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 snapToObjects="1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04.06.2020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04.06.2020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04.06.2020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04.06.2020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04.06.2020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04.06.2020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Implementation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implementation is platform independent.</a:t>
            </a:r>
          </a:p>
          <a:p>
            <a:r>
              <a:rPr lang="en-US" dirty="0"/>
              <a:t>Code implementation is in an algorithm implementation(Pseudocode).</a:t>
            </a:r>
          </a:p>
          <a:p>
            <a:r>
              <a:rPr lang="en-US" dirty="0"/>
              <a:t>Code implementation is based in UML and </a:t>
            </a:r>
            <a:r>
              <a:rPr lang="en-US" dirty="0" err="1"/>
              <a:t>SysML</a:t>
            </a:r>
            <a:r>
              <a:rPr lang="en-US" dirty="0"/>
              <a:t> diagrams.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04.06.2020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5DE-3BBA-40C0-94D8-8461D66F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FE2DE415-C20B-4768-9A3C-56B7C2A86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178" y="2007075"/>
            <a:ext cx="3611637" cy="338379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CE08-C862-42A4-B7BD-15E88DBD4F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04.06.2020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261C9-41D0-43A5-9FED-D47A1D364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B7BC5-6174-4FBC-A78F-8F136F88C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7E58EA-BB04-49EF-8B04-73D83B38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26" y="625619"/>
            <a:ext cx="3943350" cy="4324350"/>
          </a:xfrm>
          <a:prstGeom prst="rect">
            <a:avLst/>
          </a:prstGeom>
        </p:spPr>
      </p:pic>
      <p:pic>
        <p:nvPicPr>
          <p:cNvPr id="12" name="Picture 11" descr="A tree next to a body of water&#10;&#10;Description automatically generated">
            <a:extLst>
              <a:ext uri="{FF2B5EF4-FFF2-40B4-BE49-F238E27FC236}">
                <a16:creationId xmlns:a16="http://schemas.microsoft.com/office/drawing/2014/main" id="{719DF176-05C1-4A15-9716-F2C483842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2" y="625619"/>
            <a:ext cx="2130188" cy="1864199"/>
          </a:xfrm>
          <a:prstGeom prst="rect">
            <a:avLst/>
          </a:prstGeom>
        </p:spPr>
      </p:pic>
      <p:pic>
        <p:nvPicPr>
          <p:cNvPr id="14" name="Picture 13" descr="A close up of a device&#10;&#10;Description automatically generated">
            <a:extLst>
              <a:ext uri="{FF2B5EF4-FFF2-40B4-BE49-F238E27FC236}">
                <a16:creationId xmlns:a16="http://schemas.microsoft.com/office/drawing/2014/main" id="{F0D21318-2030-430D-9238-09284511A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00" y="2994012"/>
            <a:ext cx="2143125" cy="2143125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2B0009E3-AFB5-481B-9357-C6EB12A305D1}"/>
              </a:ext>
            </a:extLst>
          </p:cNvPr>
          <p:cNvSpPr/>
          <p:nvPr/>
        </p:nvSpPr>
        <p:spPr>
          <a:xfrm rot="8919793">
            <a:off x="205661" y="2398671"/>
            <a:ext cx="1364776" cy="11737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D6D6B0F-7851-47A1-B543-AED2DB080C2B}"/>
              </a:ext>
            </a:extLst>
          </p:cNvPr>
          <p:cNvSpPr/>
          <p:nvPr/>
        </p:nvSpPr>
        <p:spPr>
          <a:xfrm rot="5182221">
            <a:off x="2754680" y="3404365"/>
            <a:ext cx="870589" cy="15565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55B1-0C62-4E31-ABB9-F7E31852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icture containing sitting, man, riding, board&#10;&#10;Description automatically generated">
            <a:extLst>
              <a:ext uri="{FF2B5EF4-FFF2-40B4-BE49-F238E27FC236}">
                <a16:creationId xmlns:a16="http://schemas.microsoft.com/office/drawing/2014/main" id="{C78756F9-F5B8-4310-AFF4-F013B1542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" y="643515"/>
            <a:ext cx="2571750" cy="17811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78FFD-AE85-4DBB-A276-4D31138B76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04.06.2020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D1129-585D-4F6B-86C3-FD0EC86BB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C86C-D591-4355-B30D-45CF0E954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D1C30D3A-83AC-4676-8DDE-1DCC8F10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182" y="2467758"/>
            <a:ext cx="3564835" cy="3020053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DD5849E-2878-4BF5-8C70-7126FBA0D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018" y="643515"/>
            <a:ext cx="4251096" cy="4844296"/>
          </a:xfrm>
          <a:prstGeom prst="rect">
            <a:avLst/>
          </a:prstGeom>
        </p:spPr>
      </p:pic>
      <p:pic>
        <p:nvPicPr>
          <p:cNvPr id="14" name="Picture 13" descr="A close up of a speaker&#10;&#10;Description automatically generated">
            <a:extLst>
              <a:ext uri="{FF2B5EF4-FFF2-40B4-BE49-F238E27FC236}">
                <a16:creationId xmlns:a16="http://schemas.microsoft.com/office/drawing/2014/main" id="{F03E034E-EE0E-4DE5-B4B5-948B4543B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31" y="3624142"/>
            <a:ext cx="1818440" cy="1669221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30441A75-66D6-4CEA-A7B7-019E36FCA93F}"/>
              </a:ext>
            </a:extLst>
          </p:cNvPr>
          <p:cNvSpPr/>
          <p:nvPr/>
        </p:nvSpPr>
        <p:spPr>
          <a:xfrm rot="5220388">
            <a:off x="2655242" y="3769950"/>
            <a:ext cx="768626" cy="13001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3517F38-4F8C-4759-BCDD-C67A4FAA283E}"/>
              </a:ext>
            </a:extLst>
          </p:cNvPr>
          <p:cNvSpPr/>
          <p:nvPr/>
        </p:nvSpPr>
        <p:spPr>
          <a:xfrm rot="10410525">
            <a:off x="1120204" y="2021781"/>
            <a:ext cx="649357" cy="17811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77AA-42B1-46AC-8D2B-9797930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close up of a camera&#10;&#10;Description automatically generated">
            <a:extLst>
              <a:ext uri="{FF2B5EF4-FFF2-40B4-BE49-F238E27FC236}">
                <a16:creationId xmlns:a16="http://schemas.microsoft.com/office/drawing/2014/main" id="{EA1EFF9B-86FF-4200-BE84-BEE47C511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64" y="4163248"/>
            <a:ext cx="1534112" cy="13010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6F10-70B9-4A0C-B9DB-DE9F874B83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04.06.2020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6B44F-8F82-4CA2-858D-6A2404D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1BFF-8C8C-411E-9DE6-023C201A2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6E148065-2B3D-45A2-B6A6-96E9CBBE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636104"/>
            <a:ext cx="3451200" cy="5685183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8036A782-CB14-4802-A188-7032AE5F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827" y="2067171"/>
            <a:ext cx="4115575" cy="3187732"/>
          </a:xfrm>
          <a:prstGeom prst="rect">
            <a:avLst/>
          </a:prstGeom>
        </p:spPr>
      </p:pic>
      <p:pic>
        <p:nvPicPr>
          <p:cNvPr id="14" name="Picture 13" descr="A picture containing indoor, computer, man, different&#10;&#10;Description automatically generated">
            <a:extLst>
              <a:ext uri="{FF2B5EF4-FFF2-40B4-BE49-F238E27FC236}">
                <a16:creationId xmlns:a16="http://schemas.microsoft.com/office/drawing/2014/main" id="{811C5110-1A5A-4A5B-88D2-91AC0C1CD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" y="656555"/>
            <a:ext cx="3048001" cy="2509630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52BF394-EA5F-4327-AC8D-163E680B66C0}"/>
              </a:ext>
            </a:extLst>
          </p:cNvPr>
          <p:cNvSpPr/>
          <p:nvPr/>
        </p:nvSpPr>
        <p:spPr>
          <a:xfrm rot="4279015">
            <a:off x="2784296" y="3653167"/>
            <a:ext cx="619539" cy="150186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5F729E2-387F-438B-AF75-1C138C799D60}"/>
              </a:ext>
            </a:extLst>
          </p:cNvPr>
          <p:cNvSpPr/>
          <p:nvPr/>
        </p:nvSpPr>
        <p:spPr>
          <a:xfrm rot="10800000">
            <a:off x="1140383" y="2885713"/>
            <a:ext cx="752073" cy="14102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20AC1C-A1AE-4FC1-995B-54B8CA684792}"/>
              </a:ext>
            </a:extLst>
          </p:cNvPr>
          <p:cNvSpPr/>
          <p:nvPr/>
        </p:nvSpPr>
        <p:spPr>
          <a:xfrm>
            <a:off x="3058013" y="1045390"/>
            <a:ext cx="4774022" cy="704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C108-13FD-4C6F-A95A-7EEE5754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D1B01760-166B-40F6-B578-D1BC7469E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766" y="2140959"/>
            <a:ext cx="3555404" cy="34763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1AAE8-BC9E-4927-8708-49D6C3794E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04.06.2020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AA737-21C1-455F-A3B8-2299ED23E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33D05-D5A1-4CDB-987C-1499ACC6D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B02CCE0-D0D0-48AA-8C66-B1DCD263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34" y="626380"/>
            <a:ext cx="4486566" cy="5243213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0568D6EC-4182-46A5-8B77-31FBDA78D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0" y="777492"/>
            <a:ext cx="2228850" cy="2047875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D2BEA3E2-4128-45E2-876D-3E7E6FE08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0" y="3879121"/>
            <a:ext cx="1914525" cy="239077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514B82-4FFA-4F9D-B071-D0573F1B12B6}"/>
              </a:ext>
            </a:extLst>
          </p:cNvPr>
          <p:cNvSpPr/>
          <p:nvPr/>
        </p:nvSpPr>
        <p:spPr>
          <a:xfrm rot="12798470">
            <a:off x="2246335" y="2502507"/>
            <a:ext cx="1442353" cy="504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865B398-406C-4382-93F6-75DABE66BB69}"/>
              </a:ext>
            </a:extLst>
          </p:cNvPr>
          <p:cNvSpPr/>
          <p:nvPr/>
        </p:nvSpPr>
        <p:spPr>
          <a:xfrm>
            <a:off x="327480" y="2825367"/>
            <a:ext cx="458221" cy="105375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9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DBA3-AE3A-4976-988A-1DF04B10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DE53365-0BD8-4A2C-A2FC-0DD41D94C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0242" y="639633"/>
            <a:ext cx="3930139" cy="56917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D707-3DED-48AD-A8AC-61385AA81C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04.06.2020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0A773-712D-432F-A173-618A87998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1C484-D561-48E2-AA50-14557E2F5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83D549E1-5FCD-4E5C-9976-DA09B4C1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34" y="2520543"/>
            <a:ext cx="4399722" cy="3389944"/>
          </a:xfrm>
          <a:prstGeom prst="rect">
            <a:avLst/>
          </a:prstGeom>
        </p:spPr>
      </p:pic>
      <p:pic>
        <p:nvPicPr>
          <p:cNvPr id="12" name="Picture 11" descr="A circuit board&#10;&#10;Description automatically generated">
            <a:extLst>
              <a:ext uri="{FF2B5EF4-FFF2-40B4-BE49-F238E27FC236}">
                <a16:creationId xmlns:a16="http://schemas.microsoft.com/office/drawing/2014/main" id="{6CF77CE7-ED44-475C-99AF-F34544F8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8" y="4093338"/>
            <a:ext cx="2190750" cy="1752026"/>
          </a:xfrm>
          <a:prstGeom prst="rect">
            <a:avLst/>
          </a:prstGeom>
        </p:spPr>
      </p:pic>
      <p:pic>
        <p:nvPicPr>
          <p:cNvPr id="14" name="Picture 13" descr="A close up of a building&#10;&#10;Description automatically generated">
            <a:extLst>
              <a:ext uri="{FF2B5EF4-FFF2-40B4-BE49-F238E27FC236}">
                <a16:creationId xmlns:a16="http://schemas.microsoft.com/office/drawing/2014/main" id="{A04B3255-10F4-4AE6-971C-E07B47C7B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3" y="1055168"/>
            <a:ext cx="2959246" cy="1480934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058A3950-F712-499D-BEAE-950E31396F3D}"/>
              </a:ext>
            </a:extLst>
          </p:cNvPr>
          <p:cNvSpPr/>
          <p:nvPr/>
        </p:nvSpPr>
        <p:spPr>
          <a:xfrm>
            <a:off x="681619" y="2266122"/>
            <a:ext cx="431564" cy="18272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A235500-0BFE-4DFC-9D60-FC29A58232C0}"/>
              </a:ext>
            </a:extLst>
          </p:cNvPr>
          <p:cNvSpPr/>
          <p:nvPr/>
        </p:nvSpPr>
        <p:spPr>
          <a:xfrm rot="1133884">
            <a:off x="2413638" y="4504485"/>
            <a:ext cx="846397" cy="4010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1E16B6B-33A5-4817-8822-B3A5D1C5ED08}"/>
              </a:ext>
            </a:extLst>
          </p:cNvPr>
          <p:cNvSpPr/>
          <p:nvPr/>
        </p:nvSpPr>
        <p:spPr>
          <a:xfrm rot="2060659">
            <a:off x="7215962" y="4048621"/>
            <a:ext cx="715617" cy="2848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5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84A1-8B06-4975-AB34-43F1F147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B2DB66FA-43BC-4057-94D0-00D84878A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946" y="2738723"/>
            <a:ext cx="4377864" cy="29033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F7C2-3BF6-41D6-88A1-7646A459A6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04.06.2020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8C1B2-868E-4904-A8CA-FFE194F6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2391-9933-4EAA-A1B1-94FE175DD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3AEDDE-8358-4EC5-8CE6-7E2954224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34" y="3954644"/>
            <a:ext cx="3571866" cy="290335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E41BB6-B217-4373-B3B4-C9B3B114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34" y="731838"/>
            <a:ext cx="3523591" cy="3208994"/>
          </a:xfrm>
          <a:prstGeom prst="rect">
            <a:avLst/>
          </a:prstGeom>
        </p:spPr>
      </p:pic>
      <p:pic>
        <p:nvPicPr>
          <p:cNvPr id="14" name="Picture 13" descr="A picture containing black, holding, water, man&#10;&#10;Description automatically generated">
            <a:extLst>
              <a:ext uri="{FF2B5EF4-FFF2-40B4-BE49-F238E27FC236}">
                <a16:creationId xmlns:a16="http://schemas.microsoft.com/office/drawing/2014/main" id="{E1E7267A-4477-4A08-B24B-CFD6E1E92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99" y="3771385"/>
            <a:ext cx="2003988" cy="2067095"/>
          </a:xfrm>
          <a:prstGeom prst="rect">
            <a:avLst/>
          </a:prstGeom>
        </p:spPr>
      </p:pic>
      <p:pic>
        <p:nvPicPr>
          <p:cNvPr id="16" name="Picture 15" descr="A picture containing outdoor, water, nature, kite&#10;&#10;Description automatically generated">
            <a:extLst>
              <a:ext uri="{FF2B5EF4-FFF2-40B4-BE49-F238E27FC236}">
                <a16:creationId xmlns:a16="http://schemas.microsoft.com/office/drawing/2014/main" id="{F518BF03-CEE1-499D-A5D5-835ED82AE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615" y="745650"/>
            <a:ext cx="2088672" cy="2340966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5FD6D16-7144-4C9B-8B5A-7F92CBA2CC4E}"/>
              </a:ext>
            </a:extLst>
          </p:cNvPr>
          <p:cNvSpPr/>
          <p:nvPr/>
        </p:nvSpPr>
        <p:spPr>
          <a:xfrm>
            <a:off x="1014539" y="3117049"/>
            <a:ext cx="351692" cy="6543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EE180FA-99A6-4E9C-8609-08E93CA4B89E}"/>
              </a:ext>
            </a:extLst>
          </p:cNvPr>
          <p:cNvSpPr/>
          <p:nvPr/>
        </p:nvSpPr>
        <p:spPr>
          <a:xfrm>
            <a:off x="2348287" y="4804932"/>
            <a:ext cx="831011" cy="3579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7F1D91D-D6CE-4EEF-9300-1D832AA75D08}"/>
              </a:ext>
            </a:extLst>
          </p:cNvPr>
          <p:cNvSpPr/>
          <p:nvPr/>
        </p:nvSpPr>
        <p:spPr>
          <a:xfrm rot="8017276">
            <a:off x="2654130" y="2600275"/>
            <a:ext cx="353335" cy="10335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96</TotalTime>
  <Words>41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Source Sans Pro</vt:lpstr>
      <vt:lpstr>Office-Design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Enkeled Mema</dc:creator>
  <cp:lastModifiedBy>Enkeled Mema</cp:lastModifiedBy>
  <cp:revision>7</cp:revision>
  <dcterms:created xsi:type="dcterms:W3CDTF">2020-06-04T08:34:31Z</dcterms:created>
  <dcterms:modified xsi:type="dcterms:W3CDTF">2020-06-04T10:11:09Z</dcterms:modified>
</cp:coreProperties>
</file>