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5" r:id="rId5"/>
    <p:sldId id="277" r:id="rId6"/>
    <p:sldId id="261" r:id="rId7"/>
    <p:sldId id="260" r:id="rId8"/>
    <p:sldId id="271" r:id="rId9"/>
    <p:sldId id="293" r:id="rId10"/>
    <p:sldId id="294" r:id="rId11"/>
    <p:sldId id="29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 userDrawn="1">
          <p15:clr>
            <a:srgbClr val="A4A3A4"/>
          </p15:clr>
        </p15:guide>
        <p15:guide id="2" pos="2664" userDrawn="1">
          <p15:clr>
            <a:srgbClr val="A4A3A4"/>
          </p15:clr>
        </p15:guide>
        <p15:guide id="3" orient="horz" pos="2664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3648"/>
        <p:guide pos="2664"/>
        <p:guide orient="horz" pos="2664"/>
        <p:guide orient="horz" pos="32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16820970283314"/>
          <c:y val="4.0639659003561854E-2"/>
          <c:w val="0.84021850568813516"/>
          <c:h val="0.8372907378467663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348E39FD-00AC-4F4D-97CD-75AD8C8896E2}" type="VALUE">
                      <a:rPr lang="en-US" smtClean="0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52D9-4BEB-8005-067A73480042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189-49D5-BBBB-3F37A8B29E6A}"/>
                </c:ext>
              </c:extLst>
            </c:dLbl>
            <c:dLbl>
              <c:idx val="2"/>
              <c:layout>
                <c:manualLayout>
                  <c:x val="-1.1321113536546975E-16"/>
                  <c:y val="-6.773221447180268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189-49D5-BBBB-3F37A8B29E6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1st model</c:v>
                </c:pt>
                <c:pt idx="1">
                  <c:v>2nd model</c:v>
                </c:pt>
                <c:pt idx="2">
                  <c:v>3rd model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0.63</c:v>
                </c:pt>
                <c:pt idx="1">
                  <c:v>0.5</c:v>
                </c:pt>
                <c:pt idx="2">
                  <c:v>0.69699999999999995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89-4D74-BF0D-F67388E11FB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694597680"/>
        <c:axId val="694598992"/>
      </c:barChart>
      <c:catAx>
        <c:axId val="6945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598992"/>
        <c:crosses val="autoZero"/>
        <c:auto val="1"/>
        <c:lblAlgn val="ctr"/>
        <c:lblOffset val="100"/>
        <c:noMultiLvlLbl val="0"/>
      </c:catAx>
      <c:valAx>
        <c:axId val="694598992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 w="9525">
            <a:solidFill>
              <a:schemeClr val="tx2">
                <a:lumMod val="75000"/>
                <a:alpha val="98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597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tx2">
          <a:lumMod val="75000"/>
        </a:schemeClr>
      </a:solidFill>
    </a:ln>
    <a:effectLst/>
  </c:spPr>
  <c:txPr>
    <a:bodyPr rot="-240000" anchor="ctr" anchorCtr="0"/>
    <a:lstStyle/>
    <a:p>
      <a:pPr>
        <a:defRPr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8D32CE2-6C64-40A5-9DAB-DD3946A432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569BD-8C5B-4110-9E60-C359DDF561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7E1B8-528F-4D87-8EBD-B843BAE2C861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05E23-8F29-4628-B4F0-7CBCB7658F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33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E576D-777F-42E1-9739-7FD89F404092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1A11-BB96-443E-B274-982C61AA7E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9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6C2E115-5267-49A0-A702-59745AC649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04479580-C1B1-4B70-875C-70152944FD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84355" y="4687178"/>
            <a:ext cx="159851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1323CA5D-7F88-4E2C-B2E1-D03E010724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40172" y="172667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DFF095-F8DE-447E-A83F-BD55BD03BE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03189" y="71740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FA2755C1-A0B6-448A-BE5D-4B492BB7BB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693" y="285863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F3357-BDC3-43CE-89C0-05F5AB973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3216" y="3667946"/>
            <a:ext cx="9285382" cy="1277857"/>
          </a:xfrm>
        </p:spPr>
        <p:txBody>
          <a:bodyPr anchor="ctr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FD7F6-12F1-44A8-B26F-82773993F1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0418" y="5325276"/>
            <a:ext cx="3677297" cy="682094"/>
          </a:xfrm>
        </p:spPr>
        <p:txBody>
          <a:bodyPr anchor="ctr"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5B50AA-4BAC-4997-B444-E281DECD0DB4}"/>
              </a:ext>
            </a:extLst>
          </p:cNvPr>
          <p:cNvCxnSpPr>
            <a:cxnSpLocks/>
          </p:cNvCxnSpPr>
          <p:nvPr userDrawn="1"/>
        </p:nvCxnSpPr>
        <p:spPr>
          <a:xfrm>
            <a:off x="4579559" y="5744231"/>
            <a:ext cx="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DEC412-0EF3-4D93-AF25-A2D2F5A5093A}"/>
              </a:ext>
            </a:extLst>
          </p:cNvPr>
          <p:cNvCxnSpPr>
            <a:cxnSpLocks/>
          </p:cNvCxnSpPr>
          <p:nvPr userDrawn="1"/>
        </p:nvCxnSpPr>
        <p:spPr>
          <a:xfrm>
            <a:off x="2536371" y="2017985"/>
            <a:ext cx="0" cy="15343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2836A9-D1F4-4562-B95F-B7BF8F4713B5}"/>
              </a:ext>
            </a:extLst>
          </p:cNvPr>
          <p:cNvCxnSpPr>
            <a:cxnSpLocks/>
          </p:cNvCxnSpPr>
          <p:nvPr userDrawn="1"/>
        </p:nvCxnSpPr>
        <p:spPr>
          <a:xfrm flipH="1">
            <a:off x="4245428" y="5655432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36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8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FBFD526-F385-422D-A7A7-BCE72D8141B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3"/>
            <a:ext cx="5288281" cy="6857999"/>
          </a:xfrm>
          <a:custGeom>
            <a:avLst/>
            <a:gdLst>
              <a:gd name="connsiteX0" fmla="*/ 0 w 5288281"/>
              <a:gd name="connsiteY0" fmla="*/ 0 h 6857999"/>
              <a:gd name="connsiteX1" fmla="*/ 1707378 w 5288281"/>
              <a:gd name="connsiteY1" fmla="*/ 0 h 6857999"/>
              <a:gd name="connsiteX2" fmla="*/ 1707378 w 5288281"/>
              <a:gd name="connsiteY2" fmla="*/ 1511096 h 6857999"/>
              <a:gd name="connsiteX3" fmla="*/ 5288281 w 5288281"/>
              <a:gd name="connsiteY3" fmla="*/ 1511096 h 6857999"/>
              <a:gd name="connsiteX4" fmla="*/ 5288281 w 5288281"/>
              <a:gd name="connsiteY4" fmla="*/ 3253159 h 6857999"/>
              <a:gd name="connsiteX5" fmla="*/ 1707378 w 5288281"/>
              <a:gd name="connsiteY5" fmla="*/ 3253159 h 6857999"/>
              <a:gd name="connsiteX6" fmla="*/ 1707378 w 5288281"/>
              <a:gd name="connsiteY6" fmla="*/ 5115860 h 6857999"/>
              <a:gd name="connsiteX7" fmla="*/ 5272034 w 5288281"/>
              <a:gd name="connsiteY7" fmla="*/ 5115860 h 6857999"/>
              <a:gd name="connsiteX8" fmla="*/ 5272034 w 5288281"/>
              <a:gd name="connsiteY8" fmla="*/ 6857999 h 6857999"/>
              <a:gd name="connsiteX9" fmla="*/ 0 w 5288281"/>
              <a:gd name="connsiteY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88281" h="6857999">
                <a:moveTo>
                  <a:pt x="0" y="0"/>
                </a:moveTo>
                <a:lnTo>
                  <a:pt x="1707378" y="0"/>
                </a:lnTo>
                <a:lnTo>
                  <a:pt x="1707378" y="1511096"/>
                </a:lnTo>
                <a:lnTo>
                  <a:pt x="5288281" y="1511096"/>
                </a:lnTo>
                <a:lnTo>
                  <a:pt x="5288281" y="3253159"/>
                </a:lnTo>
                <a:lnTo>
                  <a:pt x="1707378" y="3253159"/>
                </a:lnTo>
                <a:lnTo>
                  <a:pt x="1707378" y="5115860"/>
                </a:lnTo>
                <a:lnTo>
                  <a:pt x="5272034" y="5115860"/>
                </a:lnTo>
                <a:lnTo>
                  <a:pt x="5272034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B2DB8B03-EE62-48FF-8583-59DFBBED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3720" y="1419438"/>
            <a:ext cx="4450080" cy="924808"/>
          </a:xfrm>
        </p:spPr>
        <p:txBody>
          <a:bodyPr lIns="0" anchor="t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EAF98237-032C-4FA5-B76D-C29FB5F6FF7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66082" y="3009550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44353DAE-0553-4AB4-8929-C4F0C1424E1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66082" y="4017086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9651CB4B-B007-4E99-9371-20279E8FF7B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66082" y="4957948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C0437717-0C1B-4589-AEF7-D8E934F4119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903720" y="2816574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BE01B6B4-5A67-4429-A312-A531EC3BF42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03720" y="3805802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1673722D-82CF-4D94-9D83-D95A8DE5ACE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03721" y="4795030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41" name="Text Placeholder 18">
            <a:extLst>
              <a:ext uri="{FF2B5EF4-FFF2-40B4-BE49-F238E27FC236}">
                <a16:creationId xmlns:a16="http://schemas.microsoft.com/office/drawing/2014/main" id="{05767D4F-E20C-4F37-B411-A7F221B6A85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9106" y="3074238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2" name="Text Placeholder 18">
            <a:extLst>
              <a:ext uri="{FF2B5EF4-FFF2-40B4-BE49-F238E27FC236}">
                <a16:creationId xmlns:a16="http://schemas.microsoft.com/office/drawing/2014/main" id="{BB90A96A-A614-41C0-9759-F6C15AE6806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629106" y="4074889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3" name="Text Placeholder 18">
            <a:extLst>
              <a:ext uri="{FF2B5EF4-FFF2-40B4-BE49-F238E27FC236}">
                <a16:creationId xmlns:a16="http://schemas.microsoft.com/office/drawing/2014/main" id="{983AE7FC-57B1-4AB3-8EAA-A85904DBBE9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629106" y="5016921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8AECD175-60EB-459F-BA4C-8E4DE7BC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1/7/20XX</a:t>
            </a: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2180FF4C-4A98-4E30-B414-026CEECA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9498BBC0-E864-44E0-8C60-D13DC062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90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429000"/>
            <a:ext cx="4114797" cy="27479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3" y="3429000"/>
            <a:ext cx="4114797" cy="27479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500" y="6356350"/>
            <a:ext cx="876300" cy="365125"/>
          </a:xfrm>
        </p:spPr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0011F19-A2C9-4F67-A7F1-592B85FF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C8CFDC-095C-4312-A01D-7430D1FEAA6F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603500"/>
            <a:ext cx="0" cy="42545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DE385DE-9334-4CED-AD7E-F63A320B0512}"/>
              </a:ext>
            </a:extLst>
          </p:cNvPr>
          <p:cNvSpPr/>
          <p:nvPr userDrawn="1"/>
        </p:nvSpPr>
        <p:spPr>
          <a:xfrm>
            <a:off x="0" y="2324100"/>
            <a:ext cx="12192000" cy="6334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11839B3-0E6A-4750-8862-3A55B0FEF98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8201" y="2413000"/>
            <a:ext cx="4114795" cy="49371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72DA832-BD58-447B-A20E-EA3A7F4EAFF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239003" y="2413000"/>
            <a:ext cx="4114797" cy="49371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64EBCEB5-BD23-4BD0-BB31-DF6A631D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2" y="6356350"/>
            <a:ext cx="3038469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Pitch deck</a:t>
            </a:r>
          </a:p>
        </p:txBody>
      </p:sp>
    </p:spTree>
    <p:extLst>
      <p:ext uri="{BB962C8B-B14F-4D97-AF65-F5344CB8AC3E}">
        <p14:creationId xmlns:p14="http://schemas.microsoft.com/office/powerpoint/2010/main" val="3348445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a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7335" y="1822008"/>
            <a:ext cx="3295186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57335" y="2167484"/>
            <a:ext cx="3294437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80795" y="3339988"/>
            <a:ext cx="3295186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80795" y="3685464"/>
            <a:ext cx="3294437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31710" y="4857968"/>
            <a:ext cx="3295186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31710" y="5203444"/>
            <a:ext cx="3294437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4844B5-3E4A-4209-AD6C-31EB9B57D62E}"/>
              </a:ext>
            </a:extLst>
          </p:cNvPr>
          <p:cNvCxnSpPr>
            <a:cxnSpLocks/>
          </p:cNvCxnSpPr>
          <p:nvPr userDrawn="1"/>
        </p:nvCxnSpPr>
        <p:spPr>
          <a:xfrm flipV="1">
            <a:off x="4369950" y="805543"/>
            <a:ext cx="3648352" cy="6052189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1519057B-4248-4880-A89E-5DCBBB15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01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7A5A-4225-417D-92C6-1C9A16E3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BA8EE-BF3B-4E61-9241-4BC605B3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0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1C53D-85FC-41D8-9A69-F4734072C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4142" y="2046288"/>
            <a:ext cx="554445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446CE-03E2-409B-B8EF-7C188C1E6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4142" y="3162300"/>
            <a:ext cx="5544458" cy="3027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4FC59-2ADF-4A3F-BBF9-07FF02220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40588" y="2046288"/>
            <a:ext cx="4114800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F889E-7C42-4396-AEE8-7B337AFAF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40588" y="3162300"/>
            <a:ext cx="4114800" cy="3027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D57D1-26E8-4CE2-AAA6-482AA55F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4918E-7FEA-4406-B5C4-9CA22363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15B8D0-7EB3-42DC-AD4D-51B34268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FF7DCBA-487E-4B33-BB90-0DADF952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79E440-088D-4C5E-AE96-53292A60A147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251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42" y="1850572"/>
            <a:ext cx="10134601" cy="4093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6206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7B19AA7-3B63-43B8-BE54-6F7F01B262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04817" y="2233881"/>
            <a:ext cx="3387182" cy="2390238"/>
          </a:xfrm>
          <a:custGeom>
            <a:avLst/>
            <a:gdLst>
              <a:gd name="connsiteX0" fmla="*/ 1033243 w 3387182"/>
              <a:gd name="connsiteY0" fmla="*/ 0 h 2390238"/>
              <a:gd name="connsiteX1" fmla="*/ 3387182 w 3387182"/>
              <a:gd name="connsiteY1" fmla="*/ 0 h 2390238"/>
              <a:gd name="connsiteX2" fmla="*/ 3378264 w 3387182"/>
              <a:gd name="connsiteY2" fmla="*/ 2390238 h 2390238"/>
              <a:gd name="connsiteX3" fmla="*/ 0 w 3387182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7182" h="2390238">
                <a:moveTo>
                  <a:pt x="1033243" y="0"/>
                </a:moveTo>
                <a:lnTo>
                  <a:pt x="3387182" y="0"/>
                </a:lnTo>
                <a:lnTo>
                  <a:pt x="3378264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B55057A-5AE4-4EAE-8E1E-189462BF31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90016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4433358-37F4-4631-87BD-71A4E90A4C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75215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663A4BE-7DD2-4FAC-B36C-6A1DAB0740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233881"/>
            <a:ext cx="3378263" cy="2390238"/>
          </a:xfrm>
          <a:custGeom>
            <a:avLst/>
            <a:gdLst>
              <a:gd name="connsiteX0" fmla="*/ 0 w 3378263"/>
              <a:gd name="connsiteY0" fmla="*/ 0 h 2390238"/>
              <a:gd name="connsiteX1" fmla="*/ 3378263 w 3378263"/>
              <a:gd name="connsiteY1" fmla="*/ 0 h 2390238"/>
              <a:gd name="connsiteX2" fmla="*/ 2345020 w 3378263"/>
              <a:gd name="connsiteY2" fmla="*/ 2390238 h 2390238"/>
              <a:gd name="connsiteX3" fmla="*/ 0 w 3378263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8263" h="2390238">
                <a:moveTo>
                  <a:pt x="0" y="0"/>
                </a:moveTo>
                <a:lnTo>
                  <a:pt x="3378263" y="0"/>
                </a:lnTo>
                <a:lnTo>
                  <a:pt x="2345020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CEC8B31E-90EA-47DA-88C8-7210550FEC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54933" y="5061424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0B29C3B6-1467-4DB9-A2AE-6C82548895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54932" y="5406900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1476" y="5061424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1475" y="5406900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FE6695F4-4900-48B5-9D68-486774B8D7F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77835" y="5061424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FF214FA8-F7B7-40D8-A97C-52E0B0BDE1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77834" y="5406900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56B0AF9E-C16A-4170-A149-1E47AC0D81C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00181" y="5057897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33" name="Text Placeholder 18">
            <a:extLst>
              <a:ext uri="{FF2B5EF4-FFF2-40B4-BE49-F238E27FC236}">
                <a16:creationId xmlns:a16="http://schemas.microsoft.com/office/drawing/2014/main" id="{B1CB5369-F6CE-41B6-ACE8-9FA5781CB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00180" y="5403373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41151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icture Placeholder 65">
            <a:extLst>
              <a:ext uri="{FF2B5EF4-FFF2-40B4-BE49-F238E27FC236}">
                <a16:creationId xmlns:a16="http://schemas.microsoft.com/office/drawing/2014/main" id="{88E0AC7A-AA85-427E-8B83-AEEF229EDA4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0383802" y="3121794"/>
            <a:ext cx="1808198" cy="1097726"/>
          </a:xfrm>
          <a:custGeom>
            <a:avLst/>
            <a:gdLst>
              <a:gd name="connsiteX0" fmla="*/ 474569 w 1808198"/>
              <a:gd name="connsiteY0" fmla="*/ 0 h 1097726"/>
              <a:gd name="connsiteX1" fmla="*/ 1799279 w 1808198"/>
              <a:gd name="connsiteY1" fmla="*/ 0 h 1097726"/>
              <a:gd name="connsiteX2" fmla="*/ 1808198 w 1808198"/>
              <a:gd name="connsiteY2" fmla="*/ 1097726 h 1097726"/>
              <a:gd name="connsiteX3" fmla="*/ 0 w 1808198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8198" h="1097726">
                <a:moveTo>
                  <a:pt x="474569" y="0"/>
                </a:moveTo>
                <a:lnTo>
                  <a:pt x="1799279" y="0"/>
                </a:lnTo>
                <a:lnTo>
                  <a:pt x="18081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E6437AD1-FE22-40AE-8BB8-8B8B9C5770F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00427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97978D8E-FCD0-4E7C-BD0B-F2F47BA1B2D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416963" y="3121794"/>
            <a:ext cx="1799279" cy="1097726"/>
          </a:xfrm>
          <a:custGeom>
            <a:avLst/>
            <a:gdLst>
              <a:gd name="connsiteX0" fmla="*/ 474570 w 1799279"/>
              <a:gd name="connsiteY0" fmla="*/ 0 h 1097726"/>
              <a:gd name="connsiteX1" fmla="*/ 1799279 w 1799279"/>
              <a:gd name="connsiteY1" fmla="*/ 0 h 1097726"/>
              <a:gd name="connsiteX2" fmla="*/ 132479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70" y="0"/>
                </a:moveTo>
                <a:lnTo>
                  <a:pt x="1799279" y="0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83197EDA-7F24-4C0A-B859-34173E066FC8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933589" y="3121794"/>
            <a:ext cx="1799125" cy="1097726"/>
          </a:xfrm>
          <a:custGeom>
            <a:avLst/>
            <a:gdLst>
              <a:gd name="connsiteX0" fmla="*/ 474570 w 1799125"/>
              <a:gd name="connsiteY0" fmla="*/ 0 h 1097726"/>
              <a:gd name="connsiteX1" fmla="*/ 1799125 w 1799125"/>
              <a:gd name="connsiteY1" fmla="*/ 0 h 1097726"/>
              <a:gd name="connsiteX2" fmla="*/ 1799125 w 1799125"/>
              <a:gd name="connsiteY2" fmla="*/ 356 h 1097726"/>
              <a:gd name="connsiteX3" fmla="*/ 1324799 w 1799125"/>
              <a:gd name="connsiteY3" fmla="*/ 1097726 h 1097726"/>
              <a:gd name="connsiteX4" fmla="*/ 0 w 1799125"/>
              <a:gd name="connsiteY4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125" h="1097726">
                <a:moveTo>
                  <a:pt x="474570" y="0"/>
                </a:moveTo>
                <a:lnTo>
                  <a:pt x="1799125" y="0"/>
                </a:lnTo>
                <a:lnTo>
                  <a:pt x="1799125" y="356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D5CFC424-FDBC-4BD5-B5FB-E2C7B5DE600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450214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B2475369-85E0-474D-9454-6911B2BB54D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966838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9231E13B-CD8C-48FC-A6DB-E87F08B4628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483375" y="3121794"/>
            <a:ext cx="1799279" cy="1097726"/>
          </a:xfrm>
          <a:custGeom>
            <a:avLst/>
            <a:gdLst>
              <a:gd name="connsiteX0" fmla="*/ 474569 w 1799279"/>
              <a:gd name="connsiteY0" fmla="*/ 0 h 1097726"/>
              <a:gd name="connsiteX1" fmla="*/ 1799279 w 1799279"/>
              <a:gd name="connsiteY1" fmla="*/ 0 h 1097726"/>
              <a:gd name="connsiteX2" fmla="*/ 1324798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69" y="0"/>
                </a:moveTo>
                <a:lnTo>
                  <a:pt x="1799279" y="0"/>
                </a:lnTo>
                <a:lnTo>
                  <a:pt x="13247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A7D62AC-CCFA-44C3-98ED-F750B562B96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" y="3121794"/>
            <a:ext cx="1799279" cy="1097726"/>
          </a:xfrm>
          <a:custGeom>
            <a:avLst/>
            <a:gdLst>
              <a:gd name="connsiteX0" fmla="*/ 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0" y="2325820"/>
            <a:ext cx="1799279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9" y="2586626"/>
            <a:ext cx="1798870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7" name="Text Placeholder 15">
            <a:extLst>
              <a:ext uri="{FF2B5EF4-FFF2-40B4-BE49-F238E27FC236}">
                <a16:creationId xmlns:a16="http://schemas.microsoft.com/office/drawing/2014/main" id="{F3625817-ADC5-402C-BF70-E72E180EA94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29000" y="232582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8" name="Text Placeholder 18">
            <a:extLst>
              <a:ext uri="{FF2B5EF4-FFF2-40B4-BE49-F238E27FC236}">
                <a16:creationId xmlns:a16="http://schemas.microsoft.com/office/drawing/2014/main" id="{1CD742BF-928E-4F96-A707-0762F7415A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29005" y="258662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9" name="Text Placeholder 15">
            <a:extLst>
              <a:ext uri="{FF2B5EF4-FFF2-40B4-BE49-F238E27FC236}">
                <a16:creationId xmlns:a16="http://schemas.microsoft.com/office/drawing/2014/main" id="{F63CF451-68B6-4006-B393-3926AD5577F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95597" y="232582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0" name="Text Placeholder 18">
            <a:extLst>
              <a:ext uri="{FF2B5EF4-FFF2-40B4-BE49-F238E27FC236}">
                <a16:creationId xmlns:a16="http://schemas.microsoft.com/office/drawing/2014/main" id="{0812886F-184C-40A8-A729-8B4B4926879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395602" y="258662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1" name="Text Placeholder 15">
            <a:extLst>
              <a:ext uri="{FF2B5EF4-FFF2-40B4-BE49-F238E27FC236}">
                <a16:creationId xmlns:a16="http://schemas.microsoft.com/office/drawing/2014/main" id="{227745AB-F0A1-4D69-B3E7-1E05EC5A83C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71508" y="232582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2" name="Text Placeholder 18">
            <a:extLst>
              <a:ext uri="{FF2B5EF4-FFF2-40B4-BE49-F238E27FC236}">
                <a16:creationId xmlns:a16="http://schemas.microsoft.com/office/drawing/2014/main" id="{FA1D1660-FDA5-41B8-9EE3-ADA0E15F0CD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371513" y="258662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3" name="Text Placeholder 15">
            <a:extLst>
              <a:ext uri="{FF2B5EF4-FFF2-40B4-BE49-F238E27FC236}">
                <a16:creationId xmlns:a16="http://schemas.microsoft.com/office/drawing/2014/main" id="{40B672B5-5EF2-428E-8952-03BB5F47FB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483375" y="450748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4" name="Text Placeholder 18">
            <a:extLst>
              <a:ext uri="{FF2B5EF4-FFF2-40B4-BE49-F238E27FC236}">
                <a16:creationId xmlns:a16="http://schemas.microsoft.com/office/drawing/2014/main" id="{AAB3392A-4B63-483C-B97B-A962BA72959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83380" y="476828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5" name="Text Placeholder 15">
            <a:extLst>
              <a:ext uri="{FF2B5EF4-FFF2-40B4-BE49-F238E27FC236}">
                <a16:creationId xmlns:a16="http://schemas.microsoft.com/office/drawing/2014/main" id="{52F154E0-81D0-4ED7-81F5-F2A41F6EE2E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457493" y="450748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6" name="Text Placeholder 18">
            <a:extLst>
              <a:ext uri="{FF2B5EF4-FFF2-40B4-BE49-F238E27FC236}">
                <a16:creationId xmlns:a16="http://schemas.microsoft.com/office/drawing/2014/main" id="{D57D2666-5AA0-4552-8434-DE134549DA0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457498" y="476828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7" name="Text Placeholder 15">
            <a:extLst>
              <a:ext uri="{FF2B5EF4-FFF2-40B4-BE49-F238E27FC236}">
                <a16:creationId xmlns:a16="http://schemas.microsoft.com/office/drawing/2014/main" id="{7E6E0780-44C2-48C7-99F2-E711D9BFA85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416963" y="4502202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8" name="Text Placeholder 18">
            <a:extLst>
              <a:ext uri="{FF2B5EF4-FFF2-40B4-BE49-F238E27FC236}">
                <a16:creationId xmlns:a16="http://schemas.microsoft.com/office/drawing/2014/main" id="{41A5DBDC-E19D-4B74-863C-D63A78E4938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416968" y="4763008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9" name="Text Placeholder 15">
            <a:extLst>
              <a:ext uri="{FF2B5EF4-FFF2-40B4-BE49-F238E27FC236}">
                <a16:creationId xmlns:a16="http://schemas.microsoft.com/office/drawing/2014/main" id="{EEFB1377-2783-49F1-A131-38F4B63B90C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376433" y="4527297"/>
            <a:ext cx="1799279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0" name="Text Placeholder 18">
            <a:extLst>
              <a:ext uri="{FF2B5EF4-FFF2-40B4-BE49-F238E27FC236}">
                <a16:creationId xmlns:a16="http://schemas.microsoft.com/office/drawing/2014/main" id="{C188F315-95C8-490A-AB31-6B6D7A7A535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376438" y="4788103"/>
            <a:ext cx="1798870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51908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135F811-46C6-4574-99D7-6B90FE873BD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B03F056-6BD3-4D1E-B794-6796E05CC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DD442E15-02E7-470A-B455-1641DC03E51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7AB804A3-DDE8-4F7C-AA96-94BD89866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1D76E21-775F-4F86-8F17-E8258055D6D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290EB005-534F-4E5E-81D4-3795AF32C8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4DDA664B-9E00-41E2-903A-87130EEDB2D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F38183B6-48F8-4715-8596-BFC77AFE924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0C6D44CB-DAE7-40C8-B7B5-3AC0F92E224A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D388CB94-B0AB-4513-9265-432FA36890D7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B4D40-3550-49E6-AF64-41E7E499F45D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F6056747-20EC-4D2B-8AD5-79902BC5184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3568700" y="4464453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180974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E65E2A4-B306-4415-9D4B-9E9F98B043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508046" cy="6858000"/>
          </a:xfrm>
          <a:custGeom>
            <a:avLst/>
            <a:gdLst>
              <a:gd name="connsiteX0" fmla="*/ 0 w 6508046"/>
              <a:gd name="connsiteY0" fmla="*/ 0 h 6858000"/>
              <a:gd name="connsiteX1" fmla="*/ 364331 w 6508046"/>
              <a:gd name="connsiteY1" fmla="*/ 0 h 6858000"/>
              <a:gd name="connsiteX2" fmla="*/ 1163270 w 6508046"/>
              <a:gd name="connsiteY2" fmla="*/ 2195274 h 6858000"/>
              <a:gd name="connsiteX3" fmla="*/ 1708696 w 6508046"/>
              <a:gd name="connsiteY3" fmla="*/ 4033986 h 6858000"/>
              <a:gd name="connsiteX4" fmla="*/ 1771025 w 6508046"/>
              <a:gd name="connsiteY4" fmla="*/ 4033986 h 6858000"/>
              <a:gd name="connsiteX5" fmla="*/ 2316450 w 6508046"/>
              <a:gd name="connsiteY5" fmla="*/ 2195274 h 6858000"/>
              <a:gd name="connsiteX6" fmla="*/ 3084403 w 6508046"/>
              <a:gd name="connsiteY6" fmla="*/ 0 h 6858000"/>
              <a:gd name="connsiteX7" fmla="*/ 6508046 w 6508046"/>
              <a:gd name="connsiteY7" fmla="*/ 0 h 6858000"/>
              <a:gd name="connsiteX8" fmla="*/ 6508046 w 6508046"/>
              <a:gd name="connsiteY8" fmla="*/ 6858000 h 6858000"/>
              <a:gd name="connsiteX9" fmla="*/ 4310896 w 6508046"/>
              <a:gd name="connsiteY9" fmla="*/ 6858000 h 6858000"/>
              <a:gd name="connsiteX10" fmla="*/ 4310896 w 6508046"/>
              <a:gd name="connsiteY10" fmla="*/ 4407962 h 6858000"/>
              <a:gd name="connsiteX11" fmla="*/ 4638169 w 6508046"/>
              <a:gd name="connsiteY11" fmla="*/ 683746 h 6858000"/>
              <a:gd name="connsiteX12" fmla="*/ 4575840 w 6508046"/>
              <a:gd name="connsiteY12" fmla="*/ 683746 h 6858000"/>
              <a:gd name="connsiteX13" fmla="*/ 3734395 w 6508046"/>
              <a:gd name="connsiteY13" fmla="*/ 3332738 h 6858000"/>
              <a:gd name="connsiteX14" fmla="*/ 2441823 w 6508046"/>
              <a:gd name="connsiteY14" fmla="*/ 6858000 h 6858000"/>
              <a:gd name="connsiteX15" fmla="*/ 914221 w 6508046"/>
              <a:gd name="connsiteY15" fmla="*/ 6858000 h 6858000"/>
              <a:gd name="connsiteX16" fmla="*/ 0 w 6508046"/>
              <a:gd name="connsiteY16" fmla="*/ 43361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08046" h="6858000">
                <a:moveTo>
                  <a:pt x="0" y="0"/>
                </a:moveTo>
                <a:lnTo>
                  <a:pt x="364331" y="0"/>
                </a:lnTo>
                <a:lnTo>
                  <a:pt x="1163270" y="2195274"/>
                </a:lnTo>
                <a:cubicBezTo>
                  <a:pt x="1350258" y="2787402"/>
                  <a:pt x="1521708" y="3395157"/>
                  <a:pt x="1708696" y="4033986"/>
                </a:cubicBezTo>
                <a:lnTo>
                  <a:pt x="1771025" y="4033986"/>
                </a:lnTo>
                <a:cubicBezTo>
                  <a:pt x="1958013" y="3395067"/>
                  <a:pt x="2113925" y="2787313"/>
                  <a:pt x="2316450" y="2195274"/>
                </a:cubicBezTo>
                <a:lnTo>
                  <a:pt x="3084403" y="0"/>
                </a:lnTo>
                <a:lnTo>
                  <a:pt x="6508046" y="0"/>
                </a:lnTo>
                <a:lnTo>
                  <a:pt x="6508046" y="6858000"/>
                </a:lnTo>
                <a:lnTo>
                  <a:pt x="4310896" y="6858000"/>
                </a:lnTo>
                <a:lnTo>
                  <a:pt x="4310896" y="4407962"/>
                </a:lnTo>
                <a:cubicBezTo>
                  <a:pt x="4310896" y="3410694"/>
                  <a:pt x="4513511" y="1681014"/>
                  <a:pt x="4638169" y="683746"/>
                </a:cubicBezTo>
                <a:lnTo>
                  <a:pt x="4575840" y="683746"/>
                </a:lnTo>
                <a:lnTo>
                  <a:pt x="3734395" y="3332738"/>
                </a:lnTo>
                <a:lnTo>
                  <a:pt x="2441823" y="6858000"/>
                </a:lnTo>
                <a:lnTo>
                  <a:pt x="914221" y="6858000"/>
                </a:lnTo>
                <a:lnTo>
                  <a:pt x="0" y="43361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0771" y="4136571"/>
            <a:ext cx="3907972" cy="1883230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4374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32514" y="6356350"/>
            <a:ext cx="217553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771" y="3363686"/>
            <a:ext cx="3907972" cy="555171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8A5C12-53C3-4CC4-AA3B-D3292948C778}"/>
              </a:ext>
            </a:extLst>
          </p:cNvPr>
          <p:cNvCxnSpPr>
            <a:cxnSpLocks/>
          </p:cNvCxnSpPr>
          <p:nvPr userDrawn="1"/>
        </p:nvCxnSpPr>
        <p:spPr>
          <a:xfrm>
            <a:off x="7271657" y="0"/>
            <a:ext cx="0" cy="312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36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6" y="3257550"/>
            <a:ext cx="4203247" cy="743744"/>
          </a:xfrm>
        </p:spPr>
        <p:txBody>
          <a:bodyPr lIns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456" y="4238625"/>
            <a:ext cx="4203247" cy="1800225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FF96520-E4CE-4EAD-8ABF-1D2297D6B3A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781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D230F83A-5E75-4047-ADC0-05151570D70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426578" y="0"/>
            <a:ext cx="5765422" cy="6858000"/>
          </a:xfrm>
          <a:custGeom>
            <a:avLst/>
            <a:gdLst>
              <a:gd name="connsiteX0" fmla="*/ 4105955 w 5765422"/>
              <a:gd name="connsiteY0" fmla="*/ 0 h 6858000"/>
              <a:gd name="connsiteX1" fmla="*/ 5765422 w 5765422"/>
              <a:gd name="connsiteY1" fmla="*/ 0 h 6858000"/>
              <a:gd name="connsiteX2" fmla="*/ 5765422 w 5765422"/>
              <a:gd name="connsiteY2" fmla="*/ 6858000 h 6858000"/>
              <a:gd name="connsiteX3" fmla="*/ 0 w 576542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5422" h="6858000">
                <a:moveTo>
                  <a:pt x="4105955" y="0"/>
                </a:moveTo>
                <a:lnTo>
                  <a:pt x="5765422" y="0"/>
                </a:lnTo>
                <a:lnTo>
                  <a:pt x="576542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96FD6FB9-CD68-47AB-A03D-06B72104AF1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-11657" y="-16298"/>
            <a:ext cx="5555640" cy="6874299"/>
          </a:xfrm>
          <a:custGeom>
            <a:avLst/>
            <a:gdLst>
              <a:gd name="connsiteX0" fmla="*/ 0 w 5555640"/>
              <a:gd name="connsiteY0" fmla="*/ 0 h 6874299"/>
              <a:gd name="connsiteX1" fmla="*/ 5555640 w 5555640"/>
              <a:gd name="connsiteY1" fmla="*/ 8960 h 6874299"/>
              <a:gd name="connsiteX2" fmla="*/ 1445237 w 5555640"/>
              <a:gd name="connsiteY2" fmla="*/ 6874299 h 6874299"/>
              <a:gd name="connsiteX3" fmla="*/ 0 w 5555640"/>
              <a:gd name="connsiteY3" fmla="*/ 6874299 h 6874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5640" h="6874299">
                <a:moveTo>
                  <a:pt x="0" y="0"/>
                </a:moveTo>
                <a:lnTo>
                  <a:pt x="5555640" y="8960"/>
                </a:lnTo>
                <a:lnTo>
                  <a:pt x="1445237" y="6874299"/>
                </a:lnTo>
                <a:lnTo>
                  <a:pt x="0" y="68742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61307" y="4277953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56823" y="4752561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69713" y="5217644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7" name="Text Placeholder 18">
            <a:extLst>
              <a:ext uri="{FF2B5EF4-FFF2-40B4-BE49-F238E27FC236}">
                <a16:creationId xmlns:a16="http://schemas.microsoft.com/office/drawing/2014/main" id="{AD14F11B-0FDD-41EF-8278-550F37093B1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80046" y="5673201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EB2270B-D707-4103-98F1-E697CEBA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1" y="3363686"/>
            <a:ext cx="3907972" cy="555171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420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583479E-F517-4F8A-9382-5B73D75104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16886" y="0"/>
            <a:ext cx="6175114" cy="6858000"/>
          </a:xfrm>
          <a:custGeom>
            <a:avLst/>
            <a:gdLst>
              <a:gd name="connsiteX0" fmla="*/ 1341004 w 6175114"/>
              <a:gd name="connsiteY0" fmla="*/ 0 h 6858000"/>
              <a:gd name="connsiteX1" fmla="*/ 6175114 w 6175114"/>
              <a:gd name="connsiteY1" fmla="*/ 0 h 6858000"/>
              <a:gd name="connsiteX2" fmla="*/ 6175114 w 6175114"/>
              <a:gd name="connsiteY2" fmla="*/ 1753853 h 6858000"/>
              <a:gd name="connsiteX3" fmla="*/ 5820369 w 6175114"/>
              <a:gd name="connsiteY3" fmla="*/ 2196189 h 6858000"/>
              <a:gd name="connsiteX4" fmla="*/ 3753019 w 6175114"/>
              <a:gd name="connsiteY4" fmla="*/ 1432910 h 6858000"/>
              <a:gd name="connsiteX5" fmla="*/ 2496678 w 6175114"/>
              <a:gd name="connsiteY5" fmla="*/ 2275742 h 6858000"/>
              <a:gd name="connsiteX6" fmla="*/ 4071059 w 6175114"/>
              <a:gd name="connsiteY6" fmla="*/ 3452528 h 6858000"/>
              <a:gd name="connsiteX7" fmla="*/ 5359131 w 6175114"/>
              <a:gd name="connsiteY7" fmla="*/ 3977321 h 6858000"/>
              <a:gd name="connsiteX8" fmla="*/ 6026758 w 6175114"/>
              <a:gd name="connsiteY8" fmla="*/ 4302039 h 6858000"/>
              <a:gd name="connsiteX9" fmla="*/ 6175114 w 6175114"/>
              <a:gd name="connsiteY9" fmla="*/ 4397461 h 6858000"/>
              <a:gd name="connsiteX10" fmla="*/ 6175114 w 6175114"/>
              <a:gd name="connsiteY10" fmla="*/ 6858000 h 6858000"/>
              <a:gd name="connsiteX11" fmla="*/ 4869473 w 6175114"/>
              <a:gd name="connsiteY11" fmla="*/ 6858000 h 6858000"/>
              <a:gd name="connsiteX12" fmla="*/ 4856472 w 6175114"/>
              <a:gd name="connsiteY12" fmla="*/ 6790487 h 6858000"/>
              <a:gd name="connsiteX13" fmla="*/ 3419067 w 6175114"/>
              <a:gd name="connsiteY13" fmla="*/ 5837920 h 6858000"/>
              <a:gd name="connsiteX14" fmla="*/ 2099173 w 6175114"/>
              <a:gd name="connsiteY14" fmla="*/ 5265482 h 6858000"/>
              <a:gd name="connsiteX15" fmla="*/ 0 w 6175114"/>
              <a:gd name="connsiteY15" fmla="*/ 2434764 h 6858000"/>
              <a:gd name="connsiteX16" fmla="*/ 1315163 w 6175114"/>
              <a:gd name="connsiteY16" fmla="*/ 162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75114" h="6858000">
                <a:moveTo>
                  <a:pt x="1341004" y="0"/>
                </a:moveTo>
                <a:lnTo>
                  <a:pt x="6175114" y="0"/>
                </a:lnTo>
                <a:lnTo>
                  <a:pt x="6175114" y="1753853"/>
                </a:lnTo>
                <a:lnTo>
                  <a:pt x="5820369" y="2196189"/>
                </a:lnTo>
                <a:cubicBezTo>
                  <a:pt x="5120645" y="1703218"/>
                  <a:pt x="4405009" y="1432910"/>
                  <a:pt x="3753019" y="1432910"/>
                </a:cubicBezTo>
                <a:cubicBezTo>
                  <a:pt x="2989739" y="1432910"/>
                  <a:pt x="2496678" y="1735039"/>
                  <a:pt x="2496678" y="2275742"/>
                </a:cubicBezTo>
                <a:cubicBezTo>
                  <a:pt x="2496678" y="2880092"/>
                  <a:pt x="3148671" y="3086756"/>
                  <a:pt x="4071059" y="3452528"/>
                </a:cubicBezTo>
                <a:lnTo>
                  <a:pt x="5359131" y="3977321"/>
                </a:lnTo>
                <a:cubicBezTo>
                  <a:pt x="5600645" y="4072737"/>
                  <a:pt x="5823711" y="4180452"/>
                  <a:pt x="6026758" y="4302039"/>
                </a:cubicBezTo>
                <a:lnTo>
                  <a:pt x="6175114" y="4397461"/>
                </a:lnTo>
                <a:lnTo>
                  <a:pt x="6175114" y="6858000"/>
                </a:lnTo>
                <a:lnTo>
                  <a:pt x="4869473" y="6858000"/>
                </a:lnTo>
                <a:lnTo>
                  <a:pt x="4856472" y="6790487"/>
                </a:lnTo>
                <a:cubicBezTo>
                  <a:pt x="4737539" y="6344090"/>
                  <a:pt x="4212235" y="6157971"/>
                  <a:pt x="3419067" y="5837920"/>
                </a:cubicBezTo>
                <a:lnTo>
                  <a:pt x="2099173" y="5265482"/>
                </a:lnTo>
                <a:cubicBezTo>
                  <a:pt x="1001854" y="4836066"/>
                  <a:pt x="0" y="3929589"/>
                  <a:pt x="0" y="2434764"/>
                </a:cubicBezTo>
                <a:cubicBezTo>
                  <a:pt x="0" y="1459726"/>
                  <a:pt x="493110" y="590353"/>
                  <a:pt x="1315163" y="1627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6" y="3257550"/>
            <a:ext cx="4203247" cy="743744"/>
          </a:xfrm>
        </p:spPr>
        <p:txBody>
          <a:bodyPr lIns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456" y="4238625"/>
            <a:ext cx="4203247" cy="1800225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FF96520-E4CE-4EAD-8ABF-1D2297D6B3A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34186" y="2903538"/>
            <a:ext cx="3104198" cy="345475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141" y="3249013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1894" y="2903538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42223" y="3249013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9601" y="2903538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50305" y="3249013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6CB12E29-CEAA-4595-B65C-5BE0B527CD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3811" y="4551950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9A5A9E4A-8FA1-4B1A-86F3-162A0ED25F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3766" y="4897425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1656AF90-4012-4B9E-81A7-2796EE40A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41519" y="4551950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E34BCA93-D058-4D61-BAE5-2671E157237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41848" y="4897425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0BE8C5BE-9959-40C7-83C2-546EBFBC141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49226" y="4551950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FC20880-2D17-4854-A424-DED10A8A8D3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49930" y="4897425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00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50921" y="2145859"/>
            <a:ext cx="5042568" cy="345473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50922" y="2491335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419184"/>
            <a:ext cx="2362200" cy="1110286"/>
          </a:xfrm>
        </p:spPr>
        <p:txBody>
          <a:bodyPr lIns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50921" y="3198051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50922" y="3543527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50921" y="5302434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50922" y="5647910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AE158F00-CB9F-4C14-B6F0-47E4F70191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50921" y="4250243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07878182-5985-41C8-B69F-9DB9EC1313F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50922" y="4595719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8873A5-9160-4B79-B9CB-CBE583030B0E}"/>
              </a:ext>
            </a:extLst>
          </p:cNvPr>
          <p:cNvCxnSpPr>
            <a:cxnSpLocks/>
          </p:cNvCxnSpPr>
          <p:nvPr userDrawn="1"/>
        </p:nvCxnSpPr>
        <p:spPr>
          <a:xfrm>
            <a:off x="3766456" y="-16561"/>
            <a:ext cx="0" cy="687456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4D9D5EA-266D-4541-BA3F-22BC31AAB6AA}"/>
              </a:ext>
            </a:extLst>
          </p:cNvPr>
          <p:cNvCxnSpPr/>
          <p:nvPr userDrawn="1"/>
        </p:nvCxnSpPr>
        <p:spPr>
          <a:xfrm>
            <a:off x="-1" y="1676400"/>
            <a:ext cx="121919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88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A2B5F8DD-B338-48F8-9DF4-E1A31DFCB5B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" y="0"/>
            <a:ext cx="6694955" cy="6858000"/>
          </a:xfrm>
          <a:custGeom>
            <a:avLst/>
            <a:gdLst>
              <a:gd name="connsiteX0" fmla="*/ 0 w 6694955"/>
              <a:gd name="connsiteY0" fmla="*/ 0 h 6858000"/>
              <a:gd name="connsiteX1" fmla="*/ 6694955 w 6694955"/>
              <a:gd name="connsiteY1" fmla="*/ 0 h 6858000"/>
              <a:gd name="connsiteX2" fmla="*/ 2589160 w 6694955"/>
              <a:gd name="connsiteY2" fmla="*/ 6857732 h 6858000"/>
              <a:gd name="connsiteX3" fmla="*/ 0 w 669495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4955" h="6858000">
                <a:moveTo>
                  <a:pt x="0" y="0"/>
                </a:moveTo>
                <a:lnTo>
                  <a:pt x="6694955" y="0"/>
                </a:lnTo>
                <a:lnTo>
                  <a:pt x="2589160" y="6857732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44768" y="2069658"/>
            <a:ext cx="5042568" cy="345476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44768" y="2415134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1633" y="690928"/>
            <a:ext cx="4501910" cy="732282"/>
          </a:xfrm>
        </p:spPr>
        <p:txBody>
          <a:bodyPr lIns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00006" y="3587638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00007" y="3933114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98264" y="5105618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98264" y="5451094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4273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F5EB3F05-D570-4C10-88F4-F6BC15CF1F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-12700"/>
            <a:ext cx="7080595" cy="6870700"/>
          </a:xfrm>
          <a:custGeom>
            <a:avLst/>
            <a:gdLst>
              <a:gd name="connsiteX0" fmla="*/ 0 w 7080595"/>
              <a:gd name="connsiteY0" fmla="*/ 0 h 6870700"/>
              <a:gd name="connsiteX1" fmla="*/ 7080595 w 7080595"/>
              <a:gd name="connsiteY1" fmla="*/ 0 h 6870700"/>
              <a:gd name="connsiteX2" fmla="*/ 7080595 w 7080595"/>
              <a:gd name="connsiteY2" fmla="*/ 1883211 h 6870700"/>
              <a:gd name="connsiteX3" fmla="*/ 4515477 w 7080595"/>
              <a:gd name="connsiteY3" fmla="*/ 1883211 h 6870700"/>
              <a:gd name="connsiteX4" fmla="*/ 4515477 w 7080595"/>
              <a:gd name="connsiteY4" fmla="*/ 6870700 h 6870700"/>
              <a:gd name="connsiteX5" fmla="*/ 2269215 w 7080595"/>
              <a:gd name="connsiteY5" fmla="*/ 6870700 h 6870700"/>
              <a:gd name="connsiteX6" fmla="*/ 2269215 w 7080595"/>
              <a:gd name="connsiteY6" fmla="*/ 1883211 h 6870700"/>
              <a:gd name="connsiteX7" fmla="*/ 0 w 7080595"/>
              <a:gd name="connsiteY7" fmla="*/ 1883211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80595" h="6870700">
                <a:moveTo>
                  <a:pt x="0" y="0"/>
                </a:moveTo>
                <a:lnTo>
                  <a:pt x="7080595" y="0"/>
                </a:lnTo>
                <a:lnTo>
                  <a:pt x="7080595" y="1883211"/>
                </a:lnTo>
                <a:lnTo>
                  <a:pt x="4515477" y="1883211"/>
                </a:lnTo>
                <a:lnTo>
                  <a:pt x="4515477" y="6870700"/>
                </a:lnTo>
                <a:lnTo>
                  <a:pt x="2269215" y="6870700"/>
                </a:lnTo>
                <a:lnTo>
                  <a:pt x="2269215" y="1883211"/>
                </a:lnTo>
                <a:lnTo>
                  <a:pt x="0" y="18832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FEA6F9E-1C21-4644-8E2A-AD5673EEA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799" y="2318657"/>
            <a:ext cx="4203247" cy="1440996"/>
          </a:xfrm>
        </p:spPr>
        <p:txBody>
          <a:bodyPr lIns="0" anchor="b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C1D1C8A-E829-4284-AB95-2DD0C7BAA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799" y="4147457"/>
            <a:ext cx="4203247" cy="1532165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539CF-E024-420D-BFED-5F2212DA8CE3}"/>
              </a:ext>
            </a:extLst>
          </p:cNvPr>
          <p:cNvCxnSpPr>
            <a:cxnSpLocks/>
          </p:cNvCxnSpPr>
          <p:nvPr userDrawn="1"/>
        </p:nvCxnSpPr>
        <p:spPr>
          <a:xfrm>
            <a:off x="-1" y="4376058"/>
            <a:ext cx="70539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097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A5404BE-7C49-4381-8FC0-95A496CFB4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9B922914-E333-400C-A083-27A44BE79C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50085" y="4546575"/>
            <a:ext cx="1500624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486A9052-3614-4622-A421-1D20E5B311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77374" y="275039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3ADE3E-3D48-4C5D-9FE4-2D7A263158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380" y="903514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9B49215A-DBBC-4C0F-A6A8-DFB2D54643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77374" y="89707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BB770-F6A6-44A3-BCE1-BCCCC1E8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143" y="5201920"/>
            <a:ext cx="5747657" cy="992505"/>
          </a:xfrm>
        </p:spPr>
        <p:txBody>
          <a:bodyPr anchor="ctr">
            <a:normAutofit/>
          </a:bodyPr>
          <a:lstStyle>
            <a:lvl1pPr>
              <a:defRPr sz="4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Graphic 8">
            <a:extLst>
              <a:ext uri="{FF2B5EF4-FFF2-40B4-BE49-F238E27FC236}">
                <a16:creationId xmlns:a16="http://schemas.microsoft.com/office/drawing/2014/main" id="{A6A04B8C-D941-483E-B669-7436C535C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65384" y="1857932"/>
            <a:ext cx="922101" cy="244589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8">
            <a:extLst>
              <a:ext uri="{FF2B5EF4-FFF2-40B4-BE49-F238E27FC236}">
                <a16:creationId xmlns:a16="http://schemas.microsoft.com/office/drawing/2014/main" id="{7A6DC6C6-E9EB-405C-A68E-EE8EEBBCA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5311" y="1857400"/>
            <a:ext cx="691575" cy="8866"/>
          </a:xfrm>
          <a:custGeom>
            <a:avLst/>
            <a:gdLst>
              <a:gd name="connsiteX0" fmla="*/ 691576 w 691575"/>
              <a:gd name="connsiteY0" fmla="*/ 0 h 8866"/>
              <a:gd name="connsiteX1" fmla="*/ 0 w 691575"/>
              <a:gd name="connsiteY1" fmla="*/ 0 h 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1575" h="8866">
                <a:moveTo>
                  <a:pt x="691576" y="0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Graphic 8">
            <a:extLst>
              <a:ext uri="{FF2B5EF4-FFF2-40B4-BE49-F238E27FC236}">
                <a16:creationId xmlns:a16="http://schemas.microsoft.com/office/drawing/2014/main" id="{028B5C16-2909-487D-BE4D-A794F3BA7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65384" y="1857931"/>
            <a:ext cx="922101" cy="257362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16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 userDrawn="1">
          <p15:clr>
            <a:srgbClr val="FBAE40"/>
          </p15:clr>
        </p15:guide>
        <p15:guide id="2" orient="horz" pos="1584" userDrawn="1">
          <p15:clr>
            <a:srgbClr val="FBAE40"/>
          </p15:clr>
        </p15:guide>
        <p15:guide id="3" orient="horz" pos="271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9EDF1B-BFF2-495C-B3B8-4EE6F48140F0}"/>
              </a:ext>
            </a:extLst>
          </p:cNvPr>
          <p:cNvSpPr/>
          <p:nvPr userDrawn="1"/>
        </p:nvSpPr>
        <p:spPr>
          <a:xfrm>
            <a:off x="8412200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9F2809-C0D4-4624-9BF4-7A5A02FC6504}"/>
              </a:ext>
            </a:extLst>
          </p:cNvPr>
          <p:cNvSpPr/>
          <p:nvPr userDrawn="1"/>
        </p:nvSpPr>
        <p:spPr>
          <a:xfrm>
            <a:off x="1034142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38AFF1-A7FF-4F75-9E57-C1827806B34E}"/>
              </a:ext>
            </a:extLst>
          </p:cNvPr>
          <p:cNvSpPr/>
          <p:nvPr userDrawn="1"/>
        </p:nvSpPr>
        <p:spPr>
          <a:xfrm>
            <a:off x="4706975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4142" y="3266159"/>
            <a:ext cx="2941600" cy="3600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Title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4142" y="4117103"/>
            <a:ext cx="2941600" cy="114188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AA3FE14-6E13-47C9-A512-83A96F3D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83A9ED-5F19-4646-ADCE-C829C97154DC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6187F4BE-3AD3-4857-B0A9-A9285E52D81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06975" y="3266159"/>
            <a:ext cx="2941600" cy="3600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Title 2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F81158B-DA52-484D-8105-92B77E4DC46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06975" y="4117103"/>
            <a:ext cx="2941600" cy="114188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9AFDDE4E-007E-431B-937C-1B26959515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412200" y="3266159"/>
            <a:ext cx="2941600" cy="3600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Title 3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3B096111-A95B-402E-B431-43D852C9E2A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412200" y="4117103"/>
            <a:ext cx="2941600" cy="114188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8" name="Date Placeholder 2">
            <a:extLst>
              <a:ext uri="{FF2B5EF4-FFF2-40B4-BE49-F238E27FC236}">
                <a16:creationId xmlns:a16="http://schemas.microsoft.com/office/drawing/2014/main" id="{7EDA1598-95B9-4907-B9B9-46A0B9ACC8D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63AF9C34-CC92-4EDC-9D5F-1FABCEB8740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EAEA54FD-376F-4285-9684-F9DFDE0B472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775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7FA4A-CE52-4DA0-8842-74FE37E2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BCD1D-6E4A-43CA-A3D4-B104CE27D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1BDA0-5B55-4A85-ACBF-31F8F3EB2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7/1/20XX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AA55C-7321-4214-9297-F53B7B9E5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30C71-8F7D-4855-A35C-46C83B4BF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fld id="{9FF96520-E4CE-4EAD-8ABF-1D2297D6B3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666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8" r:id="rId3"/>
    <p:sldLayoutId id="2147483667" r:id="rId4"/>
    <p:sldLayoutId id="2147483668" r:id="rId5"/>
    <p:sldLayoutId id="2147483669" r:id="rId6"/>
    <p:sldLayoutId id="2147483670" r:id="rId7"/>
    <p:sldLayoutId id="2147483651" r:id="rId8"/>
    <p:sldLayoutId id="2147483671" r:id="rId9"/>
    <p:sldLayoutId id="2147483679" r:id="rId10"/>
    <p:sldLayoutId id="2147483677" r:id="rId11"/>
    <p:sldLayoutId id="2147483672" r:id="rId12"/>
    <p:sldLayoutId id="2147483652" r:id="rId13"/>
    <p:sldLayoutId id="2147483653" r:id="rId14"/>
    <p:sldLayoutId id="2147483650" r:id="rId15"/>
    <p:sldLayoutId id="2147483654" r:id="rId16"/>
    <p:sldLayoutId id="2147483674" r:id="rId17"/>
    <p:sldLayoutId id="2147483676" r:id="rId18"/>
    <p:sldLayoutId id="2147483673" r:id="rId19"/>
    <p:sldLayoutId id="2147483675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4164480-ECF3-4F09-B48E-13A40EAE5A3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3" name="Title 22">
            <a:extLst>
              <a:ext uri="{FF2B5EF4-FFF2-40B4-BE49-F238E27FC236}">
                <a16:creationId xmlns:a16="http://schemas.microsoft.com/office/drawing/2014/main" id="{EE427349-2C23-4643-A4C8-552661FAA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3216" y="3667946"/>
            <a:ext cx="9285382" cy="1277857"/>
          </a:xfrm>
        </p:spPr>
        <p:txBody>
          <a:bodyPr/>
          <a:lstStyle/>
          <a:p>
            <a:r>
              <a:rPr lang="en-US" dirty="0"/>
              <a:t>cancer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2D5ABC8-73C6-4DB8-B474-F46298EA24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84355" y="4687178"/>
            <a:ext cx="1598515" cy="1681163"/>
          </a:xfrm>
        </p:spPr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0C49F68-0122-45AF-8FB2-4A73D67BEF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40172" y="1726672"/>
            <a:ext cx="1253665" cy="1681163"/>
          </a:xfrm>
        </p:spPr>
        <p:txBody>
          <a:bodyPr/>
          <a:lstStyle/>
          <a:p>
            <a:r>
              <a:rPr lang="en-US" dirty="0"/>
              <a:t>K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0FFBF6C-2281-4A59-8BF0-A256739C02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03189" y="71740"/>
            <a:ext cx="1253665" cy="1681163"/>
          </a:xfrm>
        </p:spPr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C600DDB-51C1-4E0E-8FC1-10C888E4E7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9693" y="2858632"/>
            <a:ext cx="1253665" cy="1681163"/>
          </a:xfrm>
        </p:spPr>
        <p:txBody>
          <a:bodyPr/>
          <a:lstStyle/>
          <a:p>
            <a:r>
              <a:rPr lang="en-US" dirty="0"/>
              <a:t>I</a:t>
            </a:r>
          </a:p>
        </p:txBody>
      </p:sp>
      <p:sp>
        <p:nvSpPr>
          <p:cNvPr id="32" name="Subtitle 31">
            <a:extLst>
              <a:ext uri="{FF2B5EF4-FFF2-40B4-BE49-F238E27FC236}">
                <a16:creationId xmlns:a16="http://schemas.microsoft.com/office/drawing/2014/main" id="{F69B5076-6A18-4AD8-A2C2-DB967CF6E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0418" y="5325276"/>
            <a:ext cx="3677297" cy="682094"/>
          </a:xfrm>
        </p:spPr>
        <p:txBody>
          <a:bodyPr/>
          <a:lstStyle/>
          <a:p>
            <a:r>
              <a:rPr lang="en-US" b="1" dirty="0"/>
              <a:t>MACHINE LEARNING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C4BB374-4C53-4405-B3D6-928C68A87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36371" y="2017985"/>
            <a:ext cx="0" cy="15343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DDB411-0E13-3741-911B-CFCB74C5B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245428" y="5655432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31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person&#10;&#10;Description automatically generated">
            <a:extLst>
              <a:ext uri="{FF2B5EF4-FFF2-40B4-BE49-F238E27FC236}">
                <a16:creationId xmlns:a16="http://schemas.microsoft.com/office/drawing/2014/main" id="{4616DD40-2F2B-D2EC-E1D4-B8E9221ED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28185" y="819150"/>
            <a:ext cx="4975810" cy="33151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086" y="3070838"/>
            <a:ext cx="6799404" cy="743744"/>
          </a:xfrm>
        </p:spPr>
        <p:txBody>
          <a:bodyPr/>
          <a:lstStyle/>
          <a:p>
            <a:pPr algn="l"/>
            <a:r>
              <a:rPr lang="en-US" sz="4800" b="1" i="0" dirty="0">
                <a:effectLst/>
                <a:latin typeface="-apple-system"/>
              </a:rPr>
              <a:t>Architecture used in the Paper:</a:t>
            </a:r>
            <a:endParaRPr lang="en-US" sz="4800" b="1" i="0" u="none" strike="noStrike" baseline="0" dirty="0">
              <a:solidFill>
                <a:srgbClr val="000000"/>
              </a:solidFill>
              <a:latin typeface="ILLMA G+ Gulliver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94" y="4505054"/>
            <a:ext cx="8910306" cy="1800225"/>
          </a:xfrm>
        </p:spPr>
        <p:txBody>
          <a:bodyPr vert="horz" lIns="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 Multiclass skin cancer classification using </a:t>
            </a:r>
            <a:r>
              <a:rPr lang="en-US" sz="3200" b="1" u="sng" dirty="0"/>
              <a:t>Efficient-Nets</a:t>
            </a:r>
            <a:r>
              <a:rPr lang="en-US" sz="2800" b="1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a first step towards preventing skin cancer.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ZA" dirty="0"/>
              <a:t>SKIN CANCER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4186" y="2903538"/>
            <a:ext cx="3104198" cy="345475"/>
          </a:xfrm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 b="1" u="sng" dirty="0"/>
              <a:t>Dataset: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DB723-F5E2-41A5-84C1-EBDEDA5B21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34141" y="3249013"/>
            <a:ext cx="7019477" cy="86640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sz="1800" dirty="0"/>
              <a:t>Augmented Skin Cancer ISIC.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sz="1800" dirty="0"/>
              <a:t>No. of Samples: 9118 &amp; No. of Classes: 9 .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>
            <a:normAutofit/>
          </a:bodyPr>
          <a:lstStyle/>
          <a:p>
            <a:r>
              <a:rPr lang="en-US" sz="5400" b="1" dirty="0"/>
              <a:t>Dataset Details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9C42777-54AD-453F-B4EF-F59AF9213DD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SKIN CANCER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65DB049-1A50-43CE-907A-2AA792D6F9F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47D840D-AC6E-4F0E-B562-819386D3E3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033811" y="4551950"/>
            <a:ext cx="3104198" cy="320381"/>
          </a:xfrm>
        </p:spPr>
        <p:txBody>
          <a:bodyPr/>
          <a:lstStyle/>
          <a:p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Skin Cancer Classes:</a:t>
            </a:r>
            <a:endParaRPr lang="en-US" b="1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B9C2507-FEB7-4DC8-B74C-12FDF7B2DA8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33765" y="4897425"/>
            <a:ext cx="9185056" cy="12778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1 – Actinic Keratosis	2 – Basal Cell Carcinoma		3 – Dermatofibroma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4 – Melanoma		5 – Pigmented Benign Keratosis	6 – Nevus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1800" dirty="0"/>
              <a:t>7 – Seborrheic Keratosis	8 – Squamous Cell Carcinoma	9 – Vascular Lesion</a:t>
            </a:r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 build="p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FEE1642-B122-4C8C-812B-30F133EF6C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093714"/>
              </p:ext>
            </p:extLst>
          </p:nvPr>
        </p:nvGraphicFramePr>
        <p:xfrm>
          <a:off x="745900" y="1206669"/>
          <a:ext cx="10700195" cy="5415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8507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814226">
                  <a:extLst>
                    <a:ext uri="{9D8B030D-6E8A-4147-A177-3AD203B41FA5}">
                      <a16:colId xmlns:a16="http://schemas.microsoft.com/office/drawing/2014/main" val="2729940592"/>
                    </a:ext>
                  </a:extLst>
                </a:gridCol>
                <a:gridCol w="1867364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675049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675049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</a:tblGrid>
              <a:tr h="417022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1400" b="1" u="none" strike="noStrike" baseline="30000" dirty="0">
                          <a:solidFill>
                            <a:schemeClr val="tx1"/>
                          </a:solidFill>
                          <a:effectLst/>
                        </a:rPr>
                        <a:t>st</a:t>
                      </a:r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model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b="1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400" b="1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model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312767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Hyperparameters used:</a:t>
                      </a:r>
                    </a:p>
                  </a:txBody>
                  <a:tcPr marL="288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accent2"/>
                        </a:gs>
                        <a:gs pos="8000">
                          <a:schemeClr val="accent1"/>
                        </a:gs>
                      </a:gsLst>
                      <a:lin ang="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364895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Initial learning rate</a:t>
                      </a:r>
                    </a:p>
                  </a:txBody>
                  <a:tcPr marL="28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  <a:noFill/>
                  </a:tcPr>
                </a:tc>
                <a:tc gridSpan="2">
                  <a:txBody>
                    <a:bodyPr/>
                    <a:lstStyle/>
                    <a:p>
                      <a:pPr lvl="1" algn="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364895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Include top 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  <a:noFill/>
                  </a:tcPr>
                </a:tc>
                <a:tc gridSpan="2">
                  <a:txBody>
                    <a:bodyPr/>
                    <a:lstStyle/>
                    <a:p>
                      <a:pPr lvl="1" algn="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False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364895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Shape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  <a:noFill/>
                  </a:tcPr>
                </a:tc>
                <a:tc gridSpan="2">
                  <a:txBody>
                    <a:bodyPr/>
                    <a:lstStyle/>
                    <a:p>
                      <a:pPr lvl="1"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(224, 224, 3)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(224, 224, 3)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(224, 224, 3)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364895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Weights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  <a:noFill/>
                  </a:tcPr>
                </a:tc>
                <a:tc gridSpan="2">
                  <a:txBody>
                    <a:bodyPr/>
                    <a:lstStyle/>
                    <a:p>
                      <a:pPr lvl="1"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None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ImageNet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364895">
                <a:tc>
                  <a:txBody>
                    <a:bodyPr/>
                    <a:lstStyle/>
                    <a:p>
                      <a:pPr marL="457200" lvl="1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Optimizer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  <a:noFill/>
                  </a:tcPr>
                </a:tc>
                <a:tc gridSpan="2">
                  <a:txBody>
                    <a:bodyPr/>
                    <a:lstStyle/>
                    <a:p>
                      <a:pPr marL="457200" lvl="1" indent="0" algn="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Adam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Adam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Adam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Adam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407092"/>
                  </a:ext>
                </a:extLst>
              </a:tr>
              <a:tr h="364895">
                <a:tc>
                  <a:txBody>
                    <a:bodyPr/>
                    <a:lstStyle/>
                    <a:p>
                      <a:pPr marL="457200" lvl="1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Loss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r" rtl="0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Sparse Categorical </a:t>
                      </a: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Crossentropy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Sparse_categorical_crossentropy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Sparse Categorical </a:t>
                      </a: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Crossentropy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Sparse Categorical </a:t>
                      </a: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Crossentropy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368409"/>
                  </a:ext>
                </a:extLst>
              </a:tr>
              <a:tr h="364895">
                <a:tc>
                  <a:txBody>
                    <a:bodyPr/>
                    <a:lstStyle/>
                    <a:p>
                      <a:pPr marL="457200" lvl="1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Batch size 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  <a:noFill/>
                  </a:tcPr>
                </a:tc>
                <a:tc gridSpan="2">
                  <a:txBody>
                    <a:bodyPr/>
                    <a:lstStyle/>
                    <a:p>
                      <a:pPr marL="457200" lvl="1" indent="0" algn="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688327"/>
                  </a:ext>
                </a:extLst>
              </a:tr>
              <a:tr h="364895">
                <a:tc>
                  <a:txBody>
                    <a:bodyPr/>
                    <a:lstStyle/>
                    <a:p>
                      <a:pPr marL="457200" lvl="1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Epoch size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  <a:noFill/>
                  </a:tcPr>
                </a:tc>
                <a:tc gridSpan="2">
                  <a:txBody>
                    <a:bodyPr/>
                    <a:lstStyle/>
                    <a:p>
                      <a:pPr marL="457200" lvl="1" indent="0" algn="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433075"/>
                  </a:ext>
                </a:extLst>
              </a:tr>
              <a:tr h="364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     Learning rate 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145645"/>
                  </a:ext>
                </a:extLst>
              </a:tr>
              <a:tr h="364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Batch normalization</a:t>
                      </a:r>
                    </a:p>
                  </a:txBody>
                  <a:tcPr marL="28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buFont typeface="Wingdings" panose="05000000000000000000" pitchFamily="2" charset="2"/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√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382667"/>
                  </a:ext>
                </a:extLst>
              </a:tr>
              <a:tr h="364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Regularization dropout</a:t>
                      </a:r>
                    </a:p>
                  </a:txBody>
                  <a:tcPr marL="28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667948"/>
                  </a:ext>
                </a:extLst>
              </a:tr>
              <a:tr h="364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Average Pooling</a:t>
                      </a:r>
                    </a:p>
                  </a:txBody>
                  <a:tcPr marL="28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√</a:t>
                      </a:r>
                    </a:p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9374529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28E509-ADE7-47F4-9F1D-FB64FAB53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SKIN CANCER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7D86F-5C0C-4683-9BBC-4038FCC9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FF96520-E4CE-4EAD-8ABF-1D2297D6B3A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900" y="492217"/>
            <a:ext cx="10134601" cy="822207"/>
          </a:xfrm>
        </p:spPr>
        <p:txBody>
          <a:bodyPr>
            <a:normAutofit/>
          </a:bodyPr>
          <a:lstStyle/>
          <a:p>
            <a:r>
              <a:rPr lang="en-US" sz="3200" b="1" dirty="0"/>
              <a:t>Implementation Details:</a:t>
            </a:r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C6715B5-2190-4A3A-B45B-26A2669D1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3971" y="1549959"/>
            <a:ext cx="5544458" cy="365126"/>
          </a:xfrm>
        </p:spPr>
        <p:txBody>
          <a:bodyPr/>
          <a:lstStyle/>
          <a:p>
            <a:r>
              <a:rPr lang="en-US" dirty="0"/>
              <a:t>Accuracy: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CA23F63-61EC-4BE5-8A2D-0A89EBD54F6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88995529"/>
              </p:ext>
            </p:extLst>
          </p:nvPr>
        </p:nvGraphicFramePr>
        <p:xfrm>
          <a:off x="6731573" y="1721846"/>
          <a:ext cx="4316752" cy="1960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188">
                  <a:extLst>
                    <a:ext uri="{9D8B030D-6E8A-4147-A177-3AD203B41FA5}">
                      <a16:colId xmlns:a16="http://schemas.microsoft.com/office/drawing/2014/main" val="3233966979"/>
                    </a:ext>
                  </a:extLst>
                </a:gridCol>
                <a:gridCol w="1079188">
                  <a:extLst>
                    <a:ext uri="{9D8B030D-6E8A-4147-A177-3AD203B41FA5}">
                      <a16:colId xmlns:a16="http://schemas.microsoft.com/office/drawing/2014/main" val="1158840958"/>
                    </a:ext>
                  </a:extLst>
                </a:gridCol>
                <a:gridCol w="1079188">
                  <a:extLst>
                    <a:ext uri="{9D8B030D-6E8A-4147-A177-3AD203B41FA5}">
                      <a16:colId xmlns:a16="http://schemas.microsoft.com/office/drawing/2014/main" val="1014947327"/>
                    </a:ext>
                  </a:extLst>
                </a:gridCol>
                <a:gridCol w="1079188">
                  <a:extLst>
                    <a:ext uri="{9D8B030D-6E8A-4147-A177-3AD203B41FA5}">
                      <a16:colId xmlns:a16="http://schemas.microsoft.com/office/drawing/2014/main" val="2653728004"/>
                    </a:ext>
                  </a:extLst>
                </a:gridCol>
              </a:tblGrid>
              <a:tr h="67578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model 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</a:rPr>
                        <a:t>nd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model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model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5907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endParaRPr 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accent2"/>
                        </a:gs>
                      </a:gsLst>
                      <a:lin ang="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278833"/>
                  </a:ext>
                </a:extLst>
              </a:tr>
              <a:tr h="3892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Test 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63%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50%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69.7%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826746"/>
                  </a:ext>
                </a:extLst>
              </a:tr>
              <a:tr h="3892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Train 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68%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51%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74%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333721"/>
                  </a:ext>
                </a:extLst>
              </a:tr>
              <a:tr h="3892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Validation 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61%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49%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69%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589815"/>
                  </a:ext>
                </a:extLst>
              </a:tr>
            </a:tbl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54CD4A7-4E1A-4902-993B-81A396A36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6039" y="2161704"/>
            <a:ext cx="4114800" cy="457740"/>
          </a:xfrm>
        </p:spPr>
        <p:txBody>
          <a:bodyPr/>
          <a:lstStyle/>
          <a:p>
            <a:r>
              <a:rPr lang="en-US" dirty="0"/>
              <a:t>Test accuracy:</a:t>
            </a:r>
          </a:p>
        </p:txBody>
      </p:sp>
      <p:graphicFrame>
        <p:nvGraphicFramePr>
          <p:cNvPr id="27" name="Content Placeholder 13" descr="Chart">
            <a:extLst>
              <a:ext uri="{FF2B5EF4-FFF2-40B4-BE49-F238E27FC236}">
                <a16:creationId xmlns:a16="http://schemas.microsoft.com/office/drawing/2014/main" id="{864E5252-A4EE-4C7C-AF7F-132ED2B8ECD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100165460"/>
              </p:ext>
            </p:extLst>
          </p:nvPr>
        </p:nvGraphicFramePr>
        <p:xfrm>
          <a:off x="917628" y="2855472"/>
          <a:ext cx="4113211" cy="3027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7DA2B65-5247-4D26-8C50-9105D34D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SKIN CANCER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8BD9C6F-9710-4314-A4D1-339802AD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FF96520-E4CE-4EAD-8ABF-1D2297D6B3A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3" y="888632"/>
            <a:ext cx="10319657" cy="924808"/>
          </a:xfrm>
        </p:spPr>
        <p:txBody>
          <a:bodyPr/>
          <a:lstStyle/>
          <a:p>
            <a:r>
              <a:rPr lang="en-US" sz="2800" b="1" i="0" dirty="0">
                <a:effectLst/>
                <a:latin typeface="-apple-system"/>
              </a:rPr>
              <a:t>Results and visualizations</a:t>
            </a:r>
            <a:r>
              <a:rPr lang="en-US" sz="2800" b="1" dirty="0">
                <a:latin typeface="-apple-system"/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962B9A-292B-8698-06CD-D89DBDABF93C}"/>
              </a:ext>
            </a:extLst>
          </p:cNvPr>
          <p:cNvSpPr txBox="1"/>
          <p:nvPr/>
        </p:nvSpPr>
        <p:spPr>
          <a:xfrm>
            <a:off x="5644051" y="3998529"/>
            <a:ext cx="60943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In 2</a:t>
            </a:r>
            <a:r>
              <a:rPr lang="en-US" b="1" baseline="30000" dirty="0">
                <a:solidFill>
                  <a:schemeClr val="accent1"/>
                </a:solidFill>
              </a:rPr>
              <a:t>nd</a:t>
            </a:r>
            <a:r>
              <a:rPr lang="en-US" b="1" dirty="0">
                <a:solidFill>
                  <a:schemeClr val="accent1"/>
                </a:solidFill>
              </a:rPr>
              <a:t> model :</a:t>
            </a:r>
          </a:p>
          <a:p>
            <a:r>
              <a:rPr lang="en-US" dirty="0"/>
              <a:t>Evaluated model in weight to be ImageNet, added Regularization Dropout 20%, updated learning rate to 0.0001 and added Average pooling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33AA18-AA0A-60C1-0BDF-D17EE32DDE1B}"/>
              </a:ext>
            </a:extLst>
          </p:cNvPr>
          <p:cNvSpPr txBox="1"/>
          <p:nvPr/>
        </p:nvSpPr>
        <p:spPr>
          <a:xfrm>
            <a:off x="5644051" y="5300503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In 3rd  model:</a:t>
            </a:r>
          </a:p>
          <a:p>
            <a:r>
              <a:rPr lang="en-US" dirty="0"/>
              <a:t>We transferred the learning and added Batch Normalization</a:t>
            </a:r>
          </a:p>
        </p:txBody>
      </p:sp>
    </p:spTree>
    <p:extLst>
      <p:ext uri="{BB962C8B-B14F-4D97-AF65-F5344CB8AC3E}">
        <p14:creationId xmlns:p14="http://schemas.microsoft.com/office/powerpoint/2010/main" val="46093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build="p"/>
      <p:bldGraphic spid="27" grpId="0">
        <p:bldAsOne/>
      </p:bldGraphic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752510-1F31-5BBC-EC17-90ED452B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12767D-35A5-DA05-CC3B-6FC73CF60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46" y="947156"/>
            <a:ext cx="4167051" cy="27860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754567-85BF-9AB6-58D6-EA7296A6D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203" y="947157"/>
            <a:ext cx="4167051" cy="27860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729A8E2-E51B-1C3F-A7EB-6A9A1D7AB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2474" y="3935412"/>
            <a:ext cx="4167051" cy="27860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30E91B8-0BC6-3F57-976D-D180808A4E35}"/>
              </a:ext>
            </a:extLst>
          </p:cNvPr>
          <p:cNvSpPr txBox="1"/>
          <p:nvPr/>
        </p:nvSpPr>
        <p:spPr>
          <a:xfrm>
            <a:off x="2272509" y="473798"/>
            <a:ext cx="1425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MODEL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076B07-04BB-79E2-3A8D-301340429E5A}"/>
              </a:ext>
            </a:extLst>
          </p:cNvPr>
          <p:cNvSpPr txBox="1"/>
          <p:nvPr/>
        </p:nvSpPr>
        <p:spPr>
          <a:xfrm>
            <a:off x="8678680" y="473798"/>
            <a:ext cx="1425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MODEL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2A7D77-9B6D-492C-EB74-A5CF47AE44B1}"/>
              </a:ext>
            </a:extLst>
          </p:cNvPr>
          <p:cNvSpPr txBox="1"/>
          <p:nvPr/>
        </p:nvSpPr>
        <p:spPr>
          <a:xfrm>
            <a:off x="5383238" y="3473747"/>
            <a:ext cx="1425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MODEL 3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654EDC7-D474-56CE-ADE2-1EB99F7E1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742" y="136525"/>
            <a:ext cx="4572516" cy="924808"/>
          </a:xfrm>
        </p:spPr>
        <p:txBody>
          <a:bodyPr>
            <a:normAutofit/>
          </a:bodyPr>
          <a:lstStyle/>
          <a:p>
            <a:r>
              <a:rPr lang="en-US" sz="4000" b="1" dirty="0"/>
              <a:t>Learning Curves</a:t>
            </a:r>
          </a:p>
        </p:txBody>
      </p:sp>
    </p:spTree>
    <p:extLst>
      <p:ext uri="{BB962C8B-B14F-4D97-AF65-F5344CB8AC3E}">
        <p14:creationId xmlns:p14="http://schemas.microsoft.com/office/powerpoint/2010/main" val="4181965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9FBFF3-D3D0-1B12-506A-44BBA47F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A6D4C1-B24C-8F19-9F79-71492FFE0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188444"/>
            <a:ext cx="6162675" cy="62409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B6FC9A-7541-5E08-33BB-CD1C9C3C4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775" y="188444"/>
            <a:ext cx="5434013" cy="35263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68370B-CBBB-CB1E-30B7-2B8E9F151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775" y="3848100"/>
            <a:ext cx="5434013" cy="258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6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FBC735-43B8-468D-9D37-E51AAF9D343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SKIN CANCER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3C4A8-F198-4008-B069-610BBFEC409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528" y="3237227"/>
            <a:ext cx="5762944" cy="555171"/>
          </a:xfrm>
        </p:spPr>
        <p:txBody>
          <a:bodyPr>
            <a:noAutofit/>
          </a:bodyPr>
          <a:lstStyle/>
          <a:p>
            <a:r>
              <a:rPr lang="en-US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683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4">
      <a:dk1>
        <a:srgbClr val="1E1E1E"/>
      </a:dk1>
      <a:lt1>
        <a:sysClr val="window" lastClr="FFFFFF"/>
      </a:lt1>
      <a:dk2>
        <a:srgbClr val="44546A"/>
      </a:dk2>
      <a:lt2>
        <a:srgbClr val="E7E6E6"/>
      </a:lt2>
      <a:accent1>
        <a:srgbClr val="81CC48"/>
      </a:accent1>
      <a:accent2>
        <a:srgbClr val="45BEAD"/>
      </a:accent2>
      <a:accent3>
        <a:srgbClr val="BFFF4B"/>
      </a:accent3>
      <a:accent4>
        <a:srgbClr val="B001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0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EM Deck_tm12041065_Win32_LW_v2.potx" id="{50D3F641-2B59-4E25-9440-7A006AB5DE4F}" vid="{A6D17500-6421-4BD4-89D5-25B2E6BFFA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66E941-6182-4A32-B603-DDB09E5F071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3FFC980-8EEC-4CFC-96C7-CEB6F5CA86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612839-5FA9-4715-8A7D-7F95D097B1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STEM pitch deck</Template>
  <TotalTime>204</TotalTime>
  <Words>294</Words>
  <Application>Microsoft Office PowerPoint</Application>
  <PresentationFormat>Widescreen</PresentationFormat>
  <Paragraphs>110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Calibri</vt:lpstr>
      <vt:lpstr>ILLMA G+ Gulliver</vt:lpstr>
      <vt:lpstr>Source Sans Pro</vt:lpstr>
      <vt:lpstr>Wingdings</vt:lpstr>
      <vt:lpstr>Office Theme</vt:lpstr>
      <vt:lpstr>cancer</vt:lpstr>
      <vt:lpstr>Architecture used in the Paper:</vt:lpstr>
      <vt:lpstr>Dataset Details</vt:lpstr>
      <vt:lpstr>Implementation Details:</vt:lpstr>
      <vt:lpstr>Results and visualizations:</vt:lpstr>
      <vt:lpstr>Learning Curves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</dc:title>
  <dc:creator>sohaila mohsen</dc:creator>
  <cp:lastModifiedBy>Hala Tag</cp:lastModifiedBy>
  <cp:revision>20</cp:revision>
  <dcterms:created xsi:type="dcterms:W3CDTF">2022-05-17T20:04:07Z</dcterms:created>
  <dcterms:modified xsi:type="dcterms:W3CDTF">2022-05-19T22:00:12Z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