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9"/>
  </p:notesMasterIdLst>
  <p:sldIdLst>
    <p:sldId id="256" r:id="rId2"/>
    <p:sldId id="258" r:id="rId3"/>
    <p:sldId id="259" r:id="rId4"/>
    <p:sldId id="260" r:id="rId5"/>
    <p:sldId id="309" r:id="rId6"/>
    <p:sldId id="311" r:id="rId7"/>
    <p:sldId id="310" r:id="rId8"/>
    <p:sldId id="264" r:id="rId9"/>
    <p:sldId id="257" r:id="rId10"/>
    <p:sldId id="312" r:id="rId11"/>
    <p:sldId id="316" r:id="rId12"/>
    <p:sldId id="322" r:id="rId13"/>
    <p:sldId id="320" r:id="rId14"/>
    <p:sldId id="321" r:id="rId15"/>
    <p:sldId id="323" r:id="rId16"/>
    <p:sldId id="324" r:id="rId17"/>
    <p:sldId id="325" r:id="rId18"/>
    <p:sldId id="326" r:id="rId19"/>
    <p:sldId id="327" r:id="rId20"/>
    <p:sldId id="328" r:id="rId21"/>
    <p:sldId id="329" r:id="rId22"/>
    <p:sldId id="330" r:id="rId23"/>
    <p:sldId id="319" r:id="rId24"/>
    <p:sldId id="331" r:id="rId25"/>
    <p:sldId id="332" r:id="rId26"/>
    <p:sldId id="288" r:id="rId27"/>
    <p:sldId id="314" r:id="rId28"/>
  </p:sldIdLst>
  <p:sldSz cx="9144000" cy="5143500" type="screen16x9"/>
  <p:notesSz cx="6858000" cy="9144000"/>
  <p:embeddedFontLst>
    <p:embeddedFont>
      <p:font typeface="Barlow Bold" panose="020B0604020202020204" charset="0"/>
      <p:regular r:id="rId30"/>
      <p:bold r:id="rId31"/>
    </p:embeddedFont>
    <p:embeddedFont>
      <p:font typeface="Bebas Neue" panose="020B0606020202050201" pitchFamily="34" charset="0"/>
      <p:regular r:id="rId32"/>
    </p:embeddedFont>
    <p:embeddedFont>
      <p:font typeface="Nunito" pitchFamily="2" charset="0"/>
      <p:regular r:id="rId33"/>
      <p:bold r:id="rId34"/>
      <p:italic r:id="rId35"/>
      <p:boldItalic r:id="rId36"/>
    </p:embeddedFont>
    <p:embeddedFont>
      <p:font typeface="Nunito Medium" panose="020B0604020202020204" charset="0"/>
      <p:regular r:id="rId37"/>
      <p:bold r:id="rId38"/>
      <p:italic r:id="rId39"/>
      <p:boldItalic r:id="rId40"/>
    </p:embeddedFont>
    <p:embeddedFont>
      <p:font typeface="Oswald" panose="00000500000000000000" pitchFamily="2" charset="0"/>
      <p:regular r:id="rId41"/>
      <p:bold r:id="rId4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F3FE8A7-6650-43BB-804E-728A9F5FF247}">
  <a:tblStyle styleId="{DF3FE8A7-6650-43BB-804E-728A9F5FF24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0.fntdata"/><Relationship Id="rId21" Type="http://schemas.openxmlformats.org/officeDocument/2006/relationships/slide" Target="slides/slide20.xml"/><Relationship Id="rId34" Type="http://schemas.openxmlformats.org/officeDocument/2006/relationships/font" Target="fonts/font5.fntdata"/><Relationship Id="rId42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3.fntdata"/><Relationship Id="rId37" Type="http://schemas.openxmlformats.org/officeDocument/2006/relationships/font" Target="fonts/font8.fntdata"/><Relationship Id="rId40" Type="http://schemas.openxmlformats.org/officeDocument/2006/relationships/font" Target="fonts/font11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2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font" Target="fonts/font1.fntdata"/><Relationship Id="rId35" Type="http://schemas.openxmlformats.org/officeDocument/2006/relationships/font" Target="fonts/font6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4.fntdata"/><Relationship Id="rId38" Type="http://schemas.openxmlformats.org/officeDocument/2006/relationships/font" Target="fonts/font9.fntdata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font" Target="fonts/font12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945DA37D-3928-2E4C-8A57-9F28F3F6F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BF250C38-ADC2-FA31-910D-46CBF150DF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7107690C-2E86-5332-4434-C1328E8BC8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79084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BDA638A4-CFA1-2089-A568-991B3A259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684BF5D8-EC4D-F901-FDF4-40DE5BF289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4BDE6DEE-D905-9112-4159-1B9F84C3EEE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661763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>
          <a:extLst>
            <a:ext uri="{FF2B5EF4-FFF2-40B4-BE49-F238E27FC236}">
              <a16:creationId xmlns:a16="http://schemas.microsoft.com/office/drawing/2014/main" id="{3F65D37C-E3EB-F0DF-E574-36E3CC201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f9e629ec3_0_133:notes">
            <a:extLst>
              <a:ext uri="{FF2B5EF4-FFF2-40B4-BE49-F238E27FC236}">
                <a16:creationId xmlns:a16="http://schemas.microsoft.com/office/drawing/2014/main" id="{02EC74B1-11F3-E94E-38AC-8BB2509D75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0f9e629ec3_0_133:notes">
            <a:extLst>
              <a:ext uri="{FF2B5EF4-FFF2-40B4-BE49-F238E27FC236}">
                <a16:creationId xmlns:a16="http://schemas.microsoft.com/office/drawing/2014/main" id="{60AA770D-C9D9-2BF5-D83A-4228823AD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410574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A093A632-B544-7082-7CB1-B4000C03F0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F175D784-FD87-EABC-F0D4-FA57696BF95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4E639F4C-9356-568E-CA18-A68C7B6F50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5022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FD1DDEE6-1597-7652-2AF0-B1F1FD5B69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5F351A4A-91D1-56D7-4FD4-D81E7609C12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DB0DA05F-08A7-B4A3-8831-CF96D42F9B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658108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638D203F-A721-77EC-1925-7E08FAE7D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A9933325-5A68-944A-2932-56F6376534C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A1ABAEFB-C7E4-E90F-3476-47CFDC9A45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6426714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F1E26707-2970-92E2-2209-EEE8AFE20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5017BE31-A72A-81A4-5AD5-82585D82B68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77FAE13B-D8C0-3211-BC98-7B99B9E301F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5728649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517E7164-17F4-9795-4DD9-EF1FE06105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393510B1-3E63-754B-6B25-139714FF670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15571847-29C0-E753-1F0D-6B60E3AA6A8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6368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FA41B572-713B-1E7B-397C-04413C288C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F59F8A8F-390E-8051-F209-36219B26D4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67A4AA47-BA2A-A69F-02A5-9548E812B86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01453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43740E6B-649C-40E7-A52F-6B94FB81C4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F0F0F429-79C2-5B57-2969-FE05650DD0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0AF12417-BFD1-291F-9B27-AD86D0A74B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148309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10f9e629ec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10f9e629ec3_0_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0F4C8205-D86D-BDAC-2587-447CA495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CC157D0B-801C-5D75-38FC-6A0F6D1B46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B3DC2D98-14B6-3E5A-C5FE-356AB9DE1F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9541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90713C2E-6BE1-51FC-F79E-71371046A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2129D974-B7CB-5AE5-F294-8A82C40080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E285F212-500A-E38A-2C73-943BE550272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907664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F5DCF0D8-12BB-8E37-17DE-82C2C95C8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A184F9A9-2BC9-846D-5675-F0F0D57A7EB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42FA29FF-9FD6-E872-EBD5-EA2F70BB7CE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682318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>
          <a:extLst>
            <a:ext uri="{FF2B5EF4-FFF2-40B4-BE49-F238E27FC236}">
              <a16:creationId xmlns:a16="http://schemas.microsoft.com/office/drawing/2014/main" id="{01EEECAA-E5C3-FFA3-4DBC-945A18399F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>
            <a:extLst>
              <a:ext uri="{FF2B5EF4-FFF2-40B4-BE49-F238E27FC236}">
                <a16:creationId xmlns:a16="http://schemas.microsoft.com/office/drawing/2014/main" id="{7F7794F3-1286-4F17-A4A6-1AAD400731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>
            <a:extLst>
              <a:ext uri="{FF2B5EF4-FFF2-40B4-BE49-F238E27FC236}">
                <a16:creationId xmlns:a16="http://schemas.microsoft.com/office/drawing/2014/main" id="{1C5D7864-33EC-43E1-0155-78B16E7ABF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1333095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>
          <a:extLst>
            <a:ext uri="{FF2B5EF4-FFF2-40B4-BE49-F238E27FC236}">
              <a16:creationId xmlns:a16="http://schemas.microsoft.com/office/drawing/2014/main" id="{00A86B9D-60C5-441C-830F-A5EDB43A9D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f9e629ec3_0_133:notes">
            <a:extLst>
              <a:ext uri="{FF2B5EF4-FFF2-40B4-BE49-F238E27FC236}">
                <a16:creationId xmlns:a16="http://schemas.microsoft.com/office/drawing/2014/main" id="{827DAA42-35C7-8E2E-C663-846ED8CE5B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0f9e629ec3_0_133:notes">
            <a:extLst>
              <a:ext uri="{FF2B5EF4-FFF2-40B4-BE49-F238E27FC236}">
                <a16:creationId xmlns:a16="http://schemas.microsoft.com/office/drawing/2014/main" id="{1ED828B9-E8AC-F49C-246C-AD2B0CD28E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0021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>
          <a:extLst>
            <a:ext uri="{FF2B5EF4-FFF2-40B4-BE49-F238E27FC236}">
              <a16:creationId xmlns:a16="http://schemas.microsoft.com/office/drawing/2014/main" id="{CB97B29C-102C-09BD-E963-5A3A9E6B0F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f9e629ec3_0_133:notes">
            <a:extLst>
              <a:ext uri="{FF2B5EF4-FFF2-40B4-BE49-F238E27FC236}">
                <a16:creationId xmlns:a16="http://schemas.microsoft.com/office/drawing/2014/main" id="{42A6E3B4-B720-3A0F-64BA-710E80C837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0f9e629ec3_0_133:notes">
            <a:extLst>
              <a:ext uri="{FF2B5EF4-FFF2-40B4-BE49-F238E27FC236}">
                <a16:creationId xmlns:a16="http://schemas.microsoft.com/office/drawing/2014/main" id="{95608E95-27C2-BFC3-62CB-E6C3E976D02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040374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g1105afc42a3_1_8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5" name="Google Shape;3275;g1105afc42a3_1_8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3">
          <a:extLst>
            <a:ext uri="{FF2B5EF4-FFF2-40B4-BE49-F238E27FC236}">
              <a16:creationId xmlns:a16="http://schemas.microsoft.com/office/drawing/2014/main" id="{CEED0AC2-66E9-94A3-F749-4F99A2514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4" name="Google Shape;3274;g1105afc42a3_1_848:notes">
            <a:extLst>
              <a:ext uri="{FF2B5EF4-FFF2-40B4-BE49-F238E27FC236}">
                <a16:creationId xmlns:a16="http://schemas.microsoft.com/office/drawing/2014/main" id="{E8D4B9A9-62DE-6632-F75F-EF0E91621D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5" name="Google Shape;3275;g1105afc42a3_1_848:notes">
            <a:extLst>
              <a:ext uri="{FF2B5EF4-FFF2-40B4-BE49-F238E27FC236}">
                <a16:creationId xmlns:a16="http://schemas.microsoft.com/office/drawing/2014/main" id="{46181B43-7EAF-19B6-AF6A-911C0C63A6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430099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ddb2be1cdd_0_83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ddb2be1cdd_0_83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9" name="Google Shape;669;g10f9e629ec3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0" name="Google Shape;670;g10f9e629ec3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7">
          <a:extLst>
            <a:ext uri="{FF2B5EF4-FFF2-40B4-BE49-F238E27FC236}">
              <a16:creationId xmlns:a16="http://schemas.microsoft.com/office/drawing/2014/main" id="{E40AB266-701A-24BB-C2F9-1CEA5EEEF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g1ddb2be1cdd_0_8384:notes">
            <a:extLst>
              <a:ext uri="{FF2B5EF4-FFF2-40B4-BE49-F238E27FC236}">
                <a16:creationId xmlns:a16="http://schemas.microsoft.com/office/drawing/2014/main" id="{8C895D5A-9B5A-26A8-90E2-42C0C7DBB04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9" name="Google Shape;439;g1ddb2be1cdd_0_8384:notes">
            <a:extLst>
              <a:ext uri="{FF2B5EF4-FFF2-40B4-BE49-F238E27FC236}">
                <a16:creationId xmlns:a16="http://schemas.microsoft.com/office/drawing/2014/main" id="{E74B01AA-F456-E955-5D71-D6DBC047D1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033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4">
          <a:extLst>
            <a:ext uri="{FF2B5EF4-FFF2-40B4-BE49-F238E27FC236}">
              <a16:creationId xmlns:a16="http://schemas.microsoft.com/office/drawing/2014/main" id="{D4E95B99-FA27-E9E2-A809-9D92D110A1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5" name="Google Shape;1795;g1105afc42a3_1_34:notes">
            <a:extLst>
              <a:ext uri="{FF2B5EF4-FFF2-40B4-BE49-F238E27FC236}">
                <a16:creationId xmlns:a16="http://schemas.microsoft.com/office/drawing/2014/main" id="{40C2B262-6F72-BAEF-0EB1-A3ABF718BE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6" name="Google Shape;1796;g1105afc42a3_1_34:notes">
            <a:extLst>
              <a:ext uri="{FF2B5EF4-FFF2-40B4-BE49-F238E27FC236}">
                <a16:creationId xmlns:a16="http://schemas.microsoft.com/office/drawing/2014/main" id="{B4427D49-0DF9-F7F8-3BDD-17E70C3747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11666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1">
          <a:extLst>
            <a:ext uri="{FF2B5EF4-FFF2-40B4-BE49-F238E27FC236}">
              <a16:creationId xmlns:a16="http://schemas.microsoft.com/office/drawing/2014/main" id="{16F55793-CCE1-6906-4D20-9F162A79E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2" name="Google Shape;932;g10f9e629ec3_0_115:notes">
            <a:extLst>
              <a:ext uri="{FF2B5EF4-FFF2-40B4-BE49-F238E27FC236}">
                <a16:creationId xmlns:a16="http://schemas.microsoft.com/office/drawing/2014/main" id="{4D5C1AA0-1CCE-8E19-EAFF-9ECF1B4867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3" name="Google Shape;933;g10f9e629ec3_0_115:notes">
            <a:extLst>
              <a:ext uri="{FF2B5EF4-FFF2-40B4-BE49-F238E27FC236}">
                <a16:creationId xmlns:a16="http://schemas.microsoft.com/office/drawing/2014/main" id="{4C52F445-8C3B-8399-07E6-24B7BA64BF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616558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2" name="Google Shape;1062;g10f9e629ec3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3" name="Google Shape;1063;g10f9e629ec3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10f9e629ec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10f9e629ec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624950" y="921100"/>
            <a:ext cx="4529150" cy="4229875"/>
          </a:xfrm>
          <a:custGeom>
            <a:avLst/>
            <a:gdLst/>
            <a:ahLst/>
            <a:cxnLst/>
            <a:rect l="l" t="t" r="r" b="b"/>
            <a:pathLst>
              <a:path w="181166" h="169195" extrusionOk="0">
                <a:moveTo>
                  <a:pt x="100061" y="168709"/>
                </a:moveTo>
                <a:lnTo>
                  <a:pt x="0" y="102162"/>
                </a:lnTo>
                <a:lnTo>
                  <a:pt x="101613" y="44989"/>
                </a:lnTo>
                <a:lnTo>
                  <a:pt x="180731" y="0"/>
                </a:lnTo>
                <a:lnTo>
                  <a:pt x="181166" y="169195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71700" y="1370075"/>
            <a:ext cx="4038600" cy="241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8500" b="1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71700" y="3784525"/>
            <a:ext cx="4038600" cy="409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latin typeface="Nunito Medium"/>
                <a:ea typeface="Nunito Medium"/>
                <a:cs typeface="Nunito Medium"/>
                <a:sym typeface="Nunito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"/>
          <p:cNvSpPr/>
          <p:nvPr/>
        </p:nvSpPr>
        <p:spPr>
          <a:xfrm rot="10800000">
            <a:off x="0" y="0"/>
            <a:ext cx="3487340" cy="3517530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3" name="Google Shape;173;p23"/>
          <p:cNvSpPr/>
          <p:nvPr/>
        </p:nvSpPr>
        <p:spPr>
          <a:xfrm flipH="1">
            <a:off x="7308300" y="435960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4"/>
          <p:cNvSpPr/>
          <p:nvPr/>
        </p:nvSpPr>
        <p:spPr>
          <a:xfrm>
            <a:off x="7198400" y="3167775"/>
            <a:ext cx="1966112" cy="1983132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76" name="Google Shape;176;p24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 only 1"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00" name="Google Shape;100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7916599" y="3892202"/>
            <a:ext cx="1247943" cy="1258746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94575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1457550" y="2257625"/>
            <a:ext cx="6228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3989850" y="1146375"/>
            <a:ext cx="1164300" cy="841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>
            <a:spLocks noGrp="1"/>
          </p:cNvSpPr>
          <p:nvPr>
            <p:ph type="subTitle" idx="1"/>
          </p:nvPr>
        </p:nvSpPr>
        <p:spPr>
          <a:xfrm>
            <a:off x="1457550" y="3212875"/>
            <a:ext cx="6228900" cy="43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/>
          <p:nvPr/>
        </p:nvSpPr>
        <p:spPr>
          <a:xfrm>
            <a:off x="6197225" y="3419375"/>
            <a:ext cx="2967394" cy="1731617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8" name="Google Shape;18;p3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720000" y="965025"/>
            <a:ext cx="7704000" cy="360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/>
          <p:nvPr/>
        </p:nvSpPr>
        <p:spPr>
          <a:xfrm>
            <a:off x="7916599" y="3892202"/>
            <a:ext cx="1247943" cy="1258746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/>
          <p:nvPr/>
        </p:nvSpPr>
        <p:spPr>
          <a:xfrm>
            <a:off x="6197225" y="3419375"/>
            <a:ext cx="2967394" cy="1731617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26" name="Google Shape;26;p5"/>
          <p:cNvSpPr txBox="1">
            <a:spLocks noGrp="1"/>
          </p:cNvSpPr>
          <p:nvPr>
            <p:ph type="subTitle" idx="1"/>
          </p:nvPr>
        </p:nvSpPr>
        <p:spPr>
          <a:xfrm>
            <a:off x="1290763" y="1548500"/>
            <a:ext cx="29076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subTitle" idx="2"/>
          </p:nvPr>
        </p:nvSpPr>
        <p:spPr>
          <a:xfrm>
            <a:off x="4945638" y="1548500"/>
            <a:ext cx="29076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Bebas Neue"/>
              <a:buNone/>
              <a:defRPr sz="2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3"/>
          </p:nvPr>
        </p:nvSpPr>
        <p:spPr>
          <a:xfrm>
            <a:off x="1290775" y="2104900"/>
            <a:ext cx="2907600" cy="1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subTitle" idx="4"/>
          </p:nvPr>
        </p:nvSpPr>
        <p:spPr>
          <a:xfrm>
            <a:off x="4945650" y="2104900"/>
            <a:ext cx="2907600" cy="187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Char char="■"/>
              <a:defRPr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3" name="Google Shape;33;p6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>
            <a:spLocks noGrp="1"/>
          </p:cNvSpPr>
          <p:nvPr>
            <p:ph type="title"/>
          </p:nvPr>
        </p:nvSpPr>
        <p:spPr>
          <a:xfrm>
            <a:off x="720000" y="1246038"/>
            <a:ext cx="381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subTitle" idx="1"/>
          </p:nvPr>
        </p:nvSpPr>
        <p:spPr>
          <a:xfrm>
            <a:off x="720000" y="2074963"/>
            <a:ext cx="3811500" cy="197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/>
          <p:nvPr/>
        </p:nvSpPr>
        <p:spPr>
          <a:xfrm>
            <a:off x="3112375" y="1619225"/>
            <a:ext cx="6052200" cy="3531750"/>
          </a:xfrm>
          <a:custGeom>
            <a:avLst/>
            <a:gdLst/>
            <a:ahLst/>
            <a:cxnLst/>
            <a:rect l="l" t="t" r="r" b="b"/>
            <a:pathLst>
              <a:path w="242088" h="141270" extrusionOk="0">
                <a:moveTo>
                  <a:pt x="0" y="141172"/>
                </a:moveTo>
                <a:lnTo>
                  <a:pt x="39560" y="112084"/>
                </a:lnTo>
                <a:lnTo>
                  <a:pt x="171424" y="0"/>
                </a:lnTo>
                <a:lnTo>
                  <a:pt x="242088" y="52708"/>
                </a:lnTo>
                <a:lnTo>
                  <a:pt x="241669" y="141270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48" name="Google Shape;48;p9"/>
          <p:cNvSpPr/>
          <p:nvPr/>
        </p:nvSpPr>
        <p:spPr>
          <a:xfrm>
            <a:off x="0" y="1029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/>
          <p:nvPr/>
        </p:nvSpPr>
        <p:spPr>
          <a:xfrm flipH="1">
            <a:off x="7939575" y="0"/>
            <a:ext cx="1204425" cy="1201925"/>
          </a:xfrm>
          <a:custGeom>
            <a:avLst/>
            <a:gdLst/>
            <a:ahLst/>
            <a:cxnLst/>
            <a:rect l="l" t="t" r="r" b="b"/>
            <a:pathLst>
              <a:path w="48177" h="48077" extrusionOk="0">
                <a:moveTo>
                  <a:pt x="0" y="48077"/>
                </a:moveTo>
                <a:lnTo>
                  <a:pt x="48177" y="20304"/>
                </a:lnTo>
                <a:lnTo>
                  <a:pt x="13736" y="0"/>
                </a:lnTo>
                <a:lnTo>
                  <a:pt x="0" y="0"/>
                </a:lnTo>
                <a:lnTo>
                  <a:pt x="0" y="24468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60" name="Google Shape;60;p13"/>
          <p:cNvSpPr/>
          <p:nvPr/>
        </p:nvSpPr>
        <p:spPr>
          <a:xfrm>
            <a:off x="0" y="435955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3"/>
          <p:cNvSpPr txBox="1">
            <a:spLocks noGrp="1"/>
          </p:cNvSpPr>
          <p:nvPr>
            <p:ph type="title" idx="2" hasCustomPrompt="1"/>
          </p:nvPr>
        </p:nvSpPr>
        <p:spPr>
          <a:xfrm>
            <a:off x="7200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>
            <a:spLocks noGrp="1"/>
          </p:cNvSpPr>
          <p:nvPr>
            <p:ph type="subTitle" idx="1"/>
          </p:nvPr>
        </p:nvSpPr>
        <p:spPr>
          <a:xfrm>
            <a:off x="7151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3"/>
          <p:cNvSpPr txBox="1">
            <a:spLocks noGrp="1"/>
          </p:cNvSpPr>
          <p:nvPr>
            <p:ph type="title" idx="3" hasCustomPrompt="1"/>
          </p:nvPr>
        </p:nvSpPr>
        <p:spPr>
          <a:xfrm>
            <a:off x="34038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>
            <a:spLocks noGrp="1"/>
          </p:cNvSpPr>
          <p:nvPr>
            <p:ph type="subTitle" idx="4"/>
          </p:nvPr>
        </p:nvSpPr>
        <p:spPr>
          <a:xfrm>
            <a:off x="34038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title" idx="5" hasCustomPrompt="1"/>
          </p:nvPr>
        </p:nvSpPr>
        <p:spPr>
          <a:xfrm>
            <a:off x="6092500" y="1302000"/>
            <a:ext cx="597300" cy="4602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6"/>
          </p:nvPr>
        </p:nvSpPr>
        <p:spPr>
          <a:xfrm>
            <a:off x="6087600" y="2263410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title" idx="7" hasCustomPrompt="1"/>
          </p:nvPr>
        </p:nvSpPr>
        <p:spPr>
          <a:xfrm>
            <a:off x="7200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9" name="Google Shape;69;p13"/>
          <p:cNvSpPr txBox="1">
            <a:spLocks noGrp="1"/>
          </p:cNvSpPr>
          <p:nvPr>
            <p:ph type="subTitle" idx="8"/>
          </p:nvPr>
        </p:nvSpPr>
        <p:spPr>
          <a:xfrm>
            <a:off x="7151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title" idx="9" hasCustomPrompt="1"/>
          </p:nvPr>
        </p:nvSpPr>
        <p:spPr>
          <a:xfrm>
            <a:off x="34038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subTitle" idx="13"/>
          </p:nvPr>
        </p:nvSpPr>
        <p:spPr>
          <a:xfrm>
            <a:off x="34038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title" idx="14" hasCustomPrompt="1"/>
          </p:nvPr>
        </p:nvSpPr>
        <p:spPr>
          <a:xfrm>
            <a:off x="6092500" y="3099590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5"/>
          </p:nvPr>
        </p:nvSpPr>
        <p:spPr>
          <a:xfrm>
            <a:off x="6087600" y="4065762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3"/>
          <p:cNvSpPr txBox="1">
            <a:spLocks noGrp="1"/>
          </p:cNvSpPr>
          <p:nvPr>
            <p:ph type="subTitle" idx="16"/>
          </p:nvPr>
        </p:nvSpPr>
        <p:spPr>
          <a:xfrm>
            <a:off x="7151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5" name="Google Shape;75;p13"/>
          <p:cNvSpPr txBox="1">
            <a:spLocks noGrp="1"/>
          </p:cNvSpPr>
          <p:nvPr>
            <p:ph type="subTitle" idx="17"/>
          </p:nvPr>
        </p:nvSpPr>
        <p:spPr>
          <a:xfrm>
            <a:off x="34038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6" name="Google Shape;76;p13"/>
          <p:cNvSpPr txBox="1">
            <a:spLocks noGrp="1"/>
          </p:cNvSpPr>
          <p:nvPr>
            <p:ph type="subTitle" idx="18"/>
          </p:nvPr>
        </p:nvSpPr>
        <p:spPr>
          <a:xfrm>
            <a:off x="6087600" y="1762300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13"/>
          <p:cNvSpPr txBox="1">
            <a:spLocks noGrp="1"/>
          </p:cNvSpPr>
          <p:nvPr>
            <p:ph type="subTitle" idx="19"/>
          </p:nvPr>
        </p:nvSpPr>
        <p:spPr>
          <a:xfrm>
            <a:off x="7151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13"/>
          <p:cNvSpPr txBox="1">
            <a:spLocks noGrp="1"/>
          </p:cNvSpPr>
          <p:nvPr>
            <p:ph type="subTitle" idx="20"/>
          </p:nvPr>
        </p:nvSpPr>
        <p:spPr>
          <a:xfrm>
            <a:off x="34038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9" name="Google Shape;79;p13"/>
          <p:cNvSpPr txBox="1">
            <a:spLocks noGrp="1"/>
          </p:cNvSpPr>
          <p:nvPr>
            <p:ph type="subTitle" idx="21"/>
          </p:nvPr>
        </p:nvSpPr>
        <p:spPr>
          <a:xfrm>
            <a:off x="6087600" y="3560285"/>
            <a:ext cx="2336400" cy="484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grpSp>
        <p:nvGrpSpPr>
          <p:cNvPr id="80" name="Google Shape;80;p13"/>
          <p:cNvGrpSpPr/>
          <p:nvPr/>
        </p:nvGrpSpPr>
        <p:grpSpPr>
          <a:xfrm>
            <a:off x="138587" y="4252590"/>
            <a:ext cx="519455" cy="711814"/>
            <a:chOff x="138587" y="4252590"/>
            <a:chExt cx="519455" cy="711814"/>
          </a:xfrm>
        </p:grpSpPr>
        <p:sp>
          <p:nvSpPr>
            <p:cNvPr id="81" name="Google Shape;81;p13"/>
            <p:cNvSpPr/>
            <p:nvPr/>
          </p:nvSpPr>
          <p:spPr>
            <a:xfrm>
              <a:off x="376756" y="4413494"/>
              <a:ext cx="23385" cy="15761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13"/>
            <p:cNvSpPr/>
            <p:nvPr/>
          </p:nvSpPr>
          <p:spPr>
            <a:xfrm>
              <a:off x="570430" y="4586787"/>
              <a:ext cx="23532" cy="15688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13"/>
            <p:cNvSpPr/>
            <p:nvPr/>
          </p:nvSpPr>
          <p:spPr>
            <a:xfrm>
              <a:off x="272369" y="4375156"/>
              <a:ext cx="23458" cy="15908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3"/>
            <p:cNvSpPr/>
            <p:nvPr/>
          </p:nvSpPr>
          <p:spPr>
            <a:xfrm>
              <a:off x="214678" y="4252590"/>
              <a:ext cx="443364" cy="667758"/>
            </a:xfrm>
            <a:custGeom>
              <a:avLst/>
              <a:gdLst/>
              <a:ahLst/>
              <a:cxnLst/>
              <a:rect l="l" t="t" r="r" b="b"/>
              <a:pathLst>
                <a:path w="6048" h="9109" extrusionOk="0">
                  <a:moveTo>
                    <a:pt x="177" y="1"/>
                  </a:moveTo>
                  <a:lnTo>
                    <a:pt x="177" y="1"/>
                  </a:lnTo>
                  <a:cubicBezTo>
                    <a:pt x="1" y="3388"/>
                    <a:pt x="728" y="6477"/>
                    <a:pt x="3044" y="9108"/>
                  </a:cubicBezTo>
                  <a:cubicBezTo>
                    <a:pt x="3067" y="9109"/>
                    <a:pt x="3090" y="9109"/>
                    <a:pt x="3112" y="9109"/>
                  </a:cubicBezTo>
                  <a:cubicBezTo>
                    <a:pt x="3605" y="9109"/>
                    <a:pt x="4024" y="9002"/>
                    <a:pt x="4378" y="8799"/>
                  </a:cubicBezTo>
                  <a:cubicBezTo>
                    <a:pt x="5643" y="8068"/>
                    <a:pt x="6048" y="6092"/>
                    <a:pt x="5911" y="3310"/>
                  </a:cubicBezTo>
                  <a:lnTo>
                    <a:pt x="4918" y="2737"/>
                  </a:lnTo>
                  <a:lnTo>
                    <a:pt x="4918" y="3564"/>
                  </a:lnTo>
                  <a:lnTo>
                    <a:pt x="3673" y="2844"/>
                  </a:lnTo>
                  <a:lnTo>
                    <a:pt x="3673" y="2019"/>
                  </a:lnTo>
                  <a:lnTo>
                    <a:pt x="2416" y="1292"/>
                  </a:lnTo>
                  <a:lnTo>
                    <a:pt x="2416" y="2119"/>
                  </a:lnTo>
                  <a:lnTo>
                    <a:pt x="1171" y="1399"/>
                  </a:lnTo>
                  <a:lnTo>
                    <a:pt x="1171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3"/>
            <p:cNvSpPr/>
            <p:nvPr/>
          </p:nvSpPr>
          <p:spPr>
            <a:xfrm>
              <a:off x="151562" y="4252590"/>
              <a:ext cx="384058" cy="688944"/>
            </a:xfrm>
            <a:custGeom>
              <a:avLst/>
              <a:gdLst/>
              <a:ahLst/>
              <a:cxnLst/>
              <a:rect l="l" t="t" r="r" b="b"/>
              <a:pathLst>
                <a:path w="5239" h="9398" extrusionOk="0">
                  <a:moveTo>
                    <a:pt x="1038" y="1"/>
                  </a:moveTo>
                  <a:lnTo>
                    <a:pt x="0" y="600"/>
                  </a:lnTo>
                  <a:lnTo>
                    <a:pt x="4209" y="9382"/>
                  </a:lnTo>
                  <a:lnTo>
                    <a:pt x="4200" y="9398"/>
                  </a:lnTo>
                  <a:lnTo>
                    <a:pt x="5239" y="87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3"/>
            <p:cNvSpPr/>
            <p:nvPr/>
          </p:nvSpPr>
          <p:spPr>
            <a:xfrm>
              <a:off x="138587" y="4296500"/>
              <a:ext cx="443364" cy="667905"/>
            </a:xfrm>
            <a:custGeom>
              <a:avLst/>
              <a:gdLst/>
              <a:ahLst/>
              <a:cxnLst/>
              <a:rect l="l" t="t" r="r" b="b"/>
              <a:pathLst>
                <a:path w="6048" h="9111" extrusionOk="0">
                  <a:moveTo>
                    <a:pt x="177" y="1"/>
                  </a:moveTo>
                  <a:cubicBezTo>
                    <a:pt x="0" y="3388"/>
                    <a:pt x="728" y="6477"/>
                    <a:pt x="3044" y="9109"/>
                  </a:cubicBezTo>
                  <a:cubicBezTo>
                    <a:pt x="3064" y="9110"/>
                    <a:pt x="3085" y="9110"/>
                    <a:pt x="3105" y="9110"/>
                  </a:cubicBezTo>
                  <a:cubicBezTo>
                    <a:pt x="3601" y="9110"/>
                    <a:pt x="4022" y="9003"/>
                    <a:pt x="4377" y="8799"/>
                  </a:cubicBezTo>
                  <a:cubicBezTo>
                    <a:pt x="5642" y="8068"/>
                    <a:pt x="6047" y="6093"/>
                    <a:pt x="5910" y="3311"/>
                  </a:cubicBezTo>
                  <a:lnTo>
                    <a:pt x="4918" y="2738"/>
                  </a:lnTo>
                  <a:lnTo>
                    <a:pt x="4918" y="3564"/>
                  </a:lnTo>
                  <a:lnTo>
                    <a:pt x="3672" y="2845"/>
                  </a:lnTo>
                  <a:lnTo>
                    <a:pt x="3672" y="2019"/>
                  </a:lnTo>
                  <a:lnTo>
                    <a:pt x="2416" y="1294"/>
                  </a:lnTo>
                  <a:lnTo>
                    <a:pt x="2416" y="2119"/>
                  </a:lnTo>
                  <a:lnTo>
                    <a:pt x="1170" y="1401"/>
                  </a:lnTo>
                  <a:lnTo>
                    <a:pt x="1170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3"/>
            <p:cNvSpPr/>
            <p:nvPr/>
          </p:nvSpPr>
          <p:spPr>
            <a:xfrm>
              <a:off x="192980" y="4429108"/>
              <a:ext cx="339120" cy="493140"/>
            </a:xfrm>
            <a:custGeom>
              <a:avLst/>
              <a:gdLst/>
              <a:ahLst/>
              <a:cxnLst/>
              <a:rect l="l" t="t" r="r" b="b"/>
              <a:pathLst>
                <a:path w="4626" h="6727" extrusionOk="0">
                  <a:moveTo>
                    <a:pt x="0" y="0"/>
                  </a:moveTo>
                  <a:cubicBezTo>
                    <a:pt x="109" y="1957"/>
                    <a:pt x="591" y="3659"/>
                    <a:pt x="1460" y="5167"/>
                  </a:cubicBezTo>
                  <a:cubicBezTo>
                    <a:pt x="1773" y="5707"/>
                    <a:pt x="2141" y="6231"/>
                    <a:pt x="2558" y="6726"/>
                  </a:cubicBezTo>
                  <a:cubicBezTo>
                    <a:pt x="2862" y="6704"/>
                    <a:pt x="3123" y="6628"/>
                    <a:pt x="3350" y="6498"/>
                  </a:cubicBezTo>
                  <a:cubicBezTo>
                    <a:pt x="3385" y="6477"/>
                    <a:pt x="3418" y="6457"/>
                    <a:pt x="3451" y="6433"/>
                  </a:cubicBezTo>
                  <a:cubicBezTo>
                    <a:pt x="4209" y="5915"/>
                    <a:pt x="4602" y="4652"/>
                    <a:pt x="4625" y="2670"/>
                  </a:cubicBezTo>
                  <a:lnTo>
                    <a:pt x="229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13"/>
            <p:cNvSpPr/>
            <p:nvPr/>
          </p:nvSpPr>
          <p:spPr>
            <a:xfrm>
              <a:off x="499030" y="4453225"/>
              <a:ext cx="149034" cy="86063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39" y="0"/>
                  </a:moveTo>
                  <a:lnTo>
                    <a:pt x="1" y="600"/>
                  </a:lnTo>
                  <a:lnTo>
                    <a:pt x="993" y="1173"/>
                  </a:lnTo>
                  <a:lnTo>
                    <a:pt x="2032" y="573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13"/>
            <p:cNvSpPr/>
            <p:nvPr/>
          </p:nvSpPr>
          <p:spPr>
            <a:xfrm>
              <a:off x="151562" y="4252590"/>
              <a:ext cx="148961" cy="85990"/>
            </a:xfrm>
            <a:custGeom>
              <a:avLst/>
              <a:gdLst/>
              <a:ahLst/>
              <a:cxnLst/>
              <a:rect l="l" t="t" r="r" b="b"/>
              <a:pathLst>
                <a:path w="2032" h="1173" extrusionOk="0">
                  <a:moveTo>
                    <a:pt x="1038" y="1"/>
                  </a:moveTo>
                  <a:lnTo>
                    <a:pt x="0" y="600"/>
                  </a:lnTo>
                  <a:lnTo>
                    <a:pt x="993" y="1173"/>
                  </a:lnTo>
                  <a:lnTo>
                    <a:pt x="2032" y="57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13"/>
            <p:cNvSpPr/>
            <p:nvPr/>
          </p:nvSpPr>
          <p:spPr>
            <a:xfrm>
              <a:off x="315620" y="4347300"/>
              <a:ext cx="168314" cy="97206"/>
            </a:xfrm>
            <a:custGeom>
              <a:avLst/>
              <a:gdLst/>
              <a:ahLst/>
              <a:cxnLst/>
              <a:rect l="l" t="t" r="r" b="b"/>
              <a:pathLst>
                <a:path w="2296" h="1326" extrusionOk="0">
                  <a:moveTo>
                    <a:pt x="1039" y="0"/>
                  </a:moveTo>
                  <a:lnTo>
                    <a:pt x="1" y="601"/>
                  </a:lnTo>
                  <a:lnTo>
                    <a:pt x="1257" y="1326"/>
                  </a:lnTo>
                  <a:lnTo>
                    <a:pt x="2296" y="72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13"/>
            <p:cNvSpPr/>
            <p:nvPr/>
          </p:nvSpPr>
          <p:spPr>
            <a:xfrm>
              <a:off x="224354" y="4294594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7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13"/>
            <p:cNvSpPr/>
            <p:nvPr/>
          </p:nvSpPr>
          <p:spPr>
            <a:xfrm>
              <a:off x="407765" y="4400519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6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18"/>
          <p:cNvSpPr txBox="1">
            <a:spLocks noGrp="1"/>
          </p:cNvSpPr>
          <p:nvPr>
            <p:ph type="subTitle" idx="1"/>
          </p:nvPr>
        </p:nvSpPr>
        <p:spPr>
          <a:xfrm>
            <a:off x="720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17" name="Google Shape;117;p18"/>
          <p:cNvSpPr txBox="1">
            <a:spLocks noGrp="1"/>
          </p:cNvSpPr>
          <p:nvPr>
            <p:ph type="subTitle" idx="2"/>
          </p:nvPr>
        </p:nvSpPr>
        <p:spPr>
          <a:xfrm>
            <a:off x="720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18"/>
          <p:cNvSpPr txBox="1">
            <a:spLocks noGrp="1"/>
          </p:cNvSpPr>
          <p:nvPr>
            <p:ph type="subTitle" idx="3"/>
          </p:nvPr>
        </p:nvSpPr>
        <p:spPr>
          <a:xfrm>
            <a:off x="33495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9" name="Google Shape;119;p18"/>
          <p:cNvSpPr txBox="1">
            <a:spLocks noGrp="1"/>
          </p:cNvSpPr>
          <p:nvPr>
            <p:ph type="subTitle" idx="4"/>
          </p:nvPr>
        </p:nvSpPr>
        <p:spPr>
          <a:xfrm>
            <a:off x="5979000" y="3058108"/>
            <a:ext cx="2445000" cy="91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18"/>
          <p:cNvSpPr txBox="1">
            <a:spLocks noGrp="1"/>
          </p:cNvSpPr>
          <p:nvPr>
            <p:ph type="subTitle" idx="5"/>
          </p:nvPr>
        </p:nvSpPr>
        <p:spPr>
          <a:xfrm>
            <a:off x="33495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1" name="Google Shape;121;p18"/>
          <p:cNvSpPr txBox="1">
            <a:spLocks noGrp="1"/>
          </p:cNvSpPr>
          <p:nvPr>
            <p:ph type="subTitle" idx="6"/>
          </p:nvPr>
        </p:nvSpPr>
        <p:spPr>
          <a:xfrm>
            <a:off x="5979000" y="2612550"/>
            <a:ext cx="2445000" cy="4335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22" name="Google Shape;122;p18"/>
          <p:cNvSpPr/>
          <p:nvPr/>
        </p:nvSpPr>
        <p:spPr>
          <a:xfrm>
            <a:off x="7283250" y="3253375"/>
            <a:ext cx="1881221" cy="1897507"/>
          </a:xfrm>
          <a:custGeom>
            <a:avLst/>
            <a:gdLst/>
            <a:ahLst/>
            <a:cxnLst/>
            <a:rect l="l" t="t" r="r" b="b"/>
            <a:pathLst>
              <a:path w="181585" h="183157" extrusionOk="0">
                <a:moveTo>
                  <a:pt x="113636" y="183059"/>
                </a:moveTo>
                <a:lnTo>
                  <a:pt x="0" y="116124"/>
                </a:lnTo>
                <a:lnTo>
                  <a:pt x="181119" y="0"/>
                </a:lnTo>
                <a:lnTo>
                  <a:pt x="181585" y="94595"/>
                </a:lnTo>
                <a:lnTo>
                  <a:pt x="181166" y="183157"/>
                </a:lnTo>
                <a:close/>
              </a:path>
            </a:pathLst>
          </a:custGeom>
          <a:solidFill>
            <a:srgbClr val="878787">
              <a:alpha val="13210"/>
            </a:srgbClr>
          </a:solidFill>
          <a:ln>
            <a:noFill/>
          </a:ln>
        </p:spPr>
      </p:sp>
      <p:sp>
        <p:nvSpPr>
          <p:cNvPr id="123" name="Google Shape;123;p18"/>
          <p:cNvSpPr/>
          <p:nvPr/>
        </p:nvSpPr>
        <p:spPr>
          <a:xfrm rot="10800000" flipH="1">
            <a:off x="0" y="0"/>
            <a:ext cx="1835700" cy="783900"/>
          </a:xfrm>
          <a:prstGeom prst="rtTriangle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5" r:id="rId6"/>
    <p:sldLayoutId id="2147483658" r:id="rId7"/>
    <p:sldLayoutId id="2147483659" r:id="rId8"/>
    <p:sldLayoutId id="2147483664" r:id="rId9"/>
    <p:sldLayoutId id="2147483669" r:id="rId10"/>
    <p:sldLayoutId id="2147483670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>
            <a:spLocks noGrp="1"/>
          </p:cNvSpPr>
          <p:nvPr>
            <p:ph type="ctrTitle"/>
          </p:nvPr>
        </p:nvSpPr>
        <p:spPr>
          <a:xfrm>
            <a:off x="501536" y="949475"/>
            <a:ext cx="4534591" cy="236372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 dirty="0">
                <a:solidFill>
                  <a:schemeClr val="lt2"/>
                </a:solidFill>
              </a:rPr>
              <a:t>IDS</a:t>
            </a:r>
            <a:r>
              <a:rPr lang="en" sz="4400" dirty="0"/>
              <a:t> and Malicious Attack </a:t>
            </a:r>
            <a:r>
              <a:rPr lang="en" sz="4800" dirty="0"/>
              <a:t> </a:t>
            </a:r>
            <a:r>
              <a:rPr lang="en" sz="4400" dirty="0">
                <a:solidFill>
                  <a:schemeClr val="dk2"/>
                </a:solidFill>
              </a:rPr>
              <a:t>Simulator</a:t>
            </a:r>
            <a:endParaRPr sz="4400" dirty="0">
              <a:solidFill>
                <a:schemeClr val="dk2"/>
              </a:solidFill>
            </a:endParaRPr>
          </a:p>
        </p:txBody>
      </p:sp>
      <p:sp>
        <p:nvSpPr>
          <p:cNvPr id="188" name="Google Shape;188;p28"/>
          <p:cNvSpPr txBox="1">
            <a:spLocks noGrp="1"/>
          </p:cNvSpPr>
          <p:nvPr>
            <p:ph type="subTitle" idx="1"/>
          </p:nvPr>
        </p:nvSpPr>
        <p:spPr>
          <a:xfrm>
            <a:off x="3115194" y="4308343"/>
            <a:ext cx="2465239" cy="66454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b="1" dirty="0"/>
              <a:t>Supervised By:</a:t>
            </a:r>
          </a:p>
          <a:p>
            <a:r>
              <a:rPr lang="en-US" dirty="0"/>
              <a:t>Dr.Shadi Almasadeh</a:t>
            </a:r>
          </a:p>
        </p:txBody>
      </p:sp>
      <p:cxnSp>
        <p:nvCxnSpPr>
          <p:cNvPr id="189" name="Google Shape;189;p28"/>
          <p:cNvCxnSpPr/>
          <p:nvPr/>
        </p:nvCxnSpPr>
        <p:spPr>
          <a:xfrm>
            <a:off x="550027" y="2795046"/>
            <a:ext cx="36471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0" name="Google Shape;190;p28"/>
          <p:cNvSpPr/>
          <p:nvPr/>
        </p:nvSpPr>
        <p:spPr>
          <a:xfrm>
            <a:off x="8085254" y="4932620"/>
            <a:ext cx="58710" cy="86695"/>
          </a:xfrm>
          <a:custGeom>
            <a:avLst/>
            <a:gdLst/>
            <a:ahLst/>
            <a:cxnLst/>
            <a:rect l="l" t="t" r="r" b="b"/>
            <a:pathLst>
              <a:path w="472" h="697" extrusionOk="0">
                <a:moveTo>
                  <a:pt x="63" y="1"/>
                </a:moveTo>
                <a:lnTo>
                  <a:pt x="0" y="697"/>
                </a:lnTo>
                <a:lnTo>
                  <a:pt x="0" y="697"/>
                </a:lnTo>
                <a:lnTo>
                  <a:pt x="471" y="430"/>
                </a:lnTo>
                <a:lnTo>
                  <a:pt x="63" y="1"/>
                </a:lnTo>
                <a:close/>
              </a:path>
            </a:pathLst>
          </a:custGeom>
          <a:solidFill>
            <a:srgbClr val="10808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91" name="Google Shape;191;p28"/>
          <p:cNvGrpSpPr/>
          <p:nvPr/>
        </p:nvGrpSpPr>
        <p:grpSpPr>
          <a:xfrm>
            <a:off x="6459583" y="1254033"/>
            <a:ext cx="1970577" cy="3722425"/>
            <a:chOff x="5429808" y="723510"/>
            <a:chExt cx="2914793" cy="4298913"/>
          </a:xfrm>
        </p:grpSpPr>
        <p:sp>
          <p:nvSpPr>
            <p:cNvPr id="200" name="Google Shape;200;p28"/>
            <p:cNvSpPr/>
            <p:nvPr/>
          </p:nvSpPr>
          <p:spPr>
            <a:xfrm>
              <a:off x="6002217" y="845032"/>
              <a:ext cx="523536" cy="379491"/>
            </a:xfrm>
            <a:custGeom>
              <a:avLst/>
              <a:gdLst/>
              <a:ahLst/>
              <a:cxnLst/>
              <a:rect l="l" t="t" r="r" b="b"/>
              <a:pathLst>
                <a:path w="4209" h="3051" extrusionOk="0">
                  <a:moveTo>
                    <a:pt x="4209" y="1"/>
                  </a:moveTo>
                  <a:lnTo>
                    <a:pt x="1" y="2440"/>
                  </a:lnTo>
                  <a:lnTo>
                    <a:pt x="1" y="3050"/>
                  </a:lnTo>
                  <a:lnTo>
                    <a:pt x="4209" y="611"/>
                  </a:lnTo>
                  <a:lnTo>
                    <a:pt x="420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1" name="Google Shape;201;p28"/>
            <p:cNvSpPr/>
            <p:nvPr/>
          </p:nvSpPr>
          <p:spPr>
            <a:xfrm>
              <a:off x="6159437" y="969290"/>
              <a:ext cx="367433" cy="288319"/>
            </a:xfrm>
            <a:custGeom>
              <a:avLst/>
              <a:gdLst/>
              <a:ahLst/>
              <a:cxnLst/>
              <a:rect l="l" t="t" r="r" b="b"/>
              <a:pathLst>
                <a:path w="2954" h="2318" extrusionOk="0">
                  <a:moveTo>
                    <a:pt x="2954" y="1"/>
                  </a:moveTo>
                  <a:lnTo>
                    <a:pt x="0" y="1707"/>
                  </a:lnTo>
                  <a:lnTo>
                    <a:pt x="0" y="2317"/>
                  </a:lnTo>
                  <a:lnTo>
                    <a:pt x="2954" y="611"/>
                  </a:lnTo>
                  <a:lnTo>
                    <a:pt x="2954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2" name="Google Shape;202;p28"/>
            <p:cNvSpPr/>
            <p:nvPr/>
          </p:nvSpPr>
          <p:spPr>
            <a:xfrm>
              <a:off x="5776089" y="1286342"/>
              <a:ext cx="28857" cy="68037"/>
            </a:xfrm>
            <a:custGeom>
              <a:avLst/>
              <a:gdLst/>
              <a:ahLst/>
              <a:cxnLst/>
              <a:rect l="l" t="t" r="r" b="b"/>
              <a:pathLst>
                <a:path w="232" h="547" extrusionOk="0">
                  <a:moveTo>
                    <a:pt x="85" y="0"/>
                  </a:moveTo>
                  <a:lnTo>
                    <a:pt x="0" y="50"/>
                  </a:lnTo>
                  <a:lnTo>
                    <a:pt x="0" y="546"/>
                  </a:lnTo>
                  <a:lnTo>
                    <a:pt x="231" y="413"/>
                  </a:lnTo>
                  <a:lnTo>
                    <a:pt x="231" y="319"/>
                  </a:lnTo>
                  <a:lnTo>
                    <a:pt x="85" y="403"/>
                  </a:lnTo>
                  <a:lnTo>
                    <a:pt x="8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3" name="Google Shape;203;p28"/>
            <p:cNvSpPr/>
            <p:nvPr/>
          </p:nvSpPr>
          <p:spPr>
            <a:xfrm>
              <a:off x="5807931" y="1257858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199" y="111"/>
                  </a:moveTo>
                  <a:cubicBezTo>
                    <a:pt x="232" y="111"/>
                    <a:pt x="252" y="153"/>
                    <a:pt x="252" y="231"/>
                  </a:cubicBezTo>
                  <a:cubicBezTo>
                    <a:pt x="252" y="330"/>
                    <a:pt x="221" y="413"/>
                    <a:pt x="170" y="442"/>
                  </a:cubicBezTo>
                  <a:cubicBezTo>
                    <a:pt x="160" y="448"/>
                    <a:pt x="150" y="451"/>
                    <a:pt x="141" y="451"/>
                  </a:cubicBezTo>
                  <a:cubicBezTo>
                    <a:pt x="107" y="451"/>
                    <a:pt x="87" y="406"/>
                    <a:pt x="87" y="327"/>
                  </a:cubicBezTo>
                  <a:cubicBezTo>
                    <a:pt x="87" y="228"/>
                    <a:pt x="119" y="149"/>
                    <a:pt x="170" y="120"/>
                  </a:cubicBezTo>
                  <a:cubicBezTo>
                    <a:pt x="181" y="114"/>
                    <a:pt x="190" y="111"/>
                    <a:pt x="199" y="111"/>
                  </a:cubicBezTo>
                  <a:close/>
                  <a:moveTo>
                    <a:pt x="241" y="1"/>
                  </a:moveTo>
                  <a:cubicBezTo>
                    <a:pt x="220" y="1"/>
                    <a:pt x="196" y="8"/>
                    <a:pt x="170" y="23"/>
                  </a:cubicBezTo>
                  <a:cubicBezTo>
                    <a:pt x="70" y="80"/>
                    <a:pt x="1" y="214"/>
                    <a:pt x="1" y="377"/>
                  </a:cubicBezTo>
                  <a:cubicBezTo>
                    <a:pt x="1" y="498"/>
                    <a:pt x="39" y="560"/>
                    <a:pt x="100" y="560"/>
                  </a:cubicBezTo>
                  <a:cubicBezTo>
                    <a:pt x="121" y="560"/>
                    <a:pt x="144" y="553"/>
                    <a:pt x="170" y="539"/>
                  </a:cubicBezTo>
                  <a:cubicBezTo>
                    <a:pt x="270" y="480"/>
                    <a:pt x="339" y="344"/>
                    <a:pt x="339" y="181"/>
                  </a:cubicBezTo>
                  <a:cubicBezTo>
                    <a:pt x="339" y="61"/>
                    <a:pt x="301" y="1"/>
                    <a:pt x="24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4" name="Google Shape;204;p28"/>
            <p:cNvSpPr/>
            <p:nvPr/>
          </p:nvSpPr>
          <p:spPr>
            <a:xfrm>
              <a:off x="5856441" y="1229250"/>
              <a:ext cx="38186" cy="69903"/>
            </a:xfrm>
            <a:custGeom>
              <a:avLst/>
              <a:gdLst/>
              <a:ahLst/>
              <a:cxnLst/>
              <a:rect l="l" t="t" r="r" b="b"/>
              <a:pathLst>
                <a:path w="307" h="562" extrusionOk="0">
                  <a:moveTo>
                    <a:pt x="249" y="0"/>
                  </a:moveTo>
                  <a:cubicBezTo>
                    <a:pt x="230" y="0"/>
                    <a:pt x="209" y="6"/>
                    <a:pt x="184" y="20"/>
                  </a:cubicBezTo>
                  <a:cubicBezTo>
                    <a:pt x="83" y="77"/>
                    <a:pt x="1" y="221"/>
                    <a:pt x="1" y="386"/>
                  </a:cubicBezTo>
                  <a:cubicBezTo>
                    <a:pt x="1" y="506"/>
                    <a:pt x="42" y="562"/>
                    <a:pt x="103" y="562"/>
                  </a:cubicBezTo>
                  <a:cubicBezTo>
                    <a:pt x="127" y="562"/>
                    <a:pt x="154" y="553"/>
                    <a:pt x="182" y="537"/>
                  </a:cubicBezTo>
                  <a:cubicBezTo>
                    <a:pt x="234" y="506"/>
                    <a:pt x="280" y="451"/>
                    <a:pt x="307" y="404"/>
                  </a:cubicBezTo>
                  <a:lnTo>
                    <a:pt x="307" y="175"/>
                  </a:lnTo>
                  <a:lnTo>
                    <a:pt x="171" y="254"/>
                  </a:lnTo>
                  <a:lnTo>
                    <a:pt x="171" y="345"/>
                  </a:lnTo>
                  <a:lnTo>
                    <a:pt x="231" y="310"/>
                  </a:lnTo>
                  <a:lnTo>
                    <a:pt x="231" y="396"/>
                  </a:lnTo>
                  <a:cubicBezTo>
                    <a:pt x="222" y="411"/>
                    <a:pt x="208" y="425"/>
                    <a:pt x="192" y="433"/>
                  </a:cubicBezTo>
                  <a:cubicBezTo>
                    <a:pt x="174" y="444"/>
                    <a:pt x="158" y="449"/>
                    <a:pt x="144" y="449"/>
                  </a:cubicBezTo>
                  <a:cubicBezTo>
                    <a:pt x="106" y="449"/>
                    <a:pt x="87" y="408"/>
                    <a:pt x="87" y="333"/>
                  </a:cubicBezTo>
                  <a:cubicBezTo>
                    <a:pt x="87" y="233"/>
                    <a:pt x="129" y="148"/>
                    <a:pt x="185" y="116"/>
                  </a:cubicBezTo>
                  <a:cubicBezTo>
                    <a:pt x="201" y="107"/>
                    <a:pt x="213" y="103"/>
                    <a:pt x="223" y="103"/>
                  </a:cubicBezTo>
                  <a:cubicBezTo>
                    <a:pt x="235" y="103"/>
                    <a:pt x="244" y="107"/>
                    <a:pt x="254" y="113"/>
                  </a:cubicBezTo>
                  <a:lnTo>
                    <a:pt x="300" y="18"/>
                  </a:lnTo>
                  <a:cubicBezTo>
                    <a:pt x="287" y="7"/>
                    <a:pt x="270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5" name="Google Shape;205;p28"/>
            <p:cNvSpPr/>
            <p:nvPr/>
          </p:nvSpPr>
          <p:spPr>
            <a:xfrm>
              <a:off x="5903955" y="1212458"/>
              <a:ext cx="10573" cy="68037"/>
            </a:xfrm>
            <a:custGeom>
              <a:avLst/>
              <a:gdLst/>
              <a:ahLst/>
              <a:cxnLst/>
              <a:rect l="l" t="t" r="r" b="b"/>
              <a:pathLst>
                <a:path w="85" h="547" extrusionOk="0">
                  <a:moveTo>
                    <a:pt x="85" y="1"/>
                  </a:moveTo>
                  <a:lnTo>
                    <a:pt x="0" y="49"/>
                  </a:lnTo>
                  <a:lnTo>
                    <a:pt x="0" y="547"/>
                  </a:lnTo>
                  <a:lnTo>
                    <a:pt x="85" y="498"/>
                  </a:lnTo>
                  <a:lnTo>
                    <a:pt x="8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6" name="Google Shape;206;p28"/>
            <p:cNvSpPr/>
            <p:nvPr/>
          </p:nvSpPr>
          <p:spPr>
            <a:xfrm>
              <a:off x="5925224" y="1185343"/>
              <a:ext cx="36445" cy="82839"/>
            </a:xfrm>
            <a:custGeom>
              <a:avLst/>
              <a:gdLst/>
              <a:ahLst/>
              <a:cxnLst/>
              <a:rect l="l" t="t" r="r" b="b"/>
              <a:pathLst>
                <a:path w="293" h="666" extrusionOk="0">
                  <a:moveTo>
                    <a:pt x="292" y="0"/>
                  </a:moveTo>
                  <a:lnTo>
                    <a:pt x="212" y="46"/>
                  </a:lnTo>
                  <a:lnTo>
                    <a:pt x="212" y="222"/>
                  </a:lnTo>
                  <a:cubicBezTo>
                    <a:pt x="212" y="281"/>
                    <a:pt x="219" y="347"/>
                    <a:pt x="223" y="397"/>
                  </a:cubicBezTo>
                  <a:lnTo>
                    <a:pt x="221" y="398"/>
                  </a:lnTo>
                  <a:lnTo>
                    <a:pt x="184" y="310"/>
                  </a:lnTo>
                  <a:lnTo>
                    <a:pt x="87" y="118"/>
                  </a:lnTo>
                  <a:lnTo>
                    <a:pt x="0" y="168"/>
                  </a:lnTo>
                  <a:lnTo>
                    <a:pt x="0" y="666"/>
                  </a:lnTo>
                  <a:lnTo>
                    <a:pt x="82" y="619"/>
                  </a:lnTo>
                  <a:lnTo>
                    <a:pt x="82" y="443"/>
                  </a:lnTo>
                  <a:cubicBezTo>
                    <a:pt x="82" y="384"/>
                    <a:pt x="75" y="322"/>
                    <a:pt x="70" y="269"/>
                  </a:cubicBezTo>
                  <a:lnTo>
                    <a:pt x="73" y="268"/>
                  </a:lnTo>
                  <a:lnTo>
                    <a:pt x="109" y="355"/>
                  </a:lnTo>
                  <a:lnTo>
                    <a:pt x="207" y="547"/>
                  </a:lnTo>
                  <a:lnTo>
                    <a:pt x="292" y="498"/>
                  </a:lnTo>
                  <a:lnTo>
                    <a:pt x="29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7" name="Google Shape;207;p28"/>
            <p:cNvSpPr/>
            <p:nvPr/>
          </p:nvSpPr>
          <p:spPr>
            <a:xfrm>
              <a:off x="5775965" y="1401644"/>
              <a:ext cx="35201" cy="75251"/>
            </a:xfrm>
            <a:custGeom>
              <a:avLst/>
              <a:gdLst/>
              <a:ahLst/>
              <a:cxnLst/>
              <a:rect l="l" t="t" r="r" b="b"/>
              <a:pathLst>
                <a:path w="283" h="605" extrusionOk="0">
                  <a:moveTo>
                    <a:pt x="173" y="106"/>
                  </a:moveTo>
                  <a:cubicBezTo>
                    <a:pt x="191" y="106"/>
                    <a:pt x="200" y="121"/>
                    <a:pt x="200" y="153"/>
                  </a:cubicBezTo>
                  <a:cubicBezTo>
                    <a:pt x="200" y="205"/>
                    <a:pt x="178" y="245"/>
                    <a:pt x="132" y="272"/>
                  </a:cubicBezTo>
                  <a:lnTo>
                    <a:pt x="86" y="298"/>
                  </a:lnTo>
                  <a:lnTo>
                    <a:pt x="86" y="148"/>
                  </a:lnTo>
                  <a:lnTo>
                    <a:pt x="132" y="121"/>
                  </a:lnTo>
                  <a:cubicBezTo>
                    <a:pt x="148" y="112"/>
                    <a:pt x="162" y="106"/>
                    <a:pt x="173" y="106"/>
                  </a:cubicBezTo>
                  <a:close/>
                  <a:moveTo>
                    <a:pt x="218" y="1"/>
                  </a:moveTo>
                  <a:cubicBezTo>
                    <a:pt x="195" y="1"/>
                    <a:pt x="167" y="11"/>
                    <a:pt x="136" y="29"/>
                  </a:cubicBezTo>
                  <a:lnTo>
                    <a:pt x="1" y="108"/>
                  </a:lnTo>
                  <a:lnTo>
                    <a:pt x="0" y="108"/>
                  </a:lnTo>
                  <a:lnTo>
                    <a:pt x="0" y="604"/>
                  </a:lnTo>
                  <a:lnTo>
                    <a:pt x="86" y="556"/>
                  </a:lnTo>
                  <a:lnTo>
                    <a:pt x="86" y="387"/>
                  </a:lnTo>
                  <a:lnTo>
                    <a:pt x="136" y="358"/>
                  </a:lnTo>
                  <a:cubicBezTo>
                    <a:pt x="215" y="313"/>
                    <a:pt x="283" y="222"/>
                    <a:pt x="283" y="106"/>
                  </a:cubicBezTo>
                  <a:cubicBezTo>
                    <a:pt x="283" y="30"/>
                    <a:pt x="257" y="1"/>
                    <a:pt x="2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8" name="Google Shape;208;p28"/>
            <p:cNvSpPr/>
            <p:nvPr/>
          </p:nvSpPr>
          <p:spPr>
            <a:xfrm>
              <a:off x="5809548" y="1380002"/>
              <a:ext cx="41793" cy="77615"/>
            </a:xfrm>
            <a:custGeom>
              <a:avLst/>
              <a:gdLst/>
              <a:ahLst/>
              <a:cxnLst/>
              <a:rect l="l" t="t" r="r" b="b"/>
              <a:pathLst>
                <a:path w="336" h="624" extrusionOk="0">
                  <a:moveTo>
                    <a:pt x="167" y="115"/>
                  </a:moveTo>
                  <a:cubicBezTo>
                    <a:pt x="177" y="161"/>
                    <a:pt x="187" y="214"/>
                    <a:pt x="197" y="258"/>
                  </a:cubicBezTo>
                  <a:lnTo>
                    <a:pt x="206" y="299"/>
                  </a:lnTo>
                  <a:lnTo>
                    <a:pt x="126" y="345"/>
                  </a:lnTo>
                  <a:lnTo>
                    <a:pt x="135" y="293"/>
                  </a:lnTo>
                  <a:cubicBezTo>
                    <a:pt x="146" y="238"/>
                    <a:pt x="156" y="174"/>
                    <a:pt x="165" y="116"/>
                  </a:cubicBezTo>
                  <a:lnTo>
                    <a:pt x="167" y="115"/>
                  </a:lnTo>
                  <a:close/>
                  <a:moveTo>
                    <a:pt x="219" y="0"/>
                  </a:moveTo>
                  <a:lnTo>
                    <a:pt x="117" y="59"/>
                  </a:lnTo>
                  <a:lnTo>
                    <a:pt x="0" y="623"/>
                  </a:lnTo>
                  <a:lnTo>
                    <a:pt x="86" y="574"/>
                  </a:lnTo>
                  <a:lnTo>
                    <a:pt x="110" y="443"/>
                  </a:lnTo>
                  <a:lnTo>
                    <a:pt x="223" y="376"/>
                  </a:lnTo>
                  <a:lnTo>
                    <a:pt x="247" y="481"/>
                  </a:lnTo>
                  <a:lnTo>
                    <a:pt x="336" y="431"/>
                  </a:lnTo>
                  <a:lnTo>
                    <a:pt x="21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09" name="Google Shape;209;p28"/>
            <p:cNvSpPr/>
            <p:nvPr/>
          </p:nvSpPr>
          <p:spPr>
            <a:xfrm>
              <a:off x="5853082" y="1356120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1"/>
                  </a:moveTo>
                  <a:cubicBezTo>
                    <a:pt x="194" y="1"/>
                    <a:pt x="171" y="8"/>
                    <a:pt x="148" y="21"/>
                  </a:cubicBezTo>
                  <a:cubicBezTo>
                    <a:pt x="70" y="66"/>
                    <a:pt x="15" y="163"/>
                    <a:pt x="15" y="246"/>
                  </a:cubicBezTo>
                  <a:cubicBezTo>
                    <a:pt x="15" y="317"/>
                    <a:pt x="51" y="339"/>
                    <a:pt x="88" y="339"/>
                  </a:cubicBezTo>
                  <a:cubicBezTo>
                    <a:pt x="89" y="339"/>
                    <a:pt x="90" y="339"/>
                    <a:pt x="91" y="339"/>
                  </a:cubicBezTo>
                  <a:lnTo>
                    <a:pt x="139" y="338"/>
                  </a:lnTo>
                  <a:cubicBezTo>
                    <a:pt x="143" y="338"/>
                    <a:pt x="147" y="338"/>
                    <a:pt x="151" y="338"/>
                  </a:cubicBezTo>
                  <a:cubicBezTo>
                    <a:pt x="176" y="338"/>
                    <a:pt x="192" y="339"/>
                    <a:pt x="192" y="367"/>
                  </a:cubicBezTo>
                  <a:cubicBezTo>
                    <a:pt x="192" y="396"/>
                    <a:pt x="175" y="424"/>
                    <a:pt x="140" y="445"/>
                  </a:cubicBezTo>
                  <a:cubicBezTo>
                    <a:pt x="125" y="454"/>
                    <a:pt x="109" y="458"/>
                    <a:pt x="93" y="458"/>
                  </a:cubicBezTo>
                  <a:cubicBezTo>
                    <a:pt x="77" y="458"/>
                    <a:pt x="62" y="454"/>
                    <a:pt x="49" y="446"/>
                  </a:cubicBezTo>
                  <a:lnTo>
                    <a:pt x="1" y="550"/>
                  </a:lnTo>
                  <a:cubicBezTo>
                    <a:pt x="17" y="561"/>
                    <a:pt x="37" y="567"/>
                    <a:pt x="58" y="567"/>
                  </a:cubicBezTo>
                  <a:cubicBezTo>
                    <a:pt x="84" y="567"/>
                    <a:pt x="112" y="558"/>
                    <a:pt x="139" y="543"/>
                  </a:cubicBezTo>
                  <a:cubicBezTo>
                    <a:pt x="228" y="492"/>
                    <a:pt x="279" y="391"/>
                    <a:pt x="279" y="307"/>
                  </a:cubicBezTo>
                  <a:cubicBezTo>
                    <a:pt x="279" y="239"/>
                    <a:pt x="252" y="215"/>
                    <a:pt x="208" y="215"/>
                  </a:cubicBezTo>
                  <a:cubicBezTo>
                    <a:pt x="207" y="215"/>
                    <a:pt x="206" y="215"/>
                    <a:pt x="205" y="215"/>
                  </a:cubicBezTo>
                  <a:lnTo>
                    <a:pt x="158" y="217"/>
                  </a:lnTo>
                  <a:cubicBezTo>
                    <a:pt x="150" y="217"/>
                    <a:pt x="142" y="218"/>
                    <a:pt x="135" y="218"/>
                  </a:cubicBezTo>
                  <a:cubicBezTo>
                    <a:pt x="115" y="218"/>
                    <a:pt x="101" y="214"/>
                    <a:pt x="101" y="191"/>
                  </a:cubicBezTo>
                  <a:cubicBezTo>
                    <a:pt x="101" y="163"/>
                    <a:pt x="120" y="135"/>
                    <a:pt x="148" y="118"/>
                  </a:cubicBezTo>
                  <a:cubicBezTo>
                    <a:pt x="164" y="109"/>
                    <a:pt x="177" y="105"/>
                    <a:pt x="191" y="105"/>
                  </a:cubicBezTo>
                  <a:cubicBezTo>
                    <a:pt x="203" y="105"/>
                    <a:pt x="214" y="108"/>
                    <a:pt x="226" y="114"/>
                  </a:cubicBezTo>
                  <a:lnTo>
                    <a:pt x="269" y="18"/>
                  </a:lnTo>
                  <a:cubicBezTo>
                    <a:pt x="253" y="6"/>
                    <a:pt x="235" y="1"/>
                    <a:pt x="21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0" name="Google Shape;210;p28"/>
            <p:cNvSpPr/>
            <p:nvPr/>
          </p:nvSpPr>
          <p:spPr>
            <a:xfrm>
              <a:off x="5891143" y="1334229"/>
              <a:ext cx="34703" cy="70525"/>
            </a:xfrm>
            <a:custGeom>
              <a:avLst/>
              <a:gdLst/>
              <a:ahLst/>
              <a:cxnLst/>
              <a:rect l="l" t="t" r="r" b="b"/>
              <a:pathLst>
                <a:path w="279" h="567" extrusionOk="0">
                  <a:moveTo>
                    <a:pt x="216" y="0"/>
                  </a:moveTo>
                  <a:cubicBezTo>
                    <a:pt x="195" y="0"/>
                    <a:pt x="171" y="7"/>
                    <a:pt x="148" y="20"/>
                  </a:cubicBezTo>
                  <a:cubicBezTo>
                    <a:pt x="71" y="65"/>
                    <a:pt x="15" y="162"/>
                    <a:pt x="15" y="246"/>
                  </a:cubicBezTo>
                  <a:cubicBezTo>
                    <a:pt x="15" y="316"/>
                    <a:pt x="50" y="338"/>
                    <a:pt x="88" y="338"/>
                  </a:cubicBezTo>
                  <a:cubicBezTo>
                    <a:pt x="89" y="338"/>
                    <a:pt x="90" y="338"/>
                    <a:pt x="91" y="338"/>
                  </a:cubicBezTo>
                  <a:lnTo>
                    <a:pt x="139" y="337"/>
                  </a:lnTo>
                  <a:cubicBezTo>
                    <a:pt x="143" y="337"/>
                    <a:pt x="147" y="337"/>
                    <a:pt x="151" y="337"/>
                  </a:cubicBezTo>
                  <a:cubicBezTo>
                    <a:pt x="177" y="337"/>
                    <a:pt x="192" y="339"/>
                    <a:pt x="192" y="366"/>
                  </a:cubicBezTo>
                  <a:cubicBezTo>
                    <a:pt x="192" y="395"/>
                    <a:pt x="175" y="424"/>
                    <a:pt x="140" y="444"/>
                  </a:cubicBezTo>
                  <a:cubicBezTo>
                    <a:pt x="125" y="453"/>
                    <a:pt x="109" y="457"/>
                    <a:pt x="94" y="457"/>
                  </a:cubicBezTo>
                  <a:cubicBezTo>
                    <a:pt x="78" y="457"/>
                    <a:pt x="63" y="453"/>
                    <a:pt x="49" y="445"/>
                  </a:cubicBezTo>
                  <a:lnTo>
                    <a:pt x="1" y="550"/>
                  </a:lnTo>
                  <a:cubicBezTo>
                    <a:pt x="18" y="561"/>
                    <a:pt x="37" y="566"/>
                    <a:pt x="57" y="566"/>
                  </a:cubicBezTo>
                  <a:cubicBezTo>
                    <a:pt x="83" y="566"/>
                    <a:pt x="111" y="558"/>
                    <a:pt x="139" y="542"/>
                  </a:cubicBezTo>
                  <a:cubicBezTo>
                    <a:pt x="227" y="491"/>
                    <a:pt x="279" y="390"/>
                    <a:pt x="279" y="306"/>
                  </a:cubicBezTo>
                  <a:cubicBezTo>
                    <a:pt x="279" y="238"/>
                    <a:pt x="252" y="214"/>
                    <a:pt x="208" y="214"/>
                  </a:cubicBezTo>
                  <a:cubicBezTo>
                    <a:pt x="207" y="214"/>
                    <a:pt x="206" y="214"/>
                    <a:pt x="205" y="214"/>
                  </a:cubicBezTo>
                  <a:lnTo>
                    <a:pt x="157" y="216"/>
                  </a:lnTo>
                  <a:cubicBezTo>
                    <a:pt x="149" y="217"/>
                    <a:pt x="142" y="217"/>
                    <a:pt x="135" y="217"/>
                  </a:cubicBezTo>
                  <a:cubicBezTo>
                    <a:pt x="114" y="217"/>
                    <a:pt x="101" y="213"/>
                    <a:pt x="101" y="190"/>
                  </a:cubicBezTo>
                  <a:cubicBezTo>
                    <a:pt x="101" y="162"/>
                    <a:pt x="119" y="134"/>
                    <a:pt x="148" y="117"/>
                  </a:cubicBezTo>
                  <a:cubicBezTo>
                    <a:pt x="164" y="108"/>
                    <a:pt x="178" y="104"/>
                    <a:pt x="191" y="104"/>
                  </a:cubicBezTo>
                  <a:cubicBezTo>
                    <a:pt x="203" y="104"/>
                    <a:pt x="214" y="107"/>
                    <a:pt x="226" y="113"/>
                  </a:cubicBezTo>
                  <a:lnTo>
                    <a:pt x="268" y="17"/>
                  </a:lnTo>
                  <a:cubicBezTo>
                    <a:pt x="253" y="5"/>
                    <a:pt x="235" y="0"/>
                    <a:pt x="21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1" name="Google Shape;211;p28"/>
            <p:cNvSpPr/>
            <p:nvPr/>
          </p:nvSpPr>
          <p:spPr>
            <a:xfrm>
              <a:off x="5928956" y="1294427"/>
              <a:ext cx="56098" cy="89182"/>
            </a:xfrm>
            <a:custGeom>
              <a:avLst/>
              <a:gdLst/>
              <a:ahLst/>
              <a:cxnLst/>
              <a:rect l="l" t="t" r="r" b="b"/>
              <a:pathLst>
                <a:path w="451" h="717" extrusionOk="0">
                  <a:moveTo>
                    <a:pt x="450" y="0"/>
                  </a:moveTo>
                  <a:lnTo>
                    <a:pt x="370" y="46"/>
                  </a:lnTo>
                  <a:lnTo>
                    <a:pt x="344" y="294"/>
                  </a:lnTo>
                  <a:cubicBezTo>
                    <a:pt x="339" y="348"/>
                    <a:pt x="334" y="403"/>
                    <a:pt x="330" y="460"/>
                  </a:cubicBezTo>
                  <a:lnTo>
                    <a:pt x="327" y="461"/>
                  </a:lnTo>
                  <a:cubicBezTo>
                    <a:pt x="320" y="411"/>
                    <a:pt x="313" y="363"/>
                    <a:pt x="305" y="317"/>
                  </a:cubicBezTo>
                  <a:lnTo>
                    <a:pt x="264" y="107"/>
                  </a:lnTo>
                  <a:lnTo>
                    <a:pt x="193" y="149"/>
                  </a:lnTo>
                  <a:lnTo>
                    <a:pt x="153" y="405"/>
                  </a:lnTo>
                  <a:cubicBezTo>
                    <a:pt x="145" y="461"/>
                    <a:pt x="138" y="517"/>
                    <a:pt x="131" y="575"/>
                  </a:cubicBezTo>
                  <a:lnTo>
                    <a:pt x="129" y="576"/>
                  </a:lnTo>
                  <a:cubicBezTo>
                    <a:pt x="124" y="526"/>
                    <a:pt x="119" y="476"/>
                    <a:pt x="113" y="427"/>
                  </a:cubicBezTo>
                  <a:lnTo>
                    <a:pt x="88" y="210"/>
                  </a:lnTo>
                  <a:lnTo>
                    <a:pt x="1" y="259"/>
                  </a:lnTo>
                  <a:lnTo>
                    <a:pt x="71" y="716"/>
                  </a:lnTo>
                  <a:lnTo>
                    <a:pt x="174" y="657"/>
                  </a:lnTo>
                  <a:lnTo>
                    <a:pt x="210" y="410"/>
                  </a:lnTo>
                  <a:cubicBezTo>
                    <a:pt x="216" y="369"/>
                    <a:pt x="220" y="326"/>
                    <a:pt x="225" y="286"/>
                  </a:cubicBezTo>
                  <a:lnTo>
                    <a:pt x="227" y="285"/>
                  </a:lnTo>
                  <a:cubicBezTo>
                    <a:pt x="231" y="320"/>
                    <a:pt x="236" y="357"/>
                    <a:pt x="242" y="392"/>
                  </a:cubicBezTo>
                  <a:lnTo>
                    <a:pt x="279" y="597"/>
                  </a:lnTo>
                  <a:lnTo>
                    <a:pt x="384" y="535"/>
                  </a:lnTo>
                  <a:lnTo>
                    <a:pt x="45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2" name="Google Shape;212;p28"/>
            <p:cNvSpPr/>
            <p:nvPr/>
          </p:nvSpPr>
          <p:spPr>
            <a:xfrm>
              <a:off x="5989033" y="1275894"/>
              <a:ext cx="42167" cy="69779"/>
            </a:xfrm>
            <a:custGeom>
              <a:avLst/>
              <a:gdLst/>
              <a:ahLst/>
              <a:cxnLst/>
              <a:rect l="l" t="t" r="r" b="b"/>
              <a:pathLst>
                <a:path w="339" h="561" extrusionOk="0">
                  <a:moveTo>
                    <a:pt x="200" y="111"/>
                  </a:moveTo>
                  <a:cubicBezTo>
                    <a:pt x="233" y="111"/>
                    <a:pt x="253" y="152"/>
                    <a:pt x="253" y="230"/>
                  </a:cubicBezTo>
                  <a:cubicBezTo>
                    <a:pt x="253" y="331"/>
                    <a:pt x="220" y="413"/>
                    <a:pt x="170" y="442"/>
                  </a:cubicBezTo>
                  <a:cubicBezTo>
                    <a:pt x="160" y="448"/>
                    <a:pt x="150" y="450"/>
                    <a:pt x="142" y="450"/>
                  </a:cubicBezTo>
                  <a:cubicBezTo>
                    <a:pt x="107" y="450"/>
                    <a:pt x="86" y="406"/>
                    <a:pt x="86" y="326"/>
                  </a:cubicBezTo>
                  <a:cubicBezTo>
                    <a:pt x="86" y="227"/>
                    <a:pt x="119" y="148"/>
                    <a:pt x="170" y="120"/>
                  </a:cubicBezTo>
                  <a:cubicBezTo>
                    <a:pt x="181" y="114"/>
                    <a:pt x="191" y="111"/>
                    <a:pt x="200" y="111"/>
                  </a:cubicBezTo>
                  <a:close/>
                  <a:moveTo>
                    <a:pt x="242" y="0"/>
                  </a:moveTo>
                  <a:cubicBezTo>
                    <a:pt x="220" y="0"/>
                    <a:pt x="196" y="8"/>
                    <a:pt x="170" y="23"/>
                  </a:cubicBezTo>
                  <a:cubicBezTo>
                    <a:pt x="70" y="81"/>
                    <a:pt x="1" y="214"/>
                    <a:pt x="1" y="376"/>
                  </a:cubicBezTo>
                  <a:cubicBezTo>
                    <a:pt x="1" y="498"/>
                    <a:pt x="39" y="561"/>
                    <a:pt x="101" y="561"/>
                  </a:cubicBezTo>
                  <a:cubicBezTo>
                    <a:pt x="121" y="561"/>
                    <a:pt x="145" y="553"/>
                    <a:pt x="170" y="539"/>
                  </a:cubicBezTo>
                  <a:cubicBezTo>
                    <a:pt x="271" y="480"/>
                    <a:pt x="339" y="343"/>
                    <a:pt x="339" y="181"/>
                  </a:cubicBezTo>
                  <a:cubicBezTo>
                    <a:pt x="339" y="61"/>
                    <a:pt x="302" y="0"/>
                    <a:pt x="2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3" name="Google Shape;213;p28"/>
            <p:cNvSpPr/>
            <p:nvPr/>
          </p:nvSpPr>
          <p:spPr>
            <a:xfrm>
              <a:off x="6039781" y="1249400"/>
              <a:ext cx="36942" cy="75251"/>
            </a:xfrm>
            <a:custGeom>
              <a:avLst/>
              <a:gdLst/>
              <a:ahLst/>
              <a:cxnLst/>
              <a:rect l="l" t="t" r="r" b="b"/>
              <a:pathLst>
                <a:path w="297" h="605" extrusionOk="0">
                  <a:moveTo>
                    <a:pt x="172" y="107"/>
                  </a:moveTo>
                  <a:cubicBezTo>
                    <a:pt x="188" y="107"/>
                    <a:pt x="196" y="120"/>
                    <a:pt x="196" y="150"/>
                  </a:cubicBezTo>
                  <a:cubicBezTo>
                    <a:pt x="196" y="198"/>
                    <a:pt x="173" y="237"/>
                    <a:pt x="129" y="262"/>
                  </a:cubicBezTo>
                  <a:lnTo>
                    <a:pt x="85" y="287"/>
                  </a:lnTo>
                  <a:lnTo>
                    <a:pt x="85" y="147"/>
                  </a:lnTo>
                  <a:lnTo>
                    <a:pt x="129" y="122"/>
                  </a:lnTo>
                  <a:cubicBezTo>
                    <a:pt x="146" y="113"/>
                    <a:pt x="161" y="107"/>
                    <a:pt x="172" y="107"/>
                  </a:cubicBezTo>
                  <a:close/>
                  <a:moveTo>
                    <a:pt x="217" y="1"/>
                  </a:moveTo>
                  <a:cubicBezTo>
                    <a:pt x="193" y="1"/>
                    <a:pt x="165" y="12"/>
                    <a:pt x="135" y="29"/>
                  </a:cubicBezTo>
                  <a:lnTo>
                    <a:pt x="1" y="107"/>
                  </a:lnTo>
                  <a:lnTo>
                    <a:pt x="1" y="604"/>
                  </a:lnTo>
                  <a:lnTo>
                    <a:pt x="85" y="556"/>
                  </a:lnTo>
                  <a:lnTo>
                    <a:pt x="85" y="376"/>
                  </a:lnTo>
                  <a:lnTo>
                    <a:pt x="131" y="350"/>
                  </a:lnTo>
                  <a:lnTo>
                    <a:pt x="202" y="488"/>
                  </a:lnTo>
                  <a:lnTo>
                    <a:pt x="297" y="433"/>
                  </a:lnTo>
                  <a:lnTo>
                    <a:pt x="212" y="282"/>
                  </a:lnTo>
                  <a:cubicBezTo>
                    <a:pt x="252" y="236"/>
                    <a:pt x="279" y="174"/>
                    <a:pt x="279" y="101"/>
                  </a:cubicBezTo>
                  <a:cubicBezTo>
                    <a:pt x="279" y="28"/>
                    <a:pt x="254" y="1"/>
                    <a:pt x="2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4" name="Google Shape;214;p28"/>
            <p:cNvSpPr/>
            <p:nvPr/>
          </p:nvSpPr>
          <p:spPr>
            <a:xfrm>
              <a:off x="6083688" y="1225892"/>
              <a:ext cx="36320" cy="73510"/>
            </a:xfrm>
            <a:custGeom>
              <a:avLst/>
              <a:gdLst/>
              <a:ahLst/>
              <a:cxnLst/>
              <a:rect l="l" t="t" r="r" b="b"/>
              <a:pathLst>
                <a:path w="292" h="591" extrusionOk="0">
                  <a:moveTo>
                    <a:pt x="153" y="108"/>
                  </a:moveTo>
                  <a:cubicBezTo>
                    <a:pt x="186" y="108"/>
                    <a:pt x="206" y="139"/>
                    <a:pt x="206" y="220"/>
                  </a:cubicBezTo>
                  <a:cubicBezTo>
                    <a:pt x="206" y="340"/>
                    <a:pt x="163" y="405"/>
                    <a:pt x="100" y="442"/>
                  </a:cubicBezTo>
                  <a:lnTo>
                    <a:pt x="84" y="451"/>
                  </a:lnTo>
                  <a:lnTo>
                    <a:pt x="84" y="135"/>
                  </a:lnTo>
                  <a:lnTo>
                    <a:pt x="100" y="126"/>
                  </a:lnTo>
                  <a:cubicBezTo>
                    <a:pt x="120" y="114"/>
                    <a:pt x="138" y="108"/>
                    <a:pt x="153" y="108"/>
                  </a:cubicBezTo>
                  <a:close/>
                  <a:moveTo>
                    <a:pt x="199" y="1"/>
                  </a:moveTo>
                  <a:cubicBezTo>
                    <a:pt x="172" y="1"/>
                    <a:pt x="140" y="12"/>
                    <a:pt x="105" y="32"/>
                  </a:cubicBezTo>
                  <a:lnTo>
                    <a:pt x="0" y="93"/>
                  </a:lnTo>
                  <a:lnTo>
                    <a:pt x="0" y="591"/>
                  </a:lnTo>
                  <a:lnTo>
                    <a:pt x="110" y="527"/>
                  </a:lnTo>
                  <a:cubicBezTo>
                    <a:pt x="218" y="463"/>
                    <a:pt x="292" y="342"/>
                    <a:pt x="292" y="171"/>
                  </a:cubicBezTo>
                  <a:cubicBezTo>
                    <a:pt x="292" y="53"/>
                    <a:pt x="257" y="1"/>
                    <a:pt x="19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5" name="Google Shape;215;p28"/>
            <p:cNvSpPr/>
            <p:nvPr/>
          </p:nvSpPr>
          <p:spPr>
            <a:xfrm>
              <a:off x="5834425" y="979738"/>
              <a:ext cx="94781" cy="190056"/>
            </a:xfrm>
            <a:custGeom>
              <a:avLst/>
              <a:gdLst/>
              <a:ahLst/>
              <a:cxnLst/>
              <a:rect l="l" t="t" r="r" b="b"/>
              <a:pathLst>
                <a:path w="762" h="1528" extrusionOk="0">
                  <a:moveTo>
                    <a:pt x="762" y="0"/>
                  </a:moveTo>
                  <a:lnTo>
                    <a:pt x="567" y="113"/>
                  </a:lnTo>
                  <a:lnTo>
                    <a:pt x="434" y="678"/>
                  </a:lnTo>
                  <a:lnTo>
                    <a:pt x="386" y="896"/>
                  </a:lnTo>
                  <a:lnTo>
                    <a:pt x="380" y="899"/>
                  </a:lnTo>
                  <a:lnTo>
                    <a:pt x="332" y="737"/>
                  </a:lnTo>
                  <a:lnTo>
                    <a:pt x="196" y="327"/>
                  </a:lnTo>
                  <a:lnTo>
                    <a:pt x="1" y="439"/>
                  </a:lnTo>
                  <a:lnTo>
                    <a:pt x="1" y="1527"/>
                  </a:lnTo>
                  <a:lnTo>
                    <a:pt x="171" y="1429"/>
                  </a:lnTo>
                  <a:lnTo>
                    <a:pt x="171" y="1030"/>
                  </a:lnTo>
                  <a:cubicBezTo>
                    <a:pt x="171" y="923"/>
                    <a:pt x="155" y="774"/>
                    <a:pt x="147" y="673"/>
                  </a:cubicBezTo>
                  <a:lnTo>
                    <a:pt x="152" y="670"/>
                  </a:lnTo>
                  <a:lnTo>
                    <a:pt x="217" y="885"/>
                  </a:lnTo>
                  <a:lnTo>
                    <a:pt x="342" y="1235"/>
                  </a:lnTo>
                  <a:lnTo>
                    <a:pt x="415" y="1193"/>
                  </a:lnTo>
                  <a:lnTo>
                    <a:pt x="541" y="697"/>
                  </a:lnTo>
                  <a:lnTo>
                    <a:pt x="608" y="408"/>
                  </a:lnTo>
                  <a:lnTo>
                    <a:pt x="613" y="404"/>
                  </a:lnTo>
                  <a:lnTo>
                    <a:pt x="613" y="404"/>
                  </a:lnTo>
                  <a:cubicBezTo>
                    <a:pt x="604" y="515"/>
                    <a:pt x="590" y="681"/>
                    <a:pt x="590" y="788"/>
                  </a:cubicBezTo>
                  <a:lnTo>
                    <a:pt x="590" y="1187"/>
                  </a:lnTo>
                  <a:lnTo>
                    <a:pt x="762" y="10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6" name="Google Shape;216;p28"/>
            <p:cNvSpPr/>
            <p:nvPr/>
          </p:nvSpPr>
          <p:spPr>
            <a:xfrm>
              <a:off x="5939777" y="925010"/>
              <a:ext cx="84084" cy="166299"/>
            </a:xfrm>
            <a:custGeom>
              <a:avLst/>
              <a:gdLst/>
              <a:ahLst/>
              <a:cxnLst/>
              <a:rect l="l" t="t" r="r" b="b"/>
              <a:pathLst>
                <a:path w="676" h="1337" extrusionOk="0">
                  <a:moveTo>
                    <a:pt x="675" y="1"/>
                  </a:moveTo>
                  <a:lnTo>
                    <a:pt x="482" y="112"/>
                  </a:lnTo>
                  <a:lnTo>
                    <a:pt x="410" y="404"/>
                  </a:lnTo>
                  <a:cubicBezTo>
                    <a:pt x="388" y="499"/>
                    <a:pt x="364" y="588"/>
                    <a:pt x="342" y="684"/>
                  </a:cubicBezTo>
                  <a:lnTo>
                    <a:pt x="336" y="687"/>
                  </a:lnTo>
                  <a:cubicBezTo>
                    <a:pt x="312" y="617"/>
                    <a:pt x="291" y="555"/>
                    <a:pt x="270" y="485"/>
                  </a:cubicBezTo>
                  <a:lnTo>
                    <a:pt x="196" y="277"/>
                  </a:lnTo>
                  <a:lnTo>
                    <a:pt x="1" y="391"/>
                  </a:lnTo>
                  <a:lnTo>
                    <a:pt x="245" y="950"/>
                  </a:lnTo>
                  <a:lnTo>
                    <a:pt x="245" y="1336"/>
                  </a:lnTo>
                  <a:lnTo>
                    <a:pt x="428" y="1231"/>
                  </a:lnTo>
                  <a:lnTo>
                    <a:pt x="428" y="843"/>
                  </a:lnTo>
                  <a:lnTo>
                    <a:pt x="67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7" name="Google Shape;217;p28"/>
            <p:cNvSpPr/>
            <p:nvPr/>
          </p:nvSpPr>
          <p:spPr>
            <a:xfrm>
              <a:off x="6066647" y="875133"/>
              <a:ext cx="79731" cy="160578"/>
            </a:xfrm>
            <a:custGeom>
              <a:avLst/>
              <a:gdLst/>
              <a:ahLst/>
              <a:cxnLst/>
              <a:rect l="l" t="t" r="r" b="b"/>
              <a:pathLst>
                <a:path w="641" h="1291" extrusionOk="0">
                  <a:moveTo>
                    <a:pt x="336" y="234"/>
                  </a:moveTo>
                  <a:cubicBezTo>
                    <a:pt x="408" y="234"/>
                    <a:pt x="452" y="303"/>
                    <a:pt x="452" y="481"/>
                  </a:cubicBezTo>
                  <a:cubicBezTo>
                    <a:pt x="452" y="741"/>
                    <a:pt x="358" y="885"/>
                    <a:pt x="220" y="965"/>
                  </a:cubicBezTo>
                  <a:lnTo>
                    <a:pt x="185" y="985"/>
                  </a:lnTo>
                  <a:lnTo>
                    <a:pt x="185" y="294"/>
                  </a:lnTo>
                  <a:lnTo>
                    <a:pt x="220" y="274"/>
                  </a:lnTo>
                  <a:cubicBezTo>
                    <a:pt x="264" y="249"/>
                    <a:pt x="303" y="234"/>
                    <a:pt x="336" y="234"/>
                  </a:cubicBezTo>
                  <a:close/>
                  <a:moveTo>
                    <a:pt x="437" y="1"/>
                  </a:moveTo>
                  <a:cubicBezTo>
                    <a:pt x="379" y="1"/>
                    <a:pt x="309" y="24"/>
                    <a:pt x="230" y="70"/>
                  </a:cubicBezTo>
                  <a:lnTo>
                    <a:pt x="1" y="203"/>
                  </a:lnTo>
                  <a:lnTo>
                    <a:pt x="1" y="1290"/>
                  </a:lnTo>
                  <a:lnTo>
                    <a:pt x="242" y="1151"/>
                  </a:lnTo>
                  <a:cubicBezTo>
                    <a:pt x="480" y="1013"/>
                    <a:pt x="640" y="745"/>
                    <a:pt x="640" y="372"/>
                  </a:cubicBezTo>
                  <a:cubicBezTo>
                    <a:pt x="640" y="115"/>
                    <a:pt x="565" y="1"/>
                    <a:pt x="43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8" name="Google Shape;218;p28"/>
            <p:cNvSpPr/>
            <p:nvPr/>
          </p:nvSpPr>
          <p:spPr>
            <a:xfrm>
              <a:off x="6150854" y="817543"/>
              <a:ext cx="91174" cy="169533"/>
            </a:xfrm>
            <a:custGeom>
              <a:avLst/>
              <a:gdLst/>
              <a:ahLst/>
              <a:cxnLst/>
              <a:rect l="l" t="t" r="r" b="b"/>
              <a:pathLst>
                <a:path w="733" h="1363" extrusionOk="0">
                  <a:moveTo>
                    <a:pt x="364" y="251"/>
                  </a:moveTo>
                  <a:cubicBezTo>
                    <a:pt x="387" y="353"/>
                    <a:pt x="408" y="469"/>
                    <a:pt x="431" y="564"/>
                  </a:cubicBezTo>
                  <a:lnTo>
                    <a:pt x="450" y="652"/>
                  </a:lnTo>
                  <a:lnTo>
                    <a:pt x="275" y="753"/>
                  </a:lnTo>
                  <a:lnTo>
                    <a:pt x="296" y="642"/>
                  </a:lnTo>
                  <a:cubicBezTo>
                    <a:pt x="318" y="520"/>
                    <a:pt x="339" y="381"/>
                    <a:pt x="359" y="255"/>
                  </a:cubicBezTo>
                  <a:lnTo>
                    <a:pt x="364" y="251"/>
                  </a:lnTo>
                  <a:close/>
                  <a:moveTo>
                    <a:pt x="477" y="0"/>
                  </a:moveTo>
                  <a:lnTo>
                    <a:pt x="256" y="126"/>
                  </a:lnTo>
                  <a:lnTo>
                    <a:pt x="1" y="1363"/>
                  </a:lnTo>
                  <a:lnTo>
                    <a:pt x="187" y="1255"/>
                  </a:lnTo>
                  <a:lnTo>
                    <a:pt x="238" y="966"/>
                  </a:lnTo>
                  <a:lnTo>
                    <a:pt x="488" y="822"/>
                  </a:lnTo>
                  <a:lnTo>
                    <a:pt x="538" y="1052"/>
                  </a:lnTo>
                  <a:lnTo>
                    <a:pt x="732" y="939"/>
                  </a:lnTo>
                  <a:lnTo>
                    <a:pt x="477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19" name="Google Shape;219;p28"/>
            <p:cNvSpPr/>
            <p:nvPr/>
          </p:nvSpPr>
          <p:spPr>
            <a:xfrm>
              <a:off x="6238295" y="755725"/>
              <a:ext cx="78611" cy="164682"/>
            </a:xfrm>
            <a:custGeom>
              <a:avLst/>
              <a:gdLst/>
              <a:ahLst/>
              <a:cxnLst/>
              <a:rect l="l" t="t" r="r" b="b"/>
              <a:pathLst>
                <a:path w="632" h="1324" extrusionOk="0">
                  <a:moveTo>
                    <a:pt x="632" y="1"/>
                  </a:moveTo>
                  <a:lnTo>
                    <a:pt x="0" y="366"/>
                  </a:lnTo>
                  <a:lnTo>
                    <a:pt x="0" y="573"/>
                  </a:lnTo>
                  <a:lnTo>
                    <a:pt x="224" y="444"/>
                  </a:lnTo>
                  <a:lnTo>
                    <a:pt x="224" y="1324"/>
                  </a:lnTo>
                  <a:lnTo>
                    <a:pt x="409" y="1218"/>
                  </a:lnTo>
                  <a:lnTo>
                    <a:pt x="409" y="337"/>
                  </a:lnTo>
                  <a:lnTo>
                    <a:pt x="632" y="208"/>
                  </a:lnTo>
                  <a:lnTo>
                    <a:pt x="63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0" name="Google Shape;220;p28"/>
            <p:cNvSpPr/>
            <p:nvPr/>
          </p:nvSpPr>
          <p:spPr>
            <a:xfrm>
              <a:off x="6313423" y="723510"/>
              <a:ext cx="91299" cy="169658"/>
            </a:xfrm>
            <a:custGeom>
              <a:avLst/>
              <a:gdLst/>
              <a:ahLst/>
              <a:cxnLst/>
              <a:rect l="l" t="t" r="r" b="b"/>
              <a:pathLst>
                <a:path w="734" h="1364" extrusionOk="0">
                  <a:moveTo>
                    <a:pt x="365" y="253"/>
                  </a:moveTo>
                  <a:cubicBezTo>
                    <a:pt x="387" y="353"/>
                    <a:pt x="408" y="469"/>
                    <a:pt x="431" y="565"/>
                  </a:cubicBezTo>
                  <a:lnTo>
                    <a:pt x="451" y="653"/>
                  </a:lnTo>
                  <a:lnTo>
                    <a:pt x="277" y="754"/>
                  </a:lnTo>
                  <a:lnTo>
                    <a:pt x="296" y="642"/>
                  </a:lnTo>
                  <a:cubicBezTo>
                    <a:pt x="318" y="521"/>
                    <a:pt x="341" y="381"/>
                    <a:pt x="360" y="255"/>
                  </a:cubicBezTo>
                  <a:lnTo>
                    <a:pt x="365" y="253"/>
                  </a:lnTo>
                  <a:close/>
                  <a:moveTo>
                    <a:pt x="477" y="1"/>
                  </a:moveTo>
                  <a:lnTo>
                    <a:pt x="258" y="128"/>
                  </a:lnTo>
                  <a:lnTo>
                    <a:pt x="1" y="1363"/>
                  </a:lnTo>
                  <a:lnTo>
                    <a:pt x="189" y="1255"/>
                  </a:lnTo>
                  <a:lnTo>
                    <a:pt x="238" y="968"/>
                  </a:lnTo>
                  <a:lnTo>
                    <a:pt x="488" y="824"/>
                  </a:lnTo>
                  <a:lnTo>
                    <a:pt x="538" y="1053"/>
                  </a:lnTo>
                  <a:lnTo>
                    <a:pt x="734" y="941"/>
                  </a:lnTo>
                  <a:lnTo>
                    <a:pt x="477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1" name="Google Shape;221;p28"/>
            <p:cNvSpPr/>
            <p:nvPr/>
          </p:nvSpPr>
          <p:spPr>
            <a:xfrm>
              <a:off x="6222748" y="821275"/>
              <a:ext cx="551647" cy="846796"/>
            </a:xfrm>
            <a:custGeom>
              <a:avLst/>
              <a:gdLst/>
              <a:ahLst/>
              <a:cxnLst/>
              <a:rect l="l" t="t" r="r" b="b"/>
              <a:pathLst>
                <a:path w="4435" h="6808" extrusionOk="0">
                  <a:moveTo>
                    <a:pt x="3480" y="1"/>
                  </a:moveTo>
                  <a:lnTo>
                    <a:pt x="2205" y="736"/>
                  </a:lnTo>
                  <a:lnTo>
                    <a:pt x="931" y="1471"/>
                  </a:lnTo>
                  <a:lnTo>
                    <a:pt x="62" y="3439"/>
                  </a:lnTo>
                  <a:cubicBezTo>
                    <a:pt x="62" y="3439"/>
                    <a:pt x="0" y="5532"/>
                    <a:pt x="1333" y="6446"/>
                  </a:cubicBezTo>
                  <a:cubicBezTo>
                    <a:pt x="1576" y="6612"/>
                    <a:pt x="1863" y="6739"/>
                    <a:pt x="2205" y="6808"/>
                  </a:cubicBezTo>
                  <a:cubicBezTo>
                    <a:pt x="4435" y="3785"/>
                    <a:pt x="4348" y="966"/>
                    <a:pt x="4348" y="966"/>
                  </a:cubicBezTo>
                  <a:lnTo>
                    <a:pt x="34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2" name="Google Shape;222;p28"/>
            <p:cNvSpPr/>
            <p:nvPr/>
          </p:nvSpPr>
          <p:spPr>
            <a:xfrm>
              <a:off x="6383201" y="1585358"/>
              <a:ext cx="62566" cy="71893"/>
            </a:xfrm>
            <a:custGeom>
              <a:avLst/>
              <a:gdLst/>
              <a:ahLst/>
              <a:cxnLst/>
              <a:rect l="l" t="t" r="r" b="b"/>
              <a:pathLst>
                <a:path w="503" h="578" extrusionOk="0">
                  <a:moveTo>
                    <a:pt x="503" y="0"/>
                  </a:moveTo>
                  <a:lnTo>
                    <a:pt x="1" y="273"/>
                  </a:lnTo>
                  <a:lnTo>
                    <a:pt x="476" y="578"/>
                  </a:lnTo>
                  <a:lnTo>
                    <a:pt x="503" y="0"/>
                  </a:lnTo>
                  <a:close/>
                </a:path>
              </a:pathLst>
            </a:custGeom>
            <a:solidFill>
              <a:srgbClr val="89898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3" name="Google Shape;223;p28"/>
            <p:cNvSpPr/>
            <p:nvPr/>
          </p:nvSpPr>
          <p:spPr>
            <a:xfrm>
              <a:off x="6260062" y="846898"/>
              <a:ext cx="554633" cy="846796"/>
            </a:xfrm>
            <a:custGeom>
              <a:avLst/>
              <a:gdLst/>
              <a:ahLst/>
              <a:cxnLst/>
              <a:rect l="l" t="t" r="r" b="b"/>
              <a:pathLst>
                <a:path w="4459" h="6808" extrusionOk="0">
                  <a:moveTo>
                    <a:pt x="3504" y="1"/>
                  </a:moveTo>
                  <a:lnTo>
                    <a:pt x="2229" y="736"/>
                  </a:lnTo>
                  <a:lnTo>
                    <a:pt x="956" y="1471"/>
                  </a:lnTo>
                  <a:lnTo>
                    <a:pt x="88" y="3440"/>
                  </a:lnTo>
                  <a:cubicBezTo>
                    <a:pt x="88" y="3440"/>
                    <a:pt x="1" y="6359"/>
                    <a:pt x="2229" y="6808"/>
                  </a:cubicBezTo>
                  <a:cubicBezTo>
                    <a:pt x="4459" y="3785"/>
                    <a:pt x="4372" y="966"/>
                    <a:pt x="4372" y="966"/>
                  </a:cubicBezTo>
                  <a:lnTo>
                    <a:pt x="35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4" name="Google Shape;224;p28"/>
            <p:cNvSpPr/>
            <p:nvPr/>
          </p:nvSpPr>
          <p:spPr>
            <a:xfrm>
              <a:off x="6382331" y="103471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2" y="0"/>
                    <a:pt x="100" y="3"/>
                    <a:pt x="88" y="11"/>
                  </a:cubicBezTo>
                  <a:cubicBezTo>
                    <a:pt x="40" y="38"/>
                    <a:pt x="1" y="113"/>
                    <a:pt x="1" y="177"/>
                  </a:cubicBezTo>
                  <a:cubicBezTo>
                    <a:pt x="1" y="225"/>
                    <a:pt x="23" y="253"/>
                    <a:pt x="53" y="253"/>
                  </a:cubicBezTo>
                  <a:cubicBezTo>
                    <a:pt x="64" y="253"/>
                    <a:pt x="75" y="250"/>
                    <a:pt x="88" y="243"/>
                  </a:cubicBezTo>
                  <a:cubicBezTo>
                    <a:pt x="136" y="216"/>
                    <a:pt x="175" y="140"/>
                    <a:pt x="175" y="76"/>
                  </a:cubicBezTo>
                  <a:cubicBezTo>
                    <a:pt x="175" y="28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5" name="Google Shape;225;p28"/>
            <p:cNvSpPr/>
            <p:nvPr/>
          </p:nvSpPr>
          <p:spPr>
            <a:xfrm>
              <a:off x="6387555" y="104068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9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6" name="Google Shape;226;p28"/>
            <p:cNvSpPr/>
            <p:nvPr/>
          </p:nvSpPr>
          <p:spPr>
            <a:xfrm>
              <a:off x="6293895" y="1373161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40"/>
                    <a:pt x="0" y="114"/>
                    <a:pt x="0" y="178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7" y="245"/>
                  </a:cubicBezTo>
                  <a:cubicBezTo>
                    <a:pt x="135" y="216"/>
                    <a:pt x="175" y="142"/>
                    <a:pt x="175" y="78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7" name="Google Shape;227;p28"/>
            <p:cNvSpPr/>
            <p:nvPr/>
          </p:nvSpPr>
          <p:spPr>
            <a:xfrm>
              <a:off x="6298994" y="1379256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1" y="85"/>
                    <a:pt x="1" y="134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7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8" name="Google Shape;228;p28"/>
            <p:cNvSpPr/>
            <p:nvPr/>
          </p:nvSpPr>
          <p:spPr>
            <a:xfrm>
              <a:off x="6762195" y="110200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40"/>
                    <a:pt x="1" y="114"/>
                    <a:pt x="1" y="178"/>
                  </a:cubicBezTo>
                  <a:cubicBezTo>
                    <a:pt x="1" y="226"/>
                    <a:pt x="23" y="255"/>
                    <a:pt x="54" y="255"/>
                  </a:cubicBezTo>
                  <a:cubicBezTo>
                    <a:pt x="64" y="255"/>
                    <a:pt x="76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29" name="Google Shape;229;p28"/>
            <p:cNvSpPr/>
            <p:nvPr/>
          </p:nvSpPr>
          <p:spPr>
            <a:xfrm>
              <a:off x="6767419" y="110810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9"/>
                  </a:cubicBezTo>
                  <a:cubicBezTo>
                    <a:pt x="30" y="29"/>
                    <a:pt x="0" y="85"/>
                    <a:pt x="0" y="134"/>
                  </a:cubicBezTo>
                  <a:cubicBezTo>
                    <a:pt x="0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0" name="Google Shape;230;p28"/>
            <p:cNvSpPr/>
            <p:nvPr/>
          </p:nvSpPr>
          <p:spPr>
            <a:xfrm>
              <a:off x="6728612" y="1247286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2" y="0"/>
                  </a:moveTo>
                  <a:cubicBezTo>
                    <a:pt x="112" y="0"/>
                    <a:pt x="100" y="4"/>
                    <a:pt x="87" y="11"/>
                  </a:cubicBezTo>
                  <a:cubicBezTo>
                    <a:pt x="40" y="38"/>
                    <a:pt x="0" y="114"/>
                    <a:pt x="0" y="178"/>
                  </a:cubicBezTo>
                  <a:cubicBezTo>
                    <a:pt x="0" y="225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6"/>
                    <a:pt x="175" y="141"/>
                    <a:pt x="175" y="76"/>
                  </a:cubicBezTo>
                  <a:cubicBezTo>
                    <a:pt x="175" y="29"/>
                    <a:pt x="153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1" name="Google Shape;231;p28"/>
            <p:cNvSpPr/>
            <p:nvPr/>
          </p:nvSpPr>
          <p:spPr>
            <a:xfrm>
              <a:off x="6733836" y="1253380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2" y="0"/>
                  </a:moveTo>
                  <a:cubicBezTo>
                    <a:pt x="84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40" y="190"/>
                  </a:cubicBezTo>
                  <a:cubicBezTo>
                    <a:pt x="48" y="190"/>
                    <a:pt x="56" y="188"/>
                    <a:pt x="65" y="183"/>
                  </a:cubicBezTo>
                  <a:cubicBezTo>
                    <a:pt x="101" y="161"/>
                    <a:pt x="131" y="105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2" name="Google Shape;232;p28"/>
            <p:cNvSpPr/>
            <p:nvPr/>
          </p:nvSpPr>
          <p:spPr>
            <a:xfrm>
              <a:off x="6327602" y="1480503"/>
              <a:ext cx="21892" cy="31593"/>
            </a:xfrm>
            <a:custGeom>
              <a:avLst/>
              <a:gdLst/>
              <a:ahLst/>
              <a:cxnLst/>
              <a:rect l="l" t="t" r="r" b="b"/>
              <a:pathLst>
                <a:path w="176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5"/>
                    <a:pt x="22" y="254"/>
                    <a:pt x="53" y="254"/>
                  </a:cubicBezTo>
                  <a:cubicBezTo>
                    <a:pt x="64" y="254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3" name="Google Shape;233;p28"/>
            <p:cNvSpPr/>
            <p:nvPr/>
          </p:nvSpPr>
          <p:spPr>
            <a:xfrm>
              <a:off x="6332826" y="1486598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0" y="85"/>
                    <a:pt x="0" y="133"/>
                  </a:cubicBezTo>
                  <a:cubicBezTo>
                    <a:pt x="0" y="169"/>
                    <a:pt x="17" y="190"/>
                    <a:pt x="40" y="190"/>
                  </a:cubicBezTo>
                  <a:cubicBezTo>
                    <a:pt x="48" y="190"/>
                    <a:pt x="56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4" name="Google Shape;234;p28"/>
            <p:cNvSpPr/>
            <p:nvPr/>
          </p:nvSpPr>
          <p:spPr>
            <a:xfrm>
              <a:off x="6395640" y="1578517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1"/>
                  </a:moveTo>
                  <a:cubicBezTo>
                    <a:pt x="113" y="1"/>
                    <a:pt x="101" y="4"/>
                    <a:pt x="89" y="11"/>
                  </a:cubicBezTo>
                  <a:cubicBezTo>
                    <a:pt x="40" y="39"/>
                    <a:pt x="1" y="114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6" y="251"/>
                    <a:pt x="89" y="244"/>
                  </a:cubicBezTo>
                  <a:cubicBezTo>
                    <a:pt x="136" y="216"/>
                    <a:pt x="175" y="142"/>
                    <a:pt x="175" y="78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5" name="Google Shape;235;p28"/>
            <p:cNvSpPr/>
            <p:nvPr/>
          </p:nvSpPr>
          <p:spPr>
            <a:xfrm>
              <a:off x="6400864" y="1584611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9"/>
                    <a:pt x="1" y="85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2"/>
                    <a:pt x="115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6" name="Google Shape;236;p28"/>
            <p:cNvSpPr/>
            <p:nvPr/>
          </p:nvSpPr>
          <p:spPr>
            <a:xfrm>
              <a:off x="6658460" y="142751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1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3"/>
                  </a:cubicBezTo>
                  <a:cubicBezTo>
                    <a:pt x="135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7" name="Google Shape;237;p28"/>
            <p:cNvSpPr/>
            <p:nvPr/>
          </p:nvSpPr>
          <p:spPr>
            <a:xfrm>
              <a:off x="6663560" y="1433486"/>
              <a:ext cx="16419" cy="23881"/>
            </a:xfrm>
            <a:custGeom>
              <a:avLst/>
              <a:gdLst/>
              <a:ahLst/>
              <a:cxnLst/>
              <a:rect l="l" t="t" r="r" b="b"/>
              <a:pathLst>
                <a:path w="132" h="192" extrusionOk="0">
                  <a:moveTo>
                    <a:pt x="92" y="1"/>
                  </a:moveTo>
                  <a:cubicBezTo>
                    <a:pt x="84" y="1"/>
                    <a:pt x="75" y="3"/>
                    <a:pt x="66" y="8"/>
                  </a:cubicBezTo>
                  <a:cubicBezTo>
                    <a:pt x="30" y="30"/>
                    <a:pt x="1" y="86"/>
                    <a:pt x="1" y="135"/>
                  </a:cubicBezTo>
                  <a:cubicBezTo>
                    <a:pt x="1" y="170"/>
                    <a:pt x="17" y="191"/>
                    <a:pt x="40" y="191"/>
                  </a:cubicBezTo>
                  <a:cubicBezTo>
                    <a:pt x="48" y="191"/>
                    <a:pt x="57" y="188"/>
                    <a:pt x="66" y="183"/>
                  </a:cubicBezTo>
                  <a:cubicBezTo>
                    <a:pt x="102" y="163"/>
                    <a:pt x="132" y="106"/>
                    <a:pt x="132" y="58"/>
                  </a:cubicBezTo>
                  <a:cubicBezTo>
                    <a:pt x="132" y="22"/>
                    <a:pt x="115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8" name="Google Shape;238;p28"/>
            <p:cNvSpPr/>
            <p:nvPr/>
          </p:nvSpPr>
          <p:spPr>
            <a:xfrm>
              <a:off x="6526490" y="1644813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2" y="255"/>
                    <a:pt x="53" y="255"/>
                  </a:cubicBezTo>
                  <a:cubicBezTo>
                    <a:pt x="64" y="255"/>
                    <a:pt x="76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39" name="Google Shape;239;p28"/>
            <p:cNvSpPr/>
            <p:nvPr/>
          </p:nvSpPr>
          <p:spPr>
            <a:xfrm>
              <a:off x="6531714" y="1650907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6" y="8"/>
                  </a:cubicBezTo>
                  <a:cubicBezTo>
                    <a:pt x="30" y="29"/>
                    <a:pt x="0" y="86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6" y="183"/>
                  </a:cubicBezTo>
                  <a:cubicBezTo>
                    <a:pt x="102" y="162"/>
                    <a:pt x="131" y="106"/>
                    <a:pt x="131" y="58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0" name="Google Shape;240;p28"/>
            <p:cNvSpPr/>
            <p:nvPr/>
          </p:nvSpPr>
          <p:spPr>
            <a:xfrm>
              <a:off x="6728612" y="917920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2" y="1"/>
                  </a:moveTo>
                  <a:cubicBezTo>
                    <a:pt x="111" y="1"/>
                    <a:pt x="99" y="4"/>
                    <a:pt x="87" y="11"/>
                  </a:cubicBezTo>
                  <a:cubicBezTo>
                    <a:pt x="40" y="39"/>
                    <a:pt x="0" y="113"/>
                    <a:pt x="0" y="177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1"/>
                    <a:pt x="87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1" name="Google Shape;241;p28"/>
            <p:cNvSpPr/>
            <p:nvPr/>
          </p:nvSpPr>
          <p:spPr>
            <a:xfrm>
              <a:off x="6733836" y="924015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0"/>
                  </a:moveTo>
                  <a:cubicBezTo>
                    <a:pt x="83" y="0"/>
                    <a:pt x="75" y="3"/>
                    <a:pt x="65" y="8"/>
                  </a:cubicBezTo>
                  <a:cubicBezTo>
                    <a:pt x="29" y="29"/>
                    <a:pt x="0" y="85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5" y="182"/>
                  </a:cubicBezTo>
                  <a:cubicBezTo>
                    <a:pt x="101" y="162"/>
                    <a:pt x="131" y="106"/>
                    <a:pt x="131" y="57"/>
                  </a:cubicBezTo>
                  <a:cubicBezTo>
                    <a:pt x="131" y="21"/>
                    <a:pt x="115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2" name="Google Shape;242;p28"/>
            <p:cNvSpPr/>
            <p:nvPr/>
          </p:nvSpPr>
          <p:spPr>
            <a:xfrm>
              <a:off x="6773017" y="986579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3" y="1"/>
                  </a:moveTo>
                  <a:cubicBezTo>
                    <a:pt x="113" y="1"/>
                    <a:pt x="101" y="4"/>
                    <a:pt x="88" y="12"/>
                  </a:cubicBezTo>
                  <a:cubicBezTo>
                    <a:pt x="40" y="39"/>
                    <a:pt x="0" y="114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4" y="254"/>
                    <a:pt x="76" y="251"/>
                    <a:pt x="88" y="243"/>
                  </a:cubicBezTo>
                  <a:cubicBezTo>
                    <a:pt x="137" y="216"/>
                    <a:pt x="175" y="141"/>
                    <a:pt x="175" y="77"/>
                  </a:cubicBezTo>
                  <a:cubicBezTo>
                    <a:pt x="175" y="29"/>
                    <a:pt x="154" y="1"/>
                    <a:pt x="12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3" name="Google Shape;243;p28"/>
            <p:cNvSpPr/>
            <p:nvPr/>
          </p:nvSpPr>
          <p:spPr>
            <a:xfrm>
              <a:off x="6778241" y="99267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3" y="1"/>
                  </a:moveTo>
                  <a:cubicBezTo>
                    <a:pt x="85" y="1"/>
                    <a:pt x="76" y="3"/>
                    <a:pt x="67" y="9"/>
                  </a:cubicBezTo>
                  <a:cubicBezTo>
                    <a:pt x="29" y="29"/>
                    <a:pt x="0" y="85"/>
                    <a:pt x="0" y="134"/>
                  </a:cubicBezTo>
                  <a:cubicBezTo>
                    <a:pt x="0" y="169"/>
                    <a:pt x="17" y="191"/>
                    <a:pt x="40" y="191"/>
                  </a:cubicBezTo>
                  <a:cubicBezTo>
                    <a:pt x="48" y="191"/>
                    <a:pt x="57" y="188"/>
                    <a:pt x="67" y="183"/>
                  </a:cubicBezTo>
                  <a:cubicBezTo>
                    <a:pt x="103" y="162"/>
                    <a:pt x="132" y="106"/>
                    <a:pt x="132" y="58"/>
                  </a:cubicBezTo>
                  <a:cubicBezTo>
                    <a:pt x="132" y="22"/>
                    <a:pt x="116" y="1"/>
                    <a:pt x="9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4" name="Google Shape;244;p28"/>
            <p:cNvSpPr/>
            <p:nvPr/>
          </p:nvSpPr>
          <p:spPr>
            <a:xfrm>
              <a:off x="6327602" y="1148899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2" y="0"/>
                    <a:pt x="101" y="4"/>
                    <a:pt x="88" y="10"/>
                  </a:cubicBezTo>
                  <a:cubicBezTo>
                    <a:pt x="40" y="39"/>
                    <a:pt x="1" y="113"/>
                    <a:pt x="1" y="177"/>
                  </a:cubicBezTo>
                  <a:cubicBezTo>
                    <a:pt x="1" y="225"/>
                    <a:pt x="23" y="254"/>
                    <a:pt x="54" y="254"/>
                  </a:cubicBezTo>
                  <a:cubicBezTo>
                    <a:pt x="64" y="254"/>
                    <a:pt x="76" y="251"/>
                    <a:pt x="88" y="244"/>
                  </a:cubicBezTo>
                  <a:cubicBezTo>
                    <a:pt x="137" y="215"/>
                    <a:pt x="175" y="141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5" name="Google Shape;245;p28"/>
            <p:cNvSpPr/>
            <p:nvPr/>
          </p:nvSpPr>
          <p:spPr>
            <a:xfrm>
              <a:off x="6332826" y="115499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0"/>
                  </a:moveTo>
                  <a:cubicBezTo>
                    <a:pt x="84" y="0"/>
                    <a:pt x="75" y="2"/>
                    <a:pt x="66" y="8"/>
                  </a:cubicBezTo>
                  <a:cubicBezTo>
                    <a:pt x="30" y="29"/>
                    <a:pt x="0" y="84"/>
                    <a:pt x="0" y="133"/>
                  </a:cubicBezTo>
                  <a:cubicBezTo>
                    <a:pt x="0" y="169"/>
                    <a:pt x="16" y="190"/>
                    <a:pt x="39" y="190"/>
                  </a:cubicBezTo>
                  <a:cubicBezTo>
                    <a:pt x="47" y="190"/>
                    <a:pt x="56" y="188"/>
                    <a:pt x="66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6" name="Google Shape;246;p28"/>
            <p:cNvSpPr/>
            <p:nvPr/>
          </p:nvSpPr>
          <p:spPr>
            <a:xfrm>
              <a:off x="6280710" y="1274774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3" y="0"/>
                  </a:moveTo>
                  <a:cubicBezTo>
                    <a:pt x="113" y="0"/>
                    <a:pt x="101" y="4"/>
                    <a:pt x="88" y="11"/>
                  </a:cubicBezTo>
                  <a:cubicBezTo>
                    <a:pt x="40" y="38"/>
                    <a:pt x="0" y="113"/>
                    <a:pt x="0" y="177"/>
                  </a:cubicBezTo>
                  <a:cubicBezTo>
                    <a:pt x="0" y="225"/>
                    <a:pt x="22" y="253"/>
                    <a:pt x="53" y="253"/>
                  </a:cubicBezTo>
                  <a:cubicBezTo>
                    <a:pt x="64" y="253"/>
                    <a:pt x="76" y="250"/>
                    <a:pt x="88" y="243"/>
                  </a:cubicBezTo>
                  <a:cubicBezTo>
                    <a:pt x="137" y="216"/>
                    <a:pt x="175" y="140"/>
                    <a:pt x="175" y="76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7" name="Google Shape;247;p28"/>
            <p:cNvSpPr/>
            <p:nvPr/>
          </p:nvSpPr>
          <p:spPr>
            <a:xfrm>
              <a:off x="6285934" y="1280744"/>
              <a:ext cx="16419" cy="23757"/>
            </a:xfrm>
            <a:custGeom>
              <a:avLst/>
              <a:gdLst/>
              <a:ahLst/>
              <a:cxnLst/>
              <a:rect l="l" t="t" r="r" b="b"/>
              <a:pathLst>
                <a:path w="132" h="191" extrusionOk="0">
                  <a:moveTo>
                    <a:pt x="92" y="1"/>
                  </a:moveTo>
                  <a:cubicBezTo>
                    <a:pt x="84" y="1"/>
                    <a:pt x="75" y="3"/>
                    <a:pt x="65" y="9"/>
                  </a:cubicBezTo>
                  <a:cubicBezTo>
                    <a:pt x="29" y="29"/>
                    <a:pt x="0" y="86"/>
                    <a:pt x="0" y="134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2"/>
                  </a:cubicBezTo>
                  <a:cubicBezTo>
                    <a:pt x="102" y="162"/>
                    <a:pt x="132" y="106"/>
                    <a:pt x="132" y="57"/>
                  </a:cubicBezTo>
                  <a:cubicBezTo>
                    <a:pt x="132" y="22"/>
                    <a:pt x="116" y="1"/>
                    <a:pt x="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8" name="Google Shape;248;p28"/>
            <p:cNvSpPr/>
            <p:nvPr/>
          </p:nvSpPr>
          <p:spPr>
            <a:xfrm>
              <a:off x="6483454" y="978246"/>
              <a:ext cx="21892" cy="31718"/>
            </a:xfrm>
            <a:custGeom>
              <a:avLst/>
              <a:gdLst/>
              <a:ahLst/>
              <a:cxnLst/>
              <a:rect l="l" t="t" r="r" b="b"/>
              <a:pathLst>
                <a:path w="176" h="255" extrusionOk="0">
                  <a:moveTo>
                    <a:pt x="123" y="0"/>
                  </a:moveTo>
                  <a:cubicBezTo>
                    <a:pt x="113" y="0"/>
                    <a:pt x="101" y="4"/>
                    <a:pt x="89" y="11"/>
                  </a:cubicBezTo>
                  <a:cubicBezTo>
                    <a:pt x="40" y="39"/>
                    <a:pt x="1" y="113"/>
                    <a:pt x="1" y="178"/>
                  </a:cubicBezTo>
                  <a:cubicBezTo>
                    <a:pt x="1" y="226"/>
                    <a:pt x="23" y="254"/>
                    <a:pt x="54" y="254"/>
                  </a:cubicBezTo>
                  <a:cubicBezTo>
                    <a:pt x="65" y="254"/>
                    <a:pt x="77" y="251"/>
                    <a:pt x="89" y="244"/>
                  </a:cubicBezTo>
                  <a:cubicBezTo>
                    <a:pt x="137" y="216"/>
                    <a:pt x="175" y="142"/>
                    <a:pt x="175" y="77"/>
                  </a:cubicBezTo>
                  <a:cubicBezTo>
                    <a:pt x="175" y="29"/>
                    <a:pt x="154" y="0"/>
                    <a:pt x="1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49" name="Google Shape;249;p28"/>
            <p:cNvSpPr/>
            <p:nvPr/>
          </p:nvSpPr>
          <p:spPr>
            <a:xfrm>
              <a:off x="6488678" y="984341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4" y="0"/>
                    <a:pt x="75" y="3"/>
                    <a:pt x="66" y="8"/>
                  </a:cubicBezTo>
                  <a:cubicBezTo>
                    <a:pt x="30" y="28"/>
                    <a:pt x="1" y="85"/>
                    <a:pt x="1" y="133"/>
                  </a:cubicBezTo>
                  <a:cubicBezTo>
                    <a:pt x="1" y="169"/>
                    <a:pt x="17" y="190"/>
                    <a:pt x="40" y="190"/>
                  </a:cubicBezTo>
                  <a:cubicBezTo>
                    <a:pt x="48" y="190"/>
                    <a:pt x="57" y="188"/>
                    <a:pt x="66" y="183"/>
                  </a:cubicBezTo>
                  <a:cubicBezTo>
                    <a:pt x="103" y="161"/>
                    <a:pt x="132" y="106"/>
                    <a:pt x="132" y="58"/>
                  </a:cubicBezTo>
                  <a:cubicBezTo>
                    <a:pt x="132" y="22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0" name="Google Shape;250;p28"/>
            <p:cNvSpPr/>
            <p:nvPr/>
          </p:nvSpPr>
          <p:spPr>
            <a:xfrm>
              <a:off x="6674132" y="868540"/>
              <a:ext cx="21767" cy="31593"/>
            </a:xfrm>
            <a:custGeom>
              <a:avLst/>
              <a:gdLst/>
              <a:ahLst/>
              <a:cxnLst/>
              <a:rect l="l" t="t" r="r" b="b"/>
              <a:pathLst>
                <a:path w="175" h="254" extrusionOk="0">
                  <a:moveTo>
                    <a:pt x="122" y="1"/>
                  </a:moveTo>
                  <a:cubicBezTo>
                    <a:pt x="112" y="1"/>
                    <a:pt x="100" y="4"/>
                    <a:pt x="87" y="11"/>
                  </a:cubicBezTo>
                  <a:cubicBezTo>
                    <a:pt x="40" y="38"/>
                    <a:pt x="0" y="113"/>
                    <a:pt x="0" y="178"/>
                  </a:cubicBezTo>
                  <a:cubicBezTo>
                    <a:pt x="0" y="226"/>
                    <a:pt x="22" y="254"/>
                    <a:pt x="53" y="254"/>
                  </a:cubicBezTo>
                  <a:cubicBezTo>
                    <a:pt x="63" y="254"/>
                    <a:pt x="75" y="250"/>
                    <a:pt x="87" y="243"/>
                  </a:cubicBezTo>
                  <a:cubicBezTo>
                    <a:pt x="136" y="215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1" name="Google Shape;251;p28"/>
            <p:cNvSpPr/>
            <p:nvPr/>
          </p:nvSpPr>
          <p:spPr>
            <a:xfrm>
              <a:off x="6679356" y="874511"/>
              <a:ext cx="16294" cy="23757"/>
            </a:xfrm>
            <a:custGeom>
              <a:avLst/>
              <a:gdLst/>
              <a:ahLst/>
              <a:cxnLst/>
              <a:rect l="l" t="t" r="r" b="b"/>
              <a:pathLst>
                <a:path w="131" h="191" extrusionOk="0">
                  <a:moveTo>
                    <a:pt x="91" y="1"/>
                  </a:moveTo>
                  <a:cubicBezTo>
                    <a:pt x="83" y="1"/>
                    <a:pt x="74" y="3"/>
                    <a:pt x="65" y="8"/>
                  </a:cubicBezTo>
                  <a:cubicBezTo>
                    <a:pt x="29" y="30"/>
                    <a:pt x="0" y="85"/>
                    <a:pt x="0" y="133"/>
                  </a:cubicBezTo>
                  <a:cubicBezTo>
                    <a:pt x="0" y="169"/>
                    <a:pt x="16" y="191"/>
                    <a:pt x="39" y="191"/>
                  </a:cubicBezTo>
                  <a:cubicBezTo>
                    <a:pt x="47" y="191"/>
                    <a:pt x="56" y="188"/>
                    <a:pt x="65" y="183"/>
                  </a:cubicBezTo>
                  <a:cubicBezTo>
                    <a:pt x="101" y="163"/>
                    <a:pt x="131" y="106"/>
                    <a:pt x="131" y="58"/>
                  </a:cubicBezTo>
                  <a:cubicBezTo>
                    <a:pt x="131" y="22"/>
                    <a:pt x="114" y="1"/>
                    <a:pt x="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2" name="Google Shape;252;p28"/>
            <p:cNvSpPr/>
            <p:nvPr/>
          </p:nvSpPr>
          <p:spPr>
            <a:xfrm>
              <a:off x="6590423" y="915806"/>
              <a:ext cx="21767" cy="31718"/>
            </a:xfrm>
            <a:custGeom>
              <a:avLst/>
              <a:gdLst/>
              <a:ahLst/>
              <a:cxnLst/>
              <a:rect l="l" t="t" r="r" b="b"/>
              <a:pathLst>
                <a:path w="175" h="255" extrusionOk="0">
                  <a:moveTo>
                    <a:pt x="122" y="1"/>
                  </a:moveTo>
                  <a:cubicBezTo>
                    <a:pt x="112" y="1"/>
                    <a:pt x="100" y="4"/>
                    <a:pt x="88" y="11"/>
                  </a:cubicBezTo>
                  <a:cubicBezTo>
                    <a:pt x="39" y="39"/>
                    <a:pt x="0" y="113"/>
                    <a:pt x="0" y="177"/>
                  </a:cubicBezTo>
                  <a:cubicBezTo>
                    <a:pt x="0" y="226"/>
                    <a:pt x="22" y="255"/>
                    <a:pt x="53" y="255"/>
                  </a:cubicBezTo>
                  <a:cubicBezTo>
                    <a:pt x="64" y="255"/>
                    <a:pt x="75" y="251"/>
                    <a:pt x="88" y="244"/>
                  </a:cubicBezTo>
                  <a:cubicBezTo>
                    <a:pt x="136" y="216"/>
                    <a:pt x="175" y="141"/>
                    <a:pt x="175" y="77"/>
                  </a:cubicBezTo>
                  <a:cubicBezTo>
                    <a:pt x="175" y="29"/>
                    <a:pt x="153" y="1"/>
                    <a:pt x="12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3" name="Google Shape;253;p28"/>
            <p:cNvSpPr/>
            <p:nvPr/>
          </p:nvSpPr>
          <p:spPr>
            <a:xfrm>
              <a:off x="6595523" y="921900"/>
              <a:ext cx="16543" cy="23757"/>
            </a:xfrm>
            <a:custGeom>
              <a:avLst/>
              <a:gdLst/>
              <a:ahLst/>
              <a:cxnLst/>
              <a:rect l="l" t="t" r="r" b="b"/>
              <a:pathLst>
                <a:path w="133" h="191" extrusionOk="0">
                  <a:moveTo>
                    <a:pt x="93" y="0"/>
                  </a:moveTo>
                  <a:cubicBezTo>
                    <a:pt x="85" y="0"/>
                    <a:pt x="76" y="3"/>
                    <a:pt x="67" y="8"/>
                  </a:cubicBezTo>
                  <a:cubicBezTo>
                    <a:pt x="30" y="29"/>
                    <a:pt x="1" y="86"/>
                    <a:pt x="1" y="133"/>
                  </a:cubicBezTo>
                  <a:cubicBezTo>
                    <a:pt x="1" y="169"/>
                    <a:pt x="17" y="191"/>
                    <a:pt x="40" y="191"/>
                  </a:cubicBezTo>
                  <a:cubicBezTo>
                    <a:pt x="49" y="191"/>
                    <a:pt x="58" y="188"/>
                    <a:pt x="67" y="182"/>
                  </a:cubicBezTo>
                  <a:cubicBezTo>
                    <a:pt x="103" y="162"/>
                    <a:pt x="132" y="106"/>
                    <a:pt x="132" y="57"/>
                  </a:cubicBezTo>
                  <a:cubicBezTo>
                    <a:pt x="132" y="21"/>
                    <a:pt x="116" y="0"/>
                    <a:pt x="9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4" name="Google Shape;254;p28"/>
            <p:cNvSpPr/>
            <p:nvPr/>
          </p:nvSpPr>
          <p:spPr>
            <a:xfrm>
              <a:off x="6387555" y="992799"/>
              <a:ext cx="378752" cy="641441"/>
            </a:xfrm>
            <a:custGeom>
              <a:avLst/>
              <a:gdLst/>
              <a:ahLst/>
              <a:cxnLst/>
              <a:rect l="l" t="t" r="r" b="b"/>
              <a:pathLst>
                <a:path w="3045" h="5157" extrusionOk="0">
                  <a:moveTo>
                    <a:pt x="2954" y="1"/>
                  </a:moveTo>
                  <a:cubicBezTo>
                    <a:pt x="2959" y="82"/>
                    <a:pt x="2970" y="546"/>
                    <a:pt x="2827" y="1268"/>
                  </a:cubicBezTo>
                  <a:cubicBezTo>
                    <a:pt x="2818" y="1315"/>
                    <a:pt x="2808" y="1363"/>
                    <a:pt x="2797" y="1413"/>
                  </a:cubicBezTo>
                  <a:cubicBezTo>
                    <a:pt x="2773" y="1527"/>
                    <a:pt x="2744" y="1646"/>
                    <a:pt x="2711" y="1770"/>
                  </a:cubicBezTo>
                  <a:cubicBezTo>
                    <a:pt x="2678" y="1898"/>
                    <a:pt x="2640" y="2030"/>
                    <a:pt x="2596" y="2169"/>
                  </a:cubicBezTo>
                  <a:cubicBezTo>
                    <a:pt x="2536" y="2361"/>
                    <a:pt x="2465" y="2564"/>
                    <a:pt x="2384" y="2776"/>
                  </a:cubicBezTo>
                  <a:cubicBezTo>
                    <a:pt x="2205" y="3235"/>
                    <a:pt x="1973" y="3733"/>
                    <a:pt x="1667" y="4260"/>
                  </a:cubicBezTo>
                  <a:cubicBezTo>
                    <a:pt x="1513" y="4525"/>
                    <a:pt x="1339" y="4799"/>
                    <a:pt x="1145" y="5078"/>
                  </a:cubicBezTo>
                  <a:cubicBezTo>
                    <a:pt x="1030" y="5046"/>
                    <a:pt x="922" y="5005"/>
                    <a:pt x="820" y="4960"/>
                  </a:cubicBezTo>
                  <a:cubicBezTo>
                    <a:pt x="471" y="4806"/>
                    <a:pt x="205" y="4583"/>
                    <a:pt x="1" y="4329"/>
                  </a:cubicBezTo>
                  <a:lnTo>
                    <a:pt x="1" y="4329"/>
                  </a:lnTo>
                  <a:cubicBezTo>
                    <a:pt x="212" y="4616"/>
                    <a:pt x="496" y="4868"/>
                    <a:pt x="880" y="5038"/>
                  </a:cubicBezTo>
                  <a:cubicBezTo>
                    <a:pt x="981" y="5083"/>
                    <a:pt x="1089" y="5123"/>
                    <a:pt x="1204" y="5156"/>
                  </a:cubicBezTo>
                  <a:cubicBezTo>
                    <a:pt x="1399" y="4877"/>
                    <a:pt x="1573" y="4603"/>
                    <a:pt x="1727" y="4336"/>
                  </a:cubicBezTo>
                  <a:cubicBezTo>
                    <a:pt x="2033" y="3810"/>
                    <a:pt x="2265" y="3313"/>
                    <a:pt x="2444" y="2853"/>
                  </a:cubicBezTo>
                  <a:cubicBezTo>
                    <a:pt x="2525" y="2642"/>
                    <a:pt x="2596" y="2439"/>
                    <a:pt x="2656" y="2246"/>
                  </a:cubicBezTo>
                  <a:cubicBezTo>
                    <a:pt x="2700" y="2108"/>
                    <a:pt x="2737" y="1975"/>
                    <a:pt x="2771" y="1848"/>
                  </a:cubicBezTo>
                  <a:cubicBezTo>
                    <a:pt x="2803" y="1724"/>
                    <a:pt x="2833" y="1604"/>
                    <a:pt x="2857" y="1491"/>
                  </a:cubicBezTo>
                  <a:cubicBezTo>
                    <a:pt x="2867" y="1441"/>
                    <a:pt x="2878" y="1393"/>
                    <a:pt x="2887" y="1345"/>
                  </a:cubicBezTo>
                  <a:cubicBezTo>
                    <a:pt x="3044" y="550"/>
                    <a:pt x="3014" y="65"/>
                    <a:pt x="3014" y="65"/>
                  </a:cubicBezTo>
                  <a:lnTo>
                    <a:pt x="295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5" name="Google Shape;255;p28"/>
            <p:cNvSpPr/>
            <p:nvPr/>
          </p:nvSpPr>
          <p:spPr>
            <a:xfrm>
              <a:off x="6338548" y="821275"/>
              <a:ext cx="357358" cy="208714"/>
            </a:xfrm>
            <a:custGeom>
              <a:avLst/>
              <a:gdLst/>
              <a:ahLst/>
              <a:cxnLst/>
              <a:rect l="l" t="t" r="r" b="b"/>
              <a:pathLst>
                <a:path w="2873" h="1678" extrusionOk="0">
                  <a:moveTo>
                    <a:pt x="2549" y="1"/>
                  </a:moveTo>
                  <a:lnTo>
                    <a:pt x="0" y="1471"/>
                  </a:lnTo>
                  <a:lnTo>
                    <a:pt x="325" y="1677"/>
                  </a:lnTo>
                  <a:lnTo>
                    <a:pt x="2873" y="207"/>
                  </a:lnTo>
                  <a:lnTo>
                    <a:pt x="254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6" name="Google Shape;256;p28"/>
            <p:cNvSpPr/>
            <p:nvPr/>
          </p:nvSpPr>
          <p:spPr>
            <a:xfrm>
              <a:off x="6230459" y="1004242"/>
              <a:ext cx="148516" cy="270532"/>
            </a:xfrm>
            <a:custGeom>
              <a:avLst/>
              <a:gdLst/>
              <a:ahLst/>
              <a:cxnLst/>
              <a:rect l="l" t="t" r="r" b="b"/>
              <a:pathLst>
                <a:path w="1194" h="2175" extrusionOk="0">
                  <a:moveTo>
                    <a:pt x="869" y="0"/>
                  </a:moveTo>
                  <a:lnTo>
                    <a:pt x="0" y="1968"/>
                  </a:lnTo>
                  <a:lnTo>
                    <a:pt x="326" y="2175"/>
                  </a:lnTo>
                  <a:lnTo>
                    <a:pt x="1194" y="206"/>
                  </a:lnTo>
                  <a:lnTo>
                    <a:pt x="86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7" name="Google Shape;257;p28"/>
            <p:cNvSpPr/>
            <p:nvPr/>
          </p:nvSpPr>
          <p:spPr>
            <a:xfrm>
              <a:off x="6312054" y="1079991"/>
              <a:ext cx="398281" cy="379242"/>
            </a:xfrm>
            <a:custGeom>
              <a:avLst/>
              <a:gdLst/>
              <a:ahLst/>
              <a:cxnLst/>
              <a:rect l="l" t="t" r="r" b="b"/>
              <a:pathLst>
                <a:path w="3202" h="3049" extrusionOk="0">
                  <a:moveTo>
                    <a:pt x="653" y="0"/>
                  </a:moveTo>
                  <a:lnTo>
                    <a:pt x="213" y="983"/>
                  </a:lnTo>
                  <a:lnTo>
                    <a:pt x="3" y="1453"/>
                  </a:lnTo>
                  <a:cubicBezTo>
                    <a:pt x="3" y="1453"/>
                    <a:pt x="1" y="1498"/>
                    <a:pt x="1" y="1576"/>
                  </a:cubicBezTo>
                  <a:lnTo>
                    <a:pt x="2551" y="3049"/>
                  </a:lnTo>
                  <a:cubicBezTo>
                    <a:pt x="2725" y="2708"/>
                    <a:pt x="2872" y="2382"/>
                    <a:pt x="2991" y="2075"/>
                  </a:cubicBezTo>
                  <a:cubicBezTo>
                    <a:pt x="3072" y="1865"/>
                    <a:pt x="3142" y="1664"/>
                    <a:pt x="3202" y="1472"/>
                  </a:cubicBezTo>
                  <a:lnTo>
                    <a:pt x="65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8" name="Google Shape;258;p28"/>
            <p:cNvSpPr/>
            <p:nvPr/>
          </p:nvSpPr>
          <p:spPr>
            <a:xfrm>
              <a:off x="6312054" y="1275894"/>
              <a:ext cx="317431" cy="275632"/>
            </a:xfrm>
            <a:custGeom>
              <a:avLst/>
              <a:gdLst/>
              <a:ahLst/>
              <a:cxnLst/>
              <a:rect l="l" t="t" r="r" b="b"/>
              <a:pathLst>
                <a:path w="2552" h="2216" extrusionOk="0">
                  <a:moveTo>
                    <a:pt x="1" y="1"/>
                  </a:moveTo>
                  <a:cubicBezTo>
                    <a:pt x="2" y="190"/>
                    <a:pt x="19" y="577"/>
                    <a:pt x="130" y="1012"/>
                  </a:cubicBezTo>
                  <a:cubicBezTo>
                    <a:pt x="135" y="1030"/>
                    <a:pt x="140" y="1048"/>
                    <a:pt x="145" y="1066"/>
                  </a:cubicBezTo>
                  <a:lnTo>
                    <a:pt x="2136" y="2216"/>
                  </a:lnTo>
                  <a:cubicBezTo>
                    <a:pt x="2183" y="2138"/>
                    <a:pt x="2230" y="2060"/>
                    <a:pt x="2274" y="1984"/>
                  </a:cubicBezTo>
                  <a:cubicBezTo>
                    <a:pt x="2375" y="1810"/>
                    <a:pt x="2466" y="1640"/>
                    <a:pt x="2551" y="1472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59" name="Google Shape;259;p28"/>
            <p:cNvSpPr/>
            <p:nvPr/>
          </p:nvSpPr>
          <p:spPr>
            <a:xfrm>
              <a:off x="6393152" y="1012202"/>
              <a:ext cx="346412" cy="251004"/>
            </a:xfrm>
            <a:custGeom>
              <a:avLst/>
              <a:gdLst/>
              <a:ahLst/>
              <a:cxnLst/>
              <a:rect l="l" t="t" r="r" b="b"/>
              <a:pathLst>
                <a:path w="2785" h="2018" extrusionOk="0">
                  <a:moveTo>
                    <a:pt x="881" y="0"/>
                  </a:moveTo>
                  <a:lnTo>
                    <a:pt x="236" y="374"/>
                  </a:lnTo>
                  <a:lnTo>
                    <a:pt x="23" y="497"/>
                  </a:lnTo>
                  <a:lnTo>
                    <a:pt x="1" y="545"/>
                  </a:lnTo>
                  <a:lnTo>
                    <a:pt x="2550" y="2017"/>
                  </a:lnTo>
                  <a:cubicBezTo>
                    <a:pt x="2550" y="2016"/>
                    <a:pt x="2551" y="2014"/>
                    <a:pt x="2551" y="2013"/>
                  </a:cubicBezTo>
                  <a:cubicBezTo>
                    <a:pt x="2594" y="1875"/>
                    <a:pt x="2632" y="1742"/>
                    <a:pt x="2666" y="1615"/>
                  </a:cubicBezTo>
                  <a:cubicBezTo>
                    <a:pt x="2699" y="1490"/>
                    <a:pt x="2727" y="1371"/>
                    <a:pt x="2752" y="1257"/>
                  </a:cubicBezTo>
                  <a:cubicBezTo>
                    <a:pt x="2762" y="1209"/>
                    <a:pt x="2773" y="1159"/>
                    <a:pt x="2782" y="1113"/>
                  </a:cubicBezTo>
                  <a:cubicBezTo>
                    <a:pt x="2783" y="1108"/>
                    <a:pt x="2783" y="1104"/>
                    <a:pt x="2784" y="1099"/>
                  </a:cubicBezTo>
                  <a:lnTo>
                    <a:pt x="8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0" name="Google Shape;260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1" name="Google Shape;261;p28"/>
            <p:cNvSpPr/>
            <p:nvPr/>
          </p:nvSpPr>
          <p:spPr>
            <a:xfrm>
              <a:off x="6502857" y="910582"/>
              <a:ext cx="254119" cy="238441"/>
            </a:xfrm>
            <a:custGeom>
              <a:avLst/>
              <a:gdLst/>
              <a:ahLst/>
              <a:cxnLst/>
              <a:rect l="l" t="t" r="r" b="b"/>
              <a:pathLst>
                <a:path w="2043" h="1917" extrusionOk="0">
                  <a:moveTo>
                    <a:pt x="1415" y="1"/>
                  </a:moveTo>
                  <a:lnTo>
                    <a:pt x="1167" y="144"/>
                  </a:lnTo>
                  <a:lnTo>
                    <a:pt x="986" y="249"/>
                  </a:lnTo>
                  <a:lnTo>
                    <a:pt x="767" y="375"/>
                  </a:lnTo>
                  <a:lnTo>
                    <a:pt x="403" y="584"/>
                  </a:lnTo>
                  <a:lnTo>
                    <a:pt x="278" y="657"/>
                  </a:lnTo>
                  <a:lnTo>
                    <a:pt x="0" y="817"/>
                  </a:lnTo>
                  <a:lnTo>
                    <a:pt x="1902" y="1916"/>
                  </a:lnTo>
                  <a:cubicBezTo>
                    <a:pt x="2043" y="1202"/>
                    <a:pt x="2031" y="742"/>
                    <a:pt x="2027" y="662"/>
                  </a:cubicBezTo>
                  <a:lnTo>
                    <a:pt x="141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2" name="Google Shape;262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D10D3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3" name="Google Shape;263;p28"/>
            <p:cNvSpPr/>
            <p:nvPr/>
          </p:nvSpPr>
          <p:spPr>
            <a:xfrm>
              <a:off x="6329965" y="1408237"/>
              <a:ext cx="247775" cy="216301"/>
            </a:xfrm>
            <a:custGeom>
              <a:avLst/>
              <a:gdLst/>
              <a:ahLst/>
              <a:cxnLst/>
              <a:rect l="l" t="t" r="r" b="b"/>
              <a:pathLst>
                <a:path w="1992" h="1739" extrusionOk="0">
                  <a:moveTo>
                    <a:pt x="1" y="1"/>
                  </a:moveTo>
                  <a:lnTo>
                    <a:pt x="1" y="1"/>
                  </a:lnTo>
                  <a:cubicBezTo>
                    <a:pt x="90" y="328"/>
                    <a:pt x="233" y="679"/>
                    <a:pt x="464" y="989"/>
                  </a:cubicBezTo>
                  <a:cubicBezTo>
                    <a:pt x="668" y="1243"/>
                    <a:pt x="934" y="1466"/>
                    <a:pt x="1283" y="1620"/>
                  </a:cubicBezTo>
                  <a:cubicBezTo>
                    <a:pt x="1385" y="1665"/>
                    <a:pt x="1493" y="1706"/>
                    <a:pt x="1608" y="1738"/>
                  </a:cubicBezTo>
                  <a:cubicBezTo>
                    <a:pt x="1746" y="1540"/>
                    <a:pt x="1873" y="1344"/>
                    <a:pt x="1992" y="1151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4" name="Google Shape;264;p28"/>
            <p:cNvSpPr/>
            <p:nvPr/>
          </p:nvSpPr>
          <p:spPr>
            <a:xfrm>
              <a:off x="6734831" y="1532495"/>
              <a:ext cx="715836" cy="1299673"/>
            </a:xfrm>
            <a:custGeom>
              <a:avLst/>
              <a:gdLst/>
              <a:ahLst/>
              <a:cxnLst/>
              <a:rect l="l" t="t" r="r" b="b"/>
              <a:pathLst>
                <a:path w="5755" h="10449" extrusionOk="0">
                  <a:moveTo>
                    <a:pt x="5001" y="1"/>
                  </a:moveTo>
                  <a:lnTo>
                    <a:pt x="5001" y="1"/>
                  </a:lnTo>
                  <a:cubicBezTo>
                    <a:pt x="5001" y="1"/>
                    <a:pt x="4128" y="12"/>
                    <a:pt x="3528" y="1224"/>
                  </a:cubicBezTo>
                  <a:cubicBezTo>
                    <a:pt x="2929" y="2434"/>
                    <a:pt x="2600" y="3353"/>
                    <a:pt x="2600" y="3353"/>
                  </a:cubicBezTo>
                  <a:cubicBezTo>
                    <a:pt x="2600" y="3353"/>
                    <a:pt x="1530" y="5729"/>
                    <a:pt x="1366" y="6273"/>
                  </a:cubicBezTo>
                  <a:cubicBezTo>
                    <a:pt x="1288" y="6533"/>
                    <a:pt x="1115" y="6891"/>
                    <a:pt x="917" y="7326"/>
                  </a:cubicBezTo>
                  <a:cubicBezTo>
                    <a:pt x="546" y="8138"/>
                    <a:pt x="89" y="9219"/>
                    <a:pt x="0" y="10446"/>
                  </a:cubicBezTo>
                  <a:cubicBezTo>
                    <a:pt x="11" y="10448"/>
                    <a:pt x="23" y="10448"/>
                    <a:pt x="35" y="10448"/>
                  </a:cubicBezTo>
                  <a:cubicBezTo>
                    <a:pt x="620" y="10448"/>
                    <a:pt x="2286" y="8532"/>
                    <a:pt x="2936" y="7819"/>
                  </a:cubicBezTo>
                  <a:cubicBezTo>
                    <a:pt x="3657" y="7026"/>
                    <a:pt x="3963" y="6727"/>
                    <a:pt x="4984" y="4050"/>
                  </a:cubicBezTo>
                  <a:cubicBezTo>
                    <a:pt x="5754" y="2033"/>
                    <a:pt x="5455" y="237"/>
                    <a:pt x="500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5" name="Google Shape;265;p28"/>
            <p:cNvSpPr/>
            <p:nvPr/>
          </p:nvSpPr>
          <p:spPr>
            <a:xfrm>
              <a:off x="7171166" y="1553391"/>
              <a:ext cx="822558" cy="1399179"/>
            </a:xfrm>
            <a:custGeom>
              <a:avLst/>
              <a:gdLst/>
              <a:ahLst/>
              <a:cxnLst/>
              <a:rect l="l" t="t" r="r" b="b"/>
              <a:pathLst>
                <a:path w="6613" h="11249" extrusionOk="0">
                  <a:moveTo>
                    <a:pt x="2501" y="0"/>
                  </a:moveTo>
                  <a:cubicBezTo>
                    <a:pt x="2154" y="0"/>
                    <a:pt x="1795" y="54"/>
                    <a:pt x="1459" y="197"/>
                  </a:cubicBezTo>
                  <a:cubicBezTo>
                    <a:pt x="1459" y="197"/>
                    <a:pt x="799" y="847"/>
                    <a:pt x="303" y="2854"/>
                  </a:cubicBezTo>
                  <a:cubicBezTo>
                    <a:pt x="1" y="4074"/>
                    <a:pt x="219" y="9954"/>
                    <a:pt x="219" y="9954"/>
                  </a:cubicBezTo>
                  <a:cubicBezTo>
                    <a:pt x="219" y="9954"/>
                    <a:pt x="1375" y="11248"/>
                    <a:pt x="3482" y="11248"/>
                  </a:cubicBezTo>
                  <a:cubicBezTo>
                    <a:pt x="3531" y="11248"/>
                    <a:pt x="3580" y="11248"/>
                    <a:pt x="3630" y="11246"/>
                  </a:cubicBezTo>
                  <a:cubicBezTo>
                    <a:pt x="5165" y="11201"/>
                    <a:pt x="5895" y="10815"/>
                    <a:pt x="6154" y="10224"/>
                  </a:cubicBezTo>
                  <a:cubicBezTo>
                    <a:pt x="5904" y="8132"/>
                    <a:pt x="6613" y="3496"/>
                    <a:pt x="6485" y="2705"/>
                  </a:cubicBezTo>
                  <a:cubicBezTo>
                    <a:pt x="6355" y="1915"/>
                    <a:pt x="4415" y="445"/>
                    <a:pt x="4415" y="445"/>
                  </a:cubicBezTo>
                  <a:cubicBezTo>
                    <a:pt x="4415" y="445"/>
                    <a:pt x="3505" y="0"/>
                    <a:pt x="25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6" name="Google Shape;266;p28"/>
            <p:cNvSpPr/>
            <p:nvPr/>
          </p:nvSpPr>
          <p:spPr>
            <a:xfrm>
              <a:off x="7132607" y="1318308"/>
              <a:ext cx="557494" cy="592683"/>
            </a:xfrm>
            <a:custGeom>
              <a:avLst/>
              <a:gdLst/>
              <a:ahLst/>
              <a:cxnLst/>
              <a:rect l="l" t="t" r="r" b="b"/>
              <a:pathLst>
                <a:path w="4482" h="4765" extrusionOk="0">
                  <a:moveTo>
                    <a:pt x="1603" y="1"/>
                  </a:moveTo>
                  <a:cubicBezTo>
                    <a:pt x="1075" y="1"/>
                    <a:pt x="514" y="122"/>
                    <a:pt x="271" y="580"/>
                  </a:cubicBezTo>
                  <a:cubicBezTo>
                    <a:pt x="271" y="580"/>
                    <a:pt x="0" y="1961"/>
                    <a:pt x="818" y="2876"/>
                  </a:cubicBezTo>
                  <a:cubicBezTo>
                    <a:pt x="1635" y="3789"/>
                    <a:pt x="2591" y="4764"/>
                    <a:pt x="2591" y="4764"/>
                  </a:cubicBezTo>
                  <a:cubicBezTo>
                    <a:pt x="2591" y="4764"/>
                    <a:pt x="3744" y="4349"/>
                    <a:pt x="4112" y="3393"/>
                  </a:cubicBezTo>
                  <a:cubicBezTo>
                    <a:pt x="4482" y="2437"/>
                    <a:pt x="2857" y="174"/>
                    <a:pt x="2748" y="151"/>
                  </a:cubicBezTo>
                  <a:cubicBezTo>
                    <a:pt x="2691" y="138"/>
                    <a:pt x="2167" y="1"/>
                    <a:pt x="160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7" name="Google Shape;267;p28"/>
            <p:cNvSpPr/>
            <p:nvPr/>
          </p:nvSpPr>
          <p:spPr>
            <a:xfrm>
              <a:off x="7404383" y="1658992"/>
              <a:ext cx="229739" cy="251999"/>
            </a:xfrm>
            <a:custGeom>
              <a:avLst/>
              <a:gdLst/>
              <a:ahLst/>
              <a:cxnLst/>
              <a:rect l="l" t="t" r="r" b="b"/>
              <a:pathLst>
                <a:path w="1847" h="2026" extrusionOk="0">
                  <a:moveTo>
                    <a:pt x="1153" y="0"/>
                  </a:moveTo>
                  <a:cubicBezTo>
                    <a:pt x="1153" y="0"/>
                    <a:pt x="525" y="371"/>
                    <a:pt x="252" y="771"/>
                  </a:cubicBezTo>
                  <a:cubicBezTo>
                    <a:pt x="1" y="1138"/>
                    <a:pt x="406" y="2025"/>
                    <a:pt x="406" y="2025"/>
                  </a:cubicBezTo>
                  <a:cubicBezTo>
                    <a:pt x="1301" y="1899"/>
                    <a:pt x="1717" y="1145"/>
                    <a:pt x="1792" y="1145"/>
                  </a:cubicBezTo>
                  <a:cubicBezTo>
                    <a:pt x="1793" y="1145"/>
                    <a:pt x="1795" y="1145"/>
                    <a:pt x="1796" y="1146"/>
                  </a:cubicBezTo>
                  <a:cubicBezTo>
                    <a:pt x="1796" y="1146"/>
                    <a:pt x="1797" y="1146"/>
                    <a:pt x="1797" y="1146"/>
                  </a:cubicBezTo>
                  <a:cubicBezTo>
                    <a:pt x="1846" y="1146"/>
                    <a:pt x="1153" y="0"/>
                    <a:pt x="115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8" name="Google Shape;268;p28"/>
            <p:cNvSpPr/>
            <p:nvPr/>
          </p:nvSpPr>
          <p:spPr>
            <a:xfrm>
              <a:off x="7461102" y="1417192"/>
              <a:ext cx="288946" cy="400512"/>
            </a:xfrm>
            <a:custGeom>
              <a:avLst/>
              <a:gdLst/>
              <a:ahLst/>
              <a:cxnLst/>
              <a:rect l="l" t="t" r="r" b="b"/>
              <a:pathLst>
                <a:path w="2323" h="3220" extrusionOk="0">
                  <a:moveTo>
                    <a:pt x="1899" y="1"/>
                  </a:moveTo>
                  <a:lnTo>
                    <a:pt x="212" y="1303"/>
                  </a:lnTo>
                  <a:lnTo>
                    <a:pt x="1" y="2796"/>
                  </a:lnTo>
                  <a:cubicBezTo>
                    <a:pt x="1" y="2796"/>
                    <a:pt x="401" y="3220"/>
                    <a:pt x="894" y="3220"/>
                  </a:cubicBezTo>
                  <a:cubicBezTo>
                    <a:pt x="1089" y="3220"/>
                    <a:pt x="1299" y="3153"/>
                    <a:pt x="1504" y="2967"/>
                  </a:cubicBezTo>
                  <a:cubicBezTo>
                    <a:pt x="2226" y="2310"/>
                    <a:pt x="2323" y="2015"/>
                    <a:pt x="2323" y="2015"/>
                  </a:cubicBezTo>
                  <a:lnTo>
                    <a:pt x="189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69" name="Google Shape;269;p28"/>
            <p:cNvSpPr/>
            <p:nvPr/>
          </p:nvSpPr>
          <p:spPr>
            <a:xfrm>
              <a:off x="7215197" y="1104743"/>
              <a:ext cx="508735" cy="571289"/>
            </a:xfrm>
            <a:custGeom>
              <a:avLst/>
              <a:gdLst/>
              <a:ahLst/>
              <a:cxnLst/>
              <a:rect l="l" t="t" r="r" b="b"/>
              <a:pathLst>
                <a:path w="4090" h="4593" extrusionOk="0">
                  <a:moveTo>
                    <a:pt x="2119" y="1"/>
                  </a:moveTo>
                  <a:cubicBezTo>
                    <a:pt x="1483" y="1"/>
                    <a:pt x="793" y="328"/>
                    <a:pt x="483" y="1292"/>
                  </a:cubicBezTo>
                  <a:cubicBezTo>
                    <a:pt x="1" y="2797"/>
                    <a:pt x="1248" y="4592"/>
                    <a:pt x="2053" y="4592"/>
                  </a:cubicBezTo>
                  <a:cubicBezTo>
                    <a:pt x="2125" y="4592"/>
                    <a:pt x="2194" y="4578"/>
                    <a:pt x="2257" y="4548"/>
                  </a:cubicBezTo>
                  <a:cubicBezTo>
                    <a:pt x="2689" y="4343"/>
                    <a:pt x="3590" y="3631"/>
                    <a:pt x="3824" y="2770"/>
                  </a:cubicBezTo>
                  <a:cubicBezTo>
                    <a:pt x="4089" y="1799"/>
                    <a:pt x="3634" y="663"/>
                    <a:pt x="3133" y="304"/>
                  </a:cubicBezTo>
                  <a:cubicBezTo>
                    <a:pt x="2886" y="126"/>
                    <a:pt x="2513" y="1"/>
                    <a:pt x="211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0" name="Google Shape;270;p28"/>
            <p:cNvSpPr/>
            <p:nvPr/>
          </p:nvSpPr>
          <p:spPr>
            <a:xfrm>
              <a:off x="7228506" y="1046034"/>
              <a:ext cx="539831" cy="403248"/>
            </a:xfrm>
            <a:custGeom>
              <a:avLst/>
              <a:gdLst/>
              <a:ahLst/>
              <a:cxnLst/>
              <a:rect l="l" t="t" r="r" b="b"/>
              <a:pathLst>
                <a:path w="4340" h="3242" extrusionOk="0">
                  <a:moveTo>
                    <a:pt x="2144" y="1"/>
                  </a:moveTo>
                  <a:cubicBezTo>
                    <a:pt x="2083" y="1"/>
                    <a:pt x="2020" y="4"/>
                    <a:pt x="1957" y="12"/>
                  </a:cubicBezTo>
                  <a:cubicBezTo>
                    <a:pt x="824" y="151"/>
                    <a:pt x="183" y="922"/>
                    <a:pt x="61" y="1576"/>
                  </a:cubicBezTo>
                  <a:cubicBezTo>
                    <a:pt x="0" y="1905"/>
                    <a:pt x="140" y="2167"/>
                    <a:pt x="262" y="2283"/>
                  </a:cubicBezTo>
                  <a:cubicBezTo>
                    <a:pt x="478" y="2492"/>
                    <a:pt x="772" y="2717"/>
                    <a:pt x="1287" y="2717"/>
                  </a:cubicBezTo>
                  <a:cubicBezTo>
                    <a:pt x="1411" y="2717"/>
                    <a:pt x="1548" y="2704"/>
                    <a:pt x="1700" y="2674"/>
                  </a:cubicBezTo>
                  <a:cubicBezTo>
                    <a:pt x="2338" y="2549"/>
                    <a:pt x="2790" y="2236"/>
                    <a:pt x="2790" y="2236"/>
                  </a:cubicBezTo>
                  <a:lnTo>
                    <a:pt x="2946" y="3092"/>
                  </a:lnTo>
                  <a:cubicBezTo>
                    <a:pt x="2946" y="3092"/>
                    <a:pt x="3073" y="3065"/>
                    <a:pt x="3169" y="3003"/>
                  </a:cubicBezTo>
                  <a:cubicBezTo>
                    <a:pt x="3172" y="2740"/>
                    <a:pt x="3242" y="2615"/>
                    <a:pt x="3361" y="2615"/>
                  </a:cubicBezTo>
                  <a:cubicBezTo>
                    <a:pt x="3397" y="2615"/>
                    <a:pt x="3436" y="2626"/>
                    <a:pt x="3480" y="2648"/>
                  </a:cubicBezTo>
                  <a:cubicBezTo>
                    <a:pt x="3695" y="2757"/>
                    <a:pt x="3717" y="3242"/>
                    <a:pt x="3717" y="3242"/>
                  </a:cubicBezTo>
                  <a:cubicBezTo>
                    <a:pt x="3717" y="3242"/>
                    <a:pt x="4339" y="2605"/>
                    <a:pt x="4095" y="1643"/>
                  </a:cubicBezTo>
                  <a:cubicBezTo>
                    <a:pt x="3951" y="1076"/>
                    <a:pt x="3185" y="1"/>
                    <a:pt x="2144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1" name="Google Shape;271;p28"/>
            <p:cNvSpPr/>
            <p:nvPr/>
          </p:nvSpPr>
          <p:spPr>
            <a:xfrm>
              <a:off x="7166315" y="1034591"/>
              <a:ext cx="621801" cy="876399"/>
            </a:xfrm>
            <a:custGeom>
              <a:avLst/>
              <a:gdLst/>
              <a:ahLst/>
              <a:cxnLst/>
              <a:rect l="l" t="t" r="r" b="b"/>
              <a:pathLst>
                <a:path w="4999" h="7046" extrusionOk="0">
                  <a:moveTo>
                    <a:pt x="2676" y="0"/>
                  </a:moveTo>
                  <a:cubicBezTo>
                    <a:pt x="1880" y="0"/>
                    <a:pt x="1002" y="517"/>
                    <a:pt x="750" y="817"/>
                  </a:cubicBezTo>
                  <a:cubicBezTo>
                    <a:pt x="0" y="1713"/>
                    <a:pt x="0" y="2861"/>
                    <a:pt x="0" y="2861"/>
                  </a:cubicBezTo>
                  <a:cubicBezTo>
                    <a:pt x="0" y="2861"/>
                    <a:pt x="146" y="2822"/>
                    <a:pt x="399" y="2822"/>
                  </a:cubicBezTo>
                  <a:cubicBezTo>
                    <a:pt x="733" y="2822"/>
                    <a:pt x="1253" y="2889"/>
                    <a:pt x="1878" y="3202"/>
                  </a:cubicBezTo>
                  <a:cubicBezTo>
                    <a:pt x="2904" y="3714"/>
                    <a:pt x="3382" y="5352"/>
                    <a:pt x="3301" y="5818"/>
                  </a:cubicBezTo>
                  <a:cubicBezTo>
                    <a:pt x="3138" y="6747"/>
                    <a:pt x="2320" y="7045"/>
                    <a:pt x="2320" y="7045"/>
                  </a:cubicBezTo>
                  <a:cubicBezTo>
                    <a:pt x="2320" y="7045"/>
                    <a:pt x="3422" y="6980"/>
                    <a:pt x="3991" y="6653"/>
                  </a:cubicBezTo>
                  <a:cubicBezTo>
                    <a:pt x="4560" y="6327"/>
                    <a:pt x="4916" y="5558"/>
                    <a:pt x="4916" y="4686"/>
                  </a:cubicBezTo>
                  <a:cubicBezTo>
                    <a:pt x="4916" y="4094"/>
                    <a:pt x="4999" y="3762"/>
                    <a:pt x="4916" y="2315"/>
                  </a:cubicBezTo>
                  <a:cubicBezTo>
                    <a:pt x="4872" y="1562"/>
                    <a:pt x="4094" y="435"/>
                    <a:pt x="3207" y="93"/>
                  </a:cubicBezTo>
                  <a:cubicBezTo>
                    <a:pt x="3041" y="28"/>
                    <a:pt x="2861" y="0"/>
                    <a:pt x="267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2" name="Google Shape;272;p28"/>
            <p:cNvSpPr/>
            <p:nvPr/>
          </p:nvSpPr>
          <p:spPr>
            <a:xfrm>
              <a:off x="5429808" y="2223192"/>
              <a:ext cx="2729504" cy="1574931"/>
            </a:xfrm>
            <a:custGeom>
              <a:avLst/>
              <a:gdLst/>
              <a:ahLst/>
              <a:cxnLst/>
              <a:rect l="l" t="t" r="r" b="b"/>
              <a:pathLst>
                <a:path w="21944" h="12662" extrusionOk="0">
                  <a:moveTo>
                    <a:pt x="8982" y="0"/>
                  </a:moveTo>
                  <a:lnTo>
                    <a:pt x="1" y="5192"/>
                  </a:lnTo>
                  <a:lnTo>
                    <a:pt x="12958" y="12662"/>
                  </a:lnTo>
                  <a:lnTo>
                    <a:pt x="21944" y="7478"/>
                  </a:lnTo>
                  <a:lnTo>
                    <a:pt x="898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3" name="Google Shape;273;p28"/>
            <p:cNvSpPr/>
            <p:nvPr/>
          </p:nvSpPr>
          <p:spPr>
            <a:xfrm>
              <a:off x="5429808" y="2868987"/>
              <a:ext cx="1611905" cy="993816"/>
            </a:xfrm>
            <a:custGeom>
              <a:avLst/>
              <a:gdLst/>
              <a:ahLst/>
              <a:cxnLst/>
              <a:rect l="l" t="t" r="r" b="b"/>
              <a:pathLst>
                <a:path w="12959" h="7990" extrusionOk="0">
                  <a:moveTo>
                    <a:pt x="1" y="0"/>
                  </a:moveTo>
                  <a:lnTo>
                    <a:pt x="1" y="520"/>
                  </a:lnTo>
                  <a:lnTo>
                    <a:pt x="12958" y="7990"/>
                  </a:lnTo>
                  <a:lnTo>
                    <a:pt x="12958" y="74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4" name="Google Shape;274;p28"/>
            <p:cNvSpPr/>
            <p:nvPr/>
          </p:nvSpPr>
          <p:spPr>
            <a:xfrm>
              <a:off x="7041559" y="3153326"/>
              <a:ext cx="1117724" cy="709478"/>
            </a:xfrm>
            <a:custGeom>
              <a:avLst/>
              <a:gdLst/>
              <a:ahLst/>
              <a:cxnLst/>
              <a:rect l="l" t="t" r="r" b="b"/>
              <a:pathLst>
                <a:path w="8986" h="5704" extrusionOk="0">
                  <a:moveTo>
                    <a:pt x="8986" y="0"/>
                  </a:moveTo>
                  <a:lnTo>
                    <a:pt x="0" y="5184"/>
                  </a:lnTo>
                  <a:lnTo>
                    <a:pt x="0" y="5704"/>
                  </a:lnTo>
                  <a:lnTo>
                    <a:pt x="8986" y="521"/>
                  </a:lnTo>
                  <a:lnTo>
                    <a:pt x="89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5" name="Google Shape;275;p28"/>
            <p:cNvSpPr/>
            <p:nvPr/>
          </p:nvSpPr>
          <p:spPr>
            <a:xfrm>
              <a:off x="6676744" y="2597086"/>
              <a:ext cx="718572" cy="413821"/>
            </a:xfrm>
            <a:custGeom>
              <a:avLst/>
              <a:gdLst/>
              <a:ahLst/>
              <a:cxnLst/>
              <a:rect l="l" t="t" r="r" b="b"/>
              <a:pathLst>
                <a:path w="5777" h="3327" extrusionOk="0">
                  <a:moveTo>
                    <a:pt x="1556" y="1"/>
                  </a:moveTo>
                  <a:lnTo>
                    <a:pt x="1" y="905"/>
                  </a:lnTo>
                  <a:lnTo>
                    <a:pt x="4228" y="3326"/>
                  </a:lnTo>
                  <a:lnTo>
                    <a:pt x="5776" y="2422"/>
                  </a:lnTo>
                  <a:lnTo>
                    <a:pt x="155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6" name="Google Shape;276;p28"/>
            <p:cNvSpPr/>
            <p:nvPr/>
          </p:nvSpPr>
          <p:spPr>
            <a:xfrm>
              <a:off x="7202634" y="2898217"/>
              <a:ext cx="192797" cy="140055"/>
            </a:xfrm>
            <a:custGeom>
              <a:avLst/>
              <a:gdLst/>
              <a:ahLst/>
              <a:cxnLst/>
              <a:rect l="l" t="t" r="r" b="b"/>
              <a:pathLst>
                <a:path w="1550" h="1126" extrusionOk="0">
                  <a:moveTo>
                    <a:pt x="1548" y="1"/>
                  </a:moveTo>
                  <a:lnTo>
                    <a:pt x="0" y="905"/>
                  </a:lnTo>
                  <a:lnTo>
                    <a:pt x="1" y="1126"/>
                  </a:lnTo>
                  <a:lnTo>
                    <a:pt x="1549" y="21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7" name="Google Shape;277;p28"/>
            <p:cNvSpPr/>
            <p:nvPr/>
          </p:nvSpPr>
          <p:spPr>
            <a:xfrm>
              <a:off x="6676744" y="2709528"/>
              <a:ext cx="526149" cy="328743"/>
            </a:xfrm>
            <a:custGeom>
              <a:avLst/>
              <a:gdLst/>
              <a:ahLst/>
              <a:cxnLst/>
              <a:rect l="l" t="t" r="r" b="b"/>
              <a:pathLst>
                <a:path w="4230" h="2643" extrusionOk="0">
                  <a:moveTo>
                    <a:pt x="1" y="1"/>
                  </a:moveTo>
                  <a:lnTo>
                    <a:pt x="1" y="208"/>
                  </a:lnTo>
                  <a:lnTo>
                    <a:pt x="4229" y="2643"/>
                  </a:lnTo>
                  <a:lnTo>
                    <a:pt x="4228" y="24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8" name="Google Shape;278;p28"/>
            <p:cNvSpPr/>
            <p:nvPr/>
          </p:nvSpPr>
          <p:spPr>
            <a:xfrm>
              <a:off x="7124647" y="2853812"/>
              <a:ext cx="202872" cy="118039"/>
            </a:xfrm>
            <a:custGeom>
              <a:avLst/>
              <a:gdLst/>
              <a:ahLst/>
              <a:cxnLst/>
              <a:rect l="l" t="t" r="r" b="b"/>
              <a:pathLst>
                <a:path w="1631" h="949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49"/>
                  </a:lnTo>
                  <a:lnTo>
                    <a:pt x="1630" y="45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79" name="Google Shape;279;p28"/>
            <p:cNvSpPr/>
            <p:nvPr/>
          </p:nvSpPr>
          <p:spPr>
            <a:xfrm>
              <a:off x="7048151" y="2809905"/>
              <a:ext cx="202872" cy="118163"/>
            </a:xfrm>
            <a:custGeom>
              <a:avLst/>
              <a:gdLst/>
              <a:ahLst/>
              <a:cxnLst/>
              <a:rect l="l" t="t" r="r" b="b"/>
              <a:pathLst>
                <a:path w="1631" h="950" extrusionOk="0">
                  <a:moveTo>
                    <a:pt x="1549" y="0"/>
                  </a:moveTo>
                  <a:lnTo>
                    <a:pt x="0" y="904"/>
                  </a:lnTo>
                  <a:lnTo>
                    <a:pt x="79" y="950"/>
                  </a:lnTo>
                  <a:lnTo>
                    <a:pt x="1631" y="45"/>
                  </a:lnTo>
                  <a:lnTo>
                    <a:pt x="154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0" name="Google Shape;280;p28"/>
            <p:cNvSpPr/>
            <p:nvPr/>
          </p:nvSpPr>
          <p:spPr>
            <a:xfrm>
              <a:off x="6971656" y="276599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1" name="Google Shape;281;p28"/>
            <p:cNvSpPr/>
            <p:nvPr/>
          </p:nvSpPr>
          <p:spPr>
            <a:xfrm>
              <a:off x="6895658" y="2722340"/>
              <a:ext cx="202996" cy="118039"/>
            </a:xfrm>
            <a:custGeom>
              <a:avLst/>
              <a:gdLst/>
              <a:ahLst/>
              <a:cxnLst/>
              <a:rect l="l" t="t" r="r" b="b"/>
              <a:pathLst>
                <a:path w="1632" h="949" extrusionOk="0">
                  <a:moveTo>
                    <a:pt x="1551" y="0"/>
                  </a:moveTo>
                  <a:lnTo>
                    <a:pt x="1" y="904"/>
                  </a:lnTo>
                  <a:lnTo>
                    <a:pt x="81" y="949"/>
                  </a:lnTo>
                  <a:lnTo>
                    <a:pt x="1631" y="44"/>
                  </a:lnTo>
                  <a:lnTo>
                    <a:pt x="155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2" name="Google Shape;282;p28"/>
            <p:cNvSpPr/>
            <p:nvPr/>
          </p:nvSpPr>
          <p:spPr>
            <a:xfrm>
              <a:off x="6832098" y="2613132"/>
              <a:ext cx="535726" cy="306976"/>
            </a:xfrm>
            <a:custGeom>
              <a:avLst/>
              <a:gdLst/>
              <a:ahLst/>
              <a:cxnLst/>
              <a:rect l="l" t="t" r="r" b="b"/>
              <a:pathLst>
                <a:path w="4307" h="2468" extrusionOk="0">
                  <a:moveTo>
                    <a:pt x="79" y="0"/>
                  </a:moveTo>
                  <a:lnTo>
                    <a:pt x="1" y="46"/>
                  </a:lnTo>
                  <a:lnTo>
                    <a:pt x="4228" y="2467"/>
                  </a:lnTo>
                  <a:lnTo>
                    <a:pt x="4307" y="2422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3" name="Google Shape;283;p28"/>
            <p:cNvSpPr/>
            <p:nvPr/>
          </p:nvSpPr>
          <p:spPr>
            <a:xfrm>
              <a:off x="6793415" y="2635894"/>
              <a:ext cx="536348" cy="307474"/>
            </a:xfrm>
            <a:custGeom>
              <a:avLst/>
              <a:gdLst/>
              <a:ahLst/>
              <a:cxnLst/>
              <a:rect l="l" t="t" r="r" b="b"/>
              <a:pathLst>
                <a:path w="4312" h="2472" extrusionOk="0">
                  <a:moveTo>
                    <a:pt x="80" y="1"/>
                  </a:moveTo>
                  <a:lnTo>
                    <a:pt x="1" y="48"/>
                  </a:lnTo>
                  <a:lnTo>
                    <a:pt x="4234" y="2471"/>
                  </a:lnTo>
                  <a:lnTo>
                    <a:pt x="4311" y="2426"/>
                  </a:lnTo>
                  <a:lnTo>
                    <a:pt x="8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4" name="Google Shape;284;p28"/>
            <p:cNvSpPr/>
            <p:nvPr/>
          </p:nvSpPr>
          <p:spPr>
            <a:xfrm>
              <a:off x="6754359" y="2658656"/>
              <a:ext cx="535851" cy="307100"/>
            </a:xfrm>
            <a:custGeom>
              <a:avLst/>
              <a:gdLst/>
              <a:ahLst/>
              <a:cxnLst/>
              <a:rect l="l" t="t" r="r" b="b"/>
              <a:pathLst>
                <a:path w="4308" h="2469" extrusionOk="0">
                  <a:moveTo>
                    <a:pt x="81" y="0"/>
                  </a:moveTo>
                  <a:lnTo>
                    <a:pt x="1" y="46"/>
                  </a:lnTo>
                  <a:lnTo>
                    <a:pt x="4229" y="2468"/>
                  </a:lnTo>
                  <a:lnTo>
                    <a:pt x="4308" y="2422"/>
                  </a:lnTo>
                  <a:lnTo>
                    <a:pt x="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5" name="Google Shape;285;p28"/>
            <p:cNvSpPr/>
            <p:nvPr/>
          </p:nvSpPr>
          <p:spPr>
            <a:xfrm>
              <a:off x="6714184" y="2682164"/>
              <a:ext cx="537468" cy="307474"/>
            </a:xfrm>
            <a:custGeom>
              <a:avLst/>
              <a:gdLst/>
              <a:ahLst/>
              <a:cxnLst/>
              <a:rect l="l" t="t" r="r" b="b"/>
              <a:pathLst>
                <a:path w="4321" h="2472" extrusionOk="0">
                  <a:moveTo>
                    <a:pt x="79" y="0"/>
                  </a:moveTo>
                  <a:lnTo>
                    <a:pt x="0" y="45"/>
                  </a:lnTo>
                  <a:lnTo>
                    <a:pt x="4234" y="2472"/>
                  </a:lnTo>
                  <a:lnTo>
                    <a:pt x="4320" y="2430"/>
                  </a:lnTo>
                  <a:lnTo>
                    <a:pt x="7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6" name="Google Shape;286;p28"/>
            <p:cNvSpPr/>
            <p:nvPr/>
          </p:nvSpPr>
          <p:spPr>
            <a:xfrm>
              <a:off x="6821153" y="2679303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0" y="1"/>
                  </a:moveTo>
                  <a:lnTo>
                    <a:pt x="1" y="904"/>
                  </a:lnTo>
                  <a:lnTo>
                    <a:pt x="80" y="950"/>
                  </a:lnTo>
                  <a:lnTo>
                    <a:pt x="1630" y="46"/>
                  </a:lnTo>
                  <a:lnTo>
                    <a:pt x="155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7" name="Google Shape;287;p28"/>
            <p:cNvSpPr/>
            <p:nvPr/>
          </p:nvSpPr>
          <p:spPr>
            <a:xfrm>
              <a:off x="6747394" y="2637138"/>
              <a:ext cx="202872" cy="118288"/>
            </a:xfrm>
            <a:custGeom>
              <a:avLst/>
              <a:gdLst/>
              <a:ahLst/>
              <a:cxnLst/>
              <a:rect l="l" t="t" r="r" b="b"/>
              <a:pathLst>
                <a:path w="1631" h="951" extrusionOk="0">
                  <a:moveTo>
                    <a:pt x="1551" y="1"/>
                  </a:moveTo>
                  <a:lnTo>
                    <a:pt x="0" y="904"/>
                  </a:lnTo>
                  <a:lnTo>
                    <a:pt x="80" y="950"/>
                  </a:lnTo>
                  <a:lnTo>
                    <a:pt x="1631" y="46"/>
                  </a:lnTo>
                  <a:lnTo>
                    <a:pt x="15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8" name="Google Shape;288;p28"/>
            <p:cNvSpPr/>
            <p:nvPr/>
          </p:nvSpPr>
          <p:spPr>
            <a:xfrm>
              <a:off x="6785206" y="2475813"/>
              <a:ext cx="223395" cy="245655"/>
            </a:xfrm>
            <a:custGeom>
              <a:avLst/>
              <a:gdLst/>
              <a:ahLst/>
              <a:cxnLst/>
              <a:rect l="l" t="t" r="r" b="b"/>
              <a:pathLst>
                <a:path w="1796" h="1975" extrusionOk="0">
                  <a:moveTo>
                    <a:pt x="632" y="0"/>
                  </a:moveTo>
                  <a:cubicBezTo>
                    <a:pt x="281" y="0"/>
                    <a:pt x="0" y="102"/>
                    <a:pt x="0" y="102"/>
                  </a:cubicBezTo>
                  <a:lnTo>
                    <a:pt x="76" y="1470"/>
                  </a:lnTo>
                  <a:cubicBezTo>
                    <a:pt x="76" y="1470"/>
                    <a:pt x="1043" y="1219"/>
                    <a:pt x="1210" y="1104"/>
                  </a:cubicBezTo>
                  <a:cubicBezTo>
                    <a:pt x="1233" y="1088"/>
                    <a:pt x="1252" y="1082"/>
                    <a:pt x="1268" y="1082"/>
                  </a:cubicBezTo>
                  <a:cubicBezTo>
                    <a:pt x="1364" y="1082"/>
                    <a:pt x="1327" y="1343"/>
                    <a:pt x="1327" y="1343"/>
                  </a:cubicBezTo>
                  <a:cubicBezTo>
                    <a:pt x="1327" y="1343"/>
                    <a:pt x="1242" y="1772"/>
                    <a:pt x="1473" y="1942"/>
                  </a:cubicBezTo>
                  <a:cubicBezTo>
                    <a:pt x="1504" y="1964"/>
                    <a:pt x="1527" y="1975"/>
                    <a:pt x="1546" y="1975"/>
                  </a:cubicBezTo>
                  <a:cubicBezTo>
                    <a:pt x="1625" y="1975"/>
                    <a:pt x="1618" y="1792"/>
                    <a:pt x="1660" y="1535"/>
                  </a:cubicBezTo>
                  <a:cubicBezTo>
                    <a:pt x="1713" y="1216"/>
                    <a:pt x="1795" y="686"/>
                    <a:pt x="1795" y="686"/>
                  </a:cubicBezTo>
                  <a:cubicBezTo>
                    <a:pt x="1520" y="131"/>
                    <a:pt x="1030" y="0"/>
                    <a:pt x="632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89" name="Google Shape;289;p28"/>
            <p:cNvSpPr/>
            <p:nvPr/>
          </p:nvSpPr>
          <p:spPr>
            <a:xfrm>
              <a:off x="6812819" y="2326554"/>
              <a:ext cx="332854" cy="257721"/>
            </a:xfrm>
            <a:custGeom>
              <a:avLst/>
              <a:gdLst/>
              <a:ahLst/>
              <a:cxnLst/>
              <a:rect l="l" t="t" r="r" b="b"/>
              <a:pathLst>
                <a:path w="2676" h="2072" extrusionOk="0">
                  <a:moveTo>
                    <a:pt x="623" y="1"/>
                  </a:moveTo>
                  <a:cubicBezTo>
                    <a:pt x="63" y="1"/>
                    <a:pt x="0" y="1245"/>
                    <a:pt x="0" y="1245"/>
                  </a:cubicBezTo>
                  <a:cubicBezTo>
                    <a:pt x="0" y="1245"/>
                    <a:pt x="853" y="1464"/>
                    <a:pt x="1105" y="1598"/>
                  </a:cubicBezTo>
                  <a:cubicBezTo>
                    <a:pt x="1573" y="1849"/>
                    <a:pt x="1739" y="2071"/>
                    <a:pt x="1739" y="2071"/>
                  </a:cubicBezTo>
                  <a:lnTo>
                    <a:pt x="2676" y="1025"/>
                  </a:lnTo>
                  <a:cubicBezTo>
                    <a:pt x="2676" y="1025"/>
                    <a:pt x="1330" y="127"/>
                    <a:pt x="700" y="8"/>
                  </a:cubicBezTo>
                  <a:cubicBezTo>
                    <a:pt x="673" y="3"/>
                    <a:pt x="647" y="1"/>
                    <a:pt x="623" y="1"/>
                  </a:cubicBez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0" name="Google Shape;290;p28"/>
            <p:cNvSpPr/>
            <p:nvPr/>
          </p:nvSpPr>
          <p:spPr>
            <a:xfrm>
              <a:off x="5949479" y="1725910"/>
              <a:ext cx="987990" cy="1340470"/>
            </a:xfrm>
            <a:custGeom>
              <a:avLst/>
              <a:gdLst/>
              <a:ahLst/>
              <a:cxnLst/>
              <a:rect l="l" t="t" r="r" b="b"/>
              <a:pathLst>
                <a:path w="7943" h="10777" extrusionOk="0">
                  <a:moveTo>
                    <a:pt x="562" y="0"/>
                  </a:moveTo>
                  <a:cubicBezTo>
                    <a:pt x="269" y="0"/>
                    <a:pt x="1" y="236"/>
                    <a:pt x="1" y="563"/>
                  </a:cubicBezTo>
                  <a:lnTo>
                    <a:pt x="24" y="6327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6"/>
                    <a:pt x="7381" y="10776"/>
                  </a:cubicBezTo>
                  <a:cubicBezTo>
                    <a:pt x="7674" y="10776"/>
                    <a:pt x="7942" y="10542"/>
                    <a:pt x="7941" y="10214"/>
                  </a:cubicBezTo>
                  <a:lnTo>
                    <a:pt x="7919" y="4450"/>
                  </a:lnTo>
                  <a:cubicBezTo>
                    <a:pt x="7919" y="4249"/>
                    <a:pt x="7811" y="4066"/>
                    <a:pt x="7637" y="3966"/>
                  </a:cubicBezTo>
                  <a:lnTo>
                    <a:pt x="839" y="75"/>
                  </a:lnTo>
                  <a:cubicBezTo>
                    <a:pt x="750" y="24"/>
                    <a:pt x="655" y="0"/>
                    <a:pt x="56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1" name="Google Shape;291;p28"/>
            <p:cNvSpPr/>
            <p:nvPr/>
          </p:nvSpPr>
          <p:spPr>
            <a:xfrm>
              <a:off x="6785206" y="2969737"/>
              <a:ext cx="120405" cy="123512"/>
            </a:xfrm>
            <a:custGeom>
              <a:avLst/>
              <a:gdLst/>
              <a:ahLst/>
              <a:cxnLst/>
              <a:rect l="l" t="t" r="r" b="b"/>
              <a:pathLst>
                <a:path w="968" h="993" extrusionOk="0">
                  <a:moveTo>
                    <a:pt x="867" y="0"/>
                  </a:moveTo>
                  <a:lnTo>
                    <a:pt x="0" y="535"/>
                  </a:lnTo>
                  <a:lnTo>
                    <a:pt x="441" y="992"/>
                  </a:lnTo>
                  <a:lnTo>
                    <a:pt x="968" y="685"/>
                  </a:lnTo>
                  <a:lnTo>
                    <a:pt x="86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2" name="Google Shape;292;p28"/>
            <p:cNvSpPr/>
            <p:nvPr/>
          </p:nvSpPr>
          <p:spPr>
            <a:xfrm>
              <a:off x="5923234" y="1733746"/>
              <a:ext cx="80850" cy="38434"/>
            </a:xfrm>
            <a:custGeom>
              <a:avLst/>
              <a:gdLst/>
              <a:ahLst/>
              <a:cxnLst/>
              <a:rect l="l" t="t" r="r" b="b"/>
              <a:pathLst>
                <a:path w="650" h="309" extrusionOk="0">
                  <a:moveTo>
                    <a:pt x="512" y="1"/>
                  </a:moveTo>
                  <a:lnTo>
                    <a:pt x="1" y="299"/>
                  </a:lnTo>
                  <a:lnTo>
                    <a:pt x="649" y="308"/>
                  </a:lnTo>
                  <a:lnTo>
                    <a:pt x="512" y="1"/>
                  </a:lnTo>
                  <a:close/>
                </a:path>
              </a:pathLst>
            </a:custGeom>
            <a:solidFill>
              <a:srgbClr val="564E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3" name="Google Shape;293;p28"/>
            <p:cNvSpPr/>
            <p:nvPr/>
          </p:nvSpPr>
          <p:spPr>
            <a:xfrm>
              <a:off x="5888158" y="1761608"/>
              <a:ext cx="987866" cy="1340470"/>
            </a:xfrm>
            <a:custGeom>
              <a:avLst/>
              <a:gdLst/>
              <a:ahLst/>
              <a:cxnLst/>
              <a:rect l="l" t="t" r="r" b="b"/>
              <a:pathLst>
                <a:path w="7942" h="10777" extrusionOk="0">
                  <a:moveTo>
                    <a:pt x="562" y="0"/>
                  </a:moveTo>
                  <a:cubicBezTo>
                    <a:pt x="269" y="0"/>
                    <a:pt x="0" y="236"/>
                    <a:pt x="1" y="563"/>
                  </a:cubicBezTo>
                  <a:lnTo>
                    <a:pt x="23" y="6328"/>
                  </a:lnTo>
                  <a:cubicBezTo>
                    <a:pt x="24" y="6527"/>
                    <a:pt x="132" y="6712"/>
                    <a:pt x="305" y="6811"/>
                  </a:cubicBezTo>
                  <a:lnTo>
                    <a:pt x="7103" y="10702"/>
                  </a:lnTo>
                  <a:cubicBezTo>
                    <a:pt x="7193" y="10753"/>
                    <a:pt x="7288" y="10777"/>
                    <a:pt x="7381" y="10777"/>
                  </a:cubicBezTo>
                  <a:cubicBezTo>
                    <a:pt x="7674" y="10777"/>
                    <a:pt x="7942" y="10542"/>
                    <a:pt x="7941" y="10214"/>
                  </a:cubicBezTo>
                  <a:lnTo>
                    <a:pt x="7918" y="4450"/>
                  </a:lnTo>
                  <a:cubicBezTo>
                    <a:pt x="7918" y="4249"/>
                    <a:pt x="7810" y="4066"/>
                    <a:pt x="7637" y="3967"/>
                  </a:cubicBezTo>
                  <a:lnTo>
                    <a:pt x="839" y="75"/>
                  </a:lnTo>
                  <a:cubicBezTo>
                    <a:pt x="749" y="24"/>
                    <a:pt x="654" y="0"/>
                    <a:pt x="56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4" name="Google Shape;294;p28"/>
            <p:cNvSpPr/>
            <p:nvPr/>
          </p:nvSpPr>
          <p:spPr>
            <a:xfrm>
              <a:off x="7376521" y="2926079"/>
              <a:ext cx="290812" cy="200878"/>
            </a:xfrm>
            <a:custGeom>
              <a:avLst/>
              <a:gdLst/>
              <a:ahLst/>
              <a:cxnLst/>
              <a:rect l="l" t="t" r="r" b="b"/>
              <a:pathLst>
                <a:path w="2338" h="1615" extrusionOk="0">
                  <a:moveTo>
                    <a:pt x="1315" y="1"/>
                  </a:moveTo>
                  <a:cubicBezTo>
                    <a:pt x="692" y="3"/>
                    <a:pt x="1" y="1113"/>
                    <a:pt x="1" y="1113"/>
                  </a:cubicBezTo>
                  <a:lnTo>
                    <a:pt x="883" y="1615"/>
                  </a:lnTo>
                  <a:lnTo>
                    <a:pt x="2337" y="634"/>
                  </a:lnTo>
                  <a:lnTo>
                    <a:pt x="2293" y="529"/>
                  </a:lnTo>
                  <a:lnTo>
                    <a:pt x="1426" y="34"/>
                  </a:lnTo>
                  <a:cubicBezTo>
                    <a:pt x="1395" y="13"/>
                    <a:pt x="1358" y="1"/>
                    <a:pt x="1315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5" name="Google Shape;295;p28"/>
            <p:cNvSpPr/>
            <p:nvPr/>
          </p:nvSpPr>
          <p:spPr>
            <a:xfrm>
              <a:off x="7485729" y="2988394"/>
              <a:ext cx="194538" cy="138562"/>
            </a:xfrm>
            <a:custGeom>
              <a:avLst/>
              <a:gdLst/>
              <a:ahLst/>
              <a:cxnLst/>
              <a:rect l="l" t="t" r="r" b="b"/>
              <a:pathLst>
                <a:path w="1564" h="1114" extrusionOk="0">
                  <a:moveTo>
                    <a:pt x="1315" y="1"/>
                  </a:moveTo>
                  <a:cubicBezTo>
                    <a:pt x="692" y="3"/>
                    <a:pt x="1" y="1114"/>
                    <a:pt x="1" y="1114"/>
                  </a:cubicBezTo>
                  <a:lnTo>
                    <a:pt x="1564" y="203"/>
                  </a:lnTo>
                  <a:cubicBezTo>
                    <a:pt x="1564" y="203"/>
                    <a:pt x="1481" y="1"/>
                    <a:pt x="131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6" name="Google Shape;296;p28"/>
            <p:cNvSpPr/>
            <p:nvPr/>
          </p:nvSpPr>
          <p:spPr>
            <a:xfrm>
              <a:off x="7418812" y="3038147"/>
              <a:ext cx="48510" cy="56967"/>
            </a:xfrm>
            <a:custGeom>
              <a:avLst/>
              <a:gdLst/>
              <a:ahLst/>
              <a:cxnLst/>
              <a:rect l="l" t="t" r="r" b="b"/>
              <a:pathLst>
                <a:path w="390" h="458" extrusionOk="0">
                  <a:moveTo>
                    <a:pt x="295" y="1"/>
                  </a:moveTo>
                  <a:cubicBezTo>
                    <a:pt x="117" y="219"/>
                    <a:pt x="1" y="405"/>
                    <a:pt x="1" y="405"/>
                  </a:cubicBezTo>
                  <a:lnTo>
                    <a:pt x="93" y="458"/>
                  </a:lnTo>
                  <a:cubicBezTo>
                    <a:pt x="93" y="458"/>
                    <a:pt x="210" y="272"/>
                    <a:pt x="389" y="53"/>
                  </a:cubicBezTo>
                  <a:lnTo>
                    <a:pt x="2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7" name="Google Shape;297;p28"/>
            <p:cNvSpPr/>
            <p:nvPr/>
          </p:nvSpPr>
          <p:spPr>
            <a:xfrm>
              <a:off x="6084558" y="2543229"/>
              <a:ext cx="374274" cy="630495"/>
            </a:xfrm>
            <a:custGeom>
              <a:avLst/>
              <a:gdLst/>
              <a:ahLst/>
              <a:cxnLst/>
              <a:rect l="l" t="t" r="r" b="b"/>
              <a:pathLst>
                <a:path w="3009" h="5069" extrusionOk="0">
                  <a:moveTo>
                    <a:pt x="708" y="0"/>
                  </a:moveTo>
                  <a:lnTo>
                    <a:pt x="496" y="122"/>
                  </a:lnTo>
                  <a:lnTo>
                    <a:pt x="1" y="4280"/>
                  </a:lnTo>
                  <a:cubicBezTo>
                    <a:pt x="1" y="4773"/>
                    <a:pt x="225" y="5069"/>
                    <a:pt x="544" y="5069"/>
                  </a:cubicBezTo>
                  <a:cubicBezTo>
                    <a:pt x="654" y="5069"/>
                    <a:pt x="774" y="5034"/>
                    <a:pt x="901" y="4961"/>
                  </a:cubicBezTo>
                  <a:lnTo>
                    <a:pt x="3009" y="3744"/>
                  </a:lnTo>
                  <a:lnTo>
                    <a:pt x="3009" y="3462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8" name="Google Shape;298;p28"/>
            <p:cNvSpPr/>
            <p:nvPr/>
          </p:nvSpPr>
          <p:spPr>
            <a:xfrm>
              <a:off x="6150730" y="2958916"/>
              <a:ext cx="626278" cy="385337"/>
            </a:xfrm>
            <a:custGeom>
              <a:avLst/>
              <a:gdLst/>
              <a:ahLst/>
              <a:cxnLst/>
              <a:rect l="l" t="t" r="r" b="b"/>
              <a:pathLst>
                <a:path w="5035" h="3098" extrusionOk="0">
                  <a:moveTo>
                    <a:pt x="2252" y="0"/>
                  </a:moveTo>
                  <a:lnTo>
                    <a:pt x="0" y="1280"/>
                  </a:lnTo>
                  <a:lnTo>
                    <a:pt x="2662" y="3097"/>
                  </a:lnTo>
                  <a:lnTo>
                    <a:pt x="5035" y="1611"/>
                  </a:lnTo>
                  <a:lnTo>
                    <a:pt x="225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299" name="Google Shape;299;p28"/>
            <p:cNvSpPr/>
            <p:nvPr/>
          </p:nvSpPr>
          <p:spPr>
            <a:xfrm>
              <a:off x="6094633" y="2561264"/>
              <a:ext cx="369423" cy="790575"/>
            </a:xfrm>
            <a:custGeom>
              <a:avLst/>
              <a:gdLst/>
              <a:ahLst/>
              <a:cxnLst/>
              <a:rect l="l" t="t" r="r" b="b"/>
              <a:pathLst>
                <a:path w="2970" h="6356" extrusionOk="0">
                  <a:moveTo>
                    <a:pt x="480" y="1"/>
                  </a:moveTo>
                  <a:cubicBezTo>
                    <a:pt x="480" y="1"/>
                    <a:pt x="1" y="3423"/>
                    <a:pt x="36" y="3855"/>
                  </a:cubicBezTo>
                  <a:cubicBezTo>
                    <a:pt x="71" y="4287"/>
                    <a:pt x="254" y="4886"/>
                    <a:pt x="254" y="4886"/>
                  </a:cubicBezTo>
                  <a:lnTo>
                    <a:pt x="2795" y="6356"/>
                  </a:lnTo>
                  <a:cubicBezTo>
                    <a:pt x="2795" y="6356"/>
                    <a:pt x="2585" y="5742"/>
                    <a:pt x="2585" y="5314"/>
                  </a:cubicBezTo>
                  <a:cubicBezTo>
                    <a:pt x="2585" y="4888"/>
                    <a:pt x="2969" y="1468"/>
                    <a:pt x="2969" y="1468"/>
                  </a:cubicBezTo>
                  <a:lnTo>
                    <a:pt x="48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0" name="Google Shape;300;p28"/>
            <p:cNvSpPr/>
            <p:nvPr/>
          </p:nvSpPr>
          <p:spPr>
            <a:xfrm>
              <a:off x="6402854" y="2728559"/>
              <a:ext cx="374150" cy="630619"/>
            </a:xfrm>
            <a:custGeom>
              <a:avLst/>
              <a:gdLst/>
              <a:ahLst/>
              <a:cxnLst/>
              <a:rect l="l" t="t" r="r" b="b"/>
              <a:pathLst>
                <a:path w="3008" h="5070" extrusionOk="0">
                  <a:moveTo>
                    <a:pt x="703" y="0"/>
                  </a:moveTo>
                  <a:lnTo>
                    <a:pt x="491" y="123"/>
                  </a:lnTo>
                  <a:lnTo>
                    <a:pt x="0" y="4281"/>
                  </a:lnTo>
                  <a:cubicBezTo>
                    <a:pt x="0" y="4774"/>
                    <a:pt x="224" y="5069"/>
                    <a:pt x="544" y="5069"/>
                  </a:cubicBezTo>
                  <a:cubicBezTo>
                    <a:pt x="654" y="5069"/>
                    <a:pt x="774" y="5035"/>
                    <a:pt x="901" y="4961"/>
                  </a:cubicBezTo>
                  <a:lnTo>
                    <a:pt x="3008" y="3745"/>
                  </a:lnTo>
                  <a:lnTo>
                    <a:pt x="3008" y="3463"/>
                  </a:lnTo>
                  <a:lnTo>
                    <a:pt x="901" y="4679"/>
                  </a:lnTo>
                  <a:cubicBezTo>
                    <a:pt x="804" y="4735"/>
                    <a:pt x="712" y="4761"/>
                    <a:pt x="628" y="4761"/>
                  </a:cubicBezTo>
                  <a:cubicBezTo>
                    <a:pt x="384" y="4761"/>
                    <a:pt x="213" y="4536"/>
                    <a:pt x="213" y="4159"/>
                  </a:cubicBezTo>
                  <a:lnTo>
                    <a:pt x="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1" name="Google Shape;301;p28"/>
            <p:cNvSpPr/>
            <p:nvPr/>
          </p:nvSpPr>
          <p:spPr>
            <a:xfrm>
              <a:off x="6146252" y="2543229"/>
              <a:ext cx="344049" cy="200629"/>
            </a:xfrm>
            <a:custGeom>
              <a:avLst/>
              <a:gdLst/>
              <a:ahLst/>
              <a:cxnLst/>
              <a:rect l="l" t="t" r="r" b="b"/>
              <a:pathLst>
                <a:path w="2766" h="1613" extrusionOk="0">
                  <a:moveTo>
                    <a:pt x="212" y="0"/>
                  </a:moveTo>
                  <a:cubicBezTo>
                    <a:pt x="176" y="21"/>
                    <a:pt x="0" y="122"/>
                    <a:pt x="0" y="122"/>
                  </a:cubicBezTo>
                  <a:lnTo>
                    <a:pt x="2554" y="1613"/>
                  </a:lnTo>
                  <a:lnTo>
                    <a:pt x="2766" y="1490"/>
                  </a:lnTo>
                  <a:lnTo>
                    <a:pt x="2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2" name="Google Shape;302;p28"/>
            <p:cNvSpPr/>
            <p:nvPr/>
          </p:nvSpPr>
          <p:spPr>
            <a:xfrm>
              <a:off x="6984965" y="2655671"/>
              <a:ext cx="500028" cy="278244"/>
            </a:xfrm>
            <a:custGeom>
              <a:avLst/>
              <a:gdLst/>
              <a:ahLst/>
              <a:cxnLst/>
              <a:rect l="l" t="t" r="r" b="b"/>
              <a:pathLst>
                <a:path w="4020" h="2237" extrusionOk="0">
                  <a:moveTo>
                    <a:pt x="1220" y="0"/>
                  </a:moveTo>
                  <a:cubicBezTo>
                    <a:pt x="944" y="0"/>
                    <a:pt x="647" y="19"/>
                    <a:pt x="577" y="34"/>
                  </a:cubicBezTo>
                  <a:cubicBezTo>
                    <a:pt x="463" y="60"/>
                    <a:pt x="508" y="191"/>
                    <a:pt x="708" y="288"/>
                  </a:cubicBezTo>
                  <a:cubicBezTo>
                    <a:pt x="787" y="325"/>
                    <a:pt x="1089" y="326"/>
                    <a:pt x="1121" y="326"/>
                  </a:cubicBezTo>
                  <a:cubicBezTo>
                    <a:pt x="1123" y="326"/>
                    <a:pt x="1124" y="326"/>
                    <a:pt x="1124" y="326"/>
                  </a:cubicBezTo>
                  <a:lnTo>
                    <a:pt x="1124" y="326"/>
                  </a:lnTo>
                  <a:cubicBezTo>
                    <a:pt x="1124" y="326"/>
                    <a:pt x="688" y="712"/>
                    <a:pt x="375" y="895"/>
                  </a:cubicBezTo>
                  <a:cubicBezTo>
                    <a:pt x="63" y="1076"/>
                    <a:pt x="0" y="1223"/>
                    <a:pt x="221" y="1258"/>
                  </a:cubicBezTo>
                  <a:cubicBezTo>
                    <a:pt x="229" y="1260"/>
                    <a:pt x="238" y="1260"/>
                    <a:pt x="247" y="1260"/>
                  </a:cubicBezTo>
                  <a:cubicBezTo>
                    <a:pt x="499" y="1260"/>
                    <a:pt x="1256" y="833"/>
                    <a:pt x="1256" y="833"/>
                  </a:cubicBezTo>
                  <a:lnTo>
                    <a:pt x="1256" y="833"/>
                  </a:lnTo>
                  <a:cubicBezTo>
                    <a:pt x="1256" y="833"/>
                    <a:pt x="793" y="1223"/>
                    <a:pt x="562" y="1362"/>
                  </a:cubicBezTo>
                  <a:cubicBezTo>
                    <a:pt x="374" y="1474"/>
                    <a:pt x="313" y="1547"/>
                    <a:pt x="377" y="1601"/>
                  </a:cubicBezTo>
                  <a:cubicBezTo>
                    <a:pt x="428" y="1645"/>
                    <a:pt x="525" y="1651"/>
                    <a:pt x="578" y="1651"/>
                  </a:cubicBezTo>
                  <a:cubicBezTo>
                    <a:pt x="601" y="1651"/>
                    <a:pt x="616" y="1650"/>
                    <a:pt x="616" y="1650"/>
                  </a:cubicBezTo>
                  <a:lnTo>
                    <a:pt x="616" y="1650"/>
                  </a:lnTo>
                  <a:cubicBezTo>
                    <a:pt x="616" y="1650"/>
                    <a:pt x="499" y="1765"/>
                    <a:pt x="653" y="1837"/>
                  </a:cubicBezTo>
                  <a:cubicBezTo>
                    <a:pt x="685" y="1852"/>
                    <a:pt x="721" y="1859"/>
                    <a:pt x="759" y="1859"/>
                  </a:cubicBezTo>
                  <a:cubicBezTo>
                    <a:pt x="972" y="1859"/>
                    <a:pt x="1261" y="1646"/>
                    <a:pt x="1458" y="1485"/>
                  </a:cubicBezTo>
                  <a:cubicBezTo>
                    <a:pt x="1598" y="1370"/>
                    <a:pt x="1764" y="1362"/>
                    <a:pt x="1812" y="1362"/>
                  </a:cubicBezTo>
                  <a:cubicBezTo>
                    <a:pt x="1821" y="1362"/>
                    <a:pt x="1825" y="1362"/>
                    <a:pt x="1825" y="1362"/>
                  </a:cubicBezTo>
                  <a:cubicBezTo>
                    <a:pt x="1825" y="1362"/>
                    <a:pt x="1544" y="1976"/>
                    <a:pt x="1524" y="2125"/>
                  </a:cubicBezTo>
                  <a:cubicBezTo>
                    <a:pt x="1513" y="2199"/>
                    <a:pt x="1583" y="2237"/>
                    <a:pt x="1672" y="2237"/>
                  </a:cubicBezTo>
                  <a:cubicBezTo>
                    <a:pt x="1764" y="2237"/>
                    <a:pt x="1876" y="2196"/>
                    <a:pt x="1938" y="2113"/>
                  </a:cubicBezTo>
                  <a:cubicBezTo>
                    <a:pt x="2061" y="1951"/>
                    <a:pt x="2124" y="1678"/>
                    <a:pt x="2324" y="1593"/>
                  </a:cubicBezTo>
                  <a:cubicBezTo>
                    <a:pt x="2526" y="1508"/>
                    <a:pt x="3346" y="1597"/>
                    <a:pt x="3682" y="1449"/>
                  </a:cubicBezTo>
                  <a:cubicBezTo>
                    <a:pt x="4019" y="1300"/>
                    <a:pt x="3385" y="24"/>
                    <a:pt x="3385" y="24"/>
                  </a:cubicBezTo>
                  <a:cubicBezTo>
                    <a:pt x="3385" y="24"/>
                    <a:pt x="2727" y="45"/>
                    <a:pt x="2210" y="45"/>
                  </a:cubicBezTo>
                  <a:cubicBezTo>
                    <a:pt x="1951" y="45"/>
                    <a:pt x="1728" y="40"/>
                    <a:pt x="1640" y="24"/>
                  </a:cubicBezTo>
                  <a:cubicBezTo>
                    <a:pt x="1541" y="7"/>
                    <a:pt x="1384" y="0"/>
                    <a:pt x="122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3" name="Google Shape;303;p28"/>
            <p:cNvSpPr/>
            <p:nvPr/>
          </p:nvSpPr>
          <p:spPr>
            <a:xfrm>
              <a:off x="7329754" y="1782131"/>
              <a:ext cx="740961" cy="1072675"/>
            </a:xfrm>
            <a:custGeom>
              <a:avLst/>
              <a:gdLst/>
              <a:ahLst/>
              <a:cxnLst/>
              <a:rect l="l" t="t" r="r" b="b"/>
              <a:pathLst>
                <a:path w="5957" h="8624" extrusionOk="0">
                  <a:moveTo>
                    <a:pt x="4532" y="0"/>
                  </a:moveTo>
                  <a:cubicBezTo>
                    <a:pt x="3946" y="0"/>
                    <a:pt x="3623" y="1198"/>
                    <a:pt x="3603" y="2356"/>
                  </a:cubicBezTo>
                  <a:cubicBezTo>
                    <a:pt x="3591" y="2987"/>
                    <a:pt x="3638" y="4852"/>
                    <a:pt x="3639" y="5691"/>
                  </a:cubicBezTo>
                  <a:cubicBezTo>
                    <a:pt x="2583" y="5982"/>
                    <a:pt x="1" y="7047"/>
                    <a:pt x="1" y="7047"/>
                  </a:cubicBezTo>
                  <a:cubicBezTo>
                    <a:pt x="1" y="7047"/>
                    <a:pt x="346" y="7108"/>
                    <a:pt x="527" y="7558"/>
                  </a:cubicBezTo>
                  <a:cubicBezTo>
                    <a:pt x="770" y="8162"/>
                    <a:pt x="775" y="8616"/>
                    <a:pt x="775" y="8616"/>
                  </a:cubicBezTo>
                  <a:cubicBezTo>
                    <a:pt x="775" y="8616"/>
                    <a:pt x="983" y="8623"/>
                    <a:pt x="1296" y="8623"/>
                  </a:cubicBezTo>
                  <a:cubicBezTo>
                    <a:pt x="1881" y="8623"/>
                    <a:pt x="2832" y="8597"/>
                    <a:pt x="3481" y="8443"/>
                  </a:cubicBezTo>
                  <a:cubicBezTo>
                    <a:pt x="5225" y="8032"/>
                    <a:pt x="5497" y="7456"/>
                    <a:pt x="5497" y="7456"/>
                  </a:cubicBezTo>
                  <a:cubicBezTo>
                    <a:pt x="5686" y="7337"/>
                    <a:pt x="5689" y="6569"/>
                    <a:pt x="5772" y="6010"/>
                  </a:cubicBezTo>
                  <a:cubicBezTo>
                    <a:pt x="5808" y="5762"/>
                    <a:pt x="5956" y="2880"/>
                    <a:pt x="5853" y="1949"/>
                  </a:cubicBezTo>
                  <a:cubicBezTo>
                    <a:pt x="5692" y="507"/>
                    <a:pt x="5170" y="88"/>
                    <a:pt x="4596" y="5"/>
                  </a:cubicBezTo>
                  <a:cubicBezTo>
                    <a:pt x="4574" y="2"/>
                    <a:pt x="4553" y="0"/>
                    <a:pt x="453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4" name="Google Shape;304;p28"/>
            <p:cNvSpPr/>
            <p:nvPr/>
          </p:nvSpPr>
          <p:spPr>
            <a:xfrm>
              <a:off x="6264913" y="2215978"/>
              <a:ext cx="153491" cy="239063"/>
            </a:xfrm>
            <a:custGeom>
              <a:avLst/>
              <a:gdLst/>
              <a:ahLst/>
              <a:cxnLst/>
              <a:rect l="l" t="t" r="r" b="b"/>
              <a:pathLst>
                <a:path w="1234" h="1922" extrusionOk="0">
                  <a:moveTo>
                    <a:pt x="212" y="0"/>
                  </a:moveTo>
                  <a:cubicBezTo>
                    <a:pt x="56" y="0"/>
                    <a:pt x="32" y="142"/>
                    <a:pt x="32" y="307"/>
                  </a:cubicBezTo>
                  <a:cubicBezTo>
                    <a:pt x="32" y="578"/>
                    <a:pt x="0" y="707"/>
                    <a:pt x="33" y="1029"/>
                  </a:cubicBezTo>
                  <a:cubicBezTo>
                    <a:pt x="53" y="1242"/>
                    <a:pt x="133" y="1396"/>
                    <a:pt x="224" y="1455"/>
                  </a:cubicBezTo>
                  <a:lnTo>
                    <a:pt x="617" y="1681"/>
                  </a:lnTo>
                  <a:lnTo>
                    <a:pt x="1011" y="1907"/>
                  </a:lnTo>
                  <a:cubicBezTo>
                    <a:pt x="1030" y="1917"/>
                    <a:pt x="1049" y="1922"/>
                    <a:pt x="1066" y="1922"/>
                  </a:cubicBezTo>
                  <a:cubicBezTo>
                    <a:pt x="1133" y="1922"/>
                    <a:pt x="1186" y="1851"/>
                    <a:pt x="1202" y="1702"/>
                  </a:cubicBezTo>
                  <a:cubicBezTo>
                    <a:pt x="1233" y="1415"/>
                    <a:pt x="1202" y="1252"/>
                    <a:pt x="1200" y="979"/>
                  </a:cubicBezTo>
                  <a:cubicBezTo>
                    <a:pt x="1200" y="721"/>
                    <a:pt x="1155" y="464"/>
                    <a:pt x="615" y="153"/>
                  </a:cubicBezTo>
                  <a:cubicBezTo>
                    <a:pt x="427" y="44"/>
                    <a:pt x="299" y="0"/>
                    <a:pt x="2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5" name="Google Shape;305;p28"/>
            <p:cNvSpPr/>
            <p:nvPr/>
          </p:nvSpPr>
          <p:spPr>
            <a:xfrm>
              <a:off x="6376111" y="2439867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6"/>
                  </a:lnTo>
                  <a:lnTo>
                    <a:pt x="117" y="223"/>
                  </a:lnTo>
                  <a:lnTo>
                    <a:pt x="117" y="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6" name="Google Shape;306;p28"/>
            <p:cNvSpPr/>
            <p:nvPr/>
          </p:nvSpPr>
          <p:spPr>
            <a:xfrm>
              <a:off x="6348499" y="2423821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1"/>
                  </a:moveTo>
                  <a:lnTo>
                    <a:pt x="0" y="156"/>
                  </a:lnTo>
                  <a:lnTo>
                    <a:pt x="117" y="224"/>
                  </a:lnTo>
                  <a:lnTo>
                    <a:pt x="116" y="6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7" name="Google Shape;307;p28"/>
            <p:cNvSpPr/>
            <p:nvPr/>
          </p:nvSpPr>
          <p:spPr>
            <a:xfrm>
              <a:off x="6320761" y="240790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0" y="0"/>
                  </a:moveTo>
                  <a:lnTo>
                    <a:pt x="0" y="157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8" name="Google Shape;308;p28"/>
            <p:cNvSpPr/>
            <p:nvPr/>
          </p:nvSpPr>
          <p:spPr>
            <a:xfrm>
              <a:off x="6362056" y="2460390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1"/>
                  </a:moveTo>
                  <a:lnTo>
                    <a:pt x="1" y="157"/>
                  </a:lnTo>
                  <a:lnTo>
                    <a:pt x="118" y="224"/>
                  </a:lnTo>
                  <a:lnTo>
                    <a:pt x="118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09" name="Google Shape;309;p28"/>
            <p:cNvSpPr/>
            <p:nvPr/>
          </p:nvSpPr>
          <p:spPr>
            <a:xfrm>
              <a:off x="6334443" y="2444593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7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0" name="Google Shape;310;p28"/>
            <p:cNvSpPr/>
            <p:nvPr/>
          </p:nvSpPr>
          <p:spPr>
            <a:xfrm>
              <a:off x="6306706" y="2428672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1" name="Google Shape;311;p28"/>
            <p:cNvSpPr/>
            <p:nvPr/>
          </p:nvSpPr>
          <p:spPr>
            <a:xfrm>
              <a:off x="6293148" y="2392104"/>
              <a:ext cx="14677" cy="27862"/>
            </a:xfrm>
            <a:custGeom>
              <a:avLst/>
              <a:gdLst/>
              <a:ahLst/>
              <a:cxnLst/>
              <a:rect l="l" t="t" r="r" b="b"/>
              <a:pathLst>
                <a:path w="118" h="224" extrusionOk="0">
                  <a:moveTo>
                    <a:pt x="1" y="0"/>
                  </a:moveTo>
                  <a:lnTo>
                    <a:pt x="1" y="156"/>
                  </a:lnTo>
                  <a:lnTo>
                    <a:pt x="118" y="223"/>
                  </a:lnTo>
                  <a:lnTo>
                    <a:pt x="118" y="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2" name="Google Shape;312;p28"/>
            <p:cNvSpPr/>
            <p:nvPr/>
          </p:nvSpPr>
          <p:spPr>
            <a:xfrm>
              <a:off x="6359693" y="2333395"/>
              <a:ext cx="36072" cy="60326"/>
            </a:xfrm>
            <a:custGeom>
              <a:avLst/>
              <a:gdLst/>
              <a:ahLst/>
              <a:cxnLst/>
              <a:rect l="l" t="t" r="r" b="b"/>
              <a:pathLst>
                <a:path w="290" h="485" extrusionOk="0">
                  <a:moveTo>
                    <a:pt x="61" y="0"/>
                  </a:moveTo>
                  <a:cubicBezTo>
                    <a:pt x="9" y="0"/>
                    <a:pt x="0" y="69"/>
                    <a:pt x="0" y="187"/>
                  </a:cubicBezTo>
                  <a:cubicBezTo>
                    <a:pt x="2" y="345"/>
                    <a:pt x="53" y="397"/>
                    <a:pt x="136" y="443"/>
                  </a:cubicBezTo>
                  <a:cubicBezTo>
                    <a:pt x="171" y="463"/>
                    <a:pt x="205" y="484"/>
                    <a:pt x="231" y="484"/>
                  </a:cubicBezTo>
                  <a:cubicBezTo>
                    <a:pt x="267" y="484"/>
                    <a:pt x="290" y="448"/>
                    <a:pt x="290" y="327"/>
                  </a:cubicBezTo>
                  <a:cubicBezTo>
                    <a:pt x="289" y="206"/>
                    <a:pt x="267" y="103"/>
                    <a:pt x="131" y="25"/>
                  </a:cubicBezTo>
                  <a:cubicBezTo>
                    <a:pt x="101" y="8"/>
                    <a:pt x="78" y="0"/>
                    <a:pt x="6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3" name="Google Shape;313;p28"/>
            <p:cNvSpPr/>
            <p:nvPr/>
          </p:nvSpPr>
          <p:spPr>
            <a:xfrm>
              <a:off x="6286805" y="2292598"/>
              <a:ext cx="36072" cy="59206"/>
            </a:xfrm>
            <a:custGeom>
              <a:avLst/>
              <a:gdLst/>
              <a:ahLst/>
              <a:cxnLst/>
              <a:rect l="l" t="t" r="r" b="b"/>
              <a:pathLst>
                <a:path w="290" h="476" extrusionOk="0">
                  <a:moveTo>
                    <a:pt x="69" y="0"/>
                  </a:moveTo>
                  <a:cubicBezTo>
                    <a:pt x="12" y="0"/>
                    <a:pt x="1" y="65"/>
                    <a:pt x="1" y="152"/>
                  </a:cubicBezTo>
                  <a:cubicBezTo>
                    <a:pt x="1" y="364"/>
                    <a:pt x="73" y="398"/>
                    <a:pt x="155" y="446"/>
                  </a:cubicBezTo>
                  <a:cubicBezTo>
                    <a:pt x="186" y="463"/>
                    <a:pt x="212" y="475"/>
                    <a:pt x="234" y="475"/>
                  </a:cubicBezTo>
                  <a:cubicBezTo>
                    <a:pt x="269" y="475"/>
                    <a:pt x="289" y="442"/>
                    <a:pt x="289" y="343"/>
                  </a:cubicBezTo>
                  <a:cubicBezTo>
                    <a:pt x="289" y="185"/>
                    <a:pt x="275" y="99"/>
                    <a:pt x="159" y="32"/>
                  </a:cubicBezTo>
                  <a:cubicBezTo>
                    <a:pt x="120" y="10"/>
                    <a:pt x="91" y="0"/>
                    <a:pt x="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4" name="Google Shape;314;p28"/>
            <p:cNvSpPr/>
            <p:nvPr/>
          </p:nvSpPr>
          <p:spPr>
            <a:xfrm>
              <a:off x="6329468" y="2368471"/>
              <a:ext cx="24504" cy="39678"/>
            </a:xfrm>
            <a:custGeom>
              <a:avLst/>
              <a:gdLst/>
              <a:ahLst/>
              <a:cxnLst/>
              <a:rect l="l" t="t" r="r" b="b"/>
              <a:pathLst>
                <a:path w="197" h="319" extrusionOk="0">
                  <a:moveTo>
                    <a:pt x="79" y="1"/>
                  </a:moveTo>
                  <a:cubicBezTo>
                    <a:pt x="27" y="1"/>
                    <a:pt x="0" y="127"/>
                    <a:pt x="0" y="177"/>
                  </a:cubicBezTo>
                  <a:cubicBezTo>
                    <a:pt x="0" y="232"/>
                    <a:pt x="72" y="277"/>
                    <a:pt x="98" y="292"/>
                  </a:cubicBezTo>
                  <a:cubicBezTo>
                    <a:pt x="114" y="301"/>
                    <a:pt x="147" y="319"/>
                    <a:pt x="170" y="319"/>
                  </a:cubicBezTo>
                  <a:cubicBezTo>
                    <a:pt x="185" y="319"/>
                    <a:pt x="196" y="311"/>
                    <a:pt x="196" y="289"/>
                  </a:cubicBezTo>
                  <a:cubicBezTo>
                    <a:pt x="196" y="234"/>
                    <a:pt x="162" y="44"/>
                    <a:pt x="98" y="7"/>
                  </a:cubicBezTo>
                  <a:cubicBezTo>
                    <a:pt x="91" y="3"/>
                    <a:pt x="85" y="1"/>
                    <a:pt x="7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5" name="Google Shape;315;p28"/>
            <p:cNvSpPr/>
            <p:nvPr/>
          </p:nvSpPr>
          <p:spPr>
            <a:xfrm>
              <a:off x="6306706" y="2445588"/>
              <a:ext cx="70029" cy="51246"/>
            </a:xfrm>
            <a:custGeom>
              <a:avLst/>
              <a:gdLst/>
              <a:ahLst/>
              <a:cxnLst/>
              <a:rect l="l" t="t" r="r" b="b"/>
              <a:pathLst>
                <a:path w="563" h="412" extrusionOk="0">
                  <a:moveTo>
                    <a:pt x="1" y="0"/>
                  </a:moveTo>
                  <a:lnTo>
                    <a:pt x="1" y="0"/>
                  </a:lnTo>
                  <a:cubicBezTo>
                    <a:pt x="2" y="67"/>
                    <a:pt x="31" y="139"/>
                    <a:pt x="68" y="159"/>
                  </a:cubicBezTo>
                  <a:lnTo>
                    <a:pt x="496" y="406"/>
                  </a:lnTo>
                  <a:cubicBezTo>
                    <a:pt x="503" y="410"/>
                    <a:pt x="510" y="412"/>
                    <a:pt x="516" y="412"/>
                  </a:cubicBezTo>
                  <a:cubicBezTo>
                    <a:pt x="543" y="412"/>
                    <a:pt x="563" y="377"/>
                    <a:pt x="563" y="324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6" name="Google Shape;316;p28"/>
            <p:cNvSpPr/>
            <p:nvPr/>
          </p:nvSpPr>
          <p:spPr>
            <a:xfrm>
              <a:off x="6170507" y="2101546"/>
              <a:ext cx="89682" cy="149632"/>
            </a:xfrm>
            <a:custGeom>
              <a:avLst/>
              <a:gdLst/>
              <a:ahLst/>
              <a:cxnLst/>
              <a:rect l="l" t="t" r="r" b="b"/>
              <a:pathLst>
                <a:path w="721" h="1203" extrusionOk="0">
                  <a:moveTo>
                    <a:pt x="191" y="0"/>
                  </a:moveTo>
                  <a:cubicBezTo>
                    <a:pt x="173" y="0"/>
                    <a:pt x="159" y="7"/>
                    <a:pt x="150" y="19"/>
                  </a:cubicBezTo>
                  <a:cubicBezTo>
                    <a:pt x="94" y="94"/>
                    <a:pt x="158" y="184"/>
                    <a:pt x="170" y="220"/>
                  </a:cubicBezTo>
                  <a:cubicBezTo>
                    <a:pt x="152" y="205"/>
                    <a:pt x="107" y="158"/>
                    <a:pt x="68" y="158"/>
                  </a:cubicBezTo>
                  <a:cubicBezTo>
                    <a:pt x="54" y="158"/>
                    <a:pt x="41" y="164"/>
                    <a:pt x="29" y="179"/>
                  </a:cubicBezTo>
                  <a:cubicBezTo>
                    <a:pt x="0" y="218"/>
                    <a:pt x="8" y="345"/>
                    <a:pt x="90" y="469"/>
                  </a:cubicBezTo>
                  <a:cubicBezTo>
                    <a:pt x="157" y="570"/>
                    <a:pt x="227" y="592"/>
                    <a:pt x="278" y="592"/>
                  </a:cubicBezTo>
                  <a:cubicBezTo>
                    <a:pt x="291" y="592"/>
                    <a:pt x="303" y="591"/>
                    <a:pt x="313" y="589"/>
                  </a:cubicBezTo>
                  <a:lnTo>
                    <a:pt x="721" y="1202"/>
                  </a:lnTo>
                  <a:lnTo>
                    <a:pt x="720" y="898"/>
                  </a:lnTo>
                  <a:lnTo>
                    <a:pt x="420" y="446"/>
                  </a:lnTo>
                  <a:cubicBezTo>
                    <a:pt x="431" y="378"/>
                    <a:pt x="436" y="251"/>
                    <a:pt x="351" y="124"/>
                  </a:cubicBezTo>
                  <a:cubicBezTo>
                    <a:pt x="294" y="36"/>
                    <a:pt x="233" y="0"/>
                    <a:pt x="1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7" name="Google Shape;317;p28"/>
            <p:cNvSpPr/>
            <p:nvPr/>
          </p:nvSpPr>
          <p:spPr>
            <a:xfrm>
              <a:off x="6170631" y="2317599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720" y="0"/>
                  </a:moveTo>
                  <a:lnTo>
                    <a:pt x="314" y="147"/>
                  </a:lnTo>
                  <a:cubicBezTo>
                    <a:pt x="272" y="88"/>
                    <a:pt x="197" y="3"/>
                    <a:pt x="122" y="3"/>
                  </a:cubicBezTo>
                  <a:cubicBezTo>
                    <a:pt x="111" y="3"/>
                    <a:pt x="101" y="4"/>
                    <a:pt x="90" y="8"/>
                  </a:cubicBezTo>
                  <a:cubicBezTo>
                    <a:pt x="8" y="37"/>
                    <a:pt x="0" y="154"/>
                    <a:pt x="31" y="230"/>
                  </a:cubicBezTo>
                  <a:cubicBezTo>
                    <a:pt x="73" y="335"/>
                    <a:pt x="147" y="342"/>
                    <a:pt x="171" y="350"/>
                  </a:cubicBezTo>
                  <a:cubicBezTo>
                    <a:pt x="159" y="372"/>
                    <a:pt x="95" y="388"/>
                    <a:pt x="152" y="528"/>
                  </a:cubicBezTo>
                  <a:cubicBezTo>
                    <a:pt x="178" y="593"/>
                    <a:pt x="247" y="662"/>
                    <a:pt x="317" y="662"/>
                  </a:cubicBezTo>
                  <a:cubicBezTo>
                    <a:pt x="329" y="662"/>
                    <a:pt x="341" y="660"/>
                    <a:pt x="353" y="656"/>
                  </a:cubicBezTo>
                  <a:cubicBezTo>
                    <a:pt x="437" y="625"/>
                    <a:pt x="433" y="492"/>
                    <a:pt x="421" y="412"/>
                  </a:cubicBezTo>
                  <a:lnTo>
                    <a:pt x="721" y="304"/>
                  </a:lnTo>
                  <a:lnTo>
                    <a:pt x="72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8" name="Google Shape;318;p28"/>
            <p:cNvSpPr/>
            <p:nvPr/>
          </p:nvSpPr>
          <p:spPr>
            <a:xfrm>
              <a:off x="6422631" y="2262248"/>
              <a:ext cx="89682" cy="82466"/>
            </a:xfrm>
            <a:custGeom>
              <a:avLst/>
              <a:gdLst/>
              <a:ahLst/>
              <a:cxnLst/>
              <a:rect l="l" t="t" r="r" b="b"/>
              <a:pathLst>
                <a:path w="721" h="663" extrusionOk="0">
                  <a:moveTo>
                    <a:pt x="404" y="1"/>
                  </a:moveTo>
                  <a:cubicBezTo>
                    <a:pt x="392" y="1"/>
                    <a:pt x="380" y="3"/>
                    <a:pt x="368" y="7"/>
                  </a:cubicBezTo>
                  <a:cubicBezTo>
                    <a:pt x="284" y="38"/>
                    <a:pt x="288" y="170"/>
                    <a:pt x="300" y="250"/>
                  </a:cubicBezTo>
                  <a:lnTo>
                    <a:pt x="0" y="358"/>
                  </a:lnTo>
                  <a:lnTo>
                    <a:pt x="1" y="662"/>
                  </a:lnTo>
                  <a:lnTo>
                    <a:pt x="407" y="516"/>
                  </a:lnTo>
                  <a:cubicBezTo>
                    <a:pt x="449" y="574"/>
                    <a:pt x="524" y="660"/>
                    <a:pt x="599" y="660"/>
                  </a:cubicBezTo>
                  <a:cubicBezTo>
                    <a:pt x="610" y="660"/>
                    <a:pt x="620" y="658"/>
                    <a:pt x="631" y="655"/>
                  </a:cubicBezTo>
                  <a:cubicBezTo>
                    <a:pt x="713" y="625"/>
                    <a:pt x="721" y="508"/>
                    <a:pt x="690" y="433"/>
                  </a:cubicBezTo>
                  <a:cubicBezTo>
                    <a:pt x="648" y="328"/>
                    <a:pt x="574" y="320"/>
                    <a:pt x="550" y="312"/>
                  </a:cubicBezTo>
                  <a:cubicBezTo>
                    <a:pt x="562" y="292"/>
                    <a:pt x="626" y="275"/>
                    <a:pt x="569" y="134"/>
                  </a:cubicBezTo>
                  <a:cubicBezTo>
                    <a:pt x="543" y="71"/>
                    <a:pt x="474" y="1"/>
                    <a:pt x="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19" name="Google Shape;319;p28"/>
            <p:cNvSpPr/>
            <p:nvPr/>
          </p:nvSpPr>
          <p:spPr>
            <a:xfrm>
              <a:off x="6422755" y="2411134"/>
              <a:ext cx="89806" cy="149632"/>
            </a:xfrm>
            <a:custGeom>
              <a:avLst/>
              <a:gdLst/>
              <a:ahLst/>
              <a:cxnLst/>
              <a:rect l="l" t="t" r="r" b="b"/>
              <a:pathLst>
                <a:path w="722" h="1203" extrusionOk="0">
                  <a:moveTo>
                    <a:pt x="0" y="0"/>
                  </a:moveTo>
                  <a:lnTo>
                    <a:pt x="1" y="304"/>
                  </a:lnTo>
                  <a:lnTo>
                    <a:pt x="301" y="757"/>
                  </a:lnTo>
                  <a:cubicBezTo>
                    <a:pt x="290" y="825"/>
                    <a:pt x="285" y="952"/>
                    <a:pt x="370" y="1079"/>
                  </a:cubicBezTo>
                  <a:cubicBezTo>
                    <a:pt x="427" y="1167"/>
                    <a:pt x="488" y="1202"/>
                    <a:pt x="530" y="1202"/>
                  </a:cubicBezTo>
                  <a:cubicBezTo>
                    <a:pt x="548" y="1202"/>
                    <a:pt x="562" y="1196"/>
                    <a:pt x="571" y="1184"/>
                  </a:cubicBezTo>
                  <a:cubicBezTo>
                    <a:pt x="627" y="1108"/>
                    <a:pt x="564" y="1018"/>
                    <a:pt x="551" y="982"/>
                  </a:cubicBezTo>
                  <a:lnTo>
                    <a:pt x="551" y="982"/>
                  </a:lnTo>
                  <a:cubicBezTo>
                    <a:pt x="569" y="998"/>
                    <a:pt x="614" y="1044"/>
                    <a:pt x="653" y="1044"/>
                  </a:cubicBezTo>
                  <a:cubicBezTo>
                    <a:pt x="667" y="1044"/>
                    <a:pt x="680" y="1039"/>
                    <a:pt x="692" y="1024"/>
                  </a:cubicBezTo>
                  <a:cubicBezTo>
                    <a:pt x="722" y="985"/>
                    <a:pt x="713" y="857"/>
                    <a:pt x="631" y="733"/>
                  </a:cubicBezTo>
                  <a:cubicBezTo>
                    <a:pt x="565" y="634"/>
                    <a:pt x="495" y="611"/>
                    <a:pt x="445" y="611"/>
                  </a:cubicBezTo>
                  <a:cubicBezTo>
                    <a:pt x="431" y="611"/>
                    <a:pt x="418" y="613"/>
                    <a:pt x="408" y="615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0" name="Google Shape;320;p28"/>
            <p:cNvSpPr/>
            <p:nvPr/>
          </p:nvSpPr>
          <p:spPr>
            <a:xfrm>
              <a:off x="7152633" y="3663170"/>
              <a:ext cx="1011748" cy="1326042"/>
            </a:xfrm>
            <a:custGeom>
              <a:avLst/>
              <a:gdLst/>
              <a:ahLst/>
              <a:cxnLst/>
              <a:rect l="l" t="t" r="r" b="b"/>
              <a:pathLst>
                <a:path w="8134" h="10661" extrusionOk="0">
                  <a:moveTo>
                    <a:pt x="271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6"/>
                    <a:pt x="448" y="6428"/>
                  </a:cubicBezTo>
                  <a:lnTo>
                    <a:pt x="7685" y="10607"/>
                  </a:lnTo>
                  <a:cubicBezTo>
                    <a:pt x="7748" y="10643"/>
                    <a:pt x="7808" y="10660"/>
                    <a:pt x="7862" y="10660"/>
                  </a:cubicBezTo>
                  <a:cubicBezTo>
                    <a:pt x="8022" y="10660"/>
                    <a:pt x="8134" y="10513"/>
                    <a:pt x="8134" y="10268"/>
                  </a:cubicBezTo>
                  <a:lnTo>
                    <a:pt x="8134" y="5090"/>
                  </a:lnTo>
                  <a:cubicBezTo>
                    <a:pt x="8134" y="4761"/>
                    <a:pt x="7932" y="4375"/>
                    <a:pt x="7685" y="4233"/>
                  </a:cubicBezTo>
                  <a:lnTo>
                    <a:pt x="448" y="54"/>
                  </a:lnTo>
                  <a:cubicBezTo>
                    <a:pt x="385" y="18"/>
                    <a:pt x="326" y="1"/>
                    <a:pt x="271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1" name="Google Shape;321;p28"/>
            <p:cNvSpPr/>
            <p:nvPr/>
          </p:nvSpPr>
          <p:spPr>
            <a:xfrm>
              <a:off x="7112457" y="3666778"/>
              <a:ext cx="114559" cy="106845"/>
            </a:xfrm>
            <a:custGeom>
              <a:avLst/>
              <a:gdLst/>
              <a:ahLst/>
              <a:cxnLst/>
              <a:rect l="l" t="t" r="r" b="b"/>
              <a:pathLst>
                <a:path w="921" h="859" extrusionOk="0">
                  <a:moveTo>
                    <a:pt x="481" y="0"/>
                  </a:moveTo>
                  <a:lnTo>
                    <a:pt x="1" y="274"/>
                  </a:lnTo>
                  <a:lnTo>
                    <a:pt x="921" y="859"/>
                  </a:lnTo>
                  <a:lnTo>
                    <a:pt x="48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2" name="Google Shape;322;p28"/>
            <p:cNvSpPr/>
            <p:nvPr/>
          </p:nvSpPr>
          <p:spPr>
            <a:xfrm>
              <a:off x="7093924" y="3696381"/>
              <a:ext cx="1011872" cy="1326042"/>
            </a:xfrm>
            <a:custGeom>
              <a:avLst/>
              <a:gdLst/>
              <a:ahLst/>
              <a:cxnLst/>
              <a:rect l="l" t="t" r="r" b="b"/>
              <a:pathLst>
                <a:path w="8135" h="10661" extrusionOk="0">
                  <a:moveTo>
                    <a:pt x="272" y="1"/>
                  </a:moveTo>
                  <a:cubicBezTo>
                    <a:pt x="112" y="1"/>
                    <a:pt x="0" y="148"/>
                    <a:pt x="0" y="393"/>
                  </a:cubicBezTo>
                  <a:lnTo>
                    <a:pt x="0" y="5572"/>
                  </a:lnTo>
                  <a:cubicBezTo>
                    <a:pt x="0" y="5901"/>
                    <a:pt x="202" y="6287"/>
                    <a:pt x="450" y="6429"/>
                  </a:cubicBezTo>
                  <a:lnTo>
                    <a:pt x="7687" y="10608"/>
                  </a:lnTo>
                  <a:cubicBezTo>
                    <a:pt x="7749" y="10644"/>
                    <a:pt x="7809" y="10661"/>
                    <a:pt x="7863" y="10661"/>
                  </a:cubicBezTo>
                  <a:cubicBezTo>
                    <a:pt x="8023" y="10661"/>
                    <a:pt x="8135" y="10514"/>
                    <a:pt x="8135" y="10269"/>
                  </a:cubicBezTo>
                  <a:lnTo>
                    <a:pt x="8135" y="5090"/>
                  </a:lnTo>
                  <a:cubicBezTo>
                    <a:pt x="8135" y="4761"/>
                    <a:pt x="7933" y="4376"/>
                    <a:pt x="7687" y="4233"/>
                  </a:cubicBezTo>
                  <a:lnTo>
                    <a:pt x="450" y="54"/>
                  </a:lnTo>
                  <a:cubicBezTo>
                    <a:pt x="387" y="18"/>
                    <a:pt x="327" y="1"/>
                    <a:pt x="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3" name="Google Shape;323;p28"/>
            <p:cNvSpPr/>
            <p:nvPr/>
          </p:nvSpPr>
          <p:spPr>
            <a:xfrm>
              <a:off x="7838852" y="4502505"/>
              <a:ext cx="193170" cy="275632"/>
            </a:xfrm>
            <a:custGeom>
              <a:avLst/>
              <a:gdLst/>
              <a:ahLst/>
              <a:cxnLst/>
              <a:rect l="l" t="t" r="r" b="b"/>
              <a:pathLst>
                <a:path w="1553" h="2216" extrusionOk="0">
                  <a:moveTo>
                    <a:pt x="104" y="1"/>
                  </a:moveTo>
                  <a:cubicBezTo>
                    <a:pt x="43" y="1"/>
                    <a:pt x="1" y="56"/>
                    <a:pt x="1" y="150"/>
                  </a:cubicBezTo>
                  <a:lnTo>
                    <a:pt x="1" y="1171"/>
                  </a:lnTo>
                  <a:cubicBezTo>
                    <a:pt x="1" y="1296"/>
                    <a:pt x="77" y="1442"/>
                    <a:pt x="172" y="1496"/>
                  </a:cubicBezTo>
                  <a:lnTo>
                    <a:pt x="1382" y="2195"/>
                  </a:lnTo>
                  <a:cubicBezTo>
                    <a:pt x="1406" y="2209"/>
                    <a:pt x="1429" y="2216"/>
                    <a:pt x="1450" y="2216"/>
                  </a:cubicBezTo>
                  <a:cubicBezTo>
                    <a:pt x="1510" y="2216"/>
                    <a:pt x="1552" y="2160"/>
                    <a:pt x="1552" y="2066"/>
                  </a:cubicBezTo>
                  <a:lnTo>
                    <a:pt x="1552" y="1046"/>
                  </a:lnTo>
                  <a:cubicBezTo>
                    <a:pt x="1552" y="921"/>
                    <a:pt x="1476" y="774"/>
                    <a:pt x="1382" y="720"/>
                  </a:cubicBezTo>
                  <a:lnTo>
                    <a:pt x="172" y="21"/>
                  </a:lnTo>
                  <a:cubicBezTo>
                    <a:pt x="148" y="7"/>
                    <a:pt x="125" y="1"/>
                    <a:pt x="10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4" name="Google Shape;324;p28"/>
            <p:cNvSpPr/>
            <p:nvPr/>
          </p:nvSpPr>
          <p:spPr>
            <a:xfrm>
              <a:off x="7093924" y="3750238"/>
              <a:ext cx="1011872" cy="765326"/>
            </a:xfrm>
            <a:custGeom>
              <a:avLst/>
              <a:gdLst/>
              <a:ahLst/>
              <a:cxnLst/>
              <a:rect l="l" t="t" r="r" b="b"/>
              <a:pathLst>
                <a:path w="8135" h="6153" extrusionOk="0">
                  <a:moveTo>
                    <a:pt x="0" y="1"/>
                  </a:moveTo>
                  <a:lnTo>
                    <a:pt x="0" y="1450"/>
                  </a:lnTo>
                  <a:lnTo>
                    <a:pt x="8135" y="6152"/>
                  </a:lnTo>
                  <a:lnTo>
                    <a:pt x="8135" y="470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5" name="Google Shape;325;p28"/>
            <p:cNvSpPr/>
            <p:nvPr/>
          </p:nvSpPr>
          <p:spPr>
            <a:xfrm>
              <a:off x="7167683" y="4109953"/>
              <a:ext cx="602023" cy="401755"/>
            </a:xfrm>
            <a:custGeom>
              <a:avLst/>
              <a:gdLst/>
              <a:ahLst/>
              <a:cxnLst/>
              <a:rect l="l" t="t" r="r" b="b"/>
              <a:pathLst>
                <a:path w="4840" h="3230" extrusionOk="0">
                  <a:moveTo>
                    <a:pt x="1" y="0"/>
                  </a:moveTo>
                  <a:lnTo>
                    <a:pt x="1" y="436"/>
                  </a:lnTo>
                  <a:lnTo>
                    <a:pt x="4839" y="3230"/>
                  </a:lnTo>
                  <a:lnTo>
                    <a:pt x="4839" y="279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6" name="Google Shape;326;p28"/>
            <p:cNvSpPr/>
            <p:nvPr/>
          </p:nvSpPr>
          <p:spPr>
            <a:xfrm>
              <a:off x="7167683" y="4232843"/>
              <a:ext cx="602023" cy="401880"/>
            </a:xfrm>
            <a:custGeom>
              <a:avLst/>
              <a:gdLst/>
              <a:ahLst/>
              <a:cxnLst/>
              <a:rect l="l" t="t" r="r" b="b"/>
              <a:pathLst>
                <a:path w="4840" h="3231" extrusionOk="0">
                  <a:moveTo>
                    <a:pt x="1" y="1"/>
                  </a:moveTo>
                  <a:lnTo>
                    <a:pt x="1" y="437"/>
                  </a:lnTo>
                  <a:lnTo>
                    <a:pt x="4839" y="3231"/>
                  </a:lnTo>
                  <a:lnTo>
                    <a:pt x="4839" y="2795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7" name="Google Shape;327;p28"/>
            <p:cNvSpPr/>
            <p:nvPr/>
          </p:nvSpPr>
          <p:spPr>
            <a:xfrm>
              <a:off x="7167683" y="4358345"/>
              <a:ext cx="864351" cy="553253"/>
            </a:xfrm>
            <a:custGeom>
              <a:avLst/>
              <a:gdLst/>
              <a:ahLst/>
              <a:cxnLst/>
              <a:rect l="l" t="t" r="r" b="b"/>
              <a:pathLst>
                <a:path w="6949" h="4448" extrusionOk="0">
                  <a:moveTo>
                    <a:pt x="1" y="1"/>
                  </a:moveTo>
                  <a:lnTo>
                    <a:pt x="1" y="437"/>
                  </a:lnTo>
                  <a:lnTo>
                    <a:pt x="6948" y="4448"/>
                  </a:lnTo>
                  <a:lnTo>
                    <a:pt x="6948" y="401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8" name="Google Shape;328;p28"/>
            <p:cNvSpPr/>
            <p:nvPr/>
          </p:nvSpPr>
          <p:spPr>
            <a:xfrm>
              <a:off x="7849300" y="2906426"/>
              <a:ext cx="495301" cy="1175290"/>
            </a:xfrm>
            <a:custGeom>
              <a:avLst/>
              <a:gdLst/>
              <a:ahLst/>
              <a:cxnLst/>
              <a:rect l="l" t="t" r="r" b="b"/>
              <a:pathLst>
                <a:path w="3982" h="9449" extrusionOk="0">
                  <a:moveTo>
                    <a:pt x="698" y="1"/>
                  </a:moveTo>
                  <a:cubicBezTo>
                    <a:pt x="635" y="1"/>
                    <a:pt x="573" y="13"/>
                    <a:pt x="516" y="36"/>
                  </a:cubicBezTo>
                  <a:cubicBezTo>
                    <a:pt x="509" y="38"/>
                    <a:pt x="441" y="74"/>
                    <a:pt x="423" y="87"/>
                  </a:cubicBezTo>
                  <a:lnTo>
                    <a:pt x="0" y="310"/>
                  </a:lnTo>
                  <a:lnTo>
                    <a:pt x="186" y="699"/>
                  </a:lnTo>
                  <a:cubicBezTo>
                    <a:pt x="186" y="710"/>
                    <a:pt x="184" y="720"/>
                    <a:pt x="184" y="731"/>
                  </a:cubicBezTo>
                  <a:lnTo>
                    <a:pt x="184" y="7065"/>
                  </a:lnTo>
                  <a:cubicBezTo>
                    <a:pt x="184" y="7238"/>
                    <a:pt x="277" y="7399"/>
                    <a:pt x="428" y="7485"/>
                  </a:cubicBezTo>
                  <a:lnTo>
                    <a:pt x="1837" y="8289"/>
                  </a:lnTo>
                  <a:lnTo>
                    <a:pt x="1837" y="8375"/>
                  </a:lnTo>
                  <a:lnTo>
                    <a:pt x="3132" y="9113"/>
                  </a:lnTo>
                  <a:lnTo>
                    <a:pt x="3027" y="9165"/>
                  </a:lnTo>
                  <a:lnTo>
                    <a:pt x="3285" y="9449"/>
                  </a:lnTo>
                  <a:lnTo>
                    <a:pt x="3733" y="9188"/>
                  </a:lnTo>
                  <a:cubicBezTo>
                    <a:pt x="3739" y="9184"/>
                    <a:pt x="3743" y="9182"/>
                    <a:pt x="3749" y="9179"/>
                  </a:cubicBezTo>
                  <a:lnTo>
                    <a:pt x="3769" y="9166"/>
                  </a:lnTo>
                  <a:lnTo>
                    <a:pt x="3769" y="9163"/>
                  </a:lnTo>
                  <a:cubicBezTo>
                    <a:pt x="3894" y="9078"/>
                    <a:pt x="3982" y="8939"/>
                    <a:pt x="3982" y="8765"/>
                  </a:cubicBezTo>
                  <a:lnTo>
                    <a:pt x="3982" y="2111"/>
                  </a:lnTo>
                  <a:cubicBezTo>
                    <a:pt x="3982" y="1927"/>
                    <a:pt x="3877" y="1758"/>
                    <a:pt x="3710" y="1677"/>
                  </a:cubicBezTo>
                  <a:lnTo>
                    <a:pt x="909" y="50"/>
                  </a:lnTo>
                  <a:cubicBezTo>
                    <a:pt x="840" y="16"/>
                    <a:pt x="768" y="1"/>
                    <a:pt x="69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29" name="Google Shape;329;p28"/>
            <p:cNvSpPr/>
            <p:nvPr/>
          </p:nvSpPr>
          <p:spPr>
            <a:xfrm>
              <a:off x="7818578" y="2937024"/>
              <a:ext cx="472539" cy="1151409"/>
            </a:xfrm>
            <a:custGeom>
              <a:avLst/>
              <a:gdLst/>
              <a:ahLst/>
              <a:cxnLst/>
              <a:rect l="l" t="t" r="r" b="b"/>
              <a:pathLst>
                <a:path w="3799" h="9257" extrusionOk="0">
                  <a:moveTo>
                    <a:pt x="484" y="1"/>
                  </a:moveTo>
                  <a:cubicBezTo>
                    <a:pt x="230" y="1"/>
                    <a:pt x="0" y="204"/>
                    <a:pt x="0" y="485"/>
                  </a:cubicBezTo>
                  <a:lnTo>
                    <a:pt x="0" y="7157"/>
                  </a:lnTo>
                  <a:cubicBezTo>
                    <a:pt x="0" y="7330"/>
                    <a:pt x="94" y="7491"/>
                    <a:pt x="245" y="7577"/>
                  </a:cubicBezTo>
                  <a:lnTo>
                    <a:pt x="2084" y="8626"/>
                  </a:lnTo>
                  <a:lnTo>
                    <a:pt x="3076" y="9192"/>
                  </a:lnTo>
                  <a:cubicBezTo>
                    <a:pt x="3153" y="9236"/>
                    <a:pt x="3235" y="9256"/>
                    <a:pt x="3315" y="9256"/>
                  </a:cubicBezTo>
                  <a:cubicBezTo>
                    <a:pt x="3567" y="9256"/>
                    <a:pt x="3799" y="9054"/>
                    <a:pt x="3799" y="8772"/>
                  </a:cubicBezTo>
                  <a:lnTo>
                    <a:pt x="3799" y="2117"/>
                  </a:lnTo>
                  <a:cubicBezTo>
                    <a:pt x="3799" y="1932"/>
                    <a:pt x="3694" y="1763"/>
                    <a:pt x="3527" y="1682"/>
                  </a:cubicBezTo>
                  <a:lnTo>
                    <a:pt x="696" y="50"/>
                  </a:lnTo>
                  <a:cubicBezTo>
                    <a:pt x="627" y="16"/>
                    <a:pt x="555" y="1"/>
                    <a:pt x="48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0" name="Google Shape;330;p28"/>
            <p:cNvSpPr/>
            <p:nvPr/>
          </p:nvSpPr>
          <p:spPr>
            <a:xfrm>
              <a:off x="8039979" y="3078821"/>
              <a:ext cx="26370" cy="34951"/>
            </a:xfrm>
            <a:custGeom>
              <a:avLst/>
              <a:gdLst/>
              <a:ahLst/>
              <a:cxnLst/>
              <a:rect l="l" t="t" r="r" b="b"/>
              <a:pathLst>
                <a:path w="212" h="281" extrusionOk="0">
                  <a:moveTo>
                    <a:pt x="101" y="0"/>
                  </a:moveTo>
                  <a:cubicBezTo>
                    <a:pt x="99" y="0"/>
                    <a:pt x="98" y="0"/>
                    <a:pt x="96" y="0"/>
                  </a:cubicBezTo>
                  <a:cubicBezTo>
                    <a:pt x="41" y="5"/>
                    <a:pt x="1" y="70"/>
                    <a:pt x="5" y="148"/>
                  </a:cubicBezTo>
                  <a:cubicBezTo>
                    <a:pt x="11" y="222"/>
                    <a:pt x="57" y="281"/>
                    <a:pt x="110" y="281"/>
                  </a:cubicBezTo>
                  <a:cubicBezTo>
                    <a:pt x="111" y="281"/>
                    <a:pt x="113" y="281"/>
                    <a:pt x="114" y="281"/>
                  </a:cubicBezTo>
                  <a:cubicBezTo>
                    <a:pt x="170" y="277"/>
                    <a:pt x="211" y="212"/>
                    <a:pt x="206" y="134"/>
                  </a:cubicBezTo>
                  <a:cubicBezTo>
                    <a:pt x="201" y="59"/>
                    <a:pt x="154" y="0"/>
                    <a:pt x="10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1" name="Google Shape;331;p28"/>
            <p:cNvSpPr/>
            <p:nvPr/>
          </p:nvSpPr>
          <p:spPr>
            <a:xfrm>
              <a:off x="7873928" y="3039516"/>
              <a:ext cx="358478" cy="945680"/>
            </a:xfrm>
            <a:custGeom>
              <a:avLst/>
              <a:gdLst/>
              <a:ahLst/>
              <a:cxnLst/>
              <a:rect l="l" t="t" r="r" b="b"/>
              <a:pathLst>
                <a:path w="2882" h="7603" extrusionOk="0">
                  <a:moveTo>
                    <a:pt x="0" y="1"/>
                  </a:moveTo>
                  <a:lnTo>
                    <a:pt x="0" y="5931"/>
                  </a:lnTo>
                  <a:lnTo>
                    <a:pt x="2882" y="7603"/>
                  </a:lnTo>
                  <a:lnTo>
                    <a:pt x="2882" y="166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2" name="Google Shape;332;p28"/>
            <p:cNvSpPr/>
            <p:nvPr/>
          </p:nvSpPr>
          <p:spPr>
            <a:xfrm>
              <a:off x="7970822" y="3880840"/>
              <a:ext cx="114310" cy="83212"/>
            </a:xfrm>
            <a:custGeom>
              <a:avLst/>
              <a:gdLst/>
              <a:ahLst/>
              <a:cxnLst/>
              <a:rect l="l" t="t" r="r" b="b"/>
              <a:pathLst>
                <a:path w="919" h="669" extrusionOk="0">
                  <a:moveTo>
                    <a:pt x="80" y="1"/>
                  </a:moveTo>
                  <a:cubicBezTo>
                    <a:pt x="38" y="1"/>
                    <a:pt x="8" y="28"/>
                    <a:pt x="5" y="76"/>
                  </a:cubicBezTo>
                  <a:cubicBezTo>
                    <a:pt x="0" y="149"/>
                    <a:pt x="59" y="243"/>
                    <a:pt x="136" y="287"/>
                  </a:cubicBezTo>
                  <a:lnTo>
                    <a:pt x="766" y="646"/>
                  </a:lnTo>
                  <a:cubicBezTo>
                    <a:pt x="792" y="661"/>
                    <a:pt x="817" y="668"/>
                    <a:pt x="838" y="668"/>
                  </a:cubicBezTo>
                  <a:cubicBezTo>
                    <a:pt x="881" y="668"/>
                    <a:pt x="911" y="641"/>
                    <a:pt x="914" y="594"/>
                  </a:cubicBezTo>
                  <a:cubicBezTo>
                    <a:pt x="918" y="520"/>
                    <a:pt x="860" y="426"/>
                    <a:pt x="783" y="382"/>
                  </a:cubicBezTo>
                  <a:lnTo>
                    <a:pt x="151" y="23"/>
                  </a:lnTo>
                  <a:cubicBezTo>
                    <a:pt x="126" y="8"/>
                    <a:pt x="101" y="1"/>
                    <a:pt x="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3" name="Google Shape;333;p28"/>
            <p:cNvSpPr/>
            <p:nvPr/>
          </p:nvSpPr>
          <p:spPr>
            <a:xfrm>
              <a:off x="8013361" y="3390897"/>
              <a:ext cx="88935" cy="165553"/>
            </a:xfrm>
            <a:custGeom>
              <a:avLst/>
              <a:gdLst/>
              <a:ahLst/>
              <a:cxnLst/>
              <a:rect l="l" t="t" r="r" b="b"/>
              <a:pathLst>
                <a:path w="715" h="1331" extrusionOk="0">
                  <a:moveTo>
                    <a:pt x="173" y="125"/>
                  </a:moveTo>
                  <a:cubicBezTo>
                    <a:pt x="179" y="125"/>
                    <a:pt x="193" y="135"/>
                    <a:pt x="203" y="154"/>
                  </a:cubicBezTo>
                  <a:cubicBezTo>
                    <a:pt x="237" y="229"/>
                    <a:pt x="250" y="301"/>
                    <a:pt x="256" y="332"/>
                  </a:cubicBezTo>
                  <a:lnTo>
                    <a:pt x="263" y="372"/>
                  </a:lnTo>
                  <a:cubicBezTo>
                    <a:pt x="270" y="409"/>
                    <a:pt x="277" y="446"/>
                    <a:pt x="286" y="482"/>
                  </a:cubicBezTo>
                  <a:cubicBezTo>
                    <a:pt x="326" y="663"/>
                    <a:pt x="402" y="780"/>
                    <a:pt x="461" y="874"/>
                  </a:cubicBezTo>
                  <a:cubicBezTo>
                    <a:pt x="489" y="917"/>
                    <a:pt x="513" y="955"/>
                    <a:pt x="530" y="992"/>
                  </a:cubicBezTo>
                  <a:cubicBezTo>
                    <a:pt x="590" y="1123"/>
                    <a:pt x="586" y="1173"/>
                    <a:pt x="580" y="1193"/>
                  </a:cubicBezTo>
                  <a:cubicBezTo>
                    <a:pt x="576" y="1199"/>
                    <a:pt x="572" y="1204"/>
                    <a:pt x="565" y="1207"/>
                  </a:cubicBezTo>
                  <a:cubicBezTo>
                    <a:pt x="561" y="1209"/>
                    <a:pt x="558" y="1210"/>
                    <a:pt x="554" y="1210"/>
                  </a:cubicBezTo>
                  <a:cubicBezTo>
                    <a:pt x="525" y="1210"/>
                    <a:pt x="486" y="1170"/>
                    <a:pt x="433" y="1092"/>
                  </a:cubicBezTo>
                  <a:cubicBezTo>
                    <a:pt x="407" y="1053"/>
                    <a:pt x="368" y="985"/>
                    <a:pt x="345" y="928"/>
                  </a:cubicBezTo>
                  <a:cubicBezTo>
                    <a:pt x="318" y="867"/>
                    <a:pt x="297" y="808"/>
                    <a:pt x="277" y="741"/>
                  </a:cubicBezTo>
                  <a:cubicBezTo>
                    <a:pt x="241" y="621"/>
                    <a:pt x="215" y="497"/>
                    <a:pt x="192" y="382"/>
                  </a:cubicBezTo>
                  <a:cubicBezTo>
                    <a:pt x="189" y="365"/>
                    <a:pt x="185" y="349"/>
                    <a:pt x="181" y="332"/>
                  </a:cubicBezTo>
                  <a:cubicBezTo>
                    <a:pt x="172" y="291"/>
                    <a:pt x="163" y="248"/>
                    <a:pt x="161" y="211"/>
                  </a:cubicBezTo>
                  <a:cubicBezTo>
                    <a:pt x="158" y="140"/>
                    <a:pt x="174" y="125"/>
                    <a:pt x="173" y="125"/>
                  </a:cubicBezTo>
                  <a:close/>
                  <a:moveTo>
                    <a:pt x="144" y="1"/>
                  </a:moveTo>
                  <a:cubicBezTo>
                    <a:pt x="123" y="1"/>
                    <a:pt x="105" y="9"/>
                    <a:pt x="90" y="24"/>
                  </a:cubicBezTo>
                  <a:cubicBezTo>
                    <a:pt x="1" y="121"/>
                    <a:pt x="126" y="576"/>
                    <a:pt x="183" y="766"/>
                  </a:cubicBezTo>
                  <a:cubicBezTo>
                    <a:pt x="209" y="850"/>
                    <a:pt x="375" y="1291"/>
                    <a:pt x="541" y="1328"/>
                  </a:cubicBezTo>
                  <a:cubicBezTo>
                    <a:pt x="548" y="1330"/>
                    <a:pt x="556" y="1330"/>
                    <a:pt x="564" y="1330"/>
                  </a:cubicBezTo>
                  <a:cubicBezTo>
                    <a:pt x="589" y="1330"/>
                    <a:pt x="618" y="1322"/>
                    <a:pt x="645" y="1292"/>
                  </a:cubicBezTo>
                  <a:cubicBezTo>
                    <a:pt x="715" y="1213"/>
                    <a:pt x="656" y="1057"/>
                    <a:pt x="636" y="1012"/>
                  </a:cubicBezTo>
                  <a:cubicBezTo>
                    <a:pt x="611" y="956"/>
                    <a:pt x="580" y="905"/>
                    <a:pt x="549" y="856"/>
                  </a:cubicBezTo>
                  <a:cubicBezTo>
                    <a:pt x="526" y="818"/>
                    <a:pt x="501" y="778"/>
                    <a:pt x="480" y="738"/>
                  </a:cubicBezTo>
                  <a:cubicBezTo>
                    <a:pt x="429" y="633"/>
                    <a:pt x="390" y="537"/>
                    <a:pt x="377" y="481"/>
                  </a:cubicBezTo>
                  <a:cubicBezTo>
                    <a:pt x="368" y="442"/>
                    <a:pt x="359" y="402"/>
                    <a:pt x="351" y="364"/>
                  </a:cubicBezTo>
                  <a:cubicBezTo>
                    <a:pt x="313" y="184"/>
                    <a:pt x="280" y="27"/>
                    <a:pt x="162" y="2"/>
                  </a:cubicBezTo>
                  <a:cubicBezTo>
                    <a:pt x="156" y="1"/>
                    <a:pt x="150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4" name="Google Shape;334;p28"/>
            <p:cNvSpPr/>
            <p:nvPr/>
          </p:nvSpPr>
          <p:spPr>
            <a:xfrm>
              <a:off x="7998684" y="3341766"/>
              <a:ext cx="132346" cy="266303"/>
            </a:xfrm>
            <a:custGeom>
              <a:avLst/>
              <a:gdLst/>
              <a:ahLst/>
              <a:cxnLst/>
              <a:rect l="l" t="t" r="r" b="b"/>
              <a:pathLst>
                <a:path w="1064" h="2141" extrusionOk="0">
                  <a:moveTo>
                    <a:pt x="183" y="0"/>
                  </a:moveTo>
                  <a:cubicBezTo>
                    <a:pt x="169" y="0"/>
                    <a:pt x="156" y="3"/>
                    <a:pt x="142" y="8"/>
                  </a:cubicBezTo>
                  <a:cubicBezTo>
                    <a:pt x="77" y="33"/>
                    <a:pt x="38" y="115"/>
                    <a:pt x="25" y="246"/>
                  </a:cubicBezTo>
                  <a:cubicBezTo>
                    <a:pt x="1" y="539"/>
                    <a:pt x="82" y="1050"/>
                    <a:pt x="171" y="1383"/>
                  </a:cubicBezTo>
                  <a:cubicBezTo>
                    <a:pt x="228" y="1600"/>
                    <a:pt x="257" y="1608"/>
                    <a:pt x="273" y="1612"/>
                  </a:cubicBezTo>
                  <a:lnTo>
                    <a:pt x="294" y="1616"/>
                  </a:lnTo>
                  <a:lnTo>
                    <a:pt x="307" y="1602"/>
                  </a:lnTo>
                  <a:cubicBezTo>
                    <a:pt x="318" y="1591"/>
                    <a:pt x="338" y="1571"/>
                    <a:pt x="281" y="1366"/>
                  </a:cubicBezTo>
                  <a:cubicBezTo>
                    <a:pt x="182" y="1019"/>
                    <a:pt x="140" y="721"/>
                    <a:pt x="122" y="529"/>
                  </a:cubicBezTo>
                  <a:cubicBezTo>
                    <a:pt x="109" y="449"/>
                    <a:pt x="128" y="312"/>
                    <a:pt x="149" y="210"/>
                  </a:cubicBezTo>
                  <a:cubicBezTo>
                    <a:pt x="154" y="190"/>
                    <a:pt x="166" y="155"/>
                    <a:pt x="196" y="149"/>
                  </a:cubicBezTo>
                  <a:cubicBezTo>
                    <a:pt x="199" y="148"/>
                    <a:pt x="202" y="148"/>
                    <a:pt x="205" y="148"/>
                  </a:cubicBezTo>
                  <a:cubicBezTo>
                    <a:pt x="236" y="148"/>
                    <a:pt x="285" y="173"/>
                    <a:pt x="338" y="249"/>
                  </a:cubicBezTo>
                  <a:cubicBezTo>
                    <a:pt x="409" y="348"/>
                    <a:pt x="449" y="495"/>
                    <a:pt x="514" y="739"/>
                  </a:cubicBezTo>
                  <a:cubicBezTo>
                    <a:pt x="558" y="904"/>
                    <a:pt x="650" y="1093"/>
                    <a:pt x="731" y="1260"/>
                  </a:cubicBezTo>
                  <a:cubicBezTo>
                    <a:pt x="749" y="1297"/>
                    <a:pt x="767" y="1334"/>
                    <a:pt x="784" y="1369"/>
                  </a:cubicBezTo>
                  <a:cubicBezTo>
                    <a:pt x="895" y="1602"/>
                    <a:pt x="964" y="1902"/>
                    <a:pt x="890" y="1975"/>
                  </a:cubicBezTo>
                  <a:cubicBezTo>
                    <a:pt x="879" y="1986"/>
                    <a:pt x="863" y="1990"/>
                    <a:pt x="846" y="1990"/>
                  </a:cubicBezTo>
                  <a:cubicBezTo>
                    <a:pt x="813" y="1990"/>
                    <a:pt x="774" y="1975"/>
                    <a:pt x="741" y="1959"/>
                  </a:cubicBezTo>
                  <a:cubicBezTo>
                    <a:pt x="604" y="1892"/>
                    <a:pt x="508" y="1679"/>
                    <a:pt x="430" y="1486"/>
                  </a:cubicBezTo>
                  <a:cubicBezTo>
                    <a:pt x="416" y="1452"/>
                    <a:pt x="400" y="1414"/>
                    <a:pt x="372" y="1414"/>
                  </a:cubicBezTo>
                  <a:cubicBezTo>
                    <a:pt x="368" y="1414"/>
                    <a:pt x="363" y="1415"/>
                    <a:pt x="359" y="1416"/>
                  </a:cubicBezTo>
                  <a:cubicBezTo>
                    <a:pt x="326" y="1429"/>
                    <a:pt x="332" y="1468"/>
                    <a:pt x="350" y="1525"/>
                  </a:cubicBezTo>
                  <a:cubicBezTo>
                    <a:pt x="434" y="1793"/>
                    <a:pt x="629" y="2094"/>
                    <a:pt x="807" y="2136"/>
                  </a:cubicBezTo>
                  <a:cubicBezTo>
                    <a:pt x="821" y="2139"/>
                    <a:pt x="835" y="2141"/>
                    <a:pt x="850" y="2141"/>
                  </a:cubicBezTo>
                  <a:cubicBezTo>
                    <a:pt x="896" y="2141"/>
                    <a:pt x="940" y="2121"/>
                    <a:pt x="976" y="2083"/>
                  </a:cubicBezTo>
                  <a:cubicBezTo>
                    <a:pt x="1052" y="2004"/>
                    <a:pt x="1064" y="1835"/>
                    <a:pt x="1007" y="1633"/>
                  </a:cubicBezTo>
                  <a:cubicBezTo>
                    <a:pt x="961" y="1467"/>
                    <a:pt x="889" y="1326"/>
                    <a:pt x="812" y="1178"/>
                  </a:cubicBezTo>
                  <a:cubicBezTo>
                    <a:pt x="735" y="1025"/>
                    <a:pt x="654" y="867"/>
                    <a:pt x="603" y="680"/>
                  </a:cubicBezTo>
                  <a:cubicBezTo>
                    <a:pt x="585" y="592"/>
                    <a:pt x="550" y="459"/>
                    <a:pt x="502" y="351"/>
                  </a:cubicBezTo>
                  <a:cubicBezTo>
                    <a:pt x="470" y="279"/>
                    <a:pt x="406" y="147"/>
                    <a:pt x="332" y="76"/>
                  </a:cubicBezTo>
                  <a:cubicBezTo>
                    <a:pt x="278" y="26"/>
                    <a:pt x="228" y="0"/>
                    <a:pt x="18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5" name="Google Shape;335;p28"/>
            <p:cNvSpPr/>
            <p:nvPr/>
          </p:nvSpPr>
          <p:spPr>
            <a:xfrm>
              <a:off x="8004654" y="3310048"/>
              <a:ext cx="56346" cy="44031"/>
            </a:xfrm>
            <a:custGeom>
              <a:avLst/>
              <a:gdLst/>
              <a:ahLst/>
              <a:cxnLst/>
              <a:rect l="l" t="t" r="r" b="b"/>
              <a:pathLst>
                <a:path w="453" h="354" extrusionOk="0">
                  <a:moveTo>
                    <a:pt x="153" y="0"/>
                  </a:moveTo>
                  <a:cubicBezTo>
                    <a:pt x="145" y="0"/>
                    <a:pt x="137" y="1"/>
                    <a:pt x="129" y="3"/>
                  </a:cubicBezTo>
                  <a:cubicBezTo>
                    <a:pt x="84" y="14"/>
                    <a:pt x="55" y="53"/>
                    <a:pt x="34" y="90"/>
                  </a:cubicBezTo>
                  <a:cubicBezTo>
                    <a:pt x="14" y="122"/>
                    <a:pt x="1" y="168"/>
                    <a:pt x="17" y="195"/>
                  </a:cubicBezTo>
                  <a:lnTo>
                    <a:pt x="31" y="215"/>
                  </a:lnTo>
                  <a:lnTo>
                    <a:pt x="51" y="217"/>
                  </a:lnTo>
                  <a:cubicBezTo>
                    <a:pt x="73" y="217"/>
                    <a:pt x="92" y="199"/>
                    <a:pt x="116" y="158"/>
                  </a:cubicBezTo>
                  <a:cubicBezTo>
                    <a:pt x="135" y="127"/>
                    <a:pt x="155" y="111"/>
                    <a:pt x="175" y="111"/>
                  </a:cubicBezTo>
                  <a:lnTo>
                    <a:pt x="177" y="111"/>
                  </a:lnTo>
                  <a:cubicBezTo>
                    <a:pt x="198" y="111"/>
                    <a:pt x="260" y="130"/>
                    <a:pt x="359" y="306"/>
                  </a:cubicBezTo>
                  <a:cubicBezTo>
                    <a:pt x="373" y="329"/>
                    <a:pt x="386" y="354"/>
                    <a:pt x="407" y="354"/>
                  </a:cubicBezTo>
                  <a:cubicBezTo>
                    <a:pt x="412" y="354"/>
                    <a:pt x="416" y="353"/>
                    <a:pt x="422" y="351"/>
                  </a:cubicBezTo>
                  <a:cubicBezTo>
                    <a:pt x="453" y="337"/>
                    <a:pt x="440" y="304"/>
                    <a:pt x="431" y="281"/>
                  </a:cubicBezTo>
                  <a:cubicBezTo>
                    <a:pt x="396" y="187"/>
                    <a:pt x="314" y="76"/>
                    <a:pt x="246" y="33"/>
                  </a:cubicBezTo>
                  <a:cubicBezTo>
                    <a:pt x="212" y="11"/>
                    <a:pt x="181" y="0"/>
                    <a:pt x="153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6" name="Google Shape;336;p28"/>
            <p:cNvSpPr/>
            <p:nvPr/>
          </p:nvSpPr>
          <p:spPr>
            <a:xfrm>
              <a:off x="7975797" y="3283928"/>
              <a:ext cx="167173" cy="361704"/>
            </a:xfrm>
            <a:custGeom>
              <a:avLst/>
              <a:gdLst/>
              <a:ahLst/>
              <a:cxnLst/>
              <a:rect l="l" t="t" r="r" b="b"/>
              <a:pathLst>
                <a:path w="1344" h="2908" extrusionOk="0">
                  <a:moveTo>
                    <a:pt x="262" y="1"/>
                  </a:moveTo>
                  <a:cubicBezTo>
                    <a:pt x="235" y="1"/>
                    <a:pt x="208" y="34"/>
                    <a:pt x="185" y="62"/>
                  </a:cubicBezTo>
                  <a:cubicBezTo>
                    <a:pt x="1" y="284"/>
                    <a:pt x="55" y="749"/>
                    <a:pt x="102" y="1160"/>
                  </a:cubicBezTo>
                  <a:cubicBezTo>
                    <a:pt x="114" y="1258"/>
                    <a:pt x="125" y="1352"/>
                    <a:pt x="132" y="1440"/>
                  </a:cubicBezTo>
                  <a:cubicBezTo>
                    <a:pt x="164" y="1823"/>
                    <a:pt x="213" y="2169"/>
                    <a:pt x="491" y="2527"/>
                  </a:cubicBezTo>
                  <a:cubicBezTo>
                    <a:pt x="638" y="2717"/>
                    <a:pt x="858" y="2907"/>
                    <a:pt x="1052" y="2907"/>
                  </a:cubicBezTo>
                  <a:cubicBezTo>
                    <a:pt x="1094" y="2907"/>
                    <a:pt x="1135" y="2898"/>
                    <a:pt x="1173" y="2878"/>
                  </a:cubicBezTo>
                  <a:cubicBezTo>
                    <a:pt x="1257" y="2834"/>
                    <a:pt x="1311" y="2741"/>
                    <a:pt x="1329" y="2606"/>
                  </a:cubicBezTo>
                  <a:cubicBezTo>
                    <a:pt x="1332" y="2577"/>
                    <a:pt x="1343" y="2491"/>
                    <a:pt x="1291" y="2481"/>
                  </a:cubicBezTo>
                  <a:cubicBezTo>
                    <a:pt x="1289" y="2480"/>
                    <a:pt x="1286" y="2480"/>
                    <a:pt x="1284" y="2480"/>
                  </a:cubicBezTo>
                  <a:cubicBezTo>
                    <a:pt x="1261" y="2480"/>
                    <a:pt x="1230" y="2499"/>
                    <a:pt x="1208" y="2582"/>
                  </a:cubicBezTo>
                  <a:cubicBezTo>
                    <a:pt x="1184" y="2671"/>
                    <a:pt x="1142" y="2731"/>
                    <a:pt x="1083" y="2755"/>
                  </a:cubicBezTo>
                  <a:cubicBezTo>
                    <a:pt x="1063" y="2764"/>
                    <a:pt x="1040" y="2768"/>
                    <a:pt x="1016" y="2768"/>
                  </a:cubicBezTo>
                  <a:cubicBezTo>
                    <a:pt x="972" y="2768"/>
                    <a:pt x="922" y="2754"/>
                    <a:pt x="868" y="2725"/>
                  </a:cubicBezTo>
                  <a:cubicBezTo>
                    <a:pt x="616" y="2589"/>
                    <a:pt x="361" y="2213"/>
                    <a:pt x="288" y="1868"/>
                  </a:cubicBezTo>
                  <a:cubicBezTo>
                    <a:pt x="232" y="1604"/>
                    <a:pt x="212" y="1334"/>
                    <a:pt x="191" y="1073"/>
                  </a:cubicBezTo>
                  <a:lnTo>
                    <a:pt x="186" y="996"/>
                  </a:lnTo>
                  <a:cubicBezTo>
                    <a:pt x="168" y="772"/>
                    <a:pt x="132" y="305"/>
                    <a:pt x="273" y="106"/>
                  </a:cubicBezTo>
                  <a:cubicBezTo>
                    <a:pt x="275" y="102"/>
                    <a:pt x="321" y="37"/>
                    <a:pt x="284" y="9"/>
                  </a:cubicBezTo>
                  <a:cubicBezTo>
                    <a:pt x="276" y="3"/>
                    <a:pt x="269" y="1"/>
                    <a:pt x="26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7" name="Google Shape;337;p28"/>
            <p:cNvSpPr/>
            <p:nvPr/>
          </p:nvSpPr>
          <p:spPr>
            <a:xfrm>
              <a:off x="7960871" y="3377090"/>
              <a:ext cx="32216" cy="157717"/>
            </a:xfrm>
            <a:custGeom>
              <a:avLst/>
              <a:gdLst/>
              <a:ahLst/>
              <a:cxnLst/>
              <a:rect l="l" t="t" r="r" b="b"/>
              <a:pathLst>
                <a:path w="259" h="1268" extrusionOk="0">
                  <a:moveTo>
                    <a:pt x="68" y="1"/>
                  </a:moveTo>
                  <a:cubicBezTo>
                    <a:pt x="51" y="2"/>
                    <a:pt x="25" y="9"/>
                    <a:pt x="21" y="64"/>
                  </a:cubicBezTo>
                  <a:cubicBezTo>
                    <a:pt x="1" y="362"/>
                    <a:pt x="46" y="871"/>
                    <a:pt x="171" y="1229"/>
                  </a:cubicBezTo>
                  <a:cubicBezTo>
                    <a:pt x="181" y="1261"/>
                    <a:pt x="199" y="1268"/>
                    <a:pt x="211" y="1268"/>
                  </a:cubicBezTo>
                  <a:cubicBezTo>
                    <a:pt x="216" y="1268"/>
                    <a:pt x="219" y="1266"/>
                    <a:pt x="221" y="1266"/>
                  </a:cubicBezTo>
                  <a:cubicBezTo>
                    <a:pt x="234" y="1262"/>
                    <a:pt x="258" y="1248"/>
                    <a:pt x="244" y="1192"/>
                  </a:cubicBezTo>
                  <a:cubicBezTo>
                    <a:pt x="203" y="1036"/>
                    <a:pt x="194" y="923"/>
                    <a:pt x="185" y="815"/>
                  </a:cubicBezTo>
                  <a:cubicBezTo>
                    <a:pt x="181" y="751"/>
                    <a:pt x="175" y="690"/>
                    <a:pt x="165" y="623"/>
                  </a:cubicBezTo>
                  <a:cubicBezTo>
                    <a:pt x="128" y="401"/>
                    <a:pt x="122" y="236"/>
                    <a:pt x="122" y="93"/>
                  </a:cubicBezTo>
                  <a:cubicBezTo>
                    <a:pt x="122" y="49"/>
                    <a:pt x="103" y="2"/>
                    <a:pt x="68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8" name="Google Shape;338;p28"/>
            <p:cNvSpPr/>
            <p:nvPr/>
          </p:nvSpPr>
          <p:spPr>
            <a:xfrm>
              <a:off x="7975424" y="3230692"/>
              <a:ext cx="157471" cy="296403"/>
            </a:xfrm>
            <a:custGeom>
              <a:avLst/>
              <a:gdLst/>
              <a:ahLst/>
              <a:cxnLst/>
              <a:rect l="l" t="t" r="r" b="b"/>
              <a:pathLst>
                <a:path w="1266" h="2383" extrusionOk="0">
                  <a:moveTo>
                    <a:pt x="350" y="0"/>
                  </a:moveTo>
                  <a:cubicBezTo>
                    <a:pt x="181" y="0"/>
                    <a:pt x="49" y="169"/>
                    <a:pt x="7" y="437"/>
                  </a:cubicBezTo>
                  <a:cubicBezTo>
                    <a:pt x="1" y="477"/>
                    <a:pt x="13" y="506"/>
                    <a:pt x="38" y="510"/>
                  </a:cubicBezTo>
                  <a:cubicBezTo>
                    <a:pt x="40" y="510"/>
                    <a:pt x="42" y="511"/>
                    <a:pt x="45" y="511"/>
                  </a:cubicBezTo>
                  <a:cubicBezTo>
                    <a:pt x="58" y="511"/>
                    <a:pt x="77" y="504"/>
                    <a:pt x="85" y="467"/>
                  </a:cubicBezTo>
                  <a:cubicBezTo>
                    <a:pt x="126" y="288"/>
                    <a:pt x="200" y="174"/>
                    <a:pt x="306" y="129"/>
                  </a:cubicBezTo>
                  <a:cubicBezTo>
                    <a:pt x="320" y="124"/>
                    <a:pt x="334" y="121"/>
                    <a:pt x="349" y="121"/>
                  </a:cubicBezTo>
                  <a:cubicBezTo>
                    <a:pt x="420" y="121"/>
                    <a:pt x="498" y="185"/>
                    <a:pt x="554" y="296"/>
                  </a:cubicBezTo>
                  <a:cubicBezTo>
                    <a:pt x="615" y="419"/>
                    <a:pt x="659" y="560"/>
                    <a:pt x="688" y="726"/>
                  </a:cubicBezTo>
                  <a:cubicBezTo>
                    <a:pt x="691" y="747"/>
                    <a:pt x="838" y="1458"/>
                    <a:pt x="869" y="1585"/>
                  </a:cubicBezTo>
                  <a:cubicBezTo>
                    <a:pt x="934" y="1865"/>
                    <a:pt x="1068" y="2153"/>
                    <a:pt x="1168" y="2345"/>
                  </a:cubicBezTo>
                  <a:cubicBezTo>
                    <a:pt x="1184" y="2375"/>
                    <a:pt x="1201" y="2383"/>
                    <a:pt x="1213" y="2383"/>
                  </a:cubicBezTo>
                  <a:cubicBezTo>
                    <a:pt x="1220" y="2383"/>
                    <a:pt x="1225" y="2380"/>
                    <a:pt x="1229" y="2378"/>
                  </a:cubicBezTo>
                  <a:cubicBezTo>
                    <a:pt x="1242" y="2374"/>
                    <a:pt x="1265" y="2355"/>
                    <a:pt x="1240" y="2293"/>
                  </a:cubicBezTo>
                  <a:cubicBezTo>
                    <a:pt x="1208" y="2210"/>
                    <a:pt x="1174" y="2136"/>
                    <a:pt x="1142" y="2065"/>
                  </a:cubicBezTo>
                  <a:cubicBezTo>
                    <a:pt x="1043" y="1843"/>
                    <a:pt x="959" y="1652"/>
                    <a:pt x="913" y="1329"/>
                  </a:cubicBezTo>
                  <a:cubicBezTo>
                    <a:pt x="896" y="1204"/>
                    <a:pt x="794" y="730"/>
                    <a:pt x="773" y="636"/>
                  </a:cubicBezTo>
                  <a:cubicBezTo>
                    <a:pt x="762" y="585"/>
                    <a:pt x="707" y="394"/>
                    <a:pt x="665" y="304"/>
                  </a:cubicBezTo>
                  <a:cubicBezTo>
                    <a:pt x="601" y="168"/>
                    <a:pt x="508" y="11"/>
                    <a:pt x="370" y="1"/>
                  </a:cubicBezTo>
                  <a:cubicBezTo>
                    <a:pt x="363" y="1"/>
                    <a:pt x="357" y="0"/>
                    <a:pt x="35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39" name="Google Shape;339;p28"/>
            <p:cNvSpPr/>
            <p:nvPr/>
          </p:nvSpPr>
          <p:spPr>
            <a:xfrm>
              <a:off x="8047069" y="3237782"/>
              <a:ext cx="119907" cy="434966"/>
            </a:xfrm>
            <a:custGeom>
              <a:avLst/>
              <a:gdLst/>
              <a:ahLst/>
              <a:cxnLst/>
              <a:rect l="l" t="t" r="r" b="b"/>
              <a:pathLst>
                <a:path w="964" h="3497" extrusionOk="0">
                  <a:moveTo>
                    <a:pt x="54" y="1"/>
                  </a:moveTo>
                  <a:cubicBezTo>
                    <a:pt x="48" y="1"/>
                    <a:pt x="42" y="3"/>
                    <a:pt x="36" y="6"/>
                  </a:cubicBezTo>
                  <a:cubicBezTo>
                    <a:pt x="0" y="26"/>
                    <a:pt x="26" y="75"/>
                    <a:pt x="47" y="113"/>
                  </a:cubicBezTo>
                  <a:cubicBezTo>
                    <a:pt x="315" y="614"/>
                    <a:pt x="537" y="1251"/>
                    <a:pt x="641" y="1820"/>
                  </a:cubicBezTo>
                  <a:cubicBezTo>
                    <a:pt x="676" y="2011"/>
                    <a:pt x="702" y="2209"/>
                    <a:pt x="726" y="2399"/>
                  </a:cubicBezTo>
                  <a:cubicBezTo>
                    <a:pt x="736" y="2478"/>
                    <a:pt x="748" y="2557"/>
                    <a:pt x="758" y="2635"/>
                  </a:cubicBezTo>
                  <a:cubicBezTo>
                    <a:pt x="821" y="3080"/>
                    <a:pt x="774" y="3313"/>
                    <a:pt x="601" y="3413"/>
                  </a:cubicBezTo>
                  <a:cubicBezTo>
                    <a:pt x="586" y="3422"/>
                    <a:pt x="579" y="3440"/>
                    <a:pt x="584" y="3460"/>
                  </a:cubicBezTo>
                  <a:cubicBezTo>
                    <a:pt x="589" y="3478"/>
                    <a:pt x="605" y="3497"/>
                    <a:pt x="627" y="3497"/>
                  </a:cubicBezTo>
                  <a:cubicBezTo>
                    <a:pt x="702" y="3495"/>
                    <a:pt x="761" y="3467"/>
                    <a:pt x="806" y="3415"/>
                  </a:cubicBezTo>
                  <a:cubicBezTo>
                    <a:pt x="964" y="3229"/>
                    <a:pt x="895" y="2758"/>
                    <a:pt x="841" y="2380"/>
                  </a:cubicBezTo>
                  <a:cubicBezTo>
                    <a:pt x="829" y="2299"/>
                    <a:pt x="818" y="2223"/>
                    <a:pt x="810" y="2156"/>
                  </a:cubicBezTo>
                  <a:cubicBezTo>
                    <a:pt x="729" y="1455"/>
                    <a:pt x="445" y="595"/>
                    <a:pt x="122" y="62"/>
                  </a:cubicBezTo>
                  <a:cubicBezTo>
                    <a:pt x="103" y="33"/>
                    <a:pt x="80" y="1"/>
                    <a:pt x="5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0" name="Google Shape;340;p28"/>
            <p:cNvSpPr/>
            <p:nvPr/>
          </p:nvSpPr>
          <p:spPr>
            <a:xfrm>
              <a:off x="7978534" y="3549609"/>
              <a:ext cx="197897" cy="151498"/>
            </a:xfrm>
            <a:custGeom>
              <a:avLst/>
              <a:gdLst/>
              <a:ahLst/>
              <a:cxnLst/>
              <a:rect l="l" t="t" r="r" b="b"/>
              <a:pathLst>
                <a:path w="1591" h="1218" extrusionOk="0">
                  <a:moveTo>
                    <a:pt x="73" y="1"/>
                  </a:moveTo>
                  <a:cubicBezTo>
                    <a:pt x="66" y="1"/>
                    <a:pt x="60" y="5"/>
                    <a:pt x="53" y="10"/>
                  </a:cubicBezTo>
                  <a:cubicBezTo>
                    <a:pt x="32" y="26"/>
                    <a:pt x="0" y="48"/>
                    <a:pt x="316" y="485"/>
                  </a:cubicBezTo>
                  <a:cubicBezTo>
                    <a:pt x="572" y="842"/>
                    <a:pt x="949" y="1217"/>
                    <a:pt x="1249" y="1217"/>
                  </a:cubicBezTo>
                  <a:cubicBezTo>
                    <a:pt x="1256" y="1217"/>
                    <a:pt x="1264" y="1217"/>
                    <a:pt x="1271" y="1216"/>
                  </a:cubicBezTo>
                  <a:cubicBezTo>
                    <a:pt x="1339" y="1213"/>
                    <a:pt x="1402" y="1177"/>
                    <a:pt x="1453" y="1114"/>
                  </a:cubicBezTo>
                  <a:cubicBezTo>
                    <a:pt x="1551" y="994"/>
                    <a:pt x="1590" y="796"/>
                    <a:pt x="1560" y="584"/>
                  </a:cubicBezTo>
                  <a:cubicBezTo>
                    <a:pt x="1555" y="552"/>
                    <a:pt x="1535" y="537"/>
                    <a:pt x="1518" y="537"/>
                  </a:cubicBezTo>
                  <a:cubicBezTo>
                    <a:pt x="1516" y="537"/>
                    <a:pt x="1514" y="537"/>
                    <a:pt x="1513" y="537"/>
                  </a:cubicBezTo>
                  <a:cubicBezTo>
                    <a:pt x="1495" y="538"/>
                    <a:pt x="1477" y="554"/>
                    <a:pt x="1478" y="586"/>
                  </a:cubicBezTo>
                  <a:cubicBezTo>
                    <a:pt x="1485" y="840"/>
                    <a:pt x="1427" y="1009"/>
                    <a:pt x="1316" y="1061"/>
                  </a:cubicBezTo>
                  <a:cubicBezTo>
                    <a:pt x="1291" y="1072"/>
                    <a:pt x="1264" y="1078"/>
                    <a:pt x="1235" y="1078"/>
                  </a:cubicBezTo>
                  <a:cubicBezTo>
                    <a:pt x="1141" y="1078"/>
                    <a:pt x="1024" y="1020"/>
                    <a:pt x="897" y="909"/>
                  </a:cubicBezTo>
                  <a:cubicBezTo>
                    <a:pt x="664" y="705"/>
                    <a:pt x="456" y="479"/>
                    <a:pt x="263" y="216"/>
                  </a:cubicBezTo>
                  <a:cubicBezTo>
                    <a:pt x="134" y="40"/>
                    <a:pt x="96" y="1"/>
                    <a:pt x="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1" name="Google Shape;341;p28"/>
            <p:cNvSpPr/>
            <p:nvPr/>
          </p:nvSpPr>
          <p:spPr>
            <a:xfrm>
              <a:off x="7932263" y="3204074"/>
              <a:ext cx="105603" cy="213938"/>
            </a:xfrm>
            <a:custGeom>
              <a:avLst/>
              <a:gdLst/>
              <a:ahLst/>
              <a:cxnLst/>
              <a:rect l="l" t="t" r="r" b="b"/>
              <a:pathLst>
                <a:path w="849" h="1720" extrusionOk="0">
                  <a:moveTo>
                    <a:pt x="570" y="0"/>
                  </a:moveTo>
                  <a:cubicBezTo>
                    <a:pt x="520" y="0"/>
                    <a:pt x="474" y="13"/>
                    <a:pt x="430" y="37"/>
                  </a:cubicBezTo>
                  <a:cubicBezTo>
                    <a:pt x="1" y="280"/>
                    <a:pt x="62" y="1602"/>
                    <a:pt x="65" y="1659"/>
                  </a:cubicBezTo>
                  <a:cubicBezTo>
                    <a:pt x="66" y="1691"/>
                    <a:pt x="90" y="1718"/>
                    <a:pt x="117" y="1719"/>
                  </a:cubicBezTo>
                  <a:lnTo>
                    <a:pt x="118" y="1719"/>
                  </a:lnTo>
                  <a:cubicBezTo>
                    <a:pt x="136" y="1719"/>
                    <a:pt x="156" y="1706"/>
                    <a:pt x="160" y="1678"/>
                  </a:cubicBezTo>
                  <a:cubicBezTo>
                    <a:pt x="169" y="1581"/>
                    <a:pt x="174" y="1474"/>
                    <a:pt x="181" y="1363"/>
                  </a:cubicBezTo>
                  <a:cubicBezTo>
                    <a:pt x="209" y="908"/>
                    <a:pt x="243" y="341"/>
                    <a:pt x="483" y="182"/>
                  </a:cubicBezTo>
                  <a:cubicBezTo>
                    <a:pt x="528" y="152"/>
                    <a:pt x="580" y="137"/>
                    <a:pt x="638" y="137"/>
                  </a:cubicBezTo>
                  <a:cubicBezTo>
                    <a:pt x="686" y="137"/>
                    <a:pt x="738" y="147"/>
                    <a:pt x="796" y="168"/>
                  </a:cubicBezTo>
                  <a:lnTo>
                    <a:pt x="826" y="176"/>
                  </a:lnTo>
                  <a:lnTo>
                    <a:pt x="840" y="150"/>
                  </a:lnTo>
                  <a:cubicBezTo>
                    <a:pt x="849" y="132"/>
                    <a:pt x="841" y="104"/>
                    <a:pt x="823" y="91"/>
                  </a:cubicBezTo>
                  <a:cubicBezTo>
                    <a:pt x="732" y="31"/>
                    <a:pt x="647" y="0"/>
                    <a:pt x="57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2" name="Google Shape;342;p28"/>
            <p:cNvSpPr/>
            <p:nvPr/>
          </p:nvSpPr>
          <p:spPr>
            <a:xfrm>
              <a:off x="7975175" y="3183675"/>
              <a:ext cx="215559" cy="449145"/>
            </a:xfrm>
            <a:custGeom>
              <a:avLst/>
              <a:gdLst/>
              <a:ahLst/>
              <a:cxnLst/>
              <a:rect l="l" t="t" r="r" b="b"/>
              <a:pathLst>
                <a:path w="1733" h="3611" extrusionOk="0">
                  <a:moveTo>
                    <a:pt x="229" y="0"/>
                  </a:moveTo>
                  <a:cubicBezTo>
                    <a:pt x="162" y="0"/>
                    <a:pt x="99" y="18"/>
                    <a:pt x="40" y="52"/>
                  </a:cubicBezTo>
                  <a:cubicBezTo>
                    <a:pt x="13" y="68"/>
                    <a:pt x="0" y="101"/>
                    <a:pt x="13" y="125"/>
                  </a:cubicBezTo>
                  <a:cubicBezTo>
                    <a:pt x="14" y="129"/>
                    <a:pt x="26" y="147"/>
                    <a:pt x="52" y="147"/>
                  </a:cubicBezTo>
                  <a:cubicBezTo>
                    <a:pt x="61" y="147"/>
                    <a:pt x="71" y="145"/>
                    <a:pt x="83" y="140"/>
                  </a:cubicBezTo>
                  <a:cubicBezTo>
                    <a:pt x="124" y="123"/>
                    <a:pt x="168" y="114"/>
                    <a:pt x="212" y="114"/>
                  </a:cubicBezTo>
                  <a:cubicBezTo>
                    <a:pt x="269" y="114"/>
                    <a:pt x="327" y="128"/>
                    <a:pt x="387" y="155"/>
                  </a:cubicBezTo>
                  <a:cubicBezTo>
                    <a:pt x="750" y="325"/>
                    <a:pt x="1101" y="970"/>
                    <a:pt x="1271" y="1499"/>
                  </a:cubicBezTo>
                  <a:cubicBezTo>
                    <a:pt x="1475" y="2135"/>
                    <a:pt x="1605" y="2889"/>
                    <a:pt x="1616" y="3516"/>
                  </a:cubicBezTo>
                  <a:cubicBezTo>
                    <a:pt x="1617" y="3570"/>
                    <a:pt x="1646" y="3611"/>
                    <a:pt x="1680" y="3611"/>
                  </a:cubicBezTo>
                  <a:cubicBezTo>
                    <a:pt x="1696" y="3611"/>
                    <a:pt x="1732" y="3602"/>
                    <a:pt x="1732" y="3529"/>
                  </a:cubicBezTo>
                  <a:cubicBezTo>
                    <a:pt x="1728" y="2891"/>
                    <a:pt x="1589" y="1852"/>
                    <a:pt x="1212" y="1021"/>
                  </a:cubicBezTo>
                  <a:cubicBezTo>
                    <a:pt x="1034" y="627"/>
                    <a:pt x="703" y="129"/>
                    <a:pt x="357" y="21"/>
                  </a:cubicBezTo>
                  <a:cubicBezTo>
                    <a:pt x="313" y="7"/>
                    <a:pt x="270" y="0"/>
                    <a:pt x="2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3" name="Google Shape;343;p28"/>
            <p:cNvSpPr/>
            <p:nvPr/>
          </p:nvSpPr>
          <p:spPr>
            <a:xfrm>
              <a:off x="7936492" y="3429207"/>
              <a:ext cx="228122" cy="299016"/>
            </a:xfrm>
            <a:custGeom>
              <a:avLst/>
              <a:gdLst/>
              <a:ahLst/>
              <a:cxnLst/>
              <a:rect l="l" t="t" r="r" b="b"/>
              <a:pathLst>
                <a:path w="1834" h="2404" extrusionOk="0">
                  <a:moveTo>
                    <a:pt x="102" y="1"/>
                  </a:moveTo>
                  <a:lnTo>
                    <a:pt x="40" y="4"/>
                  </a:lnTo>
                  <a:lnTo>
                    <a:pt x="38" y="33"/>
                  </a:lnTo>
                  <a:cubicBezTo>
                    <a:pt x="1" y="423"/>
                    <a:pt x="83" y="790"/>
                    <a:pt x="298" y="1190"/>
                  </a:cubicBezTo>
                  <a:cubicBezTo>
                    <a:pt x="612" y="1773"/>
                    <a:pt x="851" y="1993"/>
                    <a:pt x="953" y="2087"/>
                  </a:cubicBezTo>
                  <a:cubicBezTo>
                    <a:pt x="1176" y="2293"/>
                    <a:pt x="1404" y="2404"/>
                    <a:pt x="1589" y="2404"/>
                  </a:cubicBezTo>
                  <a:cubicBezTo>
                    <a:pt x="1665" y="2404"/>
                    <a:pt x="1732" y="2386"/>
                    <a:pt x="1791" y="2348"/>
                  </a:cubicBezTo>
                  <a:cubicBezTo>
                    <a:pt x="1811" y="2336"/>
                    <a:pt x="1834" y="2302"/>
                    <a:pt x="1823" y="2273"/>
                  </a:cubicBezTo>
                  <a:cubicBezTo>
                    <a:pt x="1819" y="2263"/>
                    <a:pt x="1807" y="2243"/>
                    <a:pt x="1774" y="2243"/>
                  </a:cubicBezTo>
                  <a:cubicBezTo>
                    <a:pt x="1768" y="2243"/>
                    <a:pt x="1762" y="2244"/>
                    <a:pt x="1755" y="2245"/>
                  </a:cubicBezTo>
                  <a:lnTo>
                    <a:pt x="1721" y="2251"/>
                  </a:lnTo>
                  <a:cubicBezTo>
                    <a:pt x="1658" y="2261"/>
                    <a:pt x="1604" y="2271"/>
                    <a:pt x="1548" y="2271"/>
                  </a:cubicBezTo>
                  <a:cubicBezTo>
                    <a:pt x="1427" y="2271"/>
                    <a:pt x="1303" y="2226"/>
                    <a:pt x="1087" y="2052"/>
                  </a:cubicBezTo>
                  <a:cubicBezTo>
                    <a:pt x="874" y="1881"/>
                    <a:pt x="669" y="1612"/>
                    <a:pt x="440" y="1206"/>
                  </a:cubicBezTo>
                  <a:cubicBezTo>
                    <a:pt x="198" y="778"/>
                    <a:pt x="150" y="451"/>
                    <a:pt x="109" y="36"/>
                  </a:cubicBezTo>
                  <a:lnTo>
                    <a:pt x="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4" name="Google Shape;344;p28"/>
            <p:cNvSpPr/>
            <p:nvPr/>
          </p:nvSpPr>
          <p:spPr>
            <a:xfrm>
              <a:off x="7909750" y="3215517"/>
              <a:ext cx="281483" cy="559846"/>
            </a:xfrm>
            <a:custGeom>
              <a:avLst/>
              <a:gdLst/>
              <a:ahLst/>
              <a:cxnLst/>
              <a:rect l="l" t="t" r="r" b="b"/>
              <a:pathLst>
                <a:path w="2263" h="4501" extrusionOk="0">
                  <a:moveTo>
                    <a:pt x="352" y="0"/>
                  </a:moveTo>
                  <a:lnTo>
                    <a:pt x="336" y="25"/>
                  </a:lnTo>
                  <a:cubicBezTo>
                    <a:pt x="113" y="354"/>
                    <a:pt x="0" y="961"/>
                    <a:pt x="34" y="1649"/>
                  </a:cubicBezTo>
                  <a:cubicBezTo>
                    <a:pt x="66" y="2321"/>
                    <a:pt x="217" y="2892"/>
                    <a:pt x="494" y="3393"/>
                  </a:cubicBezTo>
                  <a:cubicBezTo>
                    <a:pt x="610" y="3604"/>
                    <a:pt x="762" y="3801"/>
                    <a:pt x="909" y="3991"/>
                  </a:cubicBezTo>
                  <a:cubicBezTo>
                    <a:pt x="941" y="4032"/>
                    <a:pt x="971" y="4071"/>
                    <a:pt x="1000" y="4109"/>
                  </a:cubicBezTo>
                  <a:cubicBezTo>
                    <a:pt x="1143" y="4297"/>
                    <a:pt x="1307" y="4419"/>
                    <a:pt x="1486" y="4472"/>
                  </a:cubicBezTo>
                  <a:cubicBezTo>
                    <a:pt x="1549" y="4490"/>
                    <a:pt x="1611" y="4500"/>
                    <a:pt x="1670" y="4500"/>
                  </a:cubicBezTo>
                  <a:cubicBezTo>
                    <a:pt x="1765" y="4500"/>
                    <a:pt x="1855" y="4476"/>
                    <a:pt x="1934" y="4430"/>
                  </a:cubicBezTo>
                  <a:cubicBezTo>
                    <a:pt x="2087" y="4342"/>
                    <a:pt x="2197" y="4178"/>
                    <a:pt x="2251" y="3955"/>
                  </a:cubicBezTo>
                  <a:cubicBezTo>
                    <a:pt x="2263" y="3911"/>
                    <a:pt x="2263" y="3842"/>
                    <a:pt x="2221" y="3830"/>
                  </a:cubicBezTo>
                  <a:cubicBezTo>
                    <a:pt x="2217" y="3829"/>
                    <a:pt x="2213" y="3828"/>
                    <a:pt x="2209" y="3828"/>
                  </a:cubicBezTo>
                  <a:cubicBezTo>
                    <a:pt x="2174" y="3828"/>
                    <a:pt x="2159" y="3878"/>
                    <a:pt x="2154" y="3895"/>
                  </a:cubicBezTo>
                  <a:cubicBezTo>
                    <a:pt x="2090" y="4098"/>
                    <a:pt x="1995" y="4234"/>
                    <a:pt x="1869" y="4301"/>
                  </a:cubicBezTo>
                  <a:cubicBezTo>
                    <a:pt x="1811" y="4331"/>
                    <a:pt x="1747" y="4346"/>
                    <a:pt x="1677" y="4346"/>
                  </a:cubicBezTo>
                  <a:cubicBezTo>
                    <a:pt x="1618" y="4346"/>
                    <a:pt x="1554" y="4335"/>
                    <a:pt x="1487" y="4313"/>
                  </a:cubicBezTo>
                  <a:cubicBezTo>
                    <a:pt x="1271" y="4244"/>
                    <a:pt x="1127" y="4051"/>
                    <a:pt x="959" y="3828"/>
                  </a:cubicBezTo>
                  <a:cubicBezTo>
                    <a:pt x="931" y="3792"/>
                    <a:pt x="904" y="3755"/>
                    <a:pt x="874" y="3716"/>
                  </a:cubicBezTo>
                  <a:cubicBezTo>
                    <a:pt x="698" y="3487"/>
                    <a:pt x="553" y="3288"/>
                    <a:pt x="445" y="3004"/>
                  </a:cubicBezTo>
                  <a:cubicBezTo>
                    <a:pt x="264" y="2528"/>
                    <a:pt x="173" y="2050"/>
                    <a:pt x="156" y="1496"/>
                  </a:cubicBezTo>
                  <a:cubicBezTo>
                    <a:pt x="140" y="971"/>
                    <a:pt x="231" y="438"/>
                    <a:pt x="401" y="71"/>
                  </a:cubicBezTo>
                  <a:cubicBezTo>
                    <a:pt x="413" y="50"/>
                    <a:pt x="400" y="24"/>
                    <a:pt x="383" y="15"/>
                  </a:cubicBezTo>
                  <a:lnTo>
                    <a:pt x="35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5" name="Google Shape;345;p28"/>
            <p:cNvSpPr/>
            <p:nvPr/>
          </p:nvSpPr>
          <p:spPr>
            <a:xfrm>
              <a:off x="7891217" y="3706083"/>
              <a:ext cx="308226" cy="280109"/>
            </a:xfrm>
            <a:custGeom>
              <a:avLst/>
              <a:gdLst/>
              <a:ahLst/>
              <a:cxnLst/>
              <a:rect l="l" t="t" r="r" b="b"/>
              <a:pathLst>
                <a:path w="2478" h="2252" extrusionOk="0">
                  <a:moveTo>
                    <a:pt x="286" y="0"/>
                  </a:moveTo>
                  <a:cubicBezTo>
                    <a:pt x="119" y="0"/>
                    <a:pt x="1" y="155"/>
                    <a:pt x="1" y="411"/>
                  </a:cubicBezTo>
                  <a:cubicBezTo>
                    <a:pt x="1" y="755"/>
                    <a:pt x="213" y="1160"/>
                    <a:pt x="470" y="1308"/>
                  </a:cubicBezTo>
                  <a:lnTo>
                    <a:pt x="2007" y="2196"/>
                  </a:lnTo>
                  <a:cubicBezTo>
                    <a:pt x="2073" y="2234"/>
                    <a:pt x="2136" y="2252"/>
                    <a:pt x="2193" y="2252"/>
                  </a:cubicBezTo>
                  <a:cubicBezTo>
                    <a:pt x="2360" y="2252"/>
                    <a:pt x="2477" y="2098"/>
                    <a:pt x="2477" y="1841"/>
                  </a:cubicBezTo>
                  <a:cubicBezTo>
                    <a:pt x="2477" y="1496"/>
                    <a:pt x="2265" y="1093"/>
                    <a:pt x="2007" y="943"/>
                  </a:cubicBezTo>
                  <a:lnTo>
                    <a:pt x="470" y="56"/>
                  </a:lnTo>
                  <a:cubicBezTo>
                    <a:pt x="405" y="18"/>
                    <a:pt x="342" y="0"/>
                    <a:pt x="28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6" name="Google Shape;346;p28"/>
            <p:cNvSpPr/>
            <p:nvPr/>
          </p:nvSpPr>
          <p:spPr>
            <a:xfrm>
              <a:off x="8144460" y="3973257"/>
              <a:ext cx="34703" cy="23881"/>
            </a:xfrm>
            <a:custGeom>
              <a:avLst/>
              <a:gdLst/>
              <a:ahLst/>
              <a:cxnLst/>
              <a:rect l="l" t="t" r="r" b="b"/>
              <a:pathLst>
                <a:path w="279" h="192" extrusionOk="0">
                  <a:moveTo>
                    <a:pt x="1" y="0"/>
                  </a:moveTo>
                  <a:lnTo>
                    <a:pt x="66" y="192"/>
                  </a:lnTo>
                  <a:lnTo>
                    <a:pt x="279" y="7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7" name="Google Shape;347;p28"/>
            <p:cNvSpPr/>
            <p:nvPr/>
          </p:nvSpPr>
          <p:spPr>
            <a:xfrm>
              <a:off x="7885247" y="3708943"/>
              <a:ext cx="28733" cy="30101"/>
            </a:xfrm>
            <a:custGeom>
              <a:avLst/>
              <a:gdLst/>
              <a:ahLst/>
              <a:cxnLst/>
              <a:rect l="l" t="t" r="r" b="b"/>
              <a:pathLst>
                <a:path w="231" h="242" extrusionOk="0">
                  <a:moveTo>
                    <a:pt x="230" y="0"/>
                  </a:moveTo>
                  <a:lnTo>
                    <a:pt x="0" y="136"/>
                  </a:lnTo>
                  <a:lnTo>
                    <a:pt x="230" y="241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F91F4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8" name="Google Shape;348;p28"/>
            <p:cNvSpPr/>
            <p:nvPr/>
          </p:nvSpPr>
          <p:spPr>
            <a:xfrm>
              <a:off x="7866092" y="3721008"/>
              <a:ext cx="308102" cy="280109"/>
            </a:xfrm>
            <a:custGeom>
              <a:avLst/>
              <a:gdLst/>
              <a:ahLst/>
              <a:cxnLst/>
              <a:rect l="l" t="t" r="r" b="b"/>
              <a:pathLst>
                <a:path w="2477" h="2252" extrusionOk="0">
                  <a:moveTo>
                    <a:pt x="284" y="0"/>
                  </a:moveTo>
                  <a:cubicBezTo>
                    <a:pt x="117" y="0"/>
                    <a:pt x="0" y="155"/>
                    <a:pt x="0" y="411"/>
                  </a:cubicBezTo>
                  <a:cubicBezTo>
                    <a:pt x="0" y="756"/>
                    <a:pt x="211" y="1159"/>
                    <a:pt x="470" y="1308"/>
                  </a:cubicBezTo>
                  <a:lnTo>
                    <a:pt x="2007" y="2196"/>
                  </a:lnTo>
                  <a:cubicBezTo>
                    <a:pt x="2072" y="2234"/>
                    <a:pt x="2135" y="2252"/>
                    <a:pt x="2192" y="2252"/>
                  </a:cubicBezTo>
                  <a:cubicBezTo>
                    <a:pt x="2359" y="2252"/>
                    <a:pt x="2476" y="2098"/>
                    <a:pt x="2476" y="1841"/>
                  </a:cubicBezTo>
                  <a:cubicBezTo>
                    <a:pt x="2476" y="1497"/>
                    <a:pt x="2265" y="1093"/>
                    <a:pt x="2007" y="944"/>
                  </a:cubicBezTo>
                  <a:lnTo>
                    <a:pt x="470" y="57"/>
                  </a:lnTo>
                  <a:cubicBezTo>
                    <a:pt x="404" y="18"/>
                    <a:pt x="341" y="0"/>
                    <a:pt x="284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49" name="Google Shape;349;p28"/>
            <p:cNvSpPr/>
            <p:nvPr/>
          </p:nvSpPr>
          <p:spPr>
            <a:xfrm>
              <a:off x="7924054" y="3762055"/>
              <a:ext cx="44779" cy="111944"/>
            </a:xfrm>
            <a:custGeom>
              <a:avLst/>
              <a:gdLst/>
              <a:ahLst/>
              <a:cxnLst/>
              <a:rect l="l" t="t" r="r" b="b"/>
              <a:pathLst>
                <a:path w="360" h="900" extrusionOk="0">
                  <a:moveTo>
                    <a:pt x="0" y="0"/>
                  </a:moveTo>
                  <a:lnTo>
                    <a:pt x="0" y="693"/>
                  </a:lnTo>
                  <a:lnTo>
                    <a:pt x="103" y="751"/>
                  </a:lnTo>
                  <a:lnTo>
                    <a:pt x="103" y="463"/>
                  </a:lnTo>
                  <a:lnTo>
                    <a:pt x="258" y="552"/>
                  </a:lnTo>
                  <a:lnTo>
                    <a:pt x="258" y="841"/>
                  </a:lnTo>
                  <a:lnTo>
                    <a:pt x="360" y="900"/>
                  </a:lnTo>
                  <a:lnTo>
                    <a:pt x="360" y="207"/>
                  </a:lnTo>
                  <a:lnTo>
                    <a:pt x="258" y="149"/>
                  </a:lnTo>
                  <a:lnTo>
                    <a:pt x="258" y="415"/>
                  </a:lnTo>
                  <a:lnTo>
                    <a:pt x="103" y="326"/>
                  </a:lnTo>
                  <a:lnTo>
                    <a:pt x="103" y="5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0" name="Google Shape;350;p28"/>
            <p:cNvSpPr/>
            <p:nvPr/>
          </p:nvSpPr>
          <p:spPr>
            <a:xfrm>
              <a:off x="7974553" y="3801360"/>
              <a:ext cx="50500" cy="105103"/>
            </a:xfrm>
            <a:custGeom>
              <a:avLst/>
              <a:gdLst/>
              <a:ahLst/>
              <a:cxnLst/>
              <a:rect l="l" t="t" r="r" b="b"/>
              <a:pathLst>
                <a:path w="406" h="845" extrusionOk="0">
                  <a:moveTo>
                    <a:pt x="199" y="151"/>
                  </a:moveTo>
                  <a:lnTo>
                    <a:pt x="201" y="154"/>
                  </a:lnTo>
                  <a:cubicBezTo>
                    <a:pt x="214" y="233"/>
                    <a:pt x="225" y="322"/>
                    <a:pt x="238" y="397"/>
                  </a:cubicBezTo>
                  <a:lnTo>
                    <a:pt x="249" y="468"/>
                  </a:lnTo>
                  <a:lnTo>
                    <a:pt x="249" y="468"/>
                  </a:lnTo>
                  <a:lnTo>
                    <a:pt x="153" y="412"/>
                  </a:lnTo>
                  <a:lnTo>
                    <a:pt x="163" y="354"/>
                  </a:lnTo>
                  <a:cubicBezTo>
                    <a:pt x="175" y="292"/>
                    <a:pt x="188" y="219"/>
                    <a:pt x="199" y="151"/>
                  </a:cubicBezTo>
                  <a:close/>
                  <a:moveTo>
                    <a:pt x="142" y="1"/>
                  </a:moveTo>
                  <a:lnTo>
                    <a:pt x="1" y="611"/>
                  </a:lnTo>
                  <a:lnTo>
                    <a:pt x="104" y="671"/>
                  </a:lnTo>
                  <a:lnTo>
                    <a:pt x="131" y="522"/>
                  </a:lnTo>
                  <a:lnTo>
                    <a:pt x="270" y="602"/>
                  </a:lnTo>
                  <a:lnTo>
                    <a:pt x="297" y="782"/>
                  </a:lnTo>
                  <a:lnTo>
                    <a:pt x="405" y="844"/>
                  </a:lnTo>
                  <a:lnTo>
                    <a:pt x="263" y="70"/>
                  </a:lnTo>
                  <a:lnTo>
                    <a:pt x="14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1" name="Google Shape;351;p28"/>
            <p:cNvSpPr/>
            <p:nvPr/>
          </p:nvSpPr>
          <p:spPr>
            <a:xfrm>
              <a:off x="8027167" y="3832455"/>
              <a:ext cx="44157" cy="94531"/>
            </a:xfrm>
            <a:custGeom>
              <a:avLst/>
              <a:gdLst/>
              <a:ahLst/>
              <a:cxnLst/>
              <a:rect l="l" t="t" r="r" b="b"/>
              <a:pathLst>
                <a:path w="355" h="760" extrusionOk="0">
                  <a:moveTo>
                    <a:pt x="139" y="0"/>
                  </a:moveTo>
                  <a:cubicBezTo>
                    <a:pt x="59" y="0"/>
                    <a:pt x="0" y="86"/>
                    <a:pt x="0" y="263"/>
                  </a:cubicBezTo>
                  <a:cubicBezTo>
                    <a:pt x="0" y="496"/>
                    <a:pt x="96" y="673"/>
                    <a:pt x="212" y="740"/>
                  </a:cubicBezTo>
                  <a:cubicBezTo>
                    <a:pt x="235" y="753"/>
                    <a:pt x="257" y="760"/>
                    <a:pt x="278" y="760"/>
                  </a:cubicBezTo>
                  <a:cubicBezTo>
                    <a:pt x="307" y="760"/>
                    <a:pt x="333" y="747"/>
                    <a:pt x="355" y="720"/>
                  </a:cubicBezTo>
                  <a:lnTo>
                    <a:pt x="299" y="594"/>
                  </a:lnTo>
                  <a:cubicBezTo>
                    <a:pt x="285" y="608"/>
                    <a:pt x="270" y="618"/>
                    <a:pt x="252" y="618"/>
                  </a:cubicBezTo>
                  <a:cubicBezTo>
                    <a:pt x="240" y="618"/>
                    <a:pt x="227" y="614"/>
                    <a:pt x="213" y="605"/>
                  </a:cubicBezTo>
                  <a:cubicBezTo>
                    <a:pt x="148" y="568"/>
                    <a:pt x="105" y="460"/>
                    <a:pt x="105" y="318"/>
                  </a:cubicBezTo>
                  <a:cubicBezTo>
                    <a:pt x="105" y="206"/>
                    <a:pt x="136" y="149"/>
                    <a:pt x="181" y="149"/>
                  </a:cubicBezTo>
                  <a:cubicBezTo>
                    <a:pt x="192" y="149"/>
                    <a:pt x="204" y="152"/>
                    <a:pt x="216" y="159"/>
                  </a:cubicBezTo>
                  <a:cubicBezTo>
                    <a:pt x="248" y="177"/>
                    <a:pt x="269" y="210"/>
                    <a:pt x="292" y="255"/>
                  </a:cubicBezTo>
                  <a:lnTo>
                    <a:pt x="348" y="191"/>
                  </a:lnTo>
                  <a:cubicBezTo>
                    <a:pt x="318" y="126"/>
                    <a:pt x="270" y="56"/>
                    <a:pt x="215" y="23"/>
                  </a:cubicBezTo>
                  <a:cubicBezTo>
                    <a:pt x="188" y="8"/>
                    <a:pt x="163" y="0"/>
                    <a:pt x="13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2" name="Google Shape;352;p28"/>
            <p:cNvSpPr/>
            <p:nvPr/>
          </p:nvSpPr>
          <p:spPr>
            <a:xfrm>
              <a:off x="8079532" y="3851735"/>
              <a:ext cx="46769" cy="113188"/>
            </a:xfrm>
            <a:custGeom>
              <a:avLst/>
              <a:gdLst/>
              <a:ahLst/>
              <a:cxnLst/>
              <a:rect l="l" t="t" r="r" b="b"/>
              <a:pathLst>
                <a:path w="376" h="910" extrusionOk="0">
                  <a:moveTo>
                    <a:pt x="0" y="1"/>
                  </a:moveTo>
                  <a:lnTo>
                    <a:pt x="0" y="694"/>
                  </a:lnTo>
                  <a:lnTo>
                    <a:pt x="103" y="752"/>
                  </a:lnTo>
                  <a:lnTo>
                    <a:pt x="103" y="566"/>
                  </a:lnTo>
                  <a:lnTo>
                    <a:pt x="156" y="490"/>
                  </a:lnTo>
                  <a:lnTo>
                    <a:pt x="264" y="846"/>
                  </a:lnTo>
                  <a:lnTo>
                    <a:pt x="375" y="910"/>
                  </a:lnTo>
                  <a:lnTo>
                    <a:pt x="214" y="401"/>
                  </a:lnTo>
                  <a:lnTo>
                    <a:pt x="350" y="203"/>
                  </a:lnTo>
                  <a:lnTo>
                    <a:pt x="239" y="138"/>
                  </a:lnTo>
                  <a:lnTo>
                    <a:pt x="105" y="344"/>
                  </a:lnTo>
                  <a:lnTo>
                    <a:pt x="103" y="343"/>
                  </a:lnTo>
                  <a:lnTo>
                    <a:pt x="103" y="6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353" name="Google Shape;353;p28"/>
          <p:cNvGrpSpPr/>
          <p:nvPr/>
        </p:nvGrpSpPr>
        <p:grpSpPr>
          <a:xfrm>
            <a:off x="331179" y="148676"/>
            <a:ext cx="432998" cy="800800"/>
            <a:chOff x="331179" y="148675"/>
            <a:chExt cx="557496" cy="1104693"/>
          </a:xfrm>
        </p:grpSpPr>
        <p:sp>
          <p:nvSpPr>
            <p:cNvPr id="354" name="Google Shape;354;p28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5" name="Google Shape;355;p28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6" name="Google Shape;356;p28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7" name="Google Shape;357;p28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8" name="Google Shape;358;p28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59" name="Google Shape;359;p28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0" name="Google Shape;360;p28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1" name="Google Shape;361;p28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2" name="Google Shape;362;p28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3" name="Google Shape;363;p28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4" name="Google Shape;364;p28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5" name="Google Shape;365;p28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6" name="Google Shape;366;p28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7" name="Google Shape;367;p28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8" name="Google Shape;368;p28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69" name="Google Shape;369;p28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0" name="Google Shape;370;p28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1" name="Google Shape;371;p28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372" name="Google Shape;372;p28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4DD705B-5C59-D589-5442-6B6ADA56ADDA}"/>
              </a:ext>
            </a:extLst>
          </p:cNvPr>
          <p:cNvSpPr txBox="1"/>
          <p:nvPr/>
        </p:nvSpPr>
        <p:spPr>
          <a:xfrm>
            <a:off x="550027" y="3546596"/>
            <a:ext cx="2283228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just">
              <a:lnSpc>
                <a:spcPts val="4199"/>
              </a:lnSpc>
              <a:spcBef>
                <a:spcPct val="0"/>
              </a:spcBef>
            </a:pPr>
            <a:r>
              <a:rPr lang="en-US" sz="1400" b="1" spc="11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Presented by:</a:t>
            </a:r>
          </a:p>
          <a:p>
            <a:r>
              <a:rPr lang="en-US" sz="1100" dirty="0"/>
              <a:t>Yahia Saleh          AG1411</a:t>
            </a:r>
          </a:p>
          <a:p>
            <a:r>
              <a:rPr lang="en-US" sz="1100" dirty="0"/>
              <a:t>Ali Nabil                AD0497</a:t>
            </a:r>
          </a:p>
          <a:p>
            <a:r>
              <a:rPr lang="en-US" sz="1100" dirty="0"/>
              <a:t>Hussam abzakh   AE0801</a:t>
            </a:r>
          </a:p>
          <a:p>
            <a:r>
              <a:rPr lang="en-US" sz="1100" dirty="0"/>
              <a:t>Basel Al’jbarat      AE1369</a:t>
            </a:r>
          </a:p>
          <a:p>
            <a:pPr marL="0" lvl="0" indent="0" algn="just">
              <a:spcBef>
                <a:spcPct val="0"/>
              </a:spcBef>
            </a:pPr>
            <a:r>
              <a:rPr lang="en-US" sz="1400" spc="11" dirty="0">
                <a:solidFill>
                  <a:srgbClr val="3D3D3D"/>
                </a:solidFill>
                <a:latin typeface="Barlow Bold"/>
                <a:ea typeface="Barlow Bold"/>
                <a:cs typeface="Barlow Bold"/>
                <a:sym typeface="Barlow Bold"/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5F4E66B1-B7DE-151F-54A1-4200BAEE6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3CF35A32-84BF-F711-3A9D-B6982EE55A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86651" y="183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System </a:t>
            </a:r>
            <a:r>
              <a:rPr lang="en-US" dirty="0">
                <a:solidFill>
                  <a:schemeClr val="lt2"/>
                </a:solidFill>
              </a:rPr>
              <a:t>Architecture </a:t>
            </a:r>
            <a:r>
              <a:rPr lang="en-US" dirty="0"/>
              <a:t>Overview</a:t>
            </a:r>
            <a:endParaRPr dirty="0">
              <a:solidFill>
                <a:schemeClr val="lt2"/>
              </a:solidFill>
            </a:endParaRPr>
          </a:p>
        </p:txBody>
      </p:sp>
      <p:graphicFrame>
        <p:nvGraphicFramePr>
          <p:cNvPr id="379" name="Google Shape;379;p29">
            <a:extLst>
              <a:ext uri="{FF2B5EF4-FFF2-40B4-BE49-F238E27FC236}">
                <a16:creationId xmlns:a16="http://schemas.microsoft.com/office/drawing/2014/main" id="{A5F28F49-330E-D90C-3165-03E04D4EDFC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28910392"/>
              </p:ext>
            </p:extLst>
          </p:nvPr>
        </p:nvGraphicFramePr>
        <p:xfrm>
          <a:off x="720000" y="1402099"/>
          <a:ext cx="7704000" cy="2477570"/>
        </p:xfrm>
        <a:graphic>
          <a:graphicData uri="http://schemas.openxmlformats.org/drawingml/2006/table">
            <a:tbl>
              <a:tblPr>
                <a:noFill/>
                <a:tableStyleId>{DF3FE8A7-6650-43BB-804E-728A9F5FF247}</a:tableStyleId>
              </a:tblPr>
              <a:tblGrid>
                <a:gridCol w="236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2387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Alerting &amp; Logging Framework</a:t>
                      </a:r>
                      <a:endParaRPr sz="1200" b="1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📢 </a:t>
                      </a:r>
                      <a:r>
                        <a:rPr lang="en-US" sz="1000" b="1" dirty="0"/>
                        <a:t>Function</a:t>
                      </a:r>
                      <a:r>
                        <a:rPr lang="en-US" sz="1000" dirty="0"/>
                        <a:t>: Handles threat alerts and logging</a:t>
                      </a:r>
                    </a:p>
                    <a:p>
                      <a:r>
                        <a:rPr lang="en-US" sz="1000" dirty="0"/>
                        <a:t>Assigns </a:t>
                      </a:r>
                      <a:r>
                        <a:rPr lang="en-US" sz="1000" b="1" dirty="0"/>
                        <a:t>severity levels</a:t>
                      </a:r>
                      <a:r>
                        <a:rPr lang="en-US" sz="1000" dirty="0"/>
                        <a:t> (Critical, High, Medium, Low)</a:t>
                      </a:r>
                    </a:p>
                    <a:p>
                      <a:r>
                        <a:rPr lang="en-US" sz="1000" dirty="0"/>
                        <a:t>Applies </a:t>
                      </a:r>
                      <a:r>
                        <a:rPr lang="en-US" sz="1000" b="1" dirty="0"/>
                        <a:t>False Positive Scoring</a:t>
                      </a:r>
                      <a:endParaRPr lang="en-US" sz="1000" dirty="0"/>
                    </a:p>
                    <a:p>
                      <a:r>
                        <a:rPr lang="en-US" sz="1000" dirty="0"/>
                        <a:t>Logs to professional_ids.log</a:t>
                      </a:r>
                    </a:p>
                    <a:p>
                      <a:r>
                        <a:rPr lang="en-US" sz="1000" dirty="0"/>
                        <a:t>Pushes alerts to dashboard in real-time via a high-speed queue</a:t>
                      </a:r>
                    </a:p>
                  </a:txBody>
                  <a:tcPr marL="91425" marR="91425" marT="0" marB="0" anchor="ctr">
                    <a:lnL w="19050" cap="flat" cmpd="sng" algn="ctr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23878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Web Dashboard</a:t>
                      </a:r>
                      <a:endParaRPr sz="1200" b="1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🌐 </a:t>
                      </a:r>
                      <a:r>
                        <a:rPr lang="en-US" sz="1000" b="1" dirty="0"/>
                        <a:t>Technology</a:t>
                      </a:r>
                      <a:r>
                        <a:rPr lang="en-US" sz="1000" dirty="0"/>
                        <a:t>: Flask Web Framework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💡 </a:t>
                      </a:r>
                      <a:r>
                        <a:rPr lang="en-US" sz="1000" b="1" dirty="0"/>
                        <a:t>Function</a:t>
                      </a:r>
                      <a:r>
                        <a:rPr lang="en-US" sz="1000" dirty="0"/>
                        <a:t>: Provides a live, user-friendly interface</a:t>
                      </a:r>
                    </a:p>
                    <a:p>
                      <a:r>
                        <a:rPr lang="en-US" sz="1000" b="1" dirty="0"/>
                        <a:t>Backend</a:t>
                      </a:r>
                      <a:r>
                        <a:rPr lang="en-US" sz="1000" dirty="0"/>
                        <a:t>: Flask serves APIs for alerts, stats</a:t>
                      </a:r>
                    </a:p>
                    <a:p>
                      <a:r>
                        <a:rPr lang="en-US" sz="1000" b="1" dirty="0"/>
                        <a:t>Frontend</a:t>
                      </a:r>
                      <a:r>
                        <a:rPr lang="en-US" sz="1000" dirty="0"/>
                        <a:t>: Auto-refreshing dashboard with charts, logs, filters</a:t>
                      </a:r>
                    </a:p>
                    <a:p>
                      <a:r>
                        <a:rPr lang="en-US" sz="1000" b="1" dirty="0"/>
                        <a:t>User View</a:t>
                      </a:r>
                      <a:r>
                        <a:rPr lang="en-US" sz="1000" dirty="0"/>
                        <a:t>: Real-time visibility into system behavior and threats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38" name="Google Shape;1227;p38">
            <a:extLst>
              <a:ext uri="{FF2B5EF4-FFF2-40B4-BE49-F238E27FC236}">
                <a16:creationId xmlns:a16="http://schemas.microsoft.com/office/drawing/2014/main" id="{0531D8B3-DCC8-0014-7FD3-132454B9FBA6}"/>
              </a:ext>
            </a:extLst>
          </p:cNvPr>
          <p:cNvGrpSpPr/>
          <p:nvPr/>
        </p:nvGrpSpPr>
        <p:grpSpPr>
          <a:xfrm>
            <a:off x="0" y="1495"/>
            <a:ext cx="937210" cy="883051"/>
            <a:chOff x="7458824" y="89625"/>
            <a:chExt cx="1271078" cy="1339826"/>
          </a:xfrm>
        </p:grpSpPr>
        <p:sp>
          <p:nvSpPr>
            <p:cNvPr id="39" name="Google Shape;1228;p38">
              <a:extLst>
                <a:ext uri="{FF2B5EF4-FFF2-40B4-BE49-F238E27FC236}">
                  <a16:creationId xmlns:a16="http://schemas.microsoft.com/office/drawing/2014/main" id="{62827F94-5033-64E9-E3A6-8EFEA67AF79E}"/>
                </a:ext>
              </a:extLst>
            </p:cNvPr>
            <p:cNvSpPr/>
            <p:nvPr/>
          </p:nvSpPr>
          <p:spPr>
            <a:xfrm>
              <a:off x="8339891" y="893471"/>
              <a:ext cx="238421" cy="395123"/>
            </a:xfrm>
            <a:custGeom>
              <a:avLst/>
              <a:gdLst/>
              <a:ahLst/>
              <a:cxnLst/>
              <a:rect l="l" t="t" r="r" b="b"/>
              <a:pathLst>
                <a:path w="1911" h="3167" extrusionOk="0">
                  <a:moveTo>
                    <a:pt x="605" y="1"/>
                  </a:moveTo>
                  <a:cubicBezTo>
                    <a:pt x="605" y="1"/>
                    <a:pt x="281" y="992"/>
                    <a:pt x="167" y="1371"/>
                  </a:cubicBezTo>
                  <a:cubicBezTo>
                    <a:pt x="51" y="1751"/>
                    <a:pt x="1" y="2020"/>
                    <a:pt x="348" y="2238"/>
                  </a:cubicBezTo>
                  <a:cubicBezTo>
                    <a:pt x="817" y="2535"/>
                    <a:pt x="1911" y="3166"/>
                    <a:pt x="1911" y="3166"/>
                  </a:cubicBezTo>
                  <a:lnTo>
                    <a:pt x="1911" y="2902"/>
                  </a:lnTo>
                  <a:cubicBezTo>
                    <a:pt x="1911" y="2902"/>
                    <a:pt x="771" y="2277"/>
                    <a:pt x="459" y="2058"/>
                  </a:cubicBezTo>
                  <a:cubicBezTo>
                    <a:pt x="234" y="1902"/>
                    <a:pt x="305" y="1767"/>
                    <a:pt x="444" y="1317"/>
                  </a:cubicBezTo>
                  <a:cubicBezTo>
                    <a:pt x="581" y="868"/>
                    <a:pt x="883" y="45"/>
                    <a:pt x="883" y="45"/>
                  </a:cubicBezTo>
                  <a:lnTo>
                    <a:pt x="6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1229;p38">
              <a:extLst>
                <a:ext uri="{FF2B5EF4-FFF2-40B4-BE49-F238E27FC236}">
                  <a16:creationId xmlns:a16="http://schemas.microsoft.com/office/drawing/2014/main" id="{383C6B57-1E93-789F-6A15-F7CDC7EA8497}"/>
                </a:ext>
              </a:extLst>
            </p:cNvPr>
            <p:cNvSpPr/>
            <p:nvPr/>
          </p:nvSpPr>
          <p:spPr>
            <a:xfrm>
              <a:off x="8114946" y="849804"/>
              <a:ext cx="455258" cy="546460"/>
            </a:xfrm>
            <a:custGeom>
              <a:avLst/>
              <a:gdLst/>
              <a:ahLst/>
              <a:cxnLst/>
              <a:rect l="l" t="t" r="r" b="b"/>
              <a:pathLst>
                <a:path w="3649" h="4380" extrusionOk="0">
                  <a:moveTo>
                    <a:pt x="2620" y="1"/>
                  </a:moveTo>
                  <a:lnTo>
                    <a:pt x="2620" y="1"/>
                  </a:lnTo>
                  <a:cubicBezTo>
                    <a:pt x="1700" y="93"/>
                    <a:pt x="782" y="781"/>
                    <a:pt x="717" y="863"/>
                  </a:cubicBezTo>
                  <a:cubicBezTo>
                    <a:pt x="649" y="950"/>
                    <a:pt x="139" y="2843"/>
                    <a:pt x="69" y="3090"/>
                  </a:cubicBezTo>
                  <a:cubicBezTo>
                    <a:pt x="0" y="3336"/>
                    <a:pt x="70" y="3482"/>
                    <a:pt x="496" y="3737"/>
                  </a:cubicBezTo>
                  <a:cubicBezTo>
                    <a:pt x="920" y="3991"/>
                    <a:pt x="1754" y="4380"/>
                    <a:pt x="1754" y="4380"/>
                  </a:cubicBezTo>
                  <a:lnTo>
                    <a:pt x="3648" y="3309"/>
                  </a:lnTo>
                  <a:cubicBezTo>
                    <a:pt x="3346" y="3129"/>
                    <a:pt x="2959" y="2968"/>
                    <a:pt x="2651" y="2779"/>
                  </a:cubicBezTo>
                  <a:cubicBezTo>
                    <a:pt x="2397" y="2623"/>
                    <a:pt x="2116" y="2529"/>
                    <a:pt x="2029" y="2191"/>
                  </a:cubicBezTo>
                  <a:cubicBezTo>
                    <a:pt x="1945" y="1861"/>
                    <a:pt x="2120" y="1521"/>
                    <a:pt x="2243" y="1218"/>
                  </a:cubicBezTo>
                  <a:cubicBezTo>
                    <a:pt x="2412" y="802"/>
                    <a:pt x="2423" y="405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1230;p38">
              <a:extLst>
                <a:ext uri="{FF2B5EF4-FFF2-40B4-BE49-F238E27FC236}">
                  <a16:creationId xmlns:a16="http://schemas.microsoft.com/office/drawing/2014/main" id="{72684F68-5B16-78B5-5EFE-DF56622BC986}"/>
                </a:ext>
              </a:extLst>
            </p:cNvPr>
            <p:cNvSpPr/>
            <p:nvPr/>
          </p:nvSpPr>
          <p:spPr>
            <a:xfrm>
              <a:off x="8091865" y="1031583"/>
              <a:ext cx="241914" cy="397868"/>
            </a:xfrm>
            <a:custGeom>
              <a:avLst/>
              <a:gdLst/>
              <a:ahLst/>
              <a:cxnLst/>
              <a:rect l="l" t="t" r="r" b="b"/>
              <a:pathLst>
                <a:path w="1939" h="3189" extrusionOk="0">
                  <a:moveTo>
                    <a:pt x="633" y="1"/>
                  </a:moveTo>
                  <a:cubicBezTo>
                    <a:pt x="633" y="1"/>
                    <a:pt x="310" y="993"/>
                    <a:pt x="194" y="1372"/>
                  </a:cubicBezTo>
                  <a:cubicBezTo>
                    <a:pt x="79" y="1752"/>
                    <a:pt x="0" y="2047"/>
                    <a:pt x="346" y="2265"/>
                  </a:cubicBezTo>
                  <a:cubicBezTo>
                    <a:pt x="817" y="2562"/>
                    <a:pt x="1938" y="3189"/>
                    <a:pt x="1938" y="3189"/>
                  </a:cubicBezTo>
                  <a:lnTo>
                    <a:pt x="1938" y="2923"/>
                  </a:lnTo>
                  <a:cubicBezTo>
                    <a:pt x="1938" y="2923"/>
                    <a:pt x="777" y="2266"/>
                    <a:pt x="472" y="2076"/>
                  </a:cubicBezTo>
                  <a:cubicBezTo>
                    <a:pt x="240" y="1930"/>
                    <a:pt x="333" y="1767"/>
                    <a:pt x="471" y="1317"/>
                  </a:cubicBezTo>
                  <a:cubicBezTo>
                    <a:pt x="610" y="868"/>
                    <a:pt x="911" y="46"/>
                    <a:pt x="911" y="46"/>
                  </a:cubicBez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1231;p38">
              <a:extLst>
                <a:ext uri="{FF2B5EF4-FFF2-40B4-BE49-F238E27FC236}">
                  <a16:creationId xmlns:a16="http://schemas.microsoft.com/office/drawing/2014/main" id="{38196CAD-4DC9-ED4E-9CE0-ED27BEF2A328}"/>
                </a:ext>
              </a:extLst>
            </p:cNvPr>
            <p:cNvSpPr/>
            <p:nvPr/>
          </p:nvSpPr>
          <p:spPr>
            <a:xfrm>
              <a:off x="8333653" y="1255407"/>
              <a:ext cx="244659" cy="174044"/>
            </a:xfrm>
            <a:custGeom>
              <a:avLst/>
              <a:gdLst/>
              <a:ahLst/>
              <a:cxnLst/>
              <a:rect l="l" t="t" r="r" b="b"/>
              <a:pathLst>
                <a:path w="1961" h="1395" extrusionOk="0">
                  <a:moveTo>
                    <a:pt x="1961" y="1"/>
                  </a:moveTo>
                  <a:lnTo>
                    <a:pt x="0" y="1129"/>
                  </a:lnTo>
                  <a:lnTo>
                    <a:pt x="0" y="1395"/>
                  </a:lnTo>
                  <a:lnTo>
                    <a:pt x="1961" y="265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1232;p38">
              <a:extLst>
                <a:ext uri="{FF2B5EF4-FFF2-40B4-BE49-F238E27FC236}">
                  <a16:creationId xmlns:a16="http://schemas.microsoft.com/office/drawing/2014/main" id="{FBC4402E-18AC-3F42-41EC-BFAD5E9D6275}"/>
                </a:ext>
              </a:extLst>
            </p:cNvPr>
            <p:cNvSpPr/>
            <p:nvPr/>
          </p:nvSpPr>
          <p:spPr>
            <a:xfrm>
              <a:off x="7808531" y="89625"/>
              <a:ext cx="868721" cy="1187489"/>
            </a:xfrm>
            <a:custGeom>
              <a:avLst/>
              <a:gdLst/>
              <a:ahLst/>
              <a:cxnLst/>
              <a:rect l="l" t="t" r="r" b="b"/>
              <a:pathLst>
                <a:path w="6963" h="9518" extrusionOk="0">
                  <a:moveTo>
                    <a:pt x="6469" y="0"/>
                  </a:moveTo>
                  <a:cubicBezTo>
                    <a:pt x="6387" y="0"/>
                    <a:pt x="6302" y="21"/>
                    <a:pt x="6223" y="67"/>
                  </a:cubicBezTo>
                  <a:lnTo>
                    <a:pt x="247" y="3517"/>
                  </a:lnTo>
                  <a:cubicBezTo>
                    <a:pt x="94" y="3605"/>
                    <a:pt x="0" y="3768"/>
                    <a:pt x="0" y="3944"/>
                  </a:cubicBezTo>
                  <a:lnTo>
                    <a:pt x="0" y="9024"/>
                  </a:lnTo>
                  <a:cubicBezTo>
                    <a:pt x="0" y="9312"/>
                    <a:pt x="236" y="9517"/>
                    <a:pt x="493" y="9517"/>
                  </a:cubicBezTo>
                  <a:cubicBezTo>
                    <a:pt x="575" y="9517"/>
                    <a:pt x="659" y="9496"/>
                    <a:pt x="739" y="9451"/>
                  </a:cubicBezTo>
                  <a:lnTo>
                    <a:pt x="6716" y="6000"/>
                  </a:lnTo>
                  <a:cubicBezTo>
                    <a:pt x="6869" y="5911"/>
                    <a:pt x="6963" y="5749"/>
                    <a:pt x="6963" y="5572"/>
                  </a:cubicBezTo>
                  <a:lnTo>
                    <a:pt x="6963" y="494"/>
                  </a:lnTo>
                  <a:cubicBezTo>
                    <a:pt x="6963" y="206"/>
                    <a:pt x="6726" y="0"/>
                    <a:pt x="6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1233;p38">
              <a:extLst>
                <a:ext uri="{FF2B5EF4-FFF2-40B4-BE49-F238E27FC236}">
                  <a16:creationId xmlns:a16="http://schemas.microsoft.com/office/drawing/2014/main" id="{94F236EA-CDFC-5082-39BD-B641E052AF0F}"/>
                </a:ext>
              </a:extLst>
            </p:cNvPr>
            <p:cNvSpPr/>
            <p:nvPr/>
          </p:nvSpPr>
          <p:spPr>
            <a:xfrm>
              <a:off x="7839222" y="1191653"/>
              <a:ext cx="102056" cy="109042"/>
            </a:xfrm>
            <a:custGeom>
              <a:avLst/>
              <a:gdLst/>
              <a:ahLst/>
              <a:cxnLst/>
              <a:rect l="l" t="t" r="r" b="b"/>
              <a:pathLst>
                <a:path w="818" h="874" extrusionOk="0">
                  <a:moveTo>
                    <a:pt x="51" y="0"/>
                  </a:moveTo>
                  <a:lnTo>
                    <a:pt x="1" y="618"/>
                  </a:lnTo>
                  <a:lnTo>
                    <a:pt x="431" y="873"/>
                  </a:lnTo>
                  <a:lnTo>
                    <a:pt x="817" y="469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1234;p38">
              <a:extLst>
                <a:ext uri="{FF2B5EF4-FFF2-40B4-BE49-F238E27FC236}">
                  <a16:creationId xmlns:a16="http://schemas.microsoft.com/office/drawing/2014/main" id="{1D560FDD-930F-F963-6C62-C902A4C4BCBA}"/>
                </a:ext>
              </a:extLst>
            </p:cNvPr>
            <p:cNvSpPr/>
            <p:nvPr/>
          </p:nvSpPr>
          <p:spPr>
            <a:xfrm>
              <a:off x="8627592" y="97111"/>
              <a:ext cx="71115" cy="33436"/>
            </a:xfrm>
            <a:custGeom>
              <a:avLst/>
              <a:gdLst/>
              <a:ahLst/>
              <a:cxnLst/>
              <a:rect l="l" t="t" r="r" b="b"/>
              <a:pathLst>
                <a:path w="570" h="268" extrusionOk="0">
                  <a:moveTo>
                    <a:pt x="139" y="0"/>
                  </a:moveTo>
                  <a:lnTo>
                    <a:pt x="0" y="267"/>
                  </a:lnTo>
                  <a:lnTo>
                    <a:pt x="0" y="267"/>
                  </a:lnTo>
                  <a:lnTo>
                    <a:pt x="570" y="257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1235;p38">
              <a:extLst>
                <a:ext uri="{FF2B5EF4-FFF2-40B4-BE49-F238E27FC236}">
                  <a16:creationId xmlns:a16="http://schemas.microsoft.com/office/drawing/2014/main" id="{039B7A9F-CB48-8AB9-57A8-3DB8D3F755E6}"/>
                </a:ext>
              </a:extLst>
            </p:cNvPr>
            <p:cNvSpPr/>
            <p:nvPr/>
          </p:nvSpPr>
          <p:spPr>
            <a:xfrm>
              <a:off x="7861181" y="121065"/>
              <a:ext cx="868721" cy="1187489"/>
            </a:xfrm>
            <a:custGeom>
              <a:avLst/>
              <a:gdLst/>
              <a:ahLst/>
              <a:cxnLst/>
              <a:rect l="l" t="t" r="r" b="b"/>
              <a:pathLst>
                <a:path w="6963" h="9518" extrusionOk="0">
                  <a:moveTo>
                    <a:pt x="6469" y="0"/>
                  </a:moveTo>
                  <a:cubicBezTo>
                    <a:pt x="6387" y="0"/>
                    <a:pt x="6303" y="21"/>
                    <a:pt x="6223" y="67"/>
                  </a:cubicBezTo>
                  <a:lnTo>
                    <a:pt x="247" y="3518"/>
                  </a:lnTo>
                  <a:cubicBezTo>
                    <a:pt x="94" y="3605"/>
                    <a:pt x="0" y="3769"/>
                    <a:pt x="0" y="3944"/>
                  </a:cubicBezTo>
                  <a:lnTo>
                    <a:pt x="0" y="9023"/>
                  </a:lnTo>
                  <a:cubicBezTo>
                    <a:pt x="0" y="9311"/>
                    <a:pt x="237" y="9517"/>
                    <a:pt x="494" y="9517"/>
                  </a:cubicBezTo>
                  <a:cubicBezTo>
                    <a:pt x="576" y="9517"/>
                    <a:pt x="660" y="9496"/>
                    <a:pt x="739" y="9451"/>
                  </a:cubicBezTo>
                  <a:lnTo>
                    <a:pt x="6716" y="5999"/>
                  </a:lnTo>
                  <a:cubicBezTo>
                    <a:pt x="6869" y="5912"/>
                    <a:pt x="6963" y="5749"/>
                    <a:pt x="6963" y="5573"/>
                  </a:cubicBezTo>
                  <a:lnTo>
                    <a:pt x="6963" y="494"/>
                  </a:lnTo>
                  <a:cubicBezTo>
                    <a:pt x="6963" y="206"/>
                    <a:pt x="6727" y="0"/>
                    <a:pt x="6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1236;p38">
              <a:extLst>
                <a:ext uri="{FF2B5EF4-FFF2-40B4-BE49-F238E27FC236}">
                  <a16:creationId xmlns:a16="http://schemas.microsoft.com/office/drawing/2014/main" id="{D0B35EFE-7F37-8B90-FAD4-DBEC8A4116B7}"/>
                </a:ext>
              </a:extLst>
            </p:cNvPr>
            <p:cNvSpPr/>
            <p:nvPr/>
          </p:nvSpPr>
          <p:spPr>
            <a:xfrm>
              <a:off x="7941153" y="210894"/>
              <a:ext cx="719630" cy="1012073"/>
            </a:xfrm>
            <a:custGeom>
              <a:avLst/>
              <a:gdLst/>
              <a:ahLst/>
              <a:cxnLst/>
              <a:rect l="l" t="t" r="r" b="b"/>
              <a:pathLst>
                <a:path w="5768" h="8112" extrusionOk="0">
                  <a:moveTo>
                    <a:pt x="5768" y="0"/>
                  </a:moveTo>
                  <a:lnTo>
                    <a:pt x="5224" y="315"/>
                  </a:lnTo>
                  <a:lnTo>
                    <a:pt x="644" y="2962"/>
                  </a:lnTo>
                  <a:lnTo>
                    <a:pt x="0" y="3334"/>
                  </a:lnTo>
                  <a:lnTo>
                    <a:pt x="0" y="8111"/>
                  </a:lnTo>
                  <a:lnTo>
                    <a:pt x="644" y="7739"/>
                  </a:lnTo>
                  <a:lnTo>
                    <a:pt x="5224" y="5092"/>
                  </a:lnTo>
                  <a:lnTo>
                    <a:pt x="5768" y="4777"/>
                  </a:lnTo>
                  <a:lnTo>
                    <a:pt x="5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1237;p38">
              <a:extLst>
                <a:ext uri="{FF2B5EF4-FFF2-40B4-BE49-F238E27FC236}">
                  <a16:creationId xmlns:a16="http://schemas.microsoft.com/office/drawing/2014/main" id="{29512434-9CD2-8FDC-A93E-10F42DAB64BF}"/>
                </a:ext>
              </a:extLst>
            </p:cNvPr>
            <p:cNvSpPr/>
            <p:nvPr/>
          </p:nvSpPr>
          <p:spPr>
            <a:xfrm>
              <a:off x="8316436" y="983300"/>
              <a:ext cx="93697" cy="68120"/>
            </a:xfrm>
            <a:custGeom>
              <a:avLst/>
              <a:gdLst/>
              <a:ahLst/>
              <a:cxnLst/>
              <a:rect l="l" t="t" r="r" b="b"/>
              <a:pathLst>
                <a:path w="751" h="546" extrusionOk="0">
                  <a:moveTo>
                    <a:pt x="686" y="1"/>
                  </a:moveTo>
                  <a:cubicBezTo>
                    <a:pt x="669" y="1"/>
                    <a:pt x="648" y="6"/>
                    <a:pt x="627" y="19"/>
                  </a:cubicBezTo>
                  <a:lnTo>
                    <a:pt x="112" y="312"/>
                  </a:lnTo>
                  <a:cubicBezTo>
                    <a:pt x="49" y="347"/>
                    <a:pt x="1" y="425"/>
                    <a:pt x="5" y="485"/>
                  </a:cubicBezTo>
                  <a:cubicBezTo>
                    <a:pt x="8" y="524"/>
                    <a:pt x="32" y="546"/>
                    <a:pt x="66" y="546"/>
                  </a:cubicBezTo>
                  <a:cubicBezTo>
                    <a:pt x="83" y="546"/>
                    <a:pt x="104" y="540"/>
                    <a:pt x="125" y="527"/>
                  </a:cubicBezTo>
                  <a:lnTo>
                    <a:pt x="641" y="235"/>
                  </a:lnTo>
                  <a:cubicBezTo>
                    <a:pt x="704" y="199"/>
                    <a:pt x="751" y="121"/>
                    <a:pt x="748" y="61"/>
                  </a:cubicBezTo>
                  <a:cubicBezTo>
                    <a:pt x="745" y="23"/>
                    <a:pt x="721" y="1"/>
                    <a:pt x="6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1238;p38">
              <a:extLst>
                <a:ext uri="{FF2B5EF4-FFF2-40B4-BE49-F238E27FC236}">
                  <a16:creationId xmlns:a16="http://schemas.microsoft.com/office/drawing/2014/main" id="{A1C1DE6D-2C82-2517-2A74-179D0D95E368}"/>
                </a:ext>
              </a:extLst>
            </p:cNvPr>
            <p:cNvSpPr/>
            <p:nvPr/>
          </p:nvSpPr>
          <p:spPr>
            <a:xfrm>
              <a:off x="8012392" y="413758"/>
              <a:ext cx="584512" cy="601979"/>
            </a:xfrm>
            <a:custGeom>
              <a:avLst/>
              <a:gdLst/>
              <a:ahLst/>
              <a:cxnLst/>
              <a:rect l="l" t="t" r="r" b="b"/>
              <a:pathLst>
                <a:path w="4685" h="4825" extrusionOk="0">
                  <a:moveTo>
                    <a:pt x="3778" y="0"/>
                  </a:moveTo>
                  <a:lnTo>
                    <a:pt x="3185" y="780"/>
                  </a:lnTo>
                  <a:lnTo>
                    <a:pt x="2731" y="446"/>
                  </a:lnTo>
                  <a:lnTo>
                    <a:pt x="2342" y="1284"/>
                  </a:lnTo>
                  <a:lnTo>
                    <a:pt x="1624" y="1131"/>
                  </a:lnTo>
                  <a:lnTo>
                    <a:pt x="1307" y="1845"/>
                  </a:lnTo>
                  <a:lnTo>
                    <a:pt x="682" y="1738"/>
                  </a:lnTo>
                  <a:lnTo>
                    <a:pt x="852" y="2579"/>
                  </a:lnTo>
                  <a:lnTo>
                    <a:pt x="0" y="3364"/>
                  </a:lnTo>
                  <a:lnTo>
                    <a:pt x="676" y="3645"/>
                  </a:lnTo>
                  <a:lnTo>
                    <a:pt x="286" y="4730"/>
                  </a:lnTo>
                  <a:lnTo>
                    <a:pt x="1036" y="4210"/>
                  </a:lnTo>
                  <a:lnTo>
                    <a:pt x="1506" y="4824"/>
                  </a:lnTo>
                  <a:lnTo>
                    <a:pt x="1922" y="3897"/>
                  </a:lnTo>
                  <a:lnTo>
                    <a:pt x="2447" y="4212"/>
                  </a:lnTo>
                  <a:lnTo>
                    <a:pt x="2839" y="3364"/>
                  </a:lnTo>
                  <a:lnTo>
                    <a:pt x="3638" y="3505"/>
                  </a:lnTo>
                  <a:lnTo>
                    <a:pt x="3700" y="2687"/>
                  </a:lnTo>
                  <a:lnTo>
                    <a:pt x="4544" y="2403"/>
                  </a:lnTo>
                  <a:lnTo>
                    <a:pt x="4139" y="1650"/>
                  </a:lnTo>
                  <a:lnTo>
                    <a:pt x="4684" y="554"/>
                  </a:lnTo>
                  <a:lnTo>
                    <a:pt x="4684" y="554"/>
                  </a:lnTo>
                  <a:lnTo>
                    <a:pt x="3847" y="816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1239;p38">
              <a:extLst>
                <a:ext uri="{FF2B5EF4-FFF2-40B4-BE49-F238E27FC236}">
                  <a16:creationId xmlns:a16="http://schemas.microsoft.com/office/drawing/2014/main" id="{C533EA40-777E-C687-DB8F-BA82092A8AF0}"/>
                </a:ext>
              </a:extLst>
            </p:cNvPr>
            <p:cNvSpPr/>
            <p:nvPr/>
          </p:nvSpPr>
          <p:spPr>
            <a:xfrm>
              <a:off x="8187807" y="655424"/>
              <a:ext cx="56892" cy="114407"/>
            </a:xfrm>
            <a:custGeom>
              <a:avLst/>
              <a:gdLst/>
              <a:ahLst/>
              <a:cxnLst/>
              <a:rect l="l" t="t" r="r" b="b"/>
              <a:pathLst>
                <a:path w="456" h="917" extrusionOk="0">
                  <a:moveTo>
                    <a:pt x="239" y="167"/>
                  </a:moveTo>
                  <a:cubicBezTo>
                    <a:pt x="290" y="167"/>
                    <a:pt x="321" y="216"/>
                    <a:pt x="321" y="343"/>
                  </a:cubicBezTo>
                  <a:cubicBezTo>
                    <a:pt x="321" y="527"/>
                    <a:pt x="255" y="630"/>
                    <a:pt x="157" y="686"/>
                  </a:cubicBezTo>
                  <a:lnTo>
                    <a:pt x="132" y="701"/>
                  </a:lnTo>
                  <a:lnTo>
                    <a:pt x="132" y="210"/>
                  </a:lnTo>
                  <a:lnTo>
                    <a:pt x="157" y="195"/>
                  </a:lnTo>
                  <a:cubicBezTo>
                    <a:pt x="188" y="177"/>
                    <a:pt x="216" y="167"/>
                    <a:pt x="239" y="167"/>
                  </a:cubicBezTo>
                  <a:close/>
                  <a:moveTo>
                    <a:pt x="310" y="1"/>
                  </a:moveTo>
                  <a:cubicBezTo>
                    <a:pt x="269" y="1"/>
                    <a:pt x="219" y="18"/>
                    <a:pt x="164" y="50"/>
                  </a:cubicBezTo>
                  <a:lnTo>
                    <a:pt x="0" y="144"/>
                  </a:lnTo>
                  <a:lnTo>
                    <a:pt x="0" y="917"/>
                  </a:lnTo>
                  <a:lnTo>
                    <a:pt x="172" y="818"/>
                  </a:lnTo>
                  <a:cubicBezTo>
                    <a:pt x="342" y="720"/>
                    <a:pt x="455" y="530"/>
                    <a:pt x="455" y="265"/>
                  </a:cubicBezTo>
                  <a:cubicBezTo>
                    <a:pt x="455" y="82"/>
                    <a:pt x="402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1240;p38">
              <a:extLst>
                <a:ext uri="{FF2B5EF4-FFF2-40B4-BE49-F238E27FC236}">
                  <a16:creationId xmlns:a16="http://schemas.microsoft.com/office/drawing/2014/main" id="{E375C17F-41B4-03B0-D733-63F0F9592B96}"/>
                </a:ext>
              </a:extLst>
            </p:cNvPr>
            <p:cNvSpPr/>
            <p:nvPr/>
          </p:nvSpPr>
          <p:spPr>
            <a:xfrm>
              <a:off x="8258047" y="615001"/>
              <a:ext cx="56892" cy="114407"/>
            </a:xfrm>
            <a:custGeom>
              <a:avLst/>
              <a:gdLst/>
              <a:ahLst/>
              <a:cxnLst/>
              <a:rect l="l" t="t" r="r" b="b"/>
              <a:pathLst>
                <a:path w="456" h="917" extrusionOk="0">
                  <a:moveTo>
                    <a:pt x="239" y="167"/>
                  </a:moveTo>
                  <a:cubicBezTo>
                    <a:pt x="290" y="167"/>
                    <a:pt x="321" y="215"/>
                    <a:pt x="321" y="341"/>
                  </a:cubicBezTo>
                  <a:cubicBezTo>
                    <a:pt x="321" y="526"/>
                    <a:pt x="255" y="628"/>
                    <a:pt x="157" y="685"/>
                  </a:cubicBezTo>
                  <a:lnTo>
                    <a:pt x="132" y="699"/>
                  </a:lnTo>
                  <a:lnTo>
                    <a:pt x="132" y="208"/>
                  </a:lnTo>
                  <a:lnTo>
                    <a:pt x="157" y="195"/>
                  </a:lnTo>
                  <a:cubicBezTo>
                    <a:pt x="188" y="177"/>
                    <a:pt x="215" y="167"/>
                    <a:pt x="239" y="167"/>
                  </a:cubicBezTo>
                  <a:close/>
                  <a:moveTo>
                    <a:pt x="311" y="0"/>
                  </a:moveTo>
                  <a:cubicBezTo>
                    <a:pt x="269" y="0"/>
                    <a:pt x="220" y="17"/>
                    <a:pt x="164" y="50"/>
                  </a:cubicBezTo>
                  <a:lnTo>
                    <a:pt x="1" y="144"/>
                  </a:lnTo>
                  <a:lnTo>
                    <a:pt x="1" y="917"/>
                  </a:lnTo>
                  <a:lnTo>
                    <a:pt x="172" y="817"/>
                  </a:lnTo>
                  <a:cubicBezTo>
                    <a:pt x="342" y="720"/>
                    <a:pt x="455" y="529"/>
                    <a:pt x="455" y="263"/>
                  </a:cubicBezTo>
                  <a:cubicBezTo>
                    <a:pt x="455" y="81"/>
                    <a:pt x="402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1241;p38">
              <a:extLst>
                <a:ext uri="{FF2B5EF4-FFF2-40B4-BE49-F238E27FC236}">
                  <a16:creationId xmlns:a16="http://schemas.microsoft.com/office/drawing/2014/main" id="{CC342229-CD2F-0560-D9D0-F744EB782F45}"/>
                </a:ext>
              </a:extLst>
            </p:cNvPr>
            <p:cNvSpPr/>
            <p:nvPr/>
          </p:nvSpPr>
          <p:spPr>
            <a:xfrm>
              <a:off x="8324795" y="569213"/>
              <a:ext cx="65875" cy="108668"/>
            </a:xfrm>
            <a:custGeom>
              <a:avLst/>
              <a:gdLst/>
              <a:ahLst/>
              <a:cxnLst/>
              <a:rect l="l" t="t" r="r" b="b"/>
              <a:pathLst>
                <a:path w="528" h="871" extrusionOk="0">
                  <a:moveTo>
                    <a:pt x="310" y="171"/>
                  </a:moveTo>
                  <a:cubicBezTo>
                    <a:pt x="361" y="171"/>
                    <a:pt x="392" y="236"/>
                    <a:pt x="392" y="358"/>
                  </a:cubicBezTo>
                  <a:cubicBezTo>
                    <a:pt x="392" y="513"/>
                    <a:pt x="343" y="641"/>
                    <a:pt x="264" y="686"/>
                  </a:cubicBezTo>
                  <a:cubicBezTo>
                    <a:pt x="248" y="695"/>
                    <a:pt x="233" y="699"/>
                    <a:pt x="220" y="699"/>
                  </a:cubicBezTo>
                  <a:cubicBezTo>
                    <a:pt x="167" y="699"/>
                    <a:pt x="134" y="630"/>
                    <a:pt x="134" y="507"/>
                  </a:cubicBezTo>
                  <a:cubicBezTo>
                    <a:pt x="134" y="352"/>
                    <a:pt x="185" y="231"/>
                    <a:pt x="264" y="186"/>
                  </a:cubicBezTo>
                  <a:cubicBezTo>
                    <a:pt x="281" y="176"/>
                    <a:pt x="296" y="171"/>
                    <a:pt x="310" y="171"/>
                  </a:cubicBezTo>
                  <a:close/>
                  <a:moveTo>
                    <a:pt x="375" y="0"/>
                  </a:moveTo>
                  <a:cubicBezTo>
                    <a:pt x="342" y="0"/>
                    <a:pt x="305" y="12"/>
                    <a:pt x="264" y="36"/>
                  </a:cubicBezTo>
                  <a:cubicBezTo>
                    <a:pt x="108" y="125"/>
                    <a:pt x="0" y="332"/>
                    <a:pt x="0" y="584"/>
                  </a:cubicBezTo>
                  <a:cubicBezTo>
                    <a:pt x="0" y="773"/>
                    <a:pt x="61" y="871"/>
                    <a:pt x="156" y="871"/>
                  </a:cubicBezTo>
                  <a:cubicBezTo>
                    <a:pt x="188" y="871"/>
                    <a:pt x="225" y="859"/>
                    <a:pt x="264" y="837"/>
                  </a:cubicBezTo>
                  <a:cubicBezTo>
                    <a:pt x="420" y="746"/>
                    <a:pt x="527" y="532"/>
                    <a:pt x="527" y="280"/>
                  </a:cubicBezTo>
                  <a:cubicBezTo>
                    <a:pt x="527" y="95"/>
                    <a:pt x="469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1242;p38">
              <a:extLst>
                <a:ext uri="{FF2B5EF4-FFF2-40B4-BE49-F238E27FC236}">
                  <a16:creationId xmlns:a16="http://schemas.microsoft.com/office/drawing/2014/main" id="{DFD2B154-BBC2-6612-0212-F71DEDB88B93}"/>
                </a:ext>
              </a:extLst>
            </p:cNvPr>
            <p:cNvSpPr/>
            <p:nvPr/>
          </p:nvSpPr>
          <p:spPr>
            <a:xfrm>
              <a:off x="8399278" y="529039"/>
              <a:ext cx="54147" cy="109791"/>
            </a:xfrm>
            <a:custGeom>
              <a:avLst/>
              <a:gdLst/>
              <a:ahLst/>
              <a:cxnLst/>
              <a:rect l="l" t="t" r="r" b="b"/>
              <a:pathLst>
                <a:path w="434" h="880" extrusionOk="0">
                  <a:moveTo>
                    <a:pt x="336" y="1"/>
                  </a:moveTo>
                  <a:cubicBezTo>
                    <a:pt x="302" y="1"/>
                    <a:pt x="266" y="12"/>
                    <a:pt x="230" y="32"/>
                  </a:cubicBezTo>
                  <a:cubicBezTo>
                    <a:pt x="109" y="101"/>
                    <a:pt x="24" y="253"/>
                    <a:pt x="24" y="382"/>
                  </a:cubicBezTo>
                  <a:cubicBezTo>
                    <a:pt x="24" y="489"/>
                    <a:pt x="75" y="525"/>
                    <a:pt x="133" y="525"/>
                  </a:cubicBezTo>
                  <a:cubicBezTo>
                    <a:pt x="136" y="525"/>
                    <a:pt x="138" y="525"/>
                    <a:pt x="141" y="525"/>
                  </a:cubicBezTo>
                  <a:lnTo>
                    <a:pt x="215" y="525"/>
                  </a:lnTo>
                  <a:cubicBezTo>
                    <a:pt x="225" y="524"/>
                    <a:pt x="234" y="524"/>
                    <a:pt x="242" y="524"/>
                  </a:cubicBezTo>
                  <a:cubicBezTo>
                    <a:pt x="277" y="524"/>
                    <a:pt x="299" y="529"/>
                    <a:pt x="299" y="568"/>
                  </a:cubicBezTo>
                  <a:cubicBezTo>
                    <a:pt x="299" y="615"/>
                    <a:pt x="273" y="659"/>
                    <a:pt x="219" y="690"/>
                  </a:cubicBezTo>
                  <a:cubicBezTo>
                    <a:pt x="195" y="703"/>
                    <a:pt x="170" y="710"/>
                    <a:pt x="145" y="710"/>
                  </a:cubicBezTo>
                  <a:cubicBezTo>
                    <a:pt x="121" y="710"/>
                    <a:pt x="97" y="703"/>
                    <a:pt x="76" y="691"/>
                  </a:cubicBezTo>
                  <a:lnTo>
                    <a:pt x="0" y="854"/>
                  </a:lnTo>
                  <a:cubicBezTo>
                    <a:pt x="26" y="872"/>
                    <a:pt x="56" y="880"/>
                    <a:pt x="88" y="880"/>
                  </a:cubicBezTo>
                  <a:cubicBezTo>
                    <a:pt x="129" y="880"/>
                    <a:pt x="173" y="866"/>
                    <a:pt x="215" y="842"/>
                  </a:cubicBezTo>
                  <a:cubicBezTo>
                    <a:pt x="354" y="762"/>
                    <a:pt x="434" y="605"/>
                    <a:pt x="434" y="476"/>
                  </a:cubicBezTo>
                  <a:cubicBezTo>
                    <a:pt x="434" y="371"/>
                    <a:pt x="391" y="333"/>
                    <a:pt x="325" y="333"/>
                  </a:cubicBezTo>
                  <a:cubicBezTo>
                    <a:pt x="323" y="333"/>
                    <a:pt x="321" y="333"/>
                    <a:pt x="319" y="333"/>
                  </a:cubicBezTo>
                  <a:lnTo>
                    <a:pt x="245" y="335"/>
                  </a:lnTo>
                  <a:cubicBezTo>
                    <a:pt x="231" y="336"/>
                    <a:pt x="219" y="337"/>
                    <a:pt x="207" y="337"/>
                  </a:cubicBezTo>
                  <a:cubicBezTo>
                    <a:pt x="176" y="337"/>
                    <a:pt x="156" y="330"/>
                    <a:pt x="156" y="295"/>
                  </a:cubicBezTo>
                  <a:cubicBezTo>
                    <a:pt x="156" y="251"/>
                    <a:pt x="185" y="208"/>
                    <a:pt x="230" y="183"/>
                  </a:cubicBezTo>
                  <a:cubicBezTo>
                    <a:pt x="255" y="169"/>
                    <a:pt x="277" y="162"/>
                    <a:pt x="298" y="162"/>
                  </a:cubicBezTo>
                  <a:cubicBezTo>
                    <a:pt x="316" y="162"/>
                    <a:pt x="333" y="167"/>
                    <a:pt x="350" y="174"/>
                  </a:cubicBezTo>
                  <a:lnTo>
                    <a:pt x="417" y="27"/>
                  </a:lnTo>
                  <a:cubicBezTo>
                    <a:pt x="393" y="9"/>
                    <a:pt x="366" y="1"/>
                    <a:pt x="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1243;p38">
              <a:extLst>
                <a:ext uri="{FF2B5EF4-FFF2-40B4-BE49-F238E27FC236}">
                  <a16:creationId xmlns:a16="http://schemas.microsoft.com/office/drawing/2014/main" id="{F3750C34-6561-D7F9-3FB9-5EEBBAF89C87}"/>
                </a:ext>
              </a:extLst>
            </p:cNvPr>
            <p:cNvSpPr/>
            <p:nvPr/>
          </p:nvSpPr>
          <p:spPr>
            <a:xfrm>
              <a:off x="8131414" y="804640"/>
              <a:ext cx="65251" cy="120895"/>
            </a:xfrm>
            <a:custGeom>
              <a:avLst/>
              <a:gdLst/>
              <a:ahLst/>
              <a:cxnLst/>
              <a:rect l="l" t="t" r="r" b="b"/>
              <a:pathLst>
                <a:path w="523" h="969" extrusionOk="0">
                  <a:moveTo>
                    <a:pt x="260" y="179"/>
                  </a:moveTo>
                  <a:cubicBezTo>
                    <a:pt x="276" y="250"/>
                    <a:pt x="291" y="333"/>
                    <a:pt x="307" y="401"/>
                  </a:cubicBezTo>
                  <a:lnTo>
                    <a:pt x="321" y="464"/>
                  </a:lnTo>
                  <a:lnTo>
                    <a:pt x="197" y="535"/>
                  </a:lnTo>
                  <a:lnTo>
                    <a:pt x="212" y="456"/>
                  </a:lnTo>
                  <a:cubicBezTo>
                    <a:pt x="227" y="371"/>
                    <a:pt x="243" y="270"/>
                    <a:pt x="257" y="181"/>
                  </a:cubicBezTo>
                  <a:lnTo>
                    <a:pt x="260" y="179"/>
                  </a:lnTo>
                  <a:close/>
                  <a:moveTo>
                    <a:pt x="340" y="0"/>
                  </a:moveTo>
                  <a:lnTo>
                    <a:pt x="183" y="90"/>
                  </a:lnTo>
                  <a:lnTo>
                    <a:pt x="1" y="969"/>
                  </a:lnTo>
                  <a:lnTo>
                    <a:pt x="135" y="891"/>
                  </a:lnTo>
                  <a:lnTo>
                    <a:pt x="170" y="687"/>
                  </a:lnTo>
                  <a:lnTo>
                    <a:pt x="348" y="585"/>
                  </a:lnTo>
                  <a:lnTo>
                    <a:pt x="384" y="748"/>
                  </a:lnTo>
                  <a:lnTo>
                    <a:pt x="522" y="66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1244;p38">
              <a:extLst>
                <a:ext uri="{FF2B5EF4-FFF2-40B4-BE49-F238E27FC236}">
                  <a16:creationId xmlns:a16="http://schemas.microsoft.com/office/drawing/2014/main" id="{9D7333DE-AFE9-D814-D773-26CD11BDC8AF}"/>
                </a:ext>
              </a:extLst>
            </p:cNvPr>
            <p:cNvSpPr/>
            <p:nvPr/>
          </p:nvSpPr>
          <p:spPr>
            <a:xfrm>
              <a:off x="8193670" y="760599"/>
              <a:ext cx="56393" cy="117402"/>
            </a:xfrm>
            <a:custGeom>
              <a:avLst/>
              <a:gdLst/>
              <a:ahLst/>
              <a:cxnLst/>
              <a:rect l="l" t="t" r="r" b="b"/>
              <a:pathLst>
                <a:path w="452" h="941" extrusionOk="0">
                  <a:moveTo>
                    <a:pt x="451" y="1"/>
                  </a:moveTo>
                  <a:lnTo>
                    <a:pt x="1" y="261"/>
                  </a:lnTo>
                  <a:lnTo>
                    <a:pt x="1" y="407"/>
                  </a:lnTo>
                  <a:lnTo>
                    <a:pt x="162" y="315"/>
                  </a:lnTo>
                  <a:lnTo>
                    <a:pt x="162" y="941"/>
                  </a:lnTo>
                  <a:lnTo>
                    <a:pt x="292" y="865"/>
                  </a:lnTo>
                  <a:lnTo>
                    <a:pt x="292" y="239"/>
                  </a:lnTo>
                  <a:lnTo>
                    <a:pt x="451" y="148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1245;p38">
              <a:extLst>
                <a:ext uri="{FF2B5EF4-FFF2-40B4-BE49-F238E27FC236}">
                  <a16:creationId xmlns:a16="http://schemas.microsoft.com/office/drawing/2014/main" id="{5FF2F232-7181-55D5-1762-A42FE88319FE}"/>
                </a:ext>
              </a:extLst>
            </p:cNvPr>
            <p:cNvSpPr/>
            <p:nvPr/>
          </p:nvSpPr>
          <p:spPr>
            <a:xfrm>
              <a:off x="8255178" y="725166"/>
              <a:ext cx="56268" cy="117402"/>
            </a:xfrm>
            <a:custGeom>
              <a:avLst/>
              <a:gdLst/>
              <a:ahLst/>
              <a:cxnLst/>
              <a:rect l="l" t="t" r="r" b="b"/>
              <a:pathLst>
                <a:path w="451" h="941" extrusionOk="0">
                  <a:moveTo>
                    <a:pt x="450" y="1"/>
                  </a:moveTo>
                  <a:lnTo>
                    <a:pt x="1" y="260"/>
                  </a:lnTo>
                  <a:lnTo>
                    <a:pt x="1" y="407"/>
                  </a:lnTo>
                  <a:lnTo>
                    <a:pt x="161" y="315"/>
                  </a:lnTo>
                  <a:lnTo>
                    <a:pt x="161" y="940"/>
                  </a:lnTo>
                  <a:lnTo>
                    <a:pt x="292" y="865"/>
                  </a:lnTo>
                  <a:lnTo>
                    <a:pt x="292" y="240"/>
                  </a:lnTo>
                  <a:lnTo>
                    <a:pt x="450" y="147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1246;p38">
              <a:extLst>
                <a:ext uri="{FF2B5EF4-FFF2-40B4-BE49-F238E27FC236}">
                  <a16:creationId xmlns:a16="http://schemas.microsoft.com/office/drawing/2014/main" id="{45B139DE-96BE-1439-FA19-C5268AC9510E}"/>
                </a:ext>
              </a:extLst>
            </p:cNvPr>
            <p:cNvSpPr/>
            <p:nvPr/>
          </p:nvSpPr>
          <p:spPr>
            <a:xfrm>
              <a:off x="8308950" y="702210"/>
              <a:ext cx="65001" cy="120895"/>
            </a:xfrm>
            <a:custGeom>
              <a:avLst/>
              <a:gdLst/>
              <a:ahLst/>
              <a:cxnLst/>
              <a:rect l="l" t="t" r="r" b="b"/>
              <a:pathLst>
                <a:path w="521" h="969" extrusionOk="0">
                  <a:moveTo>
                    <a:pt x="258" y="179"/>
                  </a:moveTo>
                  <a:cubicBezTo>
                    <a:pt x="275" y="251"/>
                    <a:pt x="290" y="334"/>
                    <a:pt x="305" y="401"/>
                  </a:cubicBezTo>
                  <a:lnTo>
                    <a:pt x="320" y="464"/>
                  </a:lnTo>
                  <a:lnTo>
                    <a:pt x="195" y="536"/>
                  </a:lnTo>
                  <a:lnTo>
                    <a:pt x="210" y="456"/>
                  </a:lnTo>
                  <a:cubicBezTo>
                    <a:pt x="225" y="371"/>
                    <a:pt x="241" y="272"/>
                    <a:pt x="255" y="182"/>
                  </a:cubicBezTo>
                  <a:lnTo>
                    <a:pt x="258" y="179"/>
                  </a:lnTo>
                  <a:close/>
                  <a:moveTo>
                    <a:pt x="338" y="0"/>
                  </a:moveTo>
                  <a:lnTo>
                    <a:pt x="181" y="90"/>
                  </a:lnTo>
                  <a:lnTo>
                    <a:pt x="0" y="969"/>
                  </a:lnTo>
                  <a:lnTo>
                    <a:pt x="133" y="892"/>
                  </a:lnTo>
                  <a:lnTo>
                    <a:pt x="169" y="687"/>
                  </a:lnTo>
                  <a:lnTo>
                    <a:pt x="347" y="585"/>
                  </a:lnTo>
                  <a:lnTo>
                    <a:pt x="382" y="748"/>
                  </a:lnTo>
                  <a:lnTo>
                    <a:pt x="520" y="66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1247;p38">
              <a:extLst>
                <a:ext uri="{FF2B5EF4-FFF2-40B4-BE49-F238E27FC236}">
                  <a16:creationId xmlns:a16="http://schemas.microsoft.com/office/drawing/2014/main" id="{F5CCF449-BDF3-834B-6252-35AE7D74EE8E}"/>
                </a:ext>
              </a:extLst>
            </p:cNvPr>
            <p:cNvSpPr/>
            <p:nvPr/>
          </p:nvSpPr>
          <p:spPr>
            <a:xfrm>
              <a:off x="8376821" y="662410"/>
              <a:ext cx="57141" cy="108169"/>
            </a:xfrm>
            <a:custGeom>
              <a:avLst/>
              <a:gdLst/>
              <a:ahLst/>
              <a:cxnLst/>
              <a:rect l="l" t="t" r="r" b="b"/>
              <a:pathLst>
                <a:path w="458" h="867" extrusionOk="0">
                  <a:moveTo>
                    <a:pt x="367" y="1"/>
                  </a:moveTo>
                  <a:cubicBezTo>
                    <a:pt x="340" y="1"/>
                    <a:pt x="310" y="9"/>
                    <a:pt x="277" y="28"/>
                  </a:cubicBezTo>
                  <a:cubicBezTo>
                    <a:pt x="127" y="113"/>
                    <a:pt x="0" y="336"/>
                    <a:pt x="0" y="592"/>
                  </a:cubicBezTo>
                  <a:cubicBezTo>
                    <a:pt x="0" y="780"/>
                    <a:pt x="65" y="866"/>
                    <a:pt x="158" y="866"/>
                  </a:cubicBezTo>
                  <a:cubicBezTo>
                    <a:pt x="193" y="866"/>
                    <a:pt x="232" y="854"/>
                    <a:pt x="274" y="830"/>
                  </a:cubicBezTo>
                  <a:cubicBezTo>
                    <a:pt x="345" y="789"/>
                    <a:pt x="409" y="712"/>
                    <a:pt x="457" y="610"/>
                  </a:cubicBezTo>
                  <a:lnTo>
                    <a:pt x="385" y="546"/>
                  </a:lnTo>
                  <a:cubicBezTo>
                    <a:pt x="357" y="604"/>
                    <a:pt x="323" y="650"/>
                    <a:pt x="275" y="678"/>
                  </a:cubicBezTo>
                  <a:cubicBezTo>
                    <a:pt x="256" y="689"/>
                    <a:pt x="238" y="695"/>
                    <a:pt x="222" y="695"/>
                  </a:cubicBezTo>
                  <a:cubicBezTo>
                    <a:pt x="168" y="695"/>
                    <a:pt x="134" y="631"/>
                    <a:pt x="134" y="508"/>
                  </a:cubicBezTo>
                  <a:cubicBezTo>
                    <a:pt x="134" y="353"/>
                    <a:pt x="197" y="224"/>
                    <a:pt x="278" y="176"/>
                  </a:cubicBezTo>
                  <a:cubicBezTo>
                    <a:pt x="296" y="166"/>
                    <a:pt x="312" y="161"/>
                    <a:pt x="326" y="161"/>
                  </a:cubicBezTo>
                  <a:cubicBezTo>
                    <a:pt x="344" y="161"/>
                    <a:pt x="360" y="168"/>
                    <a:pt x="376" y="178"/>
                  </a:cubicBezTo>
                  <a:lnTo>
                    <a:pt x="448" y="29"/>
                  </a:lnTo>
                  <a:cubicBezTo>
                    <a:pt x="427" y="12"/>
                    <a:pt x="399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1248;p38">
              <a:extLst>
                <a:ext uri="{FF2B5EF4-FFF2-40B4-BE49-F238E27FC236}">
                  <a16:creationId xmlns:a16="http://schemas.microsoft.com/office/drawing/2014/main" id="{E31D414D-F0BB-A103-D959-765042FD191E}"/>
                </a:ext>
              </a:extLst>
            </p:cNvPr>
            <p:cNvSpPr/>
            <p:nvPr/>
          </p:nvSpPr>
          <p:spPr>
            <a:xfrm>
              <a:off x="8444441" y="615874"/>
              <a:ext cx="60385" cy="129004"/>
            </a:xfrm>
            <a:custGeom>
              <a:avLst/>
              <a:gdLst/>
              <a:ahLst/>
              <a:cxnLst/>
              <a:rect l="l" t="t" r="r" b="b"/>
              <a:pathLst>
                <a:path w="484" h="1034" extrusionOk="0">
                  <a:moveTo>
                    <a:pt x="451" y="1"/>
                  </a:moveTo>
                  <a:lnTo>
                    <a:pt x="308" y="83"/>
                  </a:lnTo>
                  <a:lnTo>
                    <a:pt x="135" y="500"/>
                  </a:lnTo>
                  <a:lnTo>
                    <a:pt x="133" y="501"/>
                  </a:lnTo>
                  <a:lnTo>
                    <a:pt x="133" y="184"/>
                  </a:lnTo>
                  <a:lnTo>
                    <a:pt x="1" y="261"/>
                  </a:lnTo>
                  <a:lnTo>
                    <a:pt x="1" y="1033"/>
                  </a:lnTo>
                  <a:lnTo>
                    <a:pt x="133" y="957"/>
                  </a:lnTo>
                  <a:lnTo>
                    <a:pt x="133" y="750"/>
                  </a:lnTo>
                  <a:lnTo>
                    <a:pt x="200" y="592"/>
                  </a:lnTo>
                  <a:lnTo>
                    <a:pt x="340" y="836"/>
                  </a:lnTo>
                  <a:lnTo>
                    <a:pt x="484" y="754"/>
                  </a:lnTo>
                  <a:lnTo>
                    <a:pt x="277" y="410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1249;p38">
              <a:extLst>
                <a:ext uri="{FF2B5EF4-FFF2-40B4-BE49-F238E27FC236}">
                  <a16:creationId xmlns:a16="http://schemas.microsoft.com/office/drawing/2014/main" id="{B5D952E4-A179-D4E0-6418-B1D9C3D9352C}"/>
                </a:ext>
              </a:extLst>
            </p:cNvPr>
            <p:cNvSpPr/>
            <p:nvPr/>
          </p:nvSpPr>
          <p:spPr>
            <a:xfrm>
              <a:off x="7458824" y="1021352"/>
              <a:ext cx="353826" cy="286080"/>
            </a:xfrm>
            <a:custGeom>
              <a:avLst/>
              <a:gdLst/>
              <a:ahLst/>
              <a:cxnLst/>
              <a:rect l="l" t="t" r="r" b="b"/>
              <a:pathLst>
                <a:path w="2836" h="2293" extrusionOk="0">
                  <a:moveTo>
                    <a:pt x="1835" y="1"/>
                  </a:moveTo>
                  <a:lnTo>
                    <a:pt x="1835" y="300"/>
                  </a:lnTo>
                  <a:lnTo>
                    <a:pt x="0" y="1359"/>
                  </a:lnTo>
                  <a:lnTo>
                    <a:pt x="0" y="2292"/>
                  </a:lnTo>
                  <a:lnTo>
                    <a:pt x="1835" y="1234"/>
                  </a:lnTo>
                  <a:lnTo>
                    <a:pt x="1835" y="1532"/>
                  </a:lnTo>
                  <a:lnTo>
                    <a:pt x="2836" y="189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EF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1250;p38">
              <a:extLst>
                <a:ext uri="{FF2B5EF4-FFF2-40B4-BE49-F238E27FC236}">
                  <a16:creationId xmlns:a16="http://schemas.microsoft.com/office/drawing/2014/main" id="{FB3282EF-119D-1912-592F-08D2653A799F}"/>
                </a:ext>
              </a:extLst>
            </p:cNvPr>
            <p:cNvSpPr/>
            <p:nvPr/>
          </p:nvSpPr>
          <p:spPr>
            <a:xfrm>
              <a:off x="7687637" y="1175434"/>
              <a:ext cx="25951" cy="52775"/>
            </a:xfrm>
            <a:custGeom>
              <a:avLst/>
              <a:gdLst/>
              <a:ahLst/>
              <a:cxnLst/>
              <a:rect l="l" t="t" r="r" b="b"/>
              <a:pathLst>
                <a:path w="208" h="423" extrusionOk="0">
                  <a:moveTo>
                    <a:pt x="1" y="1"/>
                  </a:moveTo>
                  <a:lnTo>
                    <a:pt x="1" y="299"/>
                  </a:lnTo>
                  <a:lnTo>
                    <a:pt x="208" y="422"/>
                  </a:lnTo>
                  <a:lnTo>
                    <a:pt x="208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1251;p38">
              <a:extLst>
                <a:ext uri="{FF2B5EF4-FFF2-40B4-BE49-F238E27FC236}">
                  <a16:creationId xmlns:a16="http://schemas.microsoft.com/office/drawing/2014/main" id="{FC7B8FD5-691E-A58A-157A-DDF37BB06995}"/>
                </a:ext>
              </a:extLst>
            </p:cNvPr>
            <p:cNvSpPr/>
            <p:nvPr/>
          </p:nvSpPr>
          <p:spPr>
            <a:xfrm>
              <a:off x="7484650" y="1036574"/>
              <a:ext cx="353702" cy="286080"/>
            </a:xfrm>
            <a:custGeom>
              <a:avLst/>
              <a:gdLst/>
              <a:ahLst/>
              <a:cxnLst/>
              <a:rect l="l" t="t" r="r" b="b"/>
              <a:pathLst>
                <a:path w="2835" h="2293" extrusionOk="0">
                  <a:moveTo>
                    <a:pt x="1835" y="0"/>
                  </a:moveTo>
                  <a:lnTo>
                    <a:pt x="1835" y="300"/>
                  </a:lnTo>
                  <a:lnTo>
                    <a:pt x="1" y="1358"/>
                  </a:lnTo>
                  <a:lnTo>
                    <a:pt x="1" y="2293"/>
                  </a:lnTo>
                  <a:lnTo>
                    <a:pt x="1835" y="1233"/>
                  </a:lnTo>
                  <a:lnTo>
                    <a:pt x="1835" y="1532"/>
                  </a:lnTo>
                  <a:lnTo>
                    <a:pt x="2835" y="18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1252;p38">
              <a:extLst>
                <a:ext uri="{FF2B5EF4-FFF2-40B4-BE49-F238E27FC236}">
                  <a16:creationId xmlns:a16="http://schemas.microsoft.com/office/drawing/2014/main" id="{C5FF1363-4F91-6C09-0084-BE6634E8B08D}"/>
                </a:ext>
              </a:extLst>
            </p:cNvPr>
            <p:cNvSpPr/>
            <p:nvPr/>
          </p:nvSpPr>
          <p:spPr>
            <a:xfrm>
              <a:off x="7458824" y="1190780"/>
              <a:ext cx="25951" cy="131874"/>
            </a:xfrm>
            <a:custGeom>
              <a:avLst/>
              <a:gdLst/>
              <a:ahLst/>
              <a:cxnLst/>
              <a:rect l="l" t="t" r="r" b="b"/>
              <a:pathLst>
                <a:path w="208" h="1057" extrusionOk="0">
                  <a:moveTo>
                    <a:pt x="0" y="1"/>
                  </a:moveTo>
                  <a:lnTo>
                    <a:pt x="0" y="934"/>
                  </a:lnTo>
                  <a:lnTo>
                    <a:pt x="208" y="1057"/>
                  </a:lnTo>
                  <a:lnTo>
                    <a:pt x="208" y="1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1253;p38">
              <a:extLst>
                <a:ext uri="{FF2B5EF4-FFF2-40B4-BE49-F238E27FC236}">
                  <a16:creationId xmlns:a16="http://schemas.microsoft.com/office/drawing/2014/main" id="{8AFD2FA6-7822-2047-EC51-36999AA46AAD}"/>
                </a:ext>
              </a:extLst>
            </p:cNvPr>
            <p:cNvSpPr/>
            <p:nvPr/>
          </p:nvSpPr>
          <p:spPr>
            <a:xfrm>
              <a:off x="7458824" y="1058781"/>
              <a:ext cx="254765" cy="147345"/>
            </a:xfrm>
            <a:custGeom>
              <a:avLst/>
              <a:gdLst/>
              <a:ahLst/>
              <a:cxnLst/>
              <a:rect l="l" t="t" r="r" b="b"/>
              <a:pathLst>
                <a:path w="2042" h="1181" extrusionOk="0">
                  <a:moveTo>
                    <a:pt x="1835" y="0"/>
                  </a:moveTo>
                  <a:lnTo>
                    <a:pt x="0" y="1059"/>
                  </a:lnTo>
                  <a:lnTo>
                    <a:pt x="208" y="1180"/>
                  </a:lnTo>
                  <a:lnTo>
                    <a:pt x="2042" y="122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1254;p38">
              <a:extLst>
                <a:ext uri="{FF2B5EF4-FFF2-40B4-BE49-F238E27FC236}">
                  <a16:creationId xmlns:a16="http://schemas.microsoft.com/office/drawing/2014/main" id="{148205D1-3612-790E-7DDE-8517D91669BB}"/>
                </a:ext>
              </a:extLst>
            </p:cNvPr>
            <p:cNvSpPr/>
            <p:nvPr/>
          </p:nvSpPr>
          <p:spPr>
            <a:xfrm>
              <a:off x="7687637" y="1021352"/>
              <a:ext cx="25951" cy="52650"/>
            </a:xfrm>
            <a:custGeom>
              <a:avLst/>
              <a:gdLst/>
              <a:ahLst/>
              <a:cxnLst/>
              <a:rect l="l" t="t" r="r" b="b"/>
              <a:pathLst>
                <a:path w="208" h="422" extrusionOk="0">
                  <a:moveTo>
                    <a:pt x="1" y="1"/>
                  </a:moveTo>
                  <a:lnTo>
                    <a:pt x="1" y="300"/>
                  </a:lnTo>
                  <a:lnTo>
                    <a:pt x="208" y="422"/>
                  </a:lnTo>
                  <a:lnTo>
                    <a:pt x="208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1255;p38">
              <a:extLst>
                <a:ext uri="{FF2B5EF4-FFF2-40B4-BE49-F238E27FC236}">
                  <a16:creationId xmlns:a16="http://schemas.microsoft.com/office/drawing/2014/main" id="{513D5726-3A8E-6977-488C-2E9C45F26B7D}"/>
                </a:ext>
              </a:extLst>
            </p:cNvPr>
            <p:cNvSpPr/>
            <p:nvPr/>
          </p:nvSpPr>
          <p:spPr>
            <a:xfrm>
              <a:off x="7687637" y="1021352"/>
              <a:ext cx="150713" cy="38801"/>
            </a:xfrm>
            <a:custGeom>
              <a:avLst/>
              <a:gdLst/>
              <a:ahLst/>
              <a:cxnLst/>
              <a:rect l="l" t="t" r="r" b="b"/>
              <a:pathLst>
                <a:path w="1208" h="311" extrusionOk="0">
                  <a:moveTo>
                    <a:pt x="1" y="1"/>
                  </a:moveTo>
                  <a:lnTo>
                    <a:pt x="208" y="122"/>
                  </a:lnTo>
                  <a:lnTo>
                    <a:pt x="1208" y="310"/>
                  </a:lnTo>
                  <a:lnTo>
                    <a:pt x="1002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1256;p38">
              <a:extLst>
                <a:ext uri="{FF2B5EF4-FFF2-40B4-BE49-F238E27FC236}">
                  <a16:creationId xmlns:a16="http://schemas.microsoft.com/office/drawing/2014/main" id="{EC4A9101-B132-B8E8-B501-A6D00383BFD0}"/>
                </a:ext>
              </a:extLst>
            </p:cNvPr>
            <p:cNvSpPr/>
            <p:nvPr/>
          </p:nvSpPr>
          <p:spPr>
            <a:xfrm>
              <a:off x="7458824" y="780311"/>
              <a:ext cx="353826" cy="285956"/>
            </a:xfrm>
            <a:custGeom>
              <a:avLst/>
              <a:gdLst/>
              <a:ahLst/>
              <a:cxnLst/>
              <a:rect l="l" t="t" r="r" b="b"/>
              <a:pathLst>
                <a:path w="2836" h="2292" extrusionOk="0">
                  <a:moveTo>
                    <a:pt x="1835" y="0"/>
                  </a:moveTo>
                  <a:lnTo>
                    <a:pt x="1835" y="299"/>
                  </a:lnTo>
                  <a:lnTo>
                    <a:pt x="0" y="1358"/>
                  </a:lnTo>
                  <a:lnTo>
                    <a:pt x="0" y="2292"/>
                  </a:lnTo>
                  <a:lnTo>
                    <a:pt x="1835" y="1232"/>
                  </a:lnTo>
                  <a:lnTo>
                    <a:pt x="1835" y="1531"/>
                  </a:lnTo>
                  <a:lnTo>
                    <a:pt x="2836" y="18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EF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1257;p38">
              <a:extLst>
                <a:ext uri="{FF2B5EF4-FFF2-40B4-BE49-F238E27FC236}">
                  <a16:creationId xmlns:a16="http://schemas.microsoft.com/office/drawing/2014/main" id="{3F007C71-D116-6A47-A290-1332EB1E898A}"/>
                </a:ext>
              </a:extLst>
            </p:cNvPr>
            <p:cNvSpPr/>
            <p:nvPr/>
          </p:nvSpPr>
          <p:spPr>
            <a:xfrm>
              <a:off x="7687637" y="934393"/>
              <a:ext cx="25951" cy="52525"/>
            </a:xfrm>
            <a:custGeom>
              <a:avLst/>
              <a:gdLst/>
              <a:ahLst/>
              <a:cxnLst/>
              <a:rect l="l" t="t" r="r" b="b"/>
              <a:pathLst>
                <a:path w="208" h="421" extrusionOk="0">
                  <a:moveTo>
                    <a:pt x="1" y="1"/>
                  </a:moveTo>
                  <a:lnTo>
                    <a:pt x="1" y="299"/>
                  </a:lnTo>
                  <a:lnTo>
                    <a:pt x="208" y="421"/>
                  </a:lnTo>
                  <a:lnTo>
                    <a:pt x="208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1258;p38">
              <a:extLst>
                <a:ext uri="{FF2B5EF4-FFF2-40B4-BE49-F238E27FC236}">
                  <a16:creationId xmlns:a16="http://schemas.microsoft.com/office/drawing/2014/main" id="{3C56916B-987D-888C-6CFA-B94D0708CB31}"/>
                </a:ext>
              </a:extLst>
            </p:cNvPr>
            <p:cNvSpPr/>
            <p:nvPr/>
          </p:nvSpPr>
          <p:spPr>
            <a:xfrm>
              <a:off x="7484650" y="795407"/>
              <a:ext cx="353702" cy="286080"/>
            </a:xfrm>
            <a:custGeom>
              <a:avLst/>
              <a:gdLst/>
              <a:ahLst/>
              <a:cxnLst/>
              <a:rect l="l" t="t" r="r" b="b"/>
              <a:pathLst>
                <a:path w="2835" h="2293" extrusionOk="0">
                  <a:moveTo>
                    <a:pt x="1835" y="1"/>
                  </a:moveTo>
                  <a:lnTo>
                    <a:pt x="1835" y="299"/>
                  </a:lnTo>
                  <a:lnTo>
                    <a:pt x="1" y="1359"/>
                  </a:lnTo>
                  <a:lnTo>
                    <a:pt x="1" y="2292"/>
                  </a:lnTo>
                  <a:lnTo>
                    <a:pt x="1835" y="1233"/>
                  </a:lnTo>
                  <a:lnTo>
                    <a:pt x="1835" y="1532"/>
                  </a:lnTo>
                  <a:lnTo>
                    <a:pt x="2835" y="189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1259;p38">
              <a:extLst>
                <a:ext uri="{FF2B5EF4-FFF2-40B4-BE49-F238E27FC236}">
                  <a16:creationId xmlns:a16="http://schemas.microsoft.com/office/drawing/2014/main" id="{BE7247A2-3E79-5231-EB9C-A810F68CE4A7}"/>
                </a:ext>
              </a:extLst>
            </p:cNvPr>
            <p:cNvSpPr/>
            <p:nvPr/>
          </p:nvSpPr>
          <p:spPr>
            <a:xfrm>
              <a:off x="7458824" y="949739"/>
              <a:ext cx="25951" cy="131749"/>
            </a:xfrm>
            <a:custGeom>
              <a:avLst/>
              <a:gdLst/>
              <a:ahLst/>
              <a:cxnLst/>
              <a:rect l="l" t="t" r="r" b="b"/>
              <a:pathLst>
                <a:path w="208" h="1056" extrusionOk="0">
                  <a:moveTo>
                    <a:pt x="0" y="0"/>
                  </a:moveTo>
                  <a:lnTo>
                    <a:pt x="0" y="934"/>
                  </a:lnTo>
                  <a:lnTo>
                    <a:pt x="208" y="1055"/>
                  </a:lnTo>
                  <a:lnTo>
                    <a:pt x="208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1260;p38">
              <a:extLst>
                <a:ext uri="{FF2B5EF4-FFF2-40B4-BE49-F238E27FC236}">
                  <a16:creationId xmlns:a16="http://schemas.microsoft.com/office/drawing/2014/main" id="{8B3CDA10-9AFA-A1A3-43CD-73FB2BCA0779}"/>
                </a:ext>
              </a:extLst>
            </p:cNvPr>
            <p:cNvSpPr/>
            <p:nvPr/>
          </p:nvSpPr>
          <p:spPr>
            <a:xfrm>
              <a:off x="7458824" y="817490"/>
              <a:ext cx="254765" cy="147469"/>
            </a:xfrm>
            <a:custGeom>
              <a:avLst/>
              <a:gdLst/>
              <a:ahLst/>
              <a:cxnLst/>
              <a:rect l="l" t="t" r="r" b="b"/>
              <a:pathLst>
                <a:path w="2042" h="1182" extrusionOk="0">
                  <a:moveTo>
                    <a:pt x="1835" y="1"/>
                  </a:moveTo>
                  <a:lnTo>
                    <a:pt x="0" y="1060"/>
                  </a:lnTo>
                  <a:lnTo>
                    <a:pt x="208" y="1182"/>
                  </a:lnTo>
                  <a:lnTo>
                    <a:pt x="2042" y="12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1261;p38">
              <a:extLst>
                <a:ext uri="{FF2B5EF4-FFF2-40B4-BE49-F238E27FC236}">
                  <a16:creationId xmlns:a16="http://schemas.microsoft.com/office/drawing/2014/main" id="{9C25F77B-AD3A-8112-9C0D-3E7433B68EE7}"/>
                </a:ext>
              </a:extLst>
            </p:cNvPr>
            <p:cNvSpPr/>
            <p:nvPr/>
          </p:nvSpPr>
          <p:spPr>
            <a:xfrm>
              <a:off x="7687637" y="780311"/>
              <a:ext cx="25951" cy="52525"/>
            </a:xfrm>
            <a:custGeom>
              <a:avLst/>
              <a:gdLst/>
              <a:ahLst/>
              <a:cxnLst/>
              <a:rect l="l" t="t" r="r" b="b"/>
              <a:pathLst>
                <a:path w="208" h="421" extrusionOk="0">
                  <a:moveTo>
                    <a:pt x="1" y="0"/>
                  </a:moveTo>
                  <a:lnTo>
                    <a:pt x="1" y="299"/>
                  </a:lnTo>
                  <a:lnTo>
                    <a:pt x="208" y="420"/>
                  </a:lnTo>
                  <a:lnTo>
                    <a:pt x="208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1262;p38">
              <a:extLst>
                <a:ext uri="{FF2B5EF4-FFF2-40B4-BE49-F238E27FC236}">
                  <a16:creationId xmlns:a16="http://schemas.microsoft.com/office/drawing/2014/main" id="{BE78EF7F-9981-DA8B-348F-62C4D020A81D}"/>
                </a:ext>
              </a:extLst>
            </p:cNvPr>
            <p:cNvSpPr/>
            <p:nvPr/>
          </p:nvSpPr>
          <p:spPr>
            <a:xfrm>
              <a:off x="7687637" y="780311"/>
              <a:ext cx="150713" cy="38676"/>
            </a:xfrm>
            <a:custGeom>
              <a:avLst/>
              <a:gdLst/>
              <a:ahLst/>
              <a:cxnLst/>
              <a:rect l="l" t="t" r="r" b="b"/>
              <a:pathLst>
                <a:path w="1208" h="310" extrusionOk="0">
                  <a:moveTo>
                    <a:pt x="1" y="0"/>
                  </a:moveTo>
                  <a:lnTo>
                    <a:pt x="208" y="122"/>
                  </a:lnTo>
                  <a:lnTo>
                    <a:pt x="1208" y="310"/>
                  </a:lnTo>
                  <a:lnTo>
                    <a:pt x="1002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30" name="TextBox 329">
            <a:extLst>
              <a:ext uri="{FF2B5EF4-FFF2-40B4-BE49-F238E27FC236}">
                <a16:creationId xmlns:a16="http://schemas.microsoft.com/office/drawing/2014/main" id="{E8026BB2-03BB-2BFB-3CB4-3BEA6AF54978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FF0000"/>
                </a:solidFill>
              </a:rPr>
              <a:t>05.00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52869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AD8E7835-9BC2-673D-9CE5-EE4D2F5C4C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FE0B5CAA-240D-0A4F-9D2E-AF2B478A2F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6" y="438077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0E38015D-58C6-3B03-42CC-9BD4CF0DD9E2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FF0000"/>
                </a:solidFill>
              </a:rPr>
              <a:t>06.00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630C43-0489-F08D-CE9C-6021C0FA91B0}"/>
              </a:ext>
            </a:extLst>
          </p:cNvPr>
          <p:cNvSpPr txBox="1"/>
          <p:nvPr/>
        </p:nvSpPr>
        <p:spPr>
          <a:xfrm>
            <a:off x="581297" y="1364668"/>
            <a:ext cx="6706144" cy="11285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/>
              <a:t>1</a:t>
            </a:r>
            <a:r>
              <a:rPr lang="en-US" sz="1600" b="1" dirty="0">
                <a:solidFill>
                  <a:schemeClr val="tx1"/>
                </a:solidFill>
              </a:rPr>
              <a:t>• 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FF0000"/>
                </a:solidFill>
              </a:rPr>
              <a:t>Web</a:t>
            </a:r>
            <a:r>
              <a:rPr lang="en-US" sz="1600" b="1" dirty="0"/>
              <a:t> Dashboard:</a:t>
            </a:r>
          </a:p>
          <a:p>
            <a:pPr>
              <a:spcBef>
                <a:spcPts val="400"/>
              </a:spcBef>
            </a:pPr>
            <a:r>
              <a:rPr lang="en-US" sz="1200" dirty="0"/>
              <a:t>Centralized Command &amp; Control</a:t>
            </a:r>
          </a:p>
          <a:p>
            <a:r>
              <a:rPr lang="en-US" sz="1100" dirty="0"/>
              <a:t>A real-time, web-based interface that gives a complete view of your network's security posture—including live results from simulated attacks.</a:t>
            </a:r>
          </a:p>
          <a:p>
            <a:r>
              <a:rPr lang="en-US" b="1" dirty="0"/>
              <a:t>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CFEED9B-764A-684F-765E-786743ECDA07}"/>
              </a:ext>
            </a:extLst>
          </p:cNvPr>
          <p:cNvSpPr txBox="1"/>
          <p:nvPr/>
        </p:nvSpPr>
        <p:spPr>
          <a:xfrm>
            <a:off x="752747" y="2338307"/>
            <a:ext cx="4581796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Features:</a:t>
            </a:r>
          </a:p>
          <a:p>
            <a:r>
              <a:rPr lang="en-US" b="1" dirty="0"/>
              <a:t> </a:t>
            </a:r>
            <a:r>
              <a:rPr lang="en-US" sz="1200" dirty="0"/>
              <a:t>📊 </a:t>
            </a:r>
            <a:r>
              <a:rPr lang="en-US" sz="1200" b="1" dirty="0"/>
              <a:t>Live</a:t>
            </a:r>
            <a:r>
              <a:rPr lang="en-US" b="1" dirty="0"/>
              <a:t> </a:t>
            </a:r>
            <a:r>
              <a:rPr lang="en-US" sz="1200" b="1" dirty="0"/>
              <a:t>Statistics</a:t>
            </a:r>
            <a:endParaRPr lang="en-US" sz="1200" dirty="0"/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200" dirty="0"/>
              <a:t>Total packets processed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200" dirty="0"/>
              <a:t>Packets per second</a:t>
            </a:r>
          </a:p>
          <a:p>
            <a:pPr marL="548640" lvl="1" indent="-182880">
              <a:buFont typeface="Arial" panose="020B0604020202020204" pitchFamily="34" charset="0"/>
              <a:buChar char="•"/>
            </a:pPr>
            <a:r>
              <a:rPr lang="en-US" sz="1200" dirty="0"/>
              <a:t>Number of active alerts</a:t>
            </a:r>
          </a:p>
          <a:p>
            <a:pPr marL="457200" lvl="1"/>
            <a:endParaRPr lang="en-US" sz="1200" dirty="0"/>
          </a:p>
          <a:p>
            <a:r>
              <a:rPr lang="en-US" b="1" dirty="0"/>
              <a:t>📈 Traffic Analysis Charts</a:t>
            </a:r>
            <a:endParaRPr lang="en-US" dirty="0"/>
          </a:p>
          <a:p>
            <a:pPr marL="548640" indent="-182880">
              <a:buFont typeface="Arial" panose="020B0604020202020204" pitchFamily="34" charset="0"/>
              <a:buChar char="•"/>
            </a:pPr>
            <a:r>
              <a:rPr lang="en-US" sz="1200" dirty="0"/>
              <a:t>Protocol distribution (TCP, UDP, ICMP, etc.)</a:t>
            </a:r>
          </a:p>
          <a:p>
            <a:pPr marL="548640" indent="-182880">
              <a:buFont typeface="Arial" panose="020B0604020202020204" pitchFamily="34" charset="0"/>
              <a:buChar char="•"/>
            </a:pPr>
            <a:r>
              <a:rPr lang="en-US" sz="1200" dirty="0"/>
              <a:t>Hourly traffic trends and spikes</a:t>
            </a:r>
          </a:p>
          <a:p>
            <a:pPr marL="457200" lvl="1"/>
            <a:endParaRPr lang="en-US" sz="1200" dirty="0"/>
          </a:p>
          <a:p>
            <a:r>
              <a:rPr lang="en-US" b="1" dirty="0"/>
              <a:t>🚨 Live Alert Feed</a:t>
            </a:r>
            <a:endParaRPr lang="en-US" dirty="0"/>
          </a:p>
          <a:p>
            <a:pPr marL="548640" indent="-182880">
              <a:buFont typeface="Arial" panose="020B0604020202020204" pitchFamily="34" charset="0"/>
              <a:buChar char="•"/>
            </a:pPr>
            <a:r>
              <a:rPr lang="en-US" sz="1200" dirty="0"/>
              <a:t>Searchable, filterable table of security events</a:t>
            </a:r>
          </a:p>
          <a:p>
            <a:pPr marL="548640" indent="-182880">
              <a:buFont typeface="Arial" panose="020B0604020202020204" pitchFamily="34" charset="0"/>
              <a:buChar char="•"/>
            </a:pPr>
            <a:r>
              <a:rPr lang="en-US" sz="1200" dirty="0"/>
              <a:t>Includes timestamps, severity levels, and event details</a:t>
            </a:r>
          </a:p>
        </p:txBody>
      </p:sp>
    </p:spTree>
    <p:extLst>
      <p:ext uri="{BB962C8B-B14F-4D97-AF65-F5344CB8AC3E}">
        <p14:creationId xmlns:p14="http://schemas.microsoft.com/office/powerpoint/2010/main" val="19442426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>
          <a:extLst>
            <a:ext uri="{FF2B5EF4-FFF2-40B4-BE49-F238E27FC236}">
              <a16:creationId xmlns:a16="http://schemas.microsoft.com/office/drawing/2014/main" id="{8B5FD948-DB56-A692-DAAD-B60661791F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377;p29">
            <a:extLst>
              <a:ext uri="{FF2B5EF4-FFF2-40B4-BE49-F238E27FC236}">
                <a16:creationId xmlns:a16="http://schemas.microsoft.com/office/drawing/2014/main" id="{8AFDC675-DDA0-7254-9500-E995E13BB2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5" y="438077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sz="3600" dirty="0">
                <a:solidFill>
                  <a:srgbClr val="FF0000"/>
                </a:solidFill>
              </a:rPr>
              <a:t>Web</a:t>
            </a:r>
            <a:r>
              <a:rPr lang="en-US" sz="3600" dirty="0"/>
              <a:t> Dashboard</a:t>
            </a:r>
            <a:endParaRPr lang="en-US" dirty="0">
              <a:solidFill>
                <a:schemeClr val="lt2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B792F-2045-1032-65F4-000A4CBC1A1F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FF0000"/>
                </a:solidFill>
              </a:rPr>
              <a:t>06.10</a:t>
            </a:r>
            <a:endParaRPr lang="en-US" b="1" dirty="0"/>
          </a:p>
        </p:txBody>
      </p:sp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F3173B3-3BC2-85F2-EE3A-5F44DAD27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5593" y="1179604"/>
            <a:ext cx="4595767" cy="391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23975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3C0638F4-8019-1D82-DB9C-5BA0BD11B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C7F4B22E-05DD-A545-F3AF-849FE0ABE32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6" y="438077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156F9BB6-4B8A-3CF9-B8F8-4951D364A82E}"/>
              </a:ext>
            </a:extLst>
          </p:cNvPr>
          <p:cNvSpPr txBox="1"/>
          <p:nvPr/>
        </p:nvSpPr>
        <p:spPr>
          <a:xfrm>
            <a:off x="8315246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06</a:t>
            </a:r>
            <a:r>
              <a:rPr lang="en" sz="1400" b="1" dirty="0">
                <a:solidFill>
                  <a:srgbClr val="FF0000"/>
                </a:solidFill>
              </a:rPr>
              <a:t>.20</a:t>
            </a:r>
            <a:endParaRPr lang="en-US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18F3B33-5BEA-146B-A268-F5BD3F708783}"/>
              </a:ext>
            </a:extLst>
          </p:cNvPr>
          <p:cNvSpPr txBox="1"/>
          <p:nvPr/>
        </p:nvSpPr>
        <p:spPr>
          <a:xfrm>
            <a:off x="627017" y="1925419"/>
            <a:ext cx="504879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>
                <a:solidFill>
                  <a:schemeClr val="tx1"/>
                </a:solidFill>
              </a:rPr>
              <a:t>2• </a:t>
            </a:r>
            <a:r>
              <a:rPr lang="en-US" sz="3200" b="1" dirty="0"/>
              <a:t> </a:t>
            </a:r>
            <a:r>
              <a:rPr lang="en-US" sz="3200" b="1" dirty="0">
                <a:solidFill>
                  <a:srgbClr val="FF0000"/>
                </a:solidFill>
              </a:rPr>
              <a:t>Attacks</a:t>
            </a:r>
            <a:r>
              <a:rPr lang="en-US" sz="3200" b="1" dirty="0"/>
              <a:t> Simulation:</a:t>
            </a:r>
            <a:r>
              <a:rPr lang="en-US" sz="2800" b="1" dirty="0"/>
              <a:t> </a:t>
            </a:r>
          </a:p>
        </p:txBody>
      </p:sp>
      <p:grpSp>
        <p:nvGrpSpPr>
          <p:cNvPr id="5" name="Google Shape;3633;p60">
            <a:extLst>
              <a:ext uri="{FF2B5EF4-FFF2-40B4-BE49-F238E27FC236}">
                <a16:creationId xmlns:a16="http://schemas.microsoft.com/office/drawing/2014/main" id="{B2CEDCA0-6303-48D0-0B9C-05128B368559}"/>
              </a:ext>
            </a:extLst>
          </p:cNvPr>
          <p:cNvGrpSpPr/>
          <p:nvPr/>
        </p:nvGrpSpPr>
        <p:grpSpPr>
          <a:xfrm>
            <a:off x="3049895" y="3027912"/>
            <a:ext cx="2311019" cy="1626441"/>
            <a:chOff x="2609631" y="1558875"/>
            <a:chExt cx="3996228" cy="2812453"/>
          </a:xfrm>
        </p:grpSpPr>
        <p:sp>
          <p:nvSpPr>
            <p:cNvPr id="6" name="Google Shape;3634;p60">
              <a:extLst>
                <a:ext uri="{FF2B5EF4-FFF2-40B4-BE49-F238E27FC236}">
                  <a16:creationId xmlns:a16="http://schemas.microsoft.com/office/drawing/2014/main" id="{705CD315-D3EC-4FF2-25A7-3BD1D2CB5737}"/>
                </a:ext>
              </a:extLst>
            </p:cNvPr>
            <p:cNvSpPr/>
            <p:nvPr/>
          </p:nvSpPr>
          <p:spPr>
            <a:xfrm>
              <a:off x="4227153" y="3473297"/>
              <a:ext cx="26678" cy="18067"/>
            </a:xfrm>
            <a:custGeom>
              <a:avLst/>
              <a:gdLst/>
              <a:ahLst/>
              <a:cxnLst/>
              <a:rect l="l" t="t" r="r" b="b"/>
              <a:pathLst>
                <a:path w="347" h="235" extrusionOk="0">
                  <a:moveTo>
                    <a:pt x="52" y="0"/>
                  </a:moveTo>
                  <a:cubicBezTo>
                    <a:pt x="37" y="0"/>
                    <a:pt x="22" y="8"/>
                    <a:pt x="14" y="23"/>
                  </a:cubicBezTo>
                  <a:cubicBezTo>
                    <a:pt x="0" y="45"/>
                    <a:pt x="8" y="74"/>
                    <a:pt x="31" y="87"/>
                  </a:cubicBezTo>
                  <a:lnTo>
                    <a:pt x="270" y="229"/>
                  </a:lnTo>
                  <a:cubicBezTo>
                    <a:pt x="278" y="232"/>
                    <a:pt x="286" y="235"/>
                    <a:pt x="294" y="235"/>
                  </a:cubicBezTo>
                  <a:cubicBezTo>
                    <a:pt x="310" y="235"/>
                    <a:pt x="326" y="227"/>
                    <a:pt x="335" y="212"/>
                  </a:cubicBezTo>
                  <a:cubicBezTo>
                    <a:pt x="347" y="190"/>
                    <a:pt x="340" y="161"/>
                    <a:pt x="318" y="148"/>
                  </a:cubicBezTo>
                  <a:lnTo>
                    <a:pt x="77" y="7"/>
                  </a:lnTo>
                  <a:cubicBezTo>
                    <a:pt x="69" y="2"/>
                    <a:pt x="60" y="0"/>
                    <a:pt x="5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3635;p60">
              <a:extLst>
                <a:ext uri="{FF2B5EF4-FFF2-40B4-BE49-F238E27FC236}">
                  <a16:creationId xmlns:a16="http://schemas.microsoft.com/office/drawing/2014/main" id="{EB050DA3-D740-2CAC-1738-561E3567D48E}"/>
                </a:ext>
              </a:extLst>
            </p:cNvPr>
            <p:cNvSpPr/>
            <p:nvPr/>
          </p:nvSpPr>
          <p:spPr>
            <a:xfrm>
              <a:off x="3512645" y="3053004"/>
              <a:ext cx="698939" cy="413551"/>
            </a:xfrm>
            <a:custGeom>
              <a:avLst/>
              <a:gdLst/>
              <a:ahLst/>
              <a:cxnLst/>
              <a:rect l="l" t="t" r="r" b="b"/>
              <a:pathLst>
                <a:path w="9091" h="5379" extrusionOk="0">
                  <a:moveTo>
                    <a:pt x="54" y="1"/>
                  </a:moveTo>
                  <a:cubicBezTo>
                    <a:pt x="38" y="1"/>
                    <a:pt x="22" y="9"/>
                    <a:pt x="13" y="24"/>
                  </a:cubicBezTo>
                  <a:cubicBezTo>
                    <a:pt x="1" y="47"/>
                    <a:pt x="8" y="75"/>
                    <a:pt x="30" y="87"/>
                  </a:cubicBezTo>
                  <a:lnTo>
                    <a:pt x="495" y="361"/>
                  </a:lnTo>
                  <a:cubicBezTo>
                    <a:pt x="502" y="365"/>
                    <a:pt x="511" y="367"/>
                    <a:pt x="519" y="367"/>
                  </a:cubicBezTo>
                  <a:cubicBezTo>
                    <a:pt x="535" y="367"/>
                    <a:pt x="550" y="360"/>
                    <a:pt x="558" y="345"/>
                  </a:cubicBezTo>
                  <a:cubicBezTo>
                    <a:pt x="572" y="322"/>
                    <a:pt x="564" y="293"/>
                    <a:pt x="542" y="281"/>
                  </a:cubicBezTo>
                  <a:lnTo>
                    <a:pt x="77" y="7"/>
                  </a:lnTo>
                  <a:cubicBezTo>
                    <a:pt x="70" y="3"/>
                    <a:pt x="62" y="1"/>
                    <a:pt x="54" y="1"/>
                  </a:cubicBezTo>
                  <a:close/>
                  <a:moveTo>
                    <a:pt x="828" y="456"/>
                  </a:moveTo>
                  <a:cubicBezTo>
                    <a:pt x="812" y="456"/>
                    <a:pt x="797" y="465"/>
                    <a:pt x="788" y="479"/>
                  </a:cubicBezTo>
                  <a:cubicBezTo>
                    <a:pt x="776" y="501"/>
                    <a:pt x="782" y="530"/>
                    <a:pt x="805" y="543"/>
                  </a:cubicBezTo>
                  <a:lnTo>
                    <a:pt x="1269" y="817"/>
                  </a:lnTo>
                  <a:cubicBezTo>
                    <a:pt x="1277" y="821"/>
                    <a:pt x="1284" y="822"/>
                    <a:pt x="1292" y="822"/>
                  </a:cubicBezTo>
                  <a:cubicBezTo>
                    <a:pt x="1308" y="822"/>
                    <a:pt x="1324" y="814"/>
                    <a:pt x="1333" y="800"/>
                  </a:cubicBezTo>
                  <a:cubicBezTo>
                    <a:pt x="1345" y="777"/>
                    <a:pt x="1339" y="749"/>
                    <a:pt x="1316" y="736"/>
                  </a:cubicBezTo>
                  <a:lnTo>
                    <a:pt x="852" y="463"/>
                  </a:lnTo>
                  <a:cubicBezTo>
                    <a:pt x="844" y="459"/>
                    <a:pt x="836" y="456"/>
                    <a:pt x="828" y="456"/>
                  </a:cubicBezTo>
                  <a:close/>
                  <a:moveTo>
                    <a:pt x="1603" y="912"/>
                  </a:moveTo>
                  <a:cubicBezTo>
                    <a:pt x="1587" y="912"/>
                    <a:pt x="1572" y="920"/>
                    <a:pt x="1563" y="935"/>
                  </a:cubicBezTo>
                  <a:cubicBezTo>
                    <a:pt x="1549" y="957"/>
                    <a:pt x="1557" y="986"/>
                    <a:pt x="1580" y="998"/>
                  </a:cubicBezTo>
                  <a:lnTo>
                    <a:pt x="2043" y="1272"/>
                  </a:lnTo>
                  <a:cubicBezTo>
                    <a:pt x="2051" y="1276"/>
                    <a:pt x="2059" y="1278"/>
                    <a:pt x="2067" y="1278"/>
                  </a:cubicBezTo>
                  <a:cubicBezTo>
                    <a:pt x="2084" y="1278"/>
                    <a:pt x="2099" y="1271"/>
                    <a:pt x="2108" y="1256"/>
                  </a:cubicBezTo>
                  <a:cubicBezTo>
                    <a:pt x="2120" y="1233"/>
                    <a:pt x="2113" y="1205"/>
                    <a:pt x="2091" y="1192"/>
                  </a:cubicBezTo>
                  <a:lnTo>
                    <a:pt x="1627" y="918"/>
                  </a:lnTo>
                  <a:cubicBezTo>
                    <a:pt x="1619" y="914"/>
                    <a:pt x="1611" y="912"/>
                    <a:pt x="1603" y="912"/>
                  </a:cubicBezTo>
                  <a:close/>
                  <a:moveTo>
                    <a:pt x="2377" y="1367"/>
                  </a:moveTo>
                  <a:cubicBezTo>
                    <a:pt x="2361" y="1367"/>
                    <a:pt x="2346" y="1376"/>
                    <a:pt x="2337" y="1390"/>
                  </a:cubicBezTo>
                  <a:cubicBezTo>
                    <a:pt x="2324" y="1412"/>
                    <a:pt x="2332" y="1442"/>
                    <a:pt x="2353" y="1454"/>
                  </a:cubicBezTo>
                  <a:lnTo>
                    <a:pt x="2818" y="1728"/>
                  </a:lnTo>
                  <a:cubicBezTo>
                    <a:pt x="2826" y="1732"/>
                    <a:pt x="2834" y="1734"/>
                    <a:pt x="2842" y="1734"/>
                  </a:cubicBezTo>
                  <a:cubicBezTo>
                    <a:pt x="2858" y="1734"/>
                    <a:pt x="2873" y="1725"/>
                    <a:pt x="2882" y="1711"/>
                  </a:cubicBezTo>
                  <a:cubicBezTo>
                    <a:pt x="2895" y="1688"/>
                    <a:pt x="2888" y="1660"/>
                    <a:pt x="2865" y="1648"/>
                  </a:cubicBezTo>
                  <a:lnTo>
                    <a:pt x="2400" y="1374"/>
                  </a:lnTo>
                  <a:cubicBezTo>
                    <a:pt x="2393" y="1370"/>
                    <a:pt x="2385" y="1367"/>
                    <a:pt x="2377" y="1367"/>
                  </a:cubicBezTo>
                  <a:close/>
                  <a:moveTo>
                    <a:pt x="3151" y="1823"/>
                  </a:moveTo>
                  <a:cubicBezTo>
                    <a:pt x="3135" y="1823"/>
                    <a:pt x="3120" y="1831"/>
                    <a:pt x="3111" y="1846"/>
                  </a:cubicBezTo>
                  <a:cubicBezTo>
                    <a:pt x="3099" y="1868"/>
                    <a:pt x="3105" y="1897"/>
                    <a:pt x="3128" y="1910"/>
                  </a:cubicBezTo>
                  <a:lnTo>
                    <a:pt x="3593" y="2183"/>
                  </a:lnTo>
                  <a:cubicBezTo>
                    <a:pt x="3600" y="2187"/>
                    <a:pt x="3609" y="2189"/>
                    <a:pt x="3617" y="2189"/>
                  </a:cubicBezTo>
                  <a:cubicBezTo>
                    <a:pt x="3632" y="2189"/>
                    <a:pt x="3648" y="2182"/>
                    <a:pt x="3656" y="2167"/>
                  </a:cubicBezTo>
                  <a:cubicBezTo>
                    <a:pt x="3669" y="2144"/>
                    <a:pt x="3662" y="2116"/>
                    <a:pt x="3639" y="2103"/>
                  </a:cubicBezTo>
                  <a:lnTo>
                    <a:pt x="3175" y="1829"/>
                  </a:lnTo>
                  <a:cubicBezTo>
                    <a:pt x="3168" y="1825"/>
                    <a:pt x="3159" y="1823"/>
                    <a:pt x="3151" y="1823"/>
                  </a:cubicBezTo>
                  <a:close/>
                  <a:moveTo>
                    <a:pt x="3926" y="2278"/>
                  </a:moveTo>
                  <a:cubicBezTo>
                    <a:pt x="3910" y="2278"/>
                    <a:pt x="3895" y="2287"/>
                    <a:pt x="3886" y="2301"/>
                  </a:cubicBezTo>
                  <a:cubicBezTo>
                    <a:pt x="3873" y="2323"/>
                    <a:pt x="3880" y="2353"/>
                    <a:pt x="3903" y="2365"/>
                  </a:cubicBezTo>
                  <a:lnTo>
                    <a:pt x="4368" y="2639"/>
                  </a:lnTo>
                  <a:cubicBezTo>
                    <a:pt x="4374" y="2643"/>
                    <a:pt x="4382" y="2645"/>
                    <a:pt x="4391" y="2645"/>
                  </a:cubicBezTo>
                  <a:cubicBezTo>
                    <a:pt x="4407" y="2645"/>
                    <a:pt x="4423" y="2636"/>
                    <a:pt x="4431" y="2622"/>
                  </a:cubicBezTo>
                  <a:cubicBezTo>
                    <a:pt x="4443" y="2599"/>
                    <a:pt x="4436" y="2571"/>
                    <a:pt x="4414" y="2559"/>
                  </a:cubicBezTo>
                  <a:lnTo>
                    <a:pt x="3950" y="2285"/>
                  </a:lnTo>
                  <a:cubicBezTo>
                    <a:pt x="3942" y="2281"/>
                    <a:pt x="3934" y="2278"/>
                    <a:pt x="3926" y="2278"/>
                  </a:cubicBezTo>
                  <a:close/>
                  <a:moveTo>
                    <a:pt x="4701" y="2734"/>
                  </a:moveTo>
                  <a:cubicBezTo>
                    <a:pt x="4685" y="2734"/>
                    <a:pt x="4669" y="2742"/>
                    <a:pt x="4660" y="2757"/>
                  </a:cubicBezTo>
                  <a:cubicBezTo>
                    <a:pt x="4647" y="2779"/>
                    <a:pt x="4655" y="2808"/>
                    <a:pt x="4677" y="2821"/>
                  </a:cubicBezTo>
                  <a:lnTo>
                    <a:pt x="5141" y="3094"/>
                  </a:lnTo>
                  <a:cubicBezTo>
                    <a:pt x="5149" y="3098"/>
                    <a:pt x="5157" y="3100"/>
                    <a:pt x="5165" y="3100"/>
                  </a:cubicBezTo>
                  <a:cubicBezTo>
                    <a:pt x="5181" y="3100"/>
                    <a:pt x="5196" y="3092"/>
                    <a:pt x="5205" y="3078"/>
                  </a:cubicBezTo>
                  <a:cubicBezTo>
                    <a:pt x="5218" y="3055"/>
                    <a:pt x="5211" y="3027"/>
                    <a:pt x="5189" y="3014"/>
                  </a:cubicBezTo>
                  <a:lnTo>
                    <a:pt x="4723" y="2740"/>
                  </a:lnTo>
                  <a:cubicBezTo>
                    <a:pt x="4716" y="2736"/>
                    <a:pt x="4708" y="2734"/>
                    <a:pt x="4701" y="2734"/>
                  </a:cubicBezTo>
                  <a:close/>
                  <a:moveTo>
                    <a:pt x="5474" y="3189"/>
                  </a:moveTo>
                  <a:cubicBezTo>
                    <a:pt x="5458" y="3189"/>
                    <a:pt x="5443" y="3198"/>
                    <a:pt x="5435" y="3212"/>
                  </a:cubicBezTo>
                  <a:cubicBezTo>
                    <a:pt x="5422" y="3234"/>
                    <a:pt x="5429" y="3264"/>
                    <a:pt x="5451" y="3276"/>
                  </a:cubicBezTo>
                  <a:lnTo>
                    <a:pt x="5916" y="3550"/>
                  </a:lnTo>
                  <a:cubicBezTo>
                    <a:pt x="5924" y="3554"/>
                    <a:pt x="5932" y="3556"/>
                    <a:pt x="5940" y="3556"/>
                  </a:cubicBezTo>
                  <a:cubicBezTo>
                    <a:pt x="5955" y="3556"/>
                    <a:pt x="5971" y="3547"/>
                    <a:pt x="5980" y="3533"/>
                  </a:cubicBezTo>
                  <a:cubicBezTo>
                    <a:pt x="5993" y="3510"/>
                    <a:pt x="5986" y="3482"/>
                    <a:pt x="5963" y="3470"/>
                  </a:cubicBezTo>
                  <a:lnTo>
                    <a:pt x="5498" y="3196"/>
                  </a:lnTo>
                  <a:cubicBezTo>
                    <a:pt x="5491" y="3192"/>
                    <a:pt x="5482" y="3189"/>
                    <a:pt x="5474" y="3189"/>
                  </a:cubicBezTo>
                  <a:close/>
                  <a:moveTo>
                    <a:pt x="6249" y="3645"/>
                  </a:moveTo>
                  <a:cubicBezTo>
                    <a:pt x="6233" y="3645"/>
                    <a:pt x="6218" y="3653"/>
                    <a:pt x="6209" y="3668"/>
                  </a:cubicBezTo>
                  <a:cubicBezTo>
                    <a:pt x="6196" y="3690"/>
                    <a:pt x="6203" y="3719"/>
                    <a:pt x="6226" y="3732"/>
                  </a:cubicBezTo>
                  <a:lnTo>
                    <a:pt x="6691" y="4005"/>
                  </a:lnTo>
                  <a:cubicBezTo>
                    <a:pt x="6699" y="4009"/>
                    <a:pt x="6706" y="4011"/>
                    <a:pt x="6714" y="4011"/>
                  </a:cubicBezTo>
                  <a:cubicBezTo>
                    <a:pt x="6730" y="4011"/>
                    <a:pt x="6746" y="4003"/>
                    <a:pt x="6754" y="3989"/>
                  </a:cubicBezTo>
                  <a:cubicBezTo>
                    <a:pt x="6767" y="3966"/>
                    <a:pt x="6759" y="3938"/>
                    <a:pt x="6738" y="3925"/>
                  </a:cubicBezTo>
                  <a:lnTo>
                    <a:pt x="6273" y="3651"/>
                  </a:lnTo>
                  <a:cubicBezTo>
                    <a:pt x="6265" y="3647"/>
                    <a:pt x="6257" y="3645"/>
                    <a:pt x="6249" y="3645"/>
                  </a:cubicBezTo>
                  <a:close/>
                  <a:moveTo>
                    <a:pt x="7024" y="4100"/>
                  </a:moveTo>
                  <a:cubicBezTo>
                    <a:pt x="7008" y="4100"/>
                    <a:pt x="6992" y="4109"/>
                    <a:pt x="6983" y="4124"/>
                  </a:cubicBezTo>
                  <a:cubicBezTo>
                    <a:pt x="6971" y="4145"/>
                    <a:pt x="6978" y="4175"/>
                    <a:pt x="7000" y="4187"/>
                  </a:cubicBezTo>
                  <a:lnTo>
                    <a:pt x="7465" y="4461"/>
                  </a:lnTo>
                  <a:cubicBezTo>
                    <a:pt x="7472" y="4465"/>
                    <a:pt x="7481" y="4467"/>
                    <a:pt x="7489" y="4467"/>
                  </a:cubicBezTo>
                  <a:cubicBezTo>
                    <a:pt x="7505" y="4467"/>
                    <a:pt x="7521" y="4458"/>
                    <a:pt x="7528" y="4444"/>
                  </a:cubicBezTo>
                  <a:cubicBezTo>
                    <a:pt x="7542" y="4422"/>
                    <a:pt x="7534" y="4393"/>
                    <a:pt x="7513" y="4381"/>
                  </a:cubicBezTo>
                  <a:lnTo>
                    <a:pt x="7048" y="4107"/>
                  </a:lnTo>
                  <a:cubicBezTo>
                    <a:pt x="7040" y="4103"/>
                    <a:pt x="7032" y="4100"/>
                    <a:pt x="7024" y="4100"/>
                  </a:cubicBezTo>
                  <a:close/>
                  <a:moveTo>
                    <a:pt x="7799" y="4556"/>
                  </a:moveTo>
                  <a:cubicBezTo>
                    <a:pt x="7783" y="4556"/>
                    <a:pt x="7767" y="4564"/>
                    <a:pt x="7758" y="4579"/>
                  </a:cubicBezTo>
                  <a:cubicBezTo>
                    <a:pt x="7746" y="4601"/>
                    <a:pt x="7753" y="4630"/>
                    <a:pt x="7775" y="4643"/>
                  </a:cubicBezTo>
                  <a:lnTo>
                    <a:pt x="8240" y="4916"/>
                  </a:lnTo>
                  <a:cubicBezTo>
                    <a:pt x="8247" y="4920"/>
                    <a:pt x="8255" y="4922"/>
                    <a:pt x="8264" y="4922"/>
                  </a:cubicBezTo>
                  <a:cubicBezTo>
                    <a:pt x="8280" y="4922"/>
                    <a:pt x="8294" y="4914"/>
                    <a:pt x="8303" y="4900"/>
                  </a:cubicBezTo>
                  <a:cubicBezTo>
                    <a:pt x="8317" y="4877"/>
                    <a:pt x="8309" y="4849"/>
                    <a:pt x="8287" y="4836"/>
                  </a:cubicBezTo>
                  <a:lnTo>
                    <a:pt x="7822" y="4562"/>
                  </a:lnTo>
                  <a:cubicBezTo>
                    <a:pt x="7815" y="4558"/>
                    <a:pt x="7807" y="4556"/>
                    <a:pt x="7799" y="4556"/>
                  </a:cubicBezTo>
                  <a:close/>
                  <a:moveTo>
                    <a:pt x="8573" y="5011"/>
                  </a:moveTo>
                  <a:cubicBezTo>
                    <a:pt x="8557" y="5011"/>
                    <a:pt x="8542" y="5020"/>
                    <a:pt x="8533" y="5035"/>
                  </a:cubicBezTo>
                  <a:cubicBezTo>
                    <a:pt x="8521" y="5056"/>
                    <a:pt x="8527" y="5086"/>
                    <a:pt x="8550" y="5098"/>
                  </a:cubicBezTo>
                  <a:lnTo>
                    <a:pt x="9014" y="5372"/>
                  </a:lnTo>
                  <a:cubicBezTo>
                    <a:pt x="9022" y="5376"/>
                    <a:pt x="9029" y="5378"/>
                    <a:pt x="9037" y="5378"/>
                  </a:cubicBezTo>
                  <a:cubicBezTo>
                    <a:pt x="9053" y="5378"/>
                    <a:pt x="9069" y="5369"/>
                    <a:pt x="9078" y="5355"/>
                  </a:cubicBezTo>
                  <a:cubicBezTo>
                    <a:pt x="9090" y="5333"/>
                    <a:pt x="9084" y="5304"/>
                    <a:pt x="9061" y="5292"/>
                  </a:cubicBezTo>
                  <a:lnTo>
                    <a:pt x="8597" y="5018"/>
                  </a:lnTo>
                  <a:cubicBezTo>
                    <a:pt x="8590" y="5014"/>
                    <a:pt x="8581" y="5011"/>
                    <a:pt x="8573" y="5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3636;p60">
              <a:extLst>
                <a:ext uri="{FF2B5EF4-FFF2-40B4-BE49-F238E27FC236}">
                  <a16:creationId xmlns:a16="http://schemas.microsoft.com/office/drawing/2014/main" id="{F62C38F2-9F06-5CBF-6916-81440CD1ABDB}"/>
                </a:ext>
              </a:extLst>
            </p:cNvPr>
            <p:cNvSpPr/>
            <p:nvPr/>
          </p:nvSpPr>
          <p:spPr>
            <a:xfrm>
              <a:off x="3470362" y="3028095"/>
              <a:ext cx="26678" cy="18144"/>
            </a:xfrm>
            <a:custGeom>
              <a:avLst/>
              <a:gdLst/>
              <a:ahLst/>
              <a:cxnLst/>
              <a:rect l="l" t="t" r="r" b="b"/>
              <a:pathLst>
                <a:path w="347" h="236" extrusionOk="0">
                  <a:moveTo>
                    <a:pt x="52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8" y="74"/>
                    <a:pt x="29" y="88"/>
                  </a:cubicBezTo>
                  <a:lnTo>
                    <a:pt x="270" y="230"/>
                  </a:lnTo>
                  <a:cubicBezTo>
                    <a:pt x="278" y="233"/>
                    <a:pt x="286" y="235"/>
                    <a:pt x="294" y="235"/>
                  </a:cubicBezTo>
                  <a:cubicBezTo>
                    <a:pt x="310" y="235"/>
                    <a:pt x="326" y="228"/>
                    <a:pt x="335" y="213"/>
                  </a:cubicBezTo>
                  <a:cubicBezTo>
                    <a:pt x="347" y="190"/>
                    <a:pt x="339" y="162"/>
                    <a:pt x="318" y="149"/>
                  </a:cubicBezTo>
                  <a:lnTo>
                    <a:pt x="77" y="8"/>
                  </a:lnTo>
                  <a:cubicBezTo>
                    <a:pt x="69" y="3"/>
                    <a:pt x="60" y="1"/>
                    <a:pt x="5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3637;p60">
              <a:extLst>
                <a:ext uri="{FF2B5EF4-FFF2-40B4-BE49-F238E27FC236}">
                  <a16:creationId xmlns:a16="http://schemas.microsoft.com/office/drawing/2014/main" id="{16395145-BAF8-1F2E-4255-D4F74F3EF494}"/>
                </a:ext>
              </a:extLst>
            </p:cNvPr>
            <p:cNvSpPr/>
            <p:nvPr/>
          </p:nvSpPr>
          <p:spPr>
            <a:xfrm>
              <a:off x="5803775" y="3407028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1"/>
                  </a:moveTo>
                  <a:cubicBezTo>
                    <a:pt x="38" y="1"/>
                    <a:pt x="22" y="9"/>
                    <a:pt x="13" y="23"/>
                  </a:cubicBezTo>
                  <a:cubicBezTo>
                    <a:pt x="1" y="46"/>
                    <a:pt x="8" y="74"/>
                    <a:pt x="30" y="88"/>
                  </a:cubicBezTo>
                  <a:lnTo>
                    <a:pt x="271" y="228"/>
                  </a:lnTo>
                  <a:cubicBezTo>
                    <a:pt x="278" y="233"/>
                    <a:pt x="287" y="235"/>
                    <a:pt x="295" y="235"/>
                  </a:cubicBezTo>
                  <a:cubicBezTo>
                    <a:pt x="311" y="235"/>
                    <a:pt x="326" y="227"/>
                    <a:pt x="335" y="213"/>
                  </a:cubicBezTo>
                  <a:cubicBezTo>
                    <a:pt x="348" y="190"/>
                    <a:pt x="340" y="162"/>
                    <a:pt x="318" y="148"/>
                  </a:cubicBezTo>
                  <a:lnTo>
                    <a:pt x="77" y="8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3638;p60">
              <a:extLst>
                <a:ext uri="{FF2B5EF4-FFF2-40B4-BE49-F238E27FC236}">
                  <a16:creationId xmlns:a16="http://schemas.microsoft.com/office/drawing/2014/main" id="{BC34EC53-3863-61A0-AF9F-A3986BB3FE85}"/>
                </a:ext>
              </a:extLst>
            </p:cNvPr>
            <p:cNvSpPr/>
            <p:nvPr/>
          </p:nvSpPr>
          <p:spPr>
            <a:xfrm>
              <a:off x="5089344" y="2986812"/>
              <a:ext cx="698939" cy="413474"/>
            </a:xfrm>
            <a:custGeom>
              <a:avLst/>
              <a:gdLst/>
              <a:ahLst/>
              <a:cxnLst/>
              <a:rect l="l" t="t" r="r" b="b"/>
              <a:pathLst>
                <a:path w="9091" h="5378" extrusionOk="0">
                  <a:moveTo>
                    <a:pt x="54" y="0"/>
                  </a:moveTo>
                  <a:cubicBezTo>
                    <a:pt x="38" y="0"/>
                    <a:pt x="22" y="9"/>
                    <a:pt x="13" y="24"/>
                  </a:cubicBezTo>
                  <a:cubicBezTo>
                    <a:pt x="1" y="45"/>
                    <a:pt x="7" y="74"/>
                    <a:pt x="30" y="87"/>
                  </a:cubicBezTo>
                  <a:lnTo>
                    <a:pt x="494" y="360"/>
                  </a:lnTo>
                  <a:cubicBezTo>
                    <a:pt x="502" y="365"/>
                    <a:pt x="510" y="367"/>
                    <a:pt x="517" y="367"/>
                  </a:cubicBezTo>
                  <a:cubicBezTo>
                    <a:pt x="533" y="367"/>
                    <a:pt x="549" y="359"/>
                    <a:pt x="558" y="343"/>
                  </a:cubicBezTo>
                  <a:cubicBezTo>
                    <a:pt x="572" y="322"/>
                    <a:pt x="564" y="293"/>
                    <a:pt x="541" y="280"/>
                  </a:cubicBezTo>
                  <a:lnTo>
                    <a:pt x="77" y="7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27" y="456"/>
                  </a:moveTo>
                  <a:cubicBezTo>
                    <a:pt x="812" y="456"/>
                    <a:pt x="796" y="464"/>
                    <a:pt x="788" y="478"/>
                  </a:cubicBezTo>
                  <a:cubicBezTo>
                    <a:pt x="774" y="501"/>
                    <a:pt x="782" y="529"/>
                    <a:pt x="805" y="543"/>
                  </a:cubicBezTo>
                  <a:lnTo>
                    <a:pt x="1269" y="816"/>
                  </a:lnTo>
                  <a:cubicBezTo>
                    <a:pt x="1276" y="821"/>
                    <a:pt x="1284" y="822"/>
                    <a:pt x="1292" y="822"/>
                  </a:cubicBezTo>
                  <a:cubicBezTo>
                    <a:pt x="1308" y="822"/>
                    <a:pt x="1324" y="814"/>
                    <a:pt x="1333" y="799"/>
                  </a:cubicBezTo>
                  <a:cubicBezTo>
                    <a:pt x="1345" y="777"/>
                    <a:pt x="1338" y="749"/>
                    <a:pt x="1316" y="735"/>
                  </a:cubicBezTo>
                  <a:lnTo>
                    <a:pt x="851" y="463"/>
                  </a:lnTo>
                  <a:cubicBezTo>
                    <a:pt x="844" y="458"/>
                    <a:pt x="835" y="456"/>
                    <a:pt x="827" y="456"/>
                  </a:cubicBezTo>
                  <a:close/>
                  <a:moveTo>
                    <a:pt x="1602" y="912"/>
                  </a:moveTo>
                  <a:cubicBezTo>
                    <a:pt x="1586" y="912"/>
                    <a:pt x="1571" y="920"/>
                    <a:pt x="1562" y="935"/>
                  </a:cubicBezTo>
                  <a:cubicBezTo>
                    <a:pt x="1549" y="957"/>
                    <a:pt x="1557" y="985"/>
                    <a:pt x="1578" y="998"/>
                  </a:cubicBezTo>
                  <a:lnTo>
                    <a:pt x="2043" y="1271"/>
                  </a:lnTo>
                  <a:cubicBezTo>
                    <a:pt x="2051" y="1276"/>
                    <a:pt x="2059" y="1278"/>
                    <a:pt x="2067" y="1278"/>
                  </a:cubicBezTo>
                  <a:cubicBezTo>
                    <a:pt x="2083" y="1278"/>
                    <a:pt x="2098" y="1270"/>
                    <a:pt x="2107" y="1255"/>
                  </a:cubicBezTo>
                  <a:cubicBezTo>
                    <a:pt x="2120" y="1233"/>
                    <a:pt x="2113" y="1205"/>
                    <a:pt x="2091" y="1191"/>
                  </a:cubicBezTo>
                  <a:lnTo>
                    <a:pt x="1626" y="918"/>
                  </a:lnTo>
                  <a:cubicBezTo>
                    <a:pt x="1618" y="914"/>
                    <a:pt x="1610" y="912"/>
                    <a:pt x="1602" y="912"/>
                  </a:cubicBezTo>
                  <a:close/>
                  <a:moveTo>
                    <a:pt x="2376" y="1367"/>
                  </a:moveTo>
                  <a:cubicBezTo>
                    <a:pt x="2360" y="1367"/>
                    <a:pt x="2345" y="1375"/>
                    <a:pt x="2336" y="1389"/>
                  </a:cubicBezTo>
                  <a:cubicBezTo>
                    <a:pt x="2324" y="1412"/>
                    <a:pt x="2330" y="1440"/>
                    <a:pt x="2353" y="1454"/>
                  </a:cubicBezTo>
                  <a:lnTo>
                    <a:pt x="2818" y="1727"/>
                  </a:lnTo>
                  <a:cubicBezTo>
                    <a:pt x="2825" y="1732"/>
                    <a:pt x="2834" y="1733"/>
                    <a:pt x="2842" y="1733"/>
                  </a:cubicBezTo>
                  <a:cubicBezTo>
                    <a:pt x="2857" y="1733"/>
                    <a:pt x="2873" y="1725"/>
                    <a:pt x="2881" y="1710"/>
                  </a:cubicBezTo>
                  <a:cubicBezTo>
                    <a:pt x="2895" y="1688"/>
                    <a:pt x="2887" y="1660"/>
                    <a:pt x="2865" y="1646"/>
                  </a:cubicBezTo>
                  <a:lnTo>
                    <a:pt x="2400" y="1374"/>
                  </a:lnTo>
                  <a:cubicBezTo>
                    <a:pt x="2393" y="1369"/>
                    <a:pt x="2384" y="1367"/>
                    <a:pt x="2376" y="1367"/>
                  </a:cubicBezTo>
                  <a:close/>
                  <a:moveTo>
                    <a:pt x="3151" y="1822"/>
                  </a:moveTo>
                  <a:cubicBezTo>
                    <a:pt x="3135" y="1822"/>
                    <a:pt x="3120" y="1831"/>
                    <a:pt x="3111" y="1846"/>
                  </a:cubicBezTo>
                  <a:cubicBezTo>
                    <a:pt x="3098" y="1868"/>
                    <a:pt x="3105" y="1896"/>
                    <a:pt x="3128" y="1910"/>
                  </a:cubicBezTo>
                  <a:lnTo>
                    <a:pt x="3593" y="2182"/>
                  </a:lnTo>
                  <a:cubicBezTo>
                    <a:pt x="3599" y="2187"/>
                    <a:pt x="3607" y="2189"/>
                    <a:pt x="3616" y="2189"/>
                  </a:cubicBezTo>
                  <a:cubicBezTo>
                    <a:pt x="3632" y="2189"/>
                    <a:pt x="3647" y="2181"/>
                    <a:pt x="3656" y="2166"/>
                  </a:cubicBezTo>
                  <a:cubicBezTo>
                    <a:pt x="3669" y="2144"/>
                    <a:pt x="3661" y="2115"/>
                    <a:pt x="3640" y="2102"/>
                  </a:cubicBezTo>
                  <a:lnTo>
                    <a:pt x="3175" y="1829"/>
                  </a:lnTo>
                  <a:cubicBezTo>
                    <a:pt x="3167" y="1824"/>
                    <a:pt x="3159" y="1822"/>
                    <a:pt x="3151" y="1822"/>
                  </a:cubicBezTo>
                  <a:close/>
                  <a:moveTo>
                    <a:pt x="3926" y="2278"/>
                  </a:moveTo>
                  <a:cubicBezTo>
                    <a:pt x="3910" y="2278"/>
                    <a:pt x="3894" y="2286"/>
                    <a:pt x="3885" y="2300"/>
                  </a:cubicBezTo>
                  <a:cubicBezTo>
                    <a:pt x="3873" y="2323"/>
                    <a:pt x="3880" y="2351"/>
                    <a:pt x="3902" y="2365"/>
                  </a:cubicBezTo>
                  <a:lnTo>
                    <a:pt x="4366" y="2638"/>
                  </a:lnTo>
                  <a:cubicBezTo>
                    <a:pt x="4374" y="2643"/>
                    <a:pt x="4382" y="2644"/>
                    <a:pt x="4390" y="2644"/>
                  </a:cubicBezTo>
                  <a:cubicBezTo>
                    <a:pt x="4407" y="2644"/>
                    <a:pt x="4421" y="2636"/>
                    <a:pt x="4431" y="2621"/>
                  </a:cubicBezTo>
                  <a:cubicBezTo>
                    <a:pt x="4443" y="2599"/>
                    <a:pt x="4436" y="2571"/>
                    <a:pt x="4414" y="2557"/>
                  </a:cubicBezTo>
                  <a:lnTo>
                    <a:pt x="3950" y="2285"/>
                  </a:lnTo>
                  <a:cubicBezTo>
                    <a:pt x="3942" y="2280"/>
                    <a:pt x="3934" y="2278"/>
                    <a:pt x="3926" y="2278"/>
                  </a:cubicBezTo>
                  <a:close/>
                  <a:moveTo>
                    <a:pt x="4700" y="2733"/>
                  </a:moveTo>
                  <a:cubicBezTo>
                    <a:pt x="4684" y="2733"/>
                    <a:pt x="4668" y="2741"/>
                    <a:pt x="4660" y="2756"/>
                  </a:cubicBezTo>
                  <a:cubicBezTo>
                    <a:pt x="4647" y="2779"/>
                    <a:pt x="4655" y="2807"/>
                    <a:pt x="4676" y="2821"/>
                  </a:cubicBezTo>
                  <a:lnTo>
                    <a:pt x="5141" y="3093"/>
                  </a:lnTo>
                  <a:cubicBezTo>
                    <a:pt x="5149" y="3098"/>
                    <a:pt x="5157" y="3100"/>
                    <a:pt x="5165" y="3100"/>
                  </a:cubicBezTo>
                  <a:cubicBezTo>
                    <a:pt x="5180" y="3100"/>
                    <a:pt x="5196" y="3092"/>
                    <a:pt x="5205" y="3077"/>
                  </a:cubicBezTo>
                  <a:cubicBezTo>
                    <a:pt x="5218" y="3055"/>
                    <a:pt x="5211" y="3027"/>
                    <a:pt x="5188" y="3013"/>
                  </a:cubicBezTo>
                  <a:lnTo>
                    <a:pt x="4723" y="2740"/>
                  </a:lnTo>
                  <a:cubicBezTo>
                    <a:pt x="4716" y="2735"/>
                    <a:pt x="4708" y="2733"/>
                    <a:pt x="4700" y="2733"/>
                  </a:cubicBezTo>
                  <a:close/>
                  <a:moveTo>
                    <a:pt x="5474" y="3189"/>
                  </a:moveTo>
                  <a:cubicBezTo>
                    <a:pt x="5458" y="3189"/>
                    <a:pt x="5443" y="3197"/>
                    <a:pt x="5434" y="3211"/>
                  </a:cubicBezTo>
                  <a:cubicBezTo>
                    <a:pt x="5421" y="3234"/>
                    <a:pt x="5429" y="3263"/>
                    <a:pt x="5451" y="3276"/>
                  </a:cubicBezTo>
                  <a:lnTo>
                    <a:pt x="5916" y="3549"/>
                  </a:lnTo>
                  <a:cubicBezTo>
                    <a:pt x="5924" y="3554"/>
                    <a:pt x="5932" y="3556"/>
                    <a:pt x="5939" y="3556"/>
                  </a:cubicBezTo>
                  <a:cubicBezTo>
                    <a:pt x="5955" y="3556"/>
                    <a:pt x="5971" y="3547"/>
                    <a:pt x="5979" y="3532"/>
                  </a:cubicBezTo>
                  <a:cubicBezTo>
                    <a:pt x="5992" y="3510"/>
                    <a:pt x="5984" y="3482"/>
                    <a:pt x="5963" y="3469"/>
                  </a:cubicBezTo>
                  <a:lnTo>
                    <a:pt x="5498" y="3196"/>
                  </a:lnTo>
                  <a:cubicBezTo>
                    <a:pt x="5490" y="3191"/>
                    <a:pt x="5482" y="3189"/>
                    <a:pt x="5474" y="3189"/>
                  </a:cubicBezTo>
                  <a:close/>
                  <a:moveTo>
                    <a:pt x="6249" y="3644"/>
                  </a:moveTo>
                  <a:cubicBezTo>
                    <a:pt x="6233" y="3644"/>
                    <a:pt x="6218" y="3652"/>
                    <a:pt x="6209" y="3667"/>
                  </a:cubicBezTo>
                  <a:cubicBezTo>
                    <a:pt x="6196" y="3690"/>
                    <a:pt x="6203" y="3718"/>
                    <a:pt x="6225" y="3732"/>
                  </a:cubicBezTo>
                  <a:lnTo>
                    <a:pt x="6690" y="4004"/>
                  </a:lnTo>
                  <a:cubicBezTo>
                    <a:pt x="6697" y="4009"/>
                    <a:pt x="6706" y="4011"/>
                    <a:pt x="6714" y="4011"/>
                  </a:cubicBezTo>
                  <a:cubicBezTo>
                    <a:pt x="6730" y="4011"/>
                    <a:pt x="6746" y="4003"/>
                    <a:pt x="6754" y="3988"/>
                  </a:cubicBezTo>
                  <a:cubicBezTo>
                    <a:pt x="6767" y="3966"/>
                    <a:pt x="6759" y="3938"/>
                    <a:pt x="6738" y="3924"/>
                  </a:cubicBezTo>
                  <a:lnTo>
                    <a:pt x="6273" y="3651"/>
                  </a:lnTo>
                  <a:cubicBezTo>
                    <a:pt x="6265" y="3646"/>
                    <a:pt x="6257" y="3644"/>
                    <a:pt x="6249" y="3644"/>
                  </a:cubicBezTo>
                  <a:close/>
                  <a:moveTo>
                    <a:pt x="7024" y="4100"/>
                  </a:moveTo>
                  <a:cubicBezTo>
                    <a:pt x="7008" y="4100"/>
                    <a:pt x="6992" y="4109"/>
                    <a:pt x="6983" y="4124"/>
                  </a:cubicBezTo>
                  <a:cubicBezTo>
                    <a:pt x="6971" y="4145"/>
                    <a:pt x="6978" y="4174"/>
                    <a:pt x="7000" y="4187"/>
                  </a:cubicBezTo>
                  <a:lnTo>
                    <a:pt x="7464" y="4460"/>
                  </a:lnTo>
                  <a:cubicBezTo>
                    <a:pt x="7472" y="4465"/>
                    <a:pt x="7480" y="4467"/>
                    <a:pt x="7488" y="4467"/>
                  </a:cubicBezTo>
                  <a:cubicBezTo>
                    <a:pt x="7505" y="4467"/>
                    <a:pt x="7519" y="4458"/>
                    <a:pt x="7528" y="4443"/>
                  </a:cubicBezTo>
                  <a:cubicBezTo>
                    <a:pt x="7541" y="4421"/>
                    <a:pt x="7534" y="4393"/>
                    <a:pt x="7511" y="4380"/>
                  </a:cubicBezTo>
                  <a:lnTo>
                    <a:pt x="7047" y="4107"/>
                  </a:lnTo>
                  <a:cubicBezTo>
                    <a:pt x="7040" y="4102"/>
                    <a:pt x="7032" y="4100"/>
                    <a:pt x="7024" y="4100"/>
                  </a:cubicBezTo>
                  <a:close/>
                  <a:moveTo>
                    <a:pt x="7798" y="4555"/>
                  </a:moveTo>
                  <a:cubicBezTo>
                    <a:pt x="7782" y="4555"/>
                    <a:pt x="7766" y="4563"/>
                    <a:pt x="7758" y="4578"/>
                  </a:cubicBezTo>
                  <a:cubicBezTo>
                    <a:pt x="7744" y="4601"/>
                    <a:pt x="7752" y="4629"/>
                    <a:pt x="7775" y="4643"/>
                  </a:cubicBezTo>
                  <a:lnTo>
                    <a:pt x="8239" y="4915"/>
                  </a:lnTo>
                  <a:cubicBezTo>
                    <a:pt x="8247" y="4920"/>
                    <a:pt x="8255" y="4922"/>
                    <a:pt x="8262" y="4922"/>
                  </a:cubicBezTo>
                  <a:cubicBezTo>
                    <a:pt x="8278" y="4922"/>
                    <a:pt x="8294" y="4914"/>
                    <a:pt x="8303" y="4899"/>
                  </a:cubicBezTo>
                  <a:cubicBezTo>
                    <a:pt x="8315" y="4877"/>
                    <a:pt x="8309" y="4849"/>
                    <a:pt x="8286" y="4835"/>
                  </a:cubicBezTo>
                  <a:lnTo>
                    <a:pt x="7822" y="4562"/>
                  </a:lnTo>
                  <a:cubicBezTo>
                    <a:pt x="7815" y="4557"/>
                    <a:pt x="7806" y="4555"/>
                    <a:pt x="7798" y="4555"/>
                  </a:cubicBezTo>
                  <a:close/>
                  <a:moveTo>
                    <a:pt x="8572" y="5011"/>
                  </a:moveTo>
                  <a:cubicBezTo>
                    <a:pt x="8556" y="5011"/>
                    <a:pt x="8541" y="5019"/>
                    <a:pt x="8533" y="5035"/>
                  </a:cubicBezTo>
                  <a:cubicBezTo>
                    <a:pt x="8519" y="5056"/>
                    <a:pt x="8527" y="5085"/>
                    <a:pt x="8548" y="5098"/>
                  </a:cubicBezTo>
                  <a:lnTo>
                    <a:pt x="9014" y="5371"/>
                  </a:lnTo>
                  <a:cubicBezTo>
                    <a:pt x="9021" y="5376"/>
                    <a:pt x="9029" y="5378"/>
                    <a:pt x="9037" y="5378"/>
                  </a:cubicBezTo>
                  <a:cubicBezTo>
                    <a:pt x="9053" y="5378"/>
                    <a:pt x="9069" y="5369"/>
                    <a:pt x="9078" y="5354"/>
                  </a:cubicBezTo>
                  <a:cubicBezTo>
                    <a:pt x="9090" y="5333"/>
                    <a:pt x="9083" y="5304"/>
                    <a:pt x="9061" y="5291"/>
                  </a:cubicBezTo>
                  <a:lnTo>
                    <a:pt x="8596" y="5018"/>
                  </a:lnTo>
                  <a:cubicBezTo>
                    <a:pt x="8588" y="5013"/>
                    <a:pt x="8580" y="5011"/>
                    <a:pt x="8572" y="501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3639;p60">
              <a:extLst>
                <a:ext uri="{FF2B5EF4-FFF2-40B4-BE49-F238E27FC236}">
                  <a16:creationId xmlns:a16="http://schemas.microsoft.com/office/drawing/2014/main" id="{71530C0D-1919-C080-B79F-B0DA8CD7C0A3}"/>
                </a:ext>
              </a:extLst>
            </p:cNvPr>
            <p:cNvSpPr/>
            <p:nvPr/>
          </p:nvSpPr>
          <p:spPr>
            <a:xfrm>
              <a:off x="5046984" y="2961903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4" y="1"/>
                  </a:moveTo>
                  <a:cubicBezTo>
                    <a:pt x="38" y="1"/>
                    <a:pt x="22" y="9"/>
                    <a:pt x="13" y="23"/>
                  </a:cubicBezTo>
                  <a:cubicBezTo>
                    <a:pt x="1" y="46"/>
                    <a:pt x="8" y="74"/>
                    <a:pt x="30" y="87"/>
                  </a:cubicBezTo>
                  <a:lnTo>
                    <a:pt x="271" y="229"/>
                  </a:lnTo>
                  <a:cubicBezTo>
                    <a:pt x="278" y="234"/>
                    <a:pt x="286" y="235"/>
                    <a:pt x="295" y="235"/>
                  </a:cubicBezTo>
                  <a:cubicBezTo>
                    <a:pt x="311" y="235"/>
                    <a:pt x="325" y="227"/>
                    <a:pt x="334" y="212"/>
                  </a:cubicBezTo>
                  <a:cubicBezTo>
                    <a:pt x="348" y="190"/>
                    <a:pt x="340" y="162"/>
                    <a:pt x="319" y="148"/>
                  </a:cubicBezTo>
                  <a:lnTo>
                    <a:pt x="78" y="7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3640;p60">
              <a:extLst>
                <a:ext uri="{FF2B5EF4-FFF2-40B4-BE49-F238E27FC236}">
                  <a16:creationId xmlns:a16="http://schemas.microsoft.com/office/drawing/2014/main" id="{7F495EF8-015A-8313-17CF-7EF963617E80}"/>
                </a:ext>
              </a:extLst>
            </p:cNvPr>
            <p:cNvSpPr/>
            <p:nvPr/>
          </p:nvSpPr>
          <p:spPr>
            <a:xfrm>
              <a:off x="5805082" y="4170967"/>
              <a:ext cx="26678" cy="18144"/>
            </a:xfrm>
            <a:custGeom>
              <a:avLst/>
              <a:gdLst/>
              <a:ahLst/>
              <a:cxnLst/>
              <a:rect l="l" t="t" r="r" b="b"/>
              <a:pathLst>
                <a:path w="347" h="236" extrusionOk="0">
                  <a:moveTo>
                    <a:pt x="53" y="0"/>
                  </a:moveTo>
                  <a:cubicBezTo>
                    <a:pt x="37" y="0"/>
                    <a:pt x="21" y="9"/>
                    <a:pt x="13" y="24"/>
                  </a:cubicBezTo>
                  <a:cubicBezTo>
                    <a:pt x="1" y="46"/>
                    <a:pt x="8" y="75"/>
                    <a:pt x="30" y="87"/>
                  </a:cubicBezTo>
                  <a:lnTo>
                    <a:pt x="270" y="229"/>
                  </a:lnTo>
                  <a:cubicBezTo>
                    <a:pt x="278" y="233"/>
                    <a:pt x="286" y="236"/>
                    <a:pt x="294" y="236"/>
                  </a:cubicBezTo>
                  <a:cubicBezTo>
                    <a:pt x="310" y="236"/>
                    <a:pt x="325" y="228"/>
                    <a:pt x="334" y="212"/>
                  </a:cubicBezTo>
                  <a:cubicBezTo>
                    <a:pt x="347" y="191"/>
                    <a:pt x="340" y="161"/>
                    <a:pt x="317" y="149"/>
                  </a:cubicBezTo>
                  <a:lnTo>
                    <a:pt x="77" y="7"/>
                  </a:lnTo>
                  <a:cubicBezTo>
                    <a:pt x="70" y="2"/>
                    <a:pt x="62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3641;p60">
              <a:extLst>
                <a:ext uri="{FF2B5EF4-FFF2-40B4-BE49-F238E27FC236}">
                  <a16:creationId xmlns:a16="http://schemas.microsoft.com/office/drawing/2014/main" id="{7B7B4177-94C5-062F-F0D8-A5F2CE334C3A}"/>
                </a:ext>
              </a:extLst>
            </p:cNvPr>
            <p:cNvSpPr/>
            <p:nvPr/>
          </p:nvSpPr>
          <p:spPr>
            <a:xfrm>
              <a:off x="4883771" y="3629053"/>
              <a:ext cx="904984" cy="534718"/>
            </a:xfrm>
            <a:custGeom>
              <a:avLst/>
              <a:gdLst/>
              <a:ahLst/>
              <a:cxnLst/>
              <a:rect l="l" t="t" r="r" b="b"/>
              <a:pathLst>
                <a:path w="11771" h="6955" extrusionOk="0">
                  <a:moveTo>
                    <a:pt x="53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7" y="74"/>
                    <a:pt x="30" y="88"/>
                  </a:cubicBezTo>
                  <a:lnTo>
                    <a:pt x="509" y="369"/>
                  </a:lnTo>
                  <a:cubicBezTo>
                    <a:pt x="516" y="374"/>
                    <a:pt x="525" y="376"/>
                    <a:pt x="533" y="376"/>
                  </a:cubicBezTo>
                  <a:cubicBezTo>
                    <a:pt x="549" y="376"/>
                    <a:pt x="564" y="368"/>
                    <a:pt x="573" y="353"/>
                  </a:cubicBezTo>
                  <a:cubicBezTo>
                    <a:pt x="586" y="331"/>
                    <a:pt x="579" y="302"/>
                    <a:pt x="556" y="290"/>
                  </a:cubicBezTo>
                  <a:lnTo>
                    <a:pt x="77" y="7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52" y="471"/>
                  </a:moveTo>
                  <a:cubicBezTo>
                    <a:pt x="836" y="471"/>
                    <a:pt x="821" y="479"/>
                    <a:pt x="812" y="493"/>
                  </a:cubicBezTo>
                  <a:cubicBezTo>
                    <a:pt x="800" y="516"/>
                    <a:pt x="806" y="545"/>
                    <a:pt x="829" y="558"/>
                  </a:cubicBezTo>
                  <a:lnTo>
                    <a:pt x="1308" y="839"/>
                  </a:lnTo>
                  <a:cubicBezTo>
                    <a:pt x="1315" y="844"/>
                    <a:pt x="1323" y="846"/>
                    <a:pt x="1331" y="846"/>
                  </a:cubicBezTo>
                  <a:cubicBezTo>
                    <a:pt x="1347" y="846"/>
                    <a:pt x="1363" y="838"/>
                    <a:pt x="1372" y="823"/>
                  </a:cubicBezTo>
                  <a:cubicBezTo>
                    <a:pt x="1384" y="801"/>
                    <a:pt x="1377" y="773"/>
                    <a:pt x="1355" y="759"/>
                  </a:cubicBezTo>
                  <a:lnTo>
                    <a:pt x="876" y="478"/>
                  </a:lnTo>
                  <a:cubicBezTo>
                    <a:pt x="869" y="473"/>
                    <a:pt x="860" y="471"/>
                    <a:pt x="852" y="471"/>
                  </a:cubicBezTo>
                  <a:close/>
                  <a:moveTo>
                    <a:pt x="1651" y="941"/>
                  </a:moveTo>
                  <a:cubicBezTo>
                    <a:pt x="1635" y="941"/>
                    <a:pt x="1620" y="949"/>
                    <a:pt x="1612" y="964"/>
                  </a:cubicBezTo>
                  <a:cubicBezTo>
                    <a:pt x="1598" y="987"/>
                    <a:pt x="1606" y="1015"/>
                    <a:pt x="1627" y="1027"/>
                  </a:cubicBezTo>
                  <a:lnTo>
                    <a:pt x="2107" y="1310"/>
                  </a:lnTo>
                  <a:cubicBezTo>
                    <a:pt x="2115" y="1314"/>
                    <a:pt x="2123" y="1316"/>
                    <a:pt x="2131" y="1316"/>
                  </a:cubicBezTo>
                  <a:cubicBezTo>
                    <a:pt x="2146" y="1316"/>
                    <a:pt x="2162" y="1307"/>
                    <a:pt x="2171" y="1293"/>
                  </a:cubicBezTo>
                  <a:cubicBezTo>
                    <a:pt x="2184" y="1270"/>
                    <a:pt x="2176" y="1242"/>
                    <a:pt x="2154" y="1230"/>
                  </a:cubicBezTo>
                  <a:lnTo>
                    <a:pt x="1675" y="947"/>
                  </a:lnTo>
                  <a:cubicBezTo>
                    <a:pt x="1667" y="943"/>
                    <a:pt x="1659" y="941"/>
                    <a:pt x="1651" y="941"/>
                  </a:cubicBezTo>
                  <a:close/>
                  <a:moveTo>
                    <a:pt x="2451" y="1411"/>
                  </a:moveTo>
                  <a:cubicBezTo>
                    <a:pt x="2435" y="1411"/>
                    <a:pt x="2419" y="1419"/>
                    <a:pt x="2410" y="1434"/>
                  </a:cubicBezTo>
                  <a:cubicBezTo>
                    <a:pt x="2398" y="1456"/>
                    <a:pt x="2404" y="1484"/>
                    <a:pt x="2427" y="1498"/>
                  </a:cubicBezTo>
                  <a:lnTo>
                    <a:pt x="2905" y="1779"/>
                  </a:lnTo>
                  <a:cubicBezTo>
                    <a:pt x="2913" y="1784"/>
                    <a:pt x="2921" y="1786"/>
                    <a:pt x="2929" y="1786"/>
                  </a:cubicBezTo>
                  <a:cubicBezTo>
                    <a:pt x="2945" y="1786"/>
                    <a:pt x="2961" y="1778"/>
                    <a:pt x="2970" y="1762"/>
                  </a:cubicBezTo>
                  <a:cubicBezTo>
                    <a:pt x="2982" y="1741"/>
                    <a:pt x="2975" y="1712"/>
                    <a:pt x="2953" y="1699"/>
                  </a:cubicBezTo>
                  <a:lnTo>
                    <a:pt x="2474" y="1417"/>
                  </a:lnTo>
                  <a:cubicBezTo>
                    <a:pt x="2467" y="1413"/>
                    <a:pt x="2459" y="1411"/>
                    <a:pt x="2451" y="1411"/>
                  </a:cubicBezTo>
                  <a:close/>
                  <a:moveTo>
                    <a:pt x="3249" y="1881"/>
                  </a:moveTo>
                  <a:cubicBezTo>
                    <a:pt x="3233" y="1881"/>
                    <a:pt x="3218" y="1889"/>
                    <a:pt x="3209" y="1903"/>
                  </a:cubicBezTo>
                  <a:cubicBezTo>
                    <a:pt x="3196" y="1926"/>
                    <a:pt x="3204" y="1955"/>
                    <a:pt x="3225" y="1967"/>
                  </a:cubicBezTo>
                  <a:lnTo>
                    <a:pt x="3705" y="2249"/>
                  </a:lnTo>
                  <a:cubicBezTo>
                    <a:pt x="3713" y="2253"/>
                    <a:pt x="3721" y="2256"/>
                    <a:pt x="3729" y="2256"/>
                  </a:cubicBezTo>
                  <a:cubicBezTo>
                    <a:pt x="3744" y="2256"/>
                    <a:pt x="3760" y="2248"/>
                    <a:pt x="3769" y="2233"/>
                  </a:cubicBezTo>
                  <a:cubicBezTo>
                    <a:pt x="3782" y="2211"/>
                    <a:pt x="3775" y="2182"/>
                    <a:pt x="3752" y="2169"/>
                  </a:cubicBezTo>
                  <a:lnTo>
                    <a:pt x="3273" y="1887"/>
                  </a:lnTo>
                  <a:cubicBezTo>
                    <a:pt x="3265" y="1883"/>
                    <a:pt x="3257" y="1881"/>
                    <a:pt x="3249" y="1881"/>
                  </a:cubicBezTo>
                  <a:close/>
                  <a:moveTo>
                    <a:pt x="4048" y="2350"/>
                  </a:moveTo>
                  <a:cubicBezTo>
                    <a:pt x="4032" y="2350"/>
                    <a:pt x="4017" y="2359"/>
                    <a:pt x="4008" y="2374"/>
                  </a:cubicBezTo>
                  <a:cubicBezTo>
                    <a:pt x="3995" y="2395"/>
                    <a:pt x="4002" y="2425"/>
                    <a:pt x="4025" y="2437"/>
                  </a:cubicBezTo>
                  <a:lnTo>
                    <a:pt x="4503" y="2720"/>
                  </a:lnTo>
                  <a:cubicBezTo>
                    <a:pt x="4511" y="2724"/>
                    <a:pt x="4519" y="2725"/>
                    <a:pt x="4527" y="2725"/>
                  </a:cubicBezTo>
                  <a:cubicBezTo>
                    <a:pt x="4544" y="2725"/>
                    <a:pt x="4558" y="2717"/>
                    <a:pt x="4568" y="2703"/>
                  </a:cubicBezTo>
                  <a:cubicBezTo>
                    <a:pt x="4580" y="2680"/>
                    <a:pt x="4573" y="2652"/>
                    <a:pt x="4551" y="2638"/>
                  </a:cubicBezTo>
                  <a:lnTo>
                    <a:pt x="4072" y="2357"/>
                  </a:lnTo>
                  <a:cubicBezTo>
                    <a:pt x="4065" y="2352"/>
                    <a:pt x="4056" y="2350"/>
                    <a:pt x="4048" y="2350"/>
                  </a:cubicBezTo>
                  <a:close/>
                  <a:moveTo>
                    <a:pt x="4847" y="2820"/>
                  </a:moveTo>
                  <a:cubicBezTo>
                    <a:pt x="4831" y="2820"/>
                    <a:pt x="4816" y="2828"/>
                    <a:pt x="4807" y="2843"/>
                  </a:cubicBezTo>
                  <a:cubicBezTo>
                    <a:pt x="4794" y="2866"/>
                    <a:pt x="4802" y="2894"/>
                    <a:pt x="4823" y="2908"/>
                  </a:cubicBezTo>
                  <a:lnTo>
                    <a:pt x="5303" y="3189"/>
                  </a:lnTo>
                  <a:cubicBezTo>
                    <a:pt x="5311" y="3194"/>
                    <a:pt x="5319" y="3196"/>
                    <a:pt x="5326" y="3196"/>
                  </a:cubicBezTo>
                  <a:cubicBezTo>
                    <a:pt x="5342" y="3196"/>
                    <a:pt x="5358" y="3188"/>
                    <a:pt x="5366" y="3172"/>
                  </a:cubicBezTo>
                  <a:cubicBezTo>
                    <a:pt x="5379" y="3151"/>
                    <a:pt x="5372" y="3122"/>
                    <a:pt x="5350" y="3109"/>
                  </a:cubicBezTo>
                  <a:lnTo>
                    <a:pt x="4870" y="2827"/>
                  </a:lnTo>
                  <a:cubicBezTo>
                    <a:pt x="4863" y="2822"/>
                    <a:pt x="4855" y="2820"/>
                    <a:pt x="4847" y="2820"/>
                  </a:cubicBezTo>
                  <a:close/>
                  <a:moveTo>
                    <a:pt x="5646" y="3291"/>
                  </a:moveTo>
                  <a:cubicBezTo>
                    <a:pt x="5630" y="3291"/>
                    <a:pt x="5615" y="3299"/>
                    <a:pt x="5606" y="3313"/>
                  </a:cubicBezTo>
                  <a:cubicBezTo>
                    <a:pt x="5593" y="3335"/>
                    <a:pt x="5600" y="3364"/>
                    <a:pt x="5623" y="3377"/>
                  </a:cubicBezTo>
                  <a:lnTo>
                    <a:pt x="6101" y="3659"/>
                  </a:lnTo>
                  <a:cubicBezTo>
                    <a:pt x="6109" y="3663"/>
                    <a:pt x="6117" y="3665"/>
                    <a:pt x="6125" y="3665"/>
                  </a:cubicBezTo>
                  <a:cubicBezTo>
                    <a:pt x="6142" y="3665"/>
                    <a:pt x="6156" y="3658"/>
                    <a:pt x="6165" y="3643"/>
                  </a:cubicBezTo>
                  <a:cubicBezTo>
                    <a:pt x="6179" y="3620"/>
                    <a:pt x="6171" y="3592"/>
                    <a:pt x="6148" y="3579"/>
                  </a:cubicBezTo>
                  <a:lnTo>
                    <a:pt x="5670" y="3297"/>
                  </a:lnTo>
                  <a:cubicBezTo>
                    <a:pt x="5662" y="3293"/>
                    <a:pt x="5654" y="3291"/>
                    <a:pt x="5646" y="3291"/>
                  </a:cubicBezTo>
                  <a:close/>
                  <a:moveTo>
                    <a:pt x="6445" y="3760"/>
                  </a:moveTo>
                  <a:cubicBezTo>
                    <a:pt x="6429" y="3760"/>
                    <a:pt x="6413" y="3769"/>
                    <a:pt x="6405" y="3784"/>
                  </a:cubicBezTo>
                  <a:cubicBezTo>
                    <a:pt x="6392" y="3805"/>
                    <a:pt x="6400" y="3834"/>
                    <a:pt x="6421" y="3847"/>
                  </a:cubicBezTo>
                  <a:lnTo>
                    <a:pt x="6901" y="4129"/>
                  </a:lnTo>
                  <a:cubicBezTo>
                    <a:pt x="6909" y="4134"/>
                    <a:pt x="6916" y="4135"/>
                    <a:pt x="6924" y="4135"/>
                  </a:cubicBezTo>
                  <a:cubicBezTo>
                    <a:pt x="6940" y="4135"/>
                    <a:pt x="6956" y="4127"/>
                    <a:pt x="6965" y="4112"/>
                  </a:cubicBezTo>
                  <a:cubicBezTo>
                    <a:pt x="6977" y="4090"/>
                    <a:pt x="6969" y="4062"/>
                    <a:pt x="6948" y="4048"/>
                  </a:cubicBezTo>
                  <a:lnTo>
                    <a:pt x="6468" y="3767"/>
                  </a:lnTo>
                  <a:cubicBezTo>
                    <a:pt x="6461" y="3762"/>
                    <a:pt x="6453" y="3760"/>
                    <a:pt x="6445" y="3760"/>
                  </a:cubicBezTo>
                  <a:close/>
                  <a:moveTo>
                    <a:pt x="7244" y="4230"/>
                  </a:moveTo>
                  <a:cubicBezTo>
                    <a:pt x="7228" y="4230"/>
                    <a:pt x="7212" y="4238"/>
                    <a:pt x="7204" y="4253"/>
                  </a:cubicBezTo>
                  <a:cubicBezTo>
                    <a:pt x="7191" y="4276"/>
                    <a:pt x="7198" y="4304"/>
                    <a:pt x="7220" y="4317"/>
                  </a:cubicBezTo>
                  <a:lnTo>
                    <a:pt x="7699" y="4599"/>
                  </a:lnTo>
                  <a:cubicBezTo>
                    <a:pt x="7707" y="4603"/>
                    <a:pt x="7715" y="4606"/>
                    <a:pt x="7723" y="4606"/>
                  </a:cubicBezTo>
                  <a:cubicBezTo>
                    <a:pt x="7740" y="4606"/>
                    <a:pt x="7754" y="4597"/>
                    <a:pt x="7763" y="4582"/>
                  </a:cubicBezTo>
                  <a:cubicBezTo>
                    <a:pt x="7776" y="4561"/>
                    <a:pt x="7769" y="4531"/>
                    <a:pt x="7746" y="4519"/>
                  </a:cubicBezTo>
                  <a:lnTo>
                    <a:pt x="7268" y="4236"/>
                  </a:lnTo>
                  <a:cubicBezTo>
                    <a:pt x="7260" y="4232"/>
                    <a:pt x="7252" y="4230"/>
                    <a:pt x="7244" y="4230"/>
                  </a:cubicBezTo>
                  <a:close/>
                  <a:moveTo>
                    <a:pt x="8042" y="4700"/>
                  </a:moveTo>
                  <a:cubicBezTo>
                    <a:pt x="8026" y="4700"/>
                    <a:pt x="8011" y="4708"/>
                    <a:pt x="8002" y="4723"/>
                  </a:cubicBezTo>
                  <a:cubicBezTo>
                    <a:pt x="7990" y="4745"/>
                    <a:pt x="7996" y="4773"/>
                    <a:pt x="8019" y="4787"/>
                  </a:cubicBezTo>
                  <a:lnTo>
                    <a:pt x="8499" y="5068"/>
                  </a:lnTo>
                  <a:cubicBezTo>
                    <a:pt x="8506" y="5073"/>
                    <a:pt x="8514" y="5075"/>
                    <a:pt x="8522" y="5075"/>
                  </a:cubicBezTo>
                  <a:cubicBezTo>
                    <a:pt x="8538" y="5075"/>
                    <a:pt x="8554" y="5067"/>
                    <a:pt x="8563" y="5053"/>
                  </a:cubicBezTo>
                  <a:cubicBezTo>
                    <a:pt x="8575" y="5030"/>
                    <a:pt x="8568" y="5001"/>
                    <a:pt x="8546" y="4989"/>
                  </a:cubicBezTo>
                  <a:lnTo>
                    <a:pt x="8066" y="4707"/>
                  </a:lnTo>
                  <a:cubicBezTo>
                    <a:pt x="8058" y="4702"/>
                    <a:pt x="8050" y="4700"/>
                    <a:pt x="8042" y="4700"/>
                  </a:cubicBezTo>
                  <a:close/>
                  <a:moveTo>
                    <a:pt x="8842" y="5170"/>
                  </a:moveTo>
                  <a:cubicBezTo>
                    <a:pt x="8826" y="5170"/>
                    <a:pt x="8810" y="5178"/>
                    <a:pt x="8801" y="5193"/>
                  </a:cubicBezTo>
                  <a:cubicBezTo>
                    <a:pt x="8789" y="5215"/>
                    <a:pt x="8796" y="5244"/>
                    <a:pt x="8818" y="5257"/>
                  </a:cubicBezTo>
                  <a:lnTo>
                    <a:pt x="9297" y="5539"/>
                  </a:lnTo>
                  <a:cubicBezTo>
                    <a:pt x="9305" y="5543"/>
                    <a:pt x="9313" y="5545"/>
                    <a:pt x="9321" y="5545"/>
                  </a:cubicBezTo>
                  <a:cubicBezTo>
                    <a:pt x="9337" y="5545"/>
                    <a:pt x="9352" y="5537"/>
                    <a:pt x="9361" y="5522"/>
                  </a:cubicBezTo>
                  <a:cubicBezTo>
                    <a:pt x="9375" y="5500"/>
                    <a:pt x="9367" y="5472"/>
                    <a:pt x="9344" y="5458"/>
                  </a:cubicBezTo>
                  <a:lnTo>
                    <a:pt x="8866" y="5177"/>
                  </a:lnTo>
                  <a:cubicBezTo>
                    <a:pt x="8858" y="5172"/>
                    <a:pt x="8850" y="5170"/>
                    <a:pt x="8842" y="5170"/>
                  </a:cubicBezTo>
                  <a:close/>
                  <a:moveTo>
                    <a:pt x="9640" y="5640"/>
                  </a:moveTo>
                  <a:cubicBezTo>
                    <a:pt x="9624" y="5640"/>
                    <a:pt x="9609" y="5648"/>
                    <a:pt x="9600" y="5663"/>
                  </a:cubicBezTo>
                  <a:cubicBezTo>
                    <a:pt x="9587" y="5686"/>
                    <a:pt x="9595" y="5714"/>
                    <a:pt x="9617" y="5727"/>
                  </a:cubicBezTo>
                  <a:lnTo>
                    <a:pt x="10096" y="6009"/>
                  </a:lnTo>
                  <a:cubicBezTo>
                    <a:pt x="10104" y="6013"/>
                    <a:pt x="10112" y="6016"/>
                    <a:pt x="10120" y="6016"/>
                  </a:cubicBezTo>
                  <a:cubicBezTo>
                    <a:pt x="10136" y="6016"/>
                    <a:pt x="10152" y="6007"/>
                    <a:pt x="10159" y="5992"/>
                  </a:cubicBezTo>
                  <a:cubicBezTo>
                    <a:pt x="10173" y="5970"/>
                    <a:pt x="10165" y="5941"/>
                    <a:pt x="10144" y="5929"/>
                  </a:cubicBezTo>
                  <a:lnTo>
                    <a:pt x="9664" y="5646"/>
                  </a:lnTo>
                  <a:cubicBezTo>
                    <a:pt x="9657" y="5642"/>
                    <a:pt x="9648" y="5640"/>
                    <a:pt x="9640" y="5640"/>
                  </a:cubicBezTo>
                  <a:close/>
                  <a:moveTo>
                    <a:pt x="10440" y="6110"/>
                  </a:moveTo>
                  <a:cubicBezTo>
                    <a:pt x="10424" y="6110"/>
                    <a:pt x="10408" y="6118"/>
                    <a:pt x="10399" y="6133"/>
                  </a:cubicBezTo>
                  <a:cubicBezTo>
                    <a:pt x="10387" y="6155"/>
                    <a:pt x="10394" y="6183"/>
                    <a:pt x="10416" y="6197"/>
                  </a:cubicBezTo>
                  <a:lnTo>
                    <a:pt x="10896" y="6478"/>
                  </a:lnTo>
                  <a:cubicBezTo>
                    <a:pt x="10903" y="6483"/>
                    <a:pt x="10911" y="6485"/>
                    <a:pt x="10920" y="6485"/>
                  </a:cubicBezTo>
                  <a:cubicBezTo>
                    <a:pt x="10935" y="6485"/>
                    <a:pt x="10950" y="6477"/>
                    <a:pt x="10959" y="6463"/>
                  </a:cubicBezTo>
                  <a:cubicBezTo>
                    <a:pt x="10972" y="6440"/>
                    <a:pt x="10965" y="6411"/>
                    <a:pt x="10942" y="6398"/>
                  </a:cubicBezTo>
                  <a:lnTo>
                    <a:pt x="10464" y="6117"/>
                  </a:lnTo>
                  <a:cubicBezTo>
                    <a:pt x="10456" y="6112"/>
                    <a:pt x="10448" y="6110"/>
                    <a:pt x="10440" y="6110"/>
                  </a:cubicBezTo>
                  <a:close/>
                  <a:moveTo>
                    <a:pt x="11238" y="6580"/>
                  </a:moveTo>
                  <a:cubicBezTo>
                    <a:pt x="11222" y="6580"/>
                    <a:pt x="11207" y="6588"/>
                    <a:pt x="11199" y="6603"/>
                  </a:cubicBezTo>
                  <a:cubicBezTo>
                    <a:pt x="11185" y="6625"/>
                    <a:pt x="11193" y="6654"/>
                    <a:pt x="11215" y="6666"/>
                  </a:cubicBezTo>
                  <a:lnTo>
                    <a:pt x="11694" y="6949"/>
                  </a:lnTo>
                  <a:cubicBezTo>
                    <a:pt x="11702" y="6952"/>
                    <a:pt x="11710" y="6955"/>
                    <a:pt x="11718" y="6955"/>
                  </a:cubicBezTo>
                  <a:cubicBezTo>
                    <a:pt x="11734" y="6955"/>
                    <a:pt x="11749" y="6947"/>
                    <a:pt x="11758" y="6932"/>
                  </a:cubicBezTo>
                  <a:cubicBezTo>
                    <a:pt x="11771" y="6910"/>
                    <a:pt x="11764" y="6881"/>
                    <a:pt x="11742" y="6868"/>
                  </a:cubicBezTo>
                  <a:lnTo>
                    <a:pt x="11262" y="6586"/>
                  </a:lnTo>
                  <a:cubicBezTo>
                    <a:pt x="11254" y="6582"/>
                    <a:pt x="11246" y="6580"/>
                    <a:pt x="11238" y="658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3642;p60">
              <a:extLst>
                <a:ext uri="{FF2B5EF4-FFF2-40B4-BE49-F238E27FC236}">
                  <a16:creationId xmlns:a16="http://schemas.microsoft.com/office/drawing/2014/main" id="{5349B39F-FA75-AAB4-E5EE-76B20E485C7F}"/>
                </a:ext>
              </a:extLst>
            </p:cNvPr>
            <p:cNvSpPr/>
            <p:nvPr/>
          </p:nvSpPr>
          <p:spPr>
            <a:xfrm>
              <a:off x="4840643" y="3603760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0"/>
                  </a:moveTo>
                  <a:cubicBezTo>
                    <a:pt x="38" y="0"/>
                    <a:pt x="22" y="9"/>
                    <a:pt x="14" y="24"/>
                  </a:cubicBezTo>
                  <a:cubicBezTo>
                    <a:pt x="0" y="45"/>
                    <a:pt x="8" y="75"/>
                    <a:pt x="31" y="87"/>
                  </a:cubicBezTo>
                  <a:lnTo>
                    <a:pt x="271" y="229"/>
                  </a:lnTo>
                  <a:cubicBezTo>
                    <a:pt x="279" y="233"/>
                    <a:pt x="286" y="236"/>
                    <a:pt x="294" y="236"/>
                  </a:cubicBezTo>
                  <a:cubicBezTo>
                    <a:pt x="311" y="236"/>
                    <a:pt x="326" y="227"/>
                    <a:pt x="335" y="212"/>
                  </a:cubicBezTo>
                  <a:cubicBezTo>
                    <a:pt x="347" y="189"/>
                    <a:pt x="341" y="161"/>
                    <a:pt x="318" y="149"/>
                  </a:cubicBezTo>
                  <a:lnTo>
                    <a:pt x="77" y="7"/>
                  </a:lnTo>
                  <a:cubicBezTo>
                    <a:pt x="70" y="3"/>
                    <a:pt x="62" y="0"/>
                    <a:pt x="5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3643;p60">
              <a:extLst>
                <a:ext uri="{FF2B5EF4-FFF2-40B4-BE49-F238E27FC236}">
                  <a16:creationId xmlns:a16="http://schemas.microsoft.com/office/drawing/2014/main" id="{50359731-F21F-707D-8B24-4A1A6864798C}"/>
                </a:ext>
              </a:extLst>
            </p:cNvPr>
            <p:cNvSpPr/>
            <p:nvPr/>
          </p:nvSpPr>
          <p:spPr>
            <a:xfrm>
              <a:off x="5905255" y="2633556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3" y="1"/>
                  </a:moveTo>
                  <a:cubicBezTo>
                    <a:pt x="38" y="1"/>
                    <a:pt x="22" y="9"/>
                    <a:pt x="14" y="23"/>
                  </a:cubicBezTo>
                  <a:cubicBezTo>
                    <a:pt x="1" y="46"/>
                    <a:pt x="9" y="74"/>
                    <a:pt x="30" y="87"/>
                  </a:cubicBezTo>
                  <a:lnTo>
                    <a:pt x="271" y="228"/>
                  </a:lnTo>
                  <a:cubicBezTo>
                    <a:pt x="279" y="233"/>
                    <a:pt x="287" y="235"/>
                    <a:pt x="295" y="235"/>
                  </a:cubicBezTo>
                  <a:cubicBezTo>
                    <a:pt x="310" y="235"/>
                    <a:pt x="326" y="227"/>
                    <a:pt x="335" y="212"/>
                  </a:cubicBezTo>
                  <a:cubicBezTo>
                    <a:pt x="347" y="190"/>
                    <a:pt x="341" y="162"/>
                    <a:pt x="318" y="148"/>
                  </a:cubicBezTo>
                  <a:lnTo>
                    <a:pt x="77" y="7"/>
                  </a:lnTo>
                  <a:cubicBezTo>
                    <a:pt x="70" y="3"/>
                    <a:pt x="61" y="1"/>
                    <a:pt x="5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3644;p60">
              <a:extLst>
                <a:ext uri="{FF2B5EF4-FFF2-40B4-BE49-F238E27FC236}">
                  <a16:creationId xmlns:a16="http://schemas.microsoft.com/office/drawing/2014/main" id="{FD699601-FF4B-5F31-94BC-01C71916CA16}"/>
                </a:ext>
              </a:extLst>
            </p:cNvPr>
            <p:cNvSpPr/>
            <p:nvPr/>
          </p:nvSpPr>
          <p:spPr>
            <a:xfrm>
              <a:off x="5947615" y="2658388"/>
              <a:ext cx="639662" cy="378723"/>
            </a:xfrm>
            <a:custGeom>
              <a:avLst/>
              <a:gdLst/>
              <a:ahLst/>
              <a:cxnLst/>
              <a:rect l="l" t="t" r="r" b="b"/>
              <a:pathLst>
                <a:path w="8320" h="4926" extrusionOk="0">
                  <a:moveTo>
                    <a:pt x="53" y="1"/>
                  </a:moveTo>
                  <a:cubicBezTo>
                    <a:pt x="37" y="1"/>
                    <a:pt x="22" y="9"/>
                    <a:pt x="14" y="24"/>
                  </a:cubicBezTo>
                  <a:cubicBezTo>
                    <a:pt x="0" y="46"/>
                    <a:pt x="8" y="75"/>
                    <a:pt x="30" y="87"/>
                  </a:cubicBezTo>
                  <a:lnTo>
                    <a:pt x="495" y="361"/>
                  </a:lnTo>
                  <a:cubicBezTo>
                    <a:pt x="503" y="366"/>
                    <a:pt x="510" y="368"/>
                    <a:pt x="518" y="368"/>
                  </a:cubicBezTo>
                  <a:cubicBezTo>
                    <a:pt x="534" y="368"/>
                    <a:pt x="550" y="360"/>
                    <a:pt x="559" y="345"/>
                  </a:cubicBezTo>
                  <a:cubicBezTo>
                    <a:pt x="571" y="323"/>
                    <a:pt x="564" y="295"/>
                    <a:pt x="542" y="281"/>
                  </a:cubicBezTo>
                  <a:lnTo>
                    <a:pt x="77" y="8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28" y="457"/>
                  </a:moveTo>
                  <a:cubicBezTo>
                    <a:pt x="812" y="457"/>
                    <a:pt x="797" y="465"/>
                    <a:pt x="789" y="479"/>
                  </a:cubicBezTo>
                  <a:cubicBezTo>
                    <a:pt x="775" y="502"/>
                    <a:pt x="783" y="530"/>
                    <a:pt x="804" y="544"/>
                  </a:cubicBezTo>
                  <a:lnTo>
                    <a:pt x="1269" y="817"/>
                  </a:lnTo>
                  <a:cubicBezTo>
                    <a:pt x="1277" y="822"/>
                    <a:pt x="1285" y="824"/>
                    <a:pt x="1293" y="824"/>
                  </a:cubicBezTo>
                  <a:cubicBezTo>
                    <a:pt x="1309" y="824"/>
                    <a:pt x="1325" y="815"/>
                    <a:pt x="1334" y="800"/>
                  </a:cubicBezTo>
                  <a:cubicBezTo>
                    <a:pt x="1346" y="779"/>
                    <a:pt x="1339" y="750"/>
                    <a:pt x="1317" y="737"/>
                  </a:cubicBezTo>
                  <a:lnTo>
                    <a:pt x="852" y="464"/>
                  </a:lnTo>
                  <a:cubicBezTo>
                    <a:pt x="844" y="459"/>
                    <a:pt x="836" y="457"/>
                    <a:pt x="828" y="457"/>
                  </a:cubicBezTo>
                  <a:close/>
                  <a:moveTo>
                    <a:pt x="1603" y="912"/>
                  </a:moveTo>
                  <a:cubicBezTo>
                    <a:pt x="1587" y="912"/>
                    <a:pt x="1572" y="920"/>
                    <a:pt x="1563" y="935"/>
                  </a:cubicBezTo>
                  <a:cubicBezTo>
                    <a:pt x="1550" y="958"/>
                    <a:pt x="1558" y="986"/>
                    <a:pt x="1579" y="1000"/>
                  </a:cubicBezTo>
                  <a:lnTo>
                    <a:pt x="2044" y="1273"/>
                  </a:lnTo>
                  <a:cubicBezTo>
                    <a:pt x="2052" y="1278"/>
                    <a:pt x="2060" y="1279"/>
                    <a:pt x="2068" y="1279"/>
                  </a:cubicBezTo>
                  <a:cubicBezTo>
                    <a:pt x="2084" y="1279"/>
                    <a:pt x="2099" y="1271"/>
                    <a:pt x="2108" y="1256"/>
                  </a:cubicBezTo>
                  <a:cubicBezTo>
                    <a:pt x="2121" y="1234"/>
                    <a:pt x="2114" y="1206"/>
                    <a:pt x="2091" y="1192"/>
                  </a:cubicBezTo>
                  <a:lnTo>
                    <a:pt x="1626" y="919"/>
                  </a:lnTo>
                  <a:cubicBezTo>
                    <a:pt x="1619" y="914"/>
                    <a:pt x="1611" y="912"/>
                    <a:pt x="1603" y="912"/>
                  </a:cubicBezTo>
                  <a:close/>
                  <a:moveTo>
                    <a:pt x="2378" y="1368"/>
                  </a:moveTo>
                  <a:cubicBezTo>
                    <a:pt x="2362" y="1368"/>
                    <a:pt x="2346" y="1376"/>
                    <a:pt x="2338" y="1391"/>
                  </a:cubicBezTo>
                  <a:cubicBezTo>
                    <a:pt x="2324" y="1414"/>
                    <a:pt x="2332" y="1442"/>
                    <a:pt x="2355" y="1455"/>
                  </a:cubicBezTo>
                  <a:lnTo>
                    <a:pt x="2819" y="1728"/>
                  </a:lnTo>
                  <a:cubicBezTo>
                    <a:pt x="2827" y="1733"/>
                    <a:pt x="2835" y="1735"/>
                    <a:pt x="2842" y="1735"/>
                  </a:cubicBezTo>
                  <a:cubicBezTo>
                    <a:pt x="2859" y="1735"/>
                    <a:pt x="2874" y="1727"/>
                    <a:pt x="2883" y="1712"/>
                  </a:cubicBezTo>
                  <a:cubicBezTo>
                    <a:pt x="2897" y="1690"/>
                    <a:pt x="2889" y="1662"/>
                    <a:pt x="2866" y="1648"/>
                  </a:cubicBezTo>
                  <a:lnTo>
                    <a:pt x="2402" y="1375"/>
                  </a:lnTo>
                  <a:cubicBezTo>
                    <a:pt x="2394" y="1370"/>
                    <a:pt x="2386" y="1368"/>
                    <a:pt x="2378" y="1368"/>
                  </a:cubicBezTo>
                  <a:close/>
                  <a:moveTo>
                    <a:pt x="3153" y="1824"/>
                  </a:moveTo>
                  <a:cubicBezTo>
                    <a:pt x="3137" y="1824"/>
                    <a:pt x="3121" y="1832"/>
                    <a:pt x="3113" y="1848"/>
                  </a:cubicBezTo>
                  <a:cubicBezTo>
                    <a:pt x="3100" y="1869"/>
                    <a:pt x="3107" y="1898"/>
                    <a:pt x="3130" y="1911"/>
                  </a:cubicBezTo>
                  <a:lnTo>
                    <a:pt x="3595" y="2184"/>
                  </a:lnTo>
                  <a:cubicBezTo>
                    <a:pt x="3601" y="2189"/>
                    <a:pt x="3609" y="2191"/>
                    <a:pt x="3618" y="2191"/>
                  </a:cubicBezTo>
                  <a:cubicBezTo>
                    <a:pt x="3634" y="2191"/>
                    <a:pt x="3649" y="2183"/>
                    <a:pt x="3658" y="2168"/>
                  </a:cubicBezTo>
                  <a:cubicBezTo>
                    <a:pt x="3671" y="2146"/>
                    <a:pt x="3663" y="2117"/>
                    <a:pt x="3641" y="2104"/>
                  </a:cubicBezTo>
                  <a:lnTo>
                    <a:pt x="3177" y="1831"/>
                  </a:lnTo>
                  <a:cubicBezTo>
                    <a:pt x="3169" y="1826"/>
                    <a:pt x="3161" y="1824"/>
                    <a:pt x="3153" y="1824"/>
                  </a:cubicBezTo>
                  <a:close/>
                  <a:moveTo>
                    <a:pt x="3927" y="2280"/>
                  </a:moveTo>
                  <a:cubicBezTo>
                    <a:pt x="3911" y="2280"/>
                    <a:pt x="3896" y="2288"/>
                    <a:pt x="3887" y="2302"/>
                  </a:cubicBezTo>
                  <a:cubicBezTo>
                    <a:pt x="3875" y="2325"/>
                    <a:pt x="3882" y="2353"/>
                    <a:pt x="3904" y="2367"/>
                  </a:cubicBezTo>
                  <a:lnTo>
                    <a:pt x="4369" y="2640"/>
                  </a:lnTo>
                  <a:cubicBezTo>
                    <a:pt x="4376" y="2645"/>
                    <a:pt x="4384" y="2647"/>
                    <a:pt x="4393" y="2647"/>
                  </a:cubicBezTo>
                  <a:cubicBezTo>
                    <a:pt x="4409" y="2647"/>
                    <a:pt x="4423" y="2638"/>
                    <a:pt x="4432" y="2623"/>
                  </a:cubicBezTo>
                  <a:cubicBezTo>
                    <a:pt x="4446" y="2601"/>
                    <a:pt x="4438" y="2573"/>
                    <a:pt x="4416" y="2560"/>
                  </a:cubicBezTo>
                  <a:lnTo>
                    <a:pt x="3952" y="2287"/>
                  </a:lnTo>
                  <a:cubicBezTo>
                    <a:pt x="3944" y="2282"/>
                    <a:pt x="3936" y="2280"/>
                    <a:pt x="3927" y="2280"/>
                  </a:cubicBezTo>
                  <a:close/>
                  <a:moveTo>
                    <a:pt x="4703" y="2735"/>
                  </a:moveTo>
                  <a:cubicBezTo>
                    <a:pt x="4687" y="2735"/>
                    <a:pt x="4671" y="2743"/>
                    <a:pt x="4662" y="2758"/>
                  </a:cubicBezTo>
                  <a:cubicBezTo>
                    <a:pt x="4650" y="2781"/>
                    <a:pt x="4657" y="2809"/>
                    <a:pt x="4679" y="2823"/>
                  </a:cubicBezTo>
                  <a:lnTo>
                    <a:pt x="5144" y="3096"/>
                  </a:lnTo>
                  <a:cubicBezTo>
                    <a:pt x="5151" y="3100"/>
                    <a:pt x="5159" y="3102"/>
                    <a:pt x="5168" y="3102"/>
                  </a:cubicBezTo>
                  <a:cubicBezTo>
                    <a:pt x="5184" y="3102"/>
                    <a:pt x="5199" y="3094"/>
                    <a:pt x="5207" y="3079"/>
                  </a:cubicBezTo>
                  <a:cubicBezTo>
                    <a:pt x="5221" y="3057"/>
                    <a:pt x="5213" y="3029"/>
                    <a:pt x="5191" y="3015"/>
                  </a:cubicBezTo>
                  <a:lnTo>
                    <a:pt x="4726" y="2742"/>
                  </a:lnTo>
                  <a:cubicBezTo>
                    <a:pt x="4719" y="2737"/>
                    <a:pt x="4711" y="2735"/>
                    <a:pt x="4703" y="2735"/>
                  </a:cubicBezTo>
                  <a:close/>
                  <a:moveTo>
                    <a:pt x="5477" y="3191"/>
                  </a:moveTo>
                  <a:cubicBezTo>
                    <a:pt x="5461" y="3191"/>
                    <a:pt x="5446" y="3200"/>
                    <a:pt x="5437" y="3215"/>
                  </a:cubicBezTo>
                  <a:cubicBezTo>
                    <a:pt x="5425" y="3236"/>
                    <a:pt x="5431" y="3265"/>
                    <a:pt x="5454" y="3278"/>
                  </a:cubicBezTo>
                  <a:lnTo>
                    <a:pt x="5919" y="3551"/>
                  </a:lnTo>
                  <a:cubicBezTo>
                    <a:pt x="5926" y="3556"/>
                    <a:pt x="5933" y="3558"/>
                    <a:pt x="5942" y="3558"/>
                  </a:cubicBezTo>
                  <a:cubicBezTo>
                    <a:pt x="5958" y="3558"/>
                    <a:pt x="5974" y="3550"/>
                    <a:pt x="5982" y="3535"/>
                  </a:cubicBezTo>
                  <a:cubicBezTo>
                    <a:pt x="5995" y="3513"/>
                    <a:pt x="5988" y="3484"/>
                    <a:pt x="5966" y="3471"/>
                  </a:cubicBezTo>
                  <a:lnTo>
                    <a:pt x="5501" y="3198"/>
                  </a:lnTo>
                  <a:cubicBezTo>
                    <a:pt x="5494" y="3193"/>
                    <a:pt x="5485" y="3191"/>
                    <a:pt x="5477" y="3191"/>
                  </a:cubicBezTo>
                  <a:close/>
                  <a:moveTo>
                    <a:pt x="6252" y="3647"/>
                  </a:moveTo>
                  <a:cubicBezTo>
                    <a:pt x="6236" y="3647"/>
                    <a:pt x="6221" y="3655"/>
                    <a:pt x="6212" y="3669"/>
                  </a:cubicBezTo>
                  <a:cubicBezTo>
                    <a:pt x="6199" y="3692"/>
                    <a:pt x="6206" y="3720"/>
                    <a:pt x="6229" y="3734"/>
                  </a:cubicBezTo>
                  <a:lnTo>
                    <a:pt x="6694" y="4007"/>
                  </a:lnTo>
                  <a:cubicBezTo>
                    <a:pt x="6700" y="4012"/>
                    <a:pt x="6709" y="4014"/>
                    <a:pt x="6717" y="4014"/>
                  </a:cubicBezTo>
                  <a:cubicBezTo>
                    <a:pt x="6733" y="4014"/>
                    <a:pt x="6749" y="4005"/>
                    <a:pt x="6758" y="3990"/>
                  </a:cubicBezTo>
                  <a:cubicBezTo>
                    <a:pt x="6770" y="3969"/>
                    <a:pt x="6762" y="3940"/>
                    <a:pt x="6741" y="3927"/>
                  </a:cubicBezTo>
                  <a:lnTo>
                    <a:pt x="6276" y="3654"/>
                  </a:lnTo>
                  <a:cubicBezTo>
                    <a:pt x="6268" y="3649"/>
                    <a:pt x="6260" y="3647"/>
                    <a:pt x="6252" y="3647"/>
                  </a:cubicBezTo>
                  <a:close/>
                  <a:moveTo>
                    <a:pt x="7027" y="4103"/>
                  </a:moveTo>
                  <a:cubicBezTo>
                    <a:pt x="7011" y="4103"/>
                    <a:pt x="6995" y="4111"/>
                    <a:pt x="6986" y="4126"/>
                  </a:cubicBezTo>
                  <a:cubicBezTo>
                    <a:pt x="6974" y="4148"/>
                    <a:pt x="6981" y="4176"/>
                    <a:pt x="7003" y="4190"/>
                  </a:cubicBezTo>
                  <a:lnTo>
                    <a:pt x="7468" y="4463"/>
                  </a:lnTo>
                  <a:cubicBezTo>
                    <a:pt x="7476" y="4468"/>
                    <a:pt x="7484" y="4469"/>
                    <a:pt x="7492" y="4469"/>
                  </a:cubicBezTo>
                  <a:cubicBezTo>
                    <a:pt x="7508" y="4469"/>
                    <a:pt x="7523" y="4461"/>
                    <a:pt x="7532" y="4446"/>
                  </a:cubicBezTo>
                  <a:cubicBezTo>
                    <a:pt x="7545" y="4424"/>
                    <a:pt x="7538" y="4396"/>
                    <a:pt x="7516" y="4382"/>
                  </a:cubicBezTo>
                  <a:lnTo>
                    <a:pt x="7051" y="4110"/>
                  </a:lnTo>
                  <a:cubicBezTo>
                    <a:pt x="7043" y="4105"/>
                    <a:pt x="7035" y="4103"/>
                    <a:pt x="7027" y="4103"/>
                  </a:cubicBezTo>
                  <a:close/>
                  <a:moveTo>
                    <a:pt x="7802" y="4559"/>
                  </a:moveTo>
                  <a:cubicBezTo>
                    <a:pt x="7786" y="4559"/>
                    <a:pt x="7770" y="4567"/>
                    <a:pt x="7761" y="4582"/>
                  </a:cubicBezTo>
                  <a:cubicBezTo>
                    <a:pt x="7749" y="4604"/>
                    <a:pt x="7755" y="4632"/>
                    <a:pt x="7778" y="4646"/>
                  </a:cubicBezTo>
                  <a:lnTo>
                    <a:pt x="8243" y="4918"/>
                  </a:lnTo>
                  <a:cubicBezTo>
                    <a:pt x="8251" y="4923"/>
                    <a:pt x="8259" y="4925"/>
                    <a:pt x="8267" y="4925"/>
                  </a:cubicBezTo>
                  <a:cubicBezTo>
                    <a:pt x="8282" y="4925"/>
                    <a:pt x="8298" y="4917"/>
                    <a:pt x="8306" y="4903"/>
                  </a:cubicBezTo>
                  <a:cubicBezTo>
                    <a:pt x="8320" y="4880"/>
                    <a:pt x="8312" y="4852"/>
                    <a:pt x="8290" y="4838"/>
                  </a:cubicBezTo>
                  <a:lnTo>
                    <a:pt x="7825" y="4565"/>
                  </a:lnTo>
                  <a:cubicBezTo>
                    <a:pt x="7818" y="4561"/>
                    <a:pt x="7810" y="4559"/>
                    <a:pt x="7802" y="45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3645;p60">
              <a:extLst>
                <a:ext uri="{FF2B5EF4-FFF2-40B4-BE49-F238E27FC236}">
                  <a16:creationId xmlns:a16="http://schemas.microsoft.com/office/drawing/2014/main" id="{11053509-55EA-1352-7C83-EE7370A62BD6}"/>
                </a:ext>
              </a:extLst>
            </p:cNvPr>
            <p:cNvSpPr/>
            <p:nvPr/>
          </p:nvSpPr>
          <p:spPr>
            <a:xfrm>
              <a:off x="5739351" y="3080526"/>
              <a:ext cx="847168" cy="509039"/>
            </a:xfrm>
            <a:custGeom>
              <a:avLst/>
              <a:gdLst/>
              <a:ahLst/>
              <a:cxnLst/>
              <a:rect l="l" t="t" r="r" b="b"/>
              <a:pathLst>
                <a:path w="11019" h="6621" extrusionOk="0">
                  <a:moveTo>
                    <a:pt x="10966" y="0"/>
                  </a:moveTo>
                  <a:cubicBezTo>
                    <a:pt x="10958" y="0"/>
                    <a:pt x="10949" y="3"/>
                    <a:pt x="10942" y="7"/>
                  </a:cubicBezTo>
                  <a:lnTo>
                    <a:pt x="10460" y="294"/>
                  </a:lnTo>
                  <a:cubicBezTo>
                    <a:pt x="10439" y="308"/>
                    <a:pt x="10431" y="336"/>
                    <a:pt x="10444" y="359"/>
                  </a:cubicBezTo>
                  <a:cubicBezTo>
                    <a:pt x="10453" y="373"/>
                    <a:pt x="10469" y="381"/>
                    <a:pt x="10485" y="381"/>
                  </a:cubicBezTo>
                  <a:cubicBezTo>
                    <a:pt x="10493" y="381"/>
                    <a:pt x="10500" y="379"/>
                    <a:pt x="10508" y="374"/>
                  </a:cubicBezTo>
                  <a:lnTo>
                    <a:pt x="10989" y="87"/>
                  </a:lnTo>
                  <a:cubicBezTo>
                    <a:pt x="11012" y="74"/>
                    <a:pt x="11018" y="45"/>
                    <a:pt x="11006" y="23"/>
                  </a:cubicBezTo>
                  <a:cubicBezTo>
                    <a:pt x="10997" y="8"/>
                    <a:pt x="10982" y="0"/>
                    <a:pt x="10966" y="0"/>
                  </a:cubicBezTo>
                  <a:close/>
                  <a:moveTo>
                    <a:pt x="10163" y="480"/>
                  </a:moveTo>
                  <a:cubicBezTo>
                    <a:pt x="10155" y="480"/>
                    <a:pt x="10147" y="482"/>
                    <a:pt x="10139" y="487"/>
                  </a:cubicBezTo>
                  <a:lnTo>
                    <a:pt x="9658" y="775"/>
                  </a:lnTo>
                  <a:cubicBezTo>
                    <a:pt x="9636" y="788"/>
                    <a:pt x="9629" y="817"/>
                    <a:pt x="9641" y="838"/>
                  </a:cubicBezTo>
                  <a:cubicBezTo>
                    <a:pt x="9650" y="853"/>
                    <a:pt x="9666" y="861"/>
                    <a:pt x="9682" y="861"/>
                  </a:cubicBezTo>
                  <a:cubicBezTo>
                    <a:pt x="9690" y="861"/>
                    <a:pt x="9699" y="860"/>
                    <a:pt x="9705" y="854"/>
                  </a:cubicBezTo>
                  <a:lnTo>
                    <a:pt x="10187" y="567"/>
                  </a:lnTo>
                  <a:cubicBezTo>
                    <a:pt x="10209" y="553"/>
                    <a:pt x="10217" y="525"/>
                    <a:pt x="10203" y="503"/>
                  </a:cubicBezTo>
                  <a:cubicBezTo>
                    <a:pt x="10194" y="488"/>
                    <a:pt x="10179" y="480"/>
                    <a:pt x="10163" y="480"/>
                  </a:cubicBezTo>
                  <a:close/>
                  <a:moveTo>
                    <a:pt x="9361" y="960"/>
                  </a:moveTo>
                  <a:cubicBezTo>
                    <a:pt x="9353" y="960"/>
                    <a:pt x="9344" y="962"/>
                    <a:pt x="9337" y="967"/>
                  </a:cubicBezTo>
                  <a:lnTo>
                    <a:pt x="8855" y="1255"/>
                  </a:lnTo>
                  <a:cubicBezTo>
                    <a:pt x="8834" y="1267"/>
                    <a:pt x="8826" y="1297"/>
                    <a:pt x="8840" y="1318"/>
                  </a:cubicBezTo>
                  <a:cubicBezTo>
                    <a:pt x="8849" y="1333"/>
                    <a:pt x="8863" y="1342"/>
                    <a:pt x="8879" y="1342"/>
                  </a:cubicBezTo>
                  <a:cubicBezTo>
                    <a:pt x="8888" y="1342"/>
                    <a:pt x="8896" y="1339"/>
                    <a:pt x="8904" y="1335"/>
                  </a:cubicBezTo>
                  <a:lnTo>
                    <a:pt x="9385" y="1047"/>
                  </a:lnTo>
                  <a:cubicBezTo>
                    <a:pt x="9407" y="1033"/>
                    <a:pt x="9414" y="1005"/>
                    <a:pt x="9401" y="982"/>
                  </a:cubicBezTo>
                  <a:cubicBezTo>
                    <a:pt x="9392" y="968"/>
                    <a:pt x="9377" y="960"/>
                    <a:pt x="9361" y="960"/>
                  </a:cubicBezTo>
                  <a:close/>
                  <a:moveTo>
                    <a:pt x="8558" y="1440"/>
                  </a:moveTo>
                  <a:cubicBezTo>
                    <a:pt x="8550" y="1440"/>
                    <a:pt x="8542" y="1442"/>
                    <a:pt x="8534" y="1446"/>
                  </a:cubicBezTo>
                  <a:lnTo>
                    <a:pt x="8054" y="1735"/>
                  </a:lnTo>
                  <a:cubicBezTo>
                    <a:pt x="8031" y="1748"/>
                    <a:pt x="8024" y="1776"/>
                    <a:pt x="8037" y="1799"/>
                  </a:cubicBezTo>
                  <a:cubicBezTo>
                    <a:pt x="8046" y="1813"/>
                    <a:pt x="8061" y="1821"/>
                    <a:pt x="8077" y="1821"/>
                  </a:cubicBezTo>
                  <a:cubicBezTo>
                    <a:pt x="8085" y="1821"/>
                    <a:pt x="8093" y="1819"/>
                    <a:pt x="8101" y="1815"/>
                  </a:cubicBezTo>
                  <a:lnTo>
                    <a:pt x="8582" y="1526"/>
                  </a:lnTo>
                  <a:cubicBezTo>
                    <a:pt x="8604" y="1514"/>
                    <a:pt x="8611" y="1485"/>
                    <a:pt x="8599" y="1463"/>
                  </a:cubicBezTo>
                  <a:cubicBezTo>
                    <a:pt x="8590" y="1448"/>
                    <a:pt x="8574" y="1440"/>
                    <a:pt x="8558" y="1440"/>
                  </a:cubicBezTo>
                  <a:close/>
                  <a:moveTo>
                    <a:pt x="7756" y="1920"/>
                  </a:moveTo>
                  <a:cubicBezTo>
                    <a:pt x="7748" y="1920"/>
                    <a:pt x="7740" y="1922"/>
                    <a:pt x="7733" y="1927"/>
                  </a:cubicBezTo>
                  <a:lnTo>
                    <a:pt x="7251" y="2214"/>
                  </a:lnTo>
                  <a:cubicBezTo>
                    <a:pt x="7228" y="2228"/>
                    <a:pt x="7221" y="2256"/>
                    <a:pt x="7235" y="2278"/>
                  </a:cubicBezTo>
                  <a:cubicBezTo>
                    <a:pt x="7243" y="2293"/>
                    <a:pt x="7259" y="2301"/>
                    <a:pt x="7274" y="2301"/>
                  </a:cubicBezTo>
                  <a:cubicBezTo>
                    <a:pt x="7282" y="2301"/>
                    <a:pt x="7291" y="2299"/>
                    <a:pt x="7298" y="2294"/>
                  </a:cubicBezTo>
                  <a:lnTo>
                    <a:pt x="7780" y="2006"/>
                  </a:lnTo>
                  <a:cubicBezTo>
                    <a:pt x="7802" y="1994"/>
                    <a:pt x="7809" y="1964"/>
                    <a:pt x="7796" y="1943"/>
                  </a:cubicBezTo>
                  <a:cubicBezTo>
                    <a:pt x="7787" y="1928"/>
                    <a:pt x="7772" y="1920"/>
                    <a:pt x="7756" y="1920"/>
                  </a:cubicBezTo>
                  <a:close/>
                  <a:moveTo>
                    <a:pt x="6954" y="2400"/>
                  </a:moveTo>
                  <a:cubicBezTo>
                    <a:pt x="6946" y="2400"/>
                    <a:pt x="6937" y="2402"/>
                    <a:pt x="6930" y="2407"/>
                  </a:cubicBezTo>
                  <a:lnTo>
                    <a:pt x="6449" y="2695"/>
                  </a:lnTo>
                  <a:cubicBezTo>
                    <a:pt x="6426" y="2707"/>
                    <a:pt x="6420" y="2737"/>
                    <a:pt x="6432" y="2758"/>
                  </a:cubicBezTo>
                  <a:cubicBezTo>
                    <a:pt x="6441" y="2773"/>
                    <a:pt x="6457" y="2781"/>
                    <a:pt x="6473" y="2781"/>
                  </a:cubicBezTo>
                  <a:cubicBezTo>
                    <a:pt x="6480" y="2781"/>
                    <a:pt x="6488" y="2778"/>
                    <a:pt x="6496" y="2774"/>
                  </a:cubicBezTo>
                  <a:lnTo>
                    <a:pt x="6977" y="2487"/>
                  </a:lnTo>
                  <a:cubicBezTo>
                    <a:pt x="7000" y="2473"/>
                    <a:pt x="7006" y="2445"/>
                    <a:pt x="6994" y="2423"/>
                  </a:cubicBezTo>
                  <a:cubicBezTo>
                    <a:pt x="6985" y="2408"/>
                    <a:pt x="6970" y="2400"/>
                    <a:pt x="6954" y="2400"/>
                  </a:cubicBezTo>
                  <a:close/>
                  <a:moveTo>
                    <a:pt x="6152" y="2880"/>
                  </a:moveTo>
                  <a:cubicBezTo>
                    <a:pt x="6144" y="2880"/>
                    <a:pt x="6135" y="2882"/>
                    <a:pt x="6128" y="2887"/>
                  </a:cubicBezTo>
                  <a:lnTo>
                    <a:pt x="5646" y="3175"/>
                  </a:lnTo>
                  <a:cubicBezTo>
                    <a:pt x="5624" y="3187"/>
                    <a:pt x="5617" y="3216"/>
                    <a:pt x="5629" y="3238"/>
                  </a:cubicBezTo>
                  <a:cubicBezTo>
                    <a:pt x="5638" y="3252"/>
                    <a:pt x="5654" y="3260"/>
                    <a:pt x="5670" y="3260"/>
                  </a:cubicBezTo>
                  <a:cubicBezTo>
                    <a:pt x="5678" y="3260"/>
                    <a:pt x="5685" y="3259"/>
                    <a:pt x="5693" y="3255"/>
                  </a:cubicBezTo>
                  <a:lnTo>
                    <a:pt x="6175" y="2966"/>
                  </a:lnTo>
                  <a:cubicBezTo>
                    <a:pt x="6198" y="2953"/>
                    <a:pt x="6205" y="2925"/>
                    <a:pt x="6191" y="2902"/>
                  </a:cubicBezTo>
                  <a:cubicBezTo>
                    <a:pt x="6182" y="2888"/>
                    <a:pt x="6167" y="2880"/>
                    <a:pt x="6152" y="2880"/>
                  </a:cubicBezTo>
                  <a:close/>
                  <a:moveTo>
                    <a:pt x="5348" y="3360"/>
                  </a:moveTo>
                  <a:cubicBezTo>
                    <a:pt x="5340" y="3360"/>
                    <a:pt x="5332" y="3362"/>
                    <a:pt x="5325" y="3366"/>
                  </a:cubicBezTo>
                  <a:lnTo>
                    <a:pt x="4843" y="3654"/>
                  </a:lnTo>
                  <a:cubicBezTo>
                    <a:pt x="4821" y="3668"/>
                    <a:pt x="4814" y="3696"/>
                    <a:pt x="4827" y="3719"/>
                  </a:cubicBezTo>
                  <a:cubicBezTo>
                    <a:pt x="4836" y="3733"/>
                    <a:pt x="4851" y="3741"/>
                    <a:pt x="4867" y="3741"/>
                  </a:cubicBezTo>
                  <a:cubicBezTo>
                    <a:pt x="4876" y="3741"/>
                    <a:pt x="4884" y="3739"/>
                    <a:pt x="4890" y="3734"/>
                  </a:cubicBezTo>
                  <a:lnTo>
                    <a:pt x="5372" y="3446"/>
                  </a:lnTo>
                  <a:cubicBezTo>
                    <a:pt x="5395" y="3433"/>
                    <a:pt x="5402" y="3404"/>
                    <a:pt x="5388" y="3382"/>
                  </a:cubicBezTo>
                  <a:cubicBezTo>
                    <a:pt x="5380" y="3368"/>
                    <a:pt x="5364" y="3360"/>
                    <a:pt x="5348" y="3360"/>
                  </a:cubicBezTo>
                  <a:close/>
                  <a:moveTo>
                    <a:pt x="4545" y="3840"/>
                  </a:moveTo>
                  <a:cubicBezTo>
                    <a:pt x="4537" y="3840"/>
                    <a:pt x="4529" y="3842"/>
                    <a:pt x="4522" y="3846"/>
                  </a:cubicBezTo>
                  <a:lnTo>
                    <a:pt x="4041" y="4134"/>
                  </a:lnTo>
                  <a:cubicBezTo>
                    <a:pt x="4019" y="4148"/>
                    <a:pt x="4012" y="4176"/>
                    <a:pt x="4025" y="4198"/>
                  </a:cubicBezTo>
                  <a:cubicBezTo>
                    <a:pt x="4034" y="4213"/>
                    <a:pt x="4049" y="4221"/>
                    <a:pt x="4065" y="4221"/>
                  </a:cubicBezTo>
                  <a:cubicBezTo>
                    <a:pt x="4073" y="4221"/>
                    <a:pt x="4081" y="4219"/>
                    <a:pt x="4089" y="4214"/>
                  </a:cubicBezTo>
                  <a:lnTo>
                    <a:pt x="4570" y="3926"/>
                  </a:lnTo>
                  <a:cubicBezTo>
                    <a:pt x="4592" y="3913"/>
                    <a:pt x="4599" y="3884"/>
                    <a:pt x="4586" y="3863"/>
                  </a:cubicBezTo>
                  <a:cubicBezTo>
                    <a:pt x="4577" y="3848"/>
                    <a:pt x="4561" y="3840"/>
                    <a:pt x="4545" y="3840"/>
                  </a:cubicBezTo>
                  <a:close/>
                  <a:moveTo>
                    <a:pt x="3744" y="4320"/>
                  </a:moveTo>
                  <a:cubicBezTo>
                    <a:pt x="3736" y="4320"/>
                    <a:pt x="3728" y="4322"/>
                    <a:pt x="3721" y="4327"/>
                  </a:cubicBezTo>
                  <a:lnTo>
                    <a:pt x="3239" y="4614"/>
                  </a:lnTo>
                  <a:cubicBezTo>
                    <a:pt x="3216" y="4627"/>
                    <a:pt x="3209" y="4656"/>
                    <a:pt x="3223" y="4678"/>
                  </a:cubicBezTo>
                  <a:cubicBezTo>
                    <a:pt x="3231" y="4693"/>
                    <a:pt x="3246" y="4701"/>
                    <a:pt x="3262" y="4701"/>
                  </a:cubicBezTo>
                  <a:cubicBezTo>
                    <a:pt x="3270" y="4701"/>
                    <a:pt x="3279" y="4698"/>
                    <a:pt x="3286" y="4694"/>
                  </a:cubicBezTo>
                  <a:lnTo>
                    <a:pt x="3768" y="4407"/>
                  </a:lnTo>
                  <a:cubicBezTo>
                    <a:pt x="3790" y="4393"/>
                    <a:pt x="3797" y="4365"/>
                    <a:pt x="3784" y="4343"/>
                  </a:cubicBezTo>
                  <a:cubicBezTo>
                    <a:pt x="3775" y="4328"/>
                    <a:pt x="3760" y="4320"/>
                    <a:pt x="3744" y="4320"/>
                  </a:cubicBezTo>
                  <a:close/>
                  <a:moveTo>
                    <a:pt x="2942" y="4800"/>
                  </a:moveTo>
                  <a:cubicBezTo>
                    <a:pt x="2933" y="4800"/>
                    <a:pt x="2925" y="4802"/>
                    <a:pt x="2918" y="4806"/>
                  </a:cubicBezTo>
                  <a:lnTo>
                    <a:pt x="2436" y="5095"/>
                  </a:lnTo>
                  <a:cubicBezTo>
                    <a:pt x="2414" y="5107"/>
                    <a:pt x="2406" y="5136"/>
                    <a:pt x="2420" y="5158"/>
                  </a:cubicBezTo>
                  <a:cubicBezTo>
                    <a:pt x="2429" y="5172"/>
                    <a:pt x="2444" y="5180"/>
                    <a:pt x="2459" y="5180"/>
                  </a:cubicBezTo>
                  <a:cubicBezTo>
                    <a:pt x="2468" y="5180"/>
                    <a:pt x="2476" y="5178"/>
                    <a:pt x="2484" y="5174"/>
                  </a:cubicBezTo>
                  <a:lnTo>
                    <a:pt x="2965" y="4886"/>
                  </a:lnTo>
                  <a:cubicBezTo>
                    <a:pt x="2987" y="4873"/>
                    <a:pt x="2994" y="4845"/>
                    <a:pt x="2982" y="4822"/>
                  </a:cubicBezTo>
                  <a:cubicBezTo>
                    <a:pt x="2973" y="4807"/>
                    <a:pt x="2957" y="4800"/>
                    <a:pt x="2942" y="4800"/>
                  </a:cubicBezTo>
                  <a:close/>
                  <a:moveTo>
                    <a:pt x="2139" y="5279"/>
                  </a:moveTo>
                  <a:cubicBezTo>
                    <a:pt x="2131" y="5279"/>
                    <a:pt x="2122" y="5282"/>
                    <a:pt x="2115" y="5286"/>
                  </a:cubicBezTo>
                  <a:lnTo>
                    <a:pt x="1634" y="5574"/>
                  </a:lnTo>
                  <a:cubicBezTo>
                    <a:pt x="1611" y="5587"/>
                    <a:pt x="1605" y="5616"/>
                    <a:pt x="1617" y="5637"/>
                  </a:cubicBezTo>
                  <a:cubicBezTo>
                    <a:pt x="1626" y="5652"/>
                    <a:pt x="1642" y="5661"/>
                    <a:pt x="1658" y="5661"/>
                  </a:cubicBezTo>
                  <a:cubicBezTo>
                    <a:pt x="1665" y="5661"/>
                    <a:pt x="1673" y="5659"/>
                    <a:pt x="1681" y="5654"/>
                  </a:cubicBezTo>
                  <a:lnTo>
                    <a:pt x="2163" y="5366"/>
                  </a:lnTo>
                  <a:cubicBezTo>
                    <a:pt x="2185" y="5353"/>
                    <a:pt x="2192" y="5324"/>
                    <a:pt x="2179" y="5302"/>
                  </a:cubicBezTo>
                  <a:cubicBezTo>
                    <a:pt x="2170" y="5288"/>
                    <a:pt x="2155" y="5279"/>
                    <a:pt x="2139" y="5279"/>
                  </a:cubicBezTo>
                  <a:close/>
                  <a:moveTo>
                    <a:pt x="1336" y="5759"/>
                  </a:moveTo>
                  <a:cubicBezTo>
                    <a:pt x="1328" y="5759"/>
                    <a:pt x="1320" y="5761"/>
                    <a:pt x="1313" y="5766"/>
                  </a:cubicBezTo>
                  <a:lnTo>
                    <a:pt x="831" y="6054"/>
                  </a:lnTo>
                  <a:cubicBezTo>
                    <a:pt x="809" y="6068"/>
                    <a:pt x="802" y="6096"/>
                    <a:pt x="815" y="6118"/>
                  </a:cubicBezTo>
                  <a:cubicBezTo>
                    <a:pt x="824" y="6133"/>
                    <a:pt x="839" y="6141"/>
                    <a:pt x="855" y="6141"/>
                  </a:cubicBezTo>
                  <a:cubicBezTo>
                    <a:pt x="864" y="6141"/>
                    <a:pt x="872" y="6139"/>
                    <a:pt x="878" y="6134"/>
                  </a:cubicBezTo>
                  <a:lnTo>
                    <a:pt x="1360" y="5846"/>
                  </a:lnTo>
                  <a:cubicBezTo>
                    <a:pt x="1383" y="5833"/>
                    <a:pt x="1390" y="5804"/>
                    <a:pt x="1376" y="5783"/>
                  </a:cubicBezTo>
                  <a:cubicBezTo>
                    <a:pt x="1367" y="5768"/>
                    <a:pt x="1352" y="5759"/>
                    <a:pt x="1336" y="5759"/>
                  </a:cubicBezTo>
                  <a:close/>
                  <a:moveTo>
                    <a:pt x="534" y="6240"/>
                  </a:moveTo>
                  <a:cubicBezTo>
                    <a:pt x="526" y="6240"/>
                    <a:pt x="518" y="6242"/>
                    <a:pt x="510" y="6247"/>
                  </a:cubicBezTo>
                  <a:lnTo>
                    <a:pt x="29" y="6534"/>
                  </a:lnTo>
                  <a:cubicBezTo>
                    <a:pt x="7" y="6547"/>
                    <a:pt x="0" y="6575"/>
                    <a:pt x="12" y="6598"/>
                  </a:cubicBezTo>
                  <a:cubicBezTo>
                    <a:pt x="21" y="6613"/>
                    <a:pt x="37" y="6621"/>
                    <a:pt x="53" y="6621"/>
                  </a:cubicBezTo>
                  <a:cubicBezTo>
                    <a:pt x="61" y="6621"/>
                    <a:pt x="69" y="6618"/>
                    <a:pt x="77" y="6614"/>
                  </a:cubicBezTo>
                  <a:lnTo>
                    <a:pt x="557" y="6325"/>
                  </a:lnTo>
                  <a:cubicBezTo>
                    <a:pt x="580" y="6313"/>
                    <a:pt x="587" y="6284"/>
                    <a:pt x="574" y="6262"/>
                  </a:cubicBezTo>
                  <a:cubicBezTo>
                    <a:pt x="565" y="6248"/>
                    <a:pt x="550" y="6240"/>
                    <a:pt x="534" y="624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3646;p60">
              <a:extLst>
                <a:ext uri="{FF2B5EF4-FFF2-40B4-BE49-F238E27FC236}">
                  <a16:creationId xmlns:a16="http://schemas.microsoft.com/office/drawing/2014/main" id="{CCE117E5-53B9-930D-80D3-B2225D60BAAB}"/>
                </a:ext>
              </a:extLst>
            </p:cNvPr>
            <p:cNvSpPr/>
            <p:nvPr/>
          </p:nvSpPr>
          <p:spPr>
            <a:xfrm>
              <a:off x="5696222" y="3597071"/>
              <a:ext cx="26601" cy="18298"/>
            </a:xfrm>
            <a:custGeom>
              <a:avLst/>
              <a:gdLst/>
              <a:ahLst/>
              <a:cxnLst/>
              <a:rect l="l" t="t" r="r" b="b"/>
              <a:pathLst>
                <a:path w="346" h="238" extrusionOk="0">
                  <a:moveTo>
                    <a:pt x="293" y="0"/>
                  </a:moveTo>
                  <a:cubicBezTo>
                    <a:pt x="285" y="0"/>
                    <a:pt x="276" y="3"/>
                    <a:pt x="268" y="7"/>
                  </a:cubicBezTo>
                  <a:lnTo>
                    <a:pt x="30" y="150"/>
                  </a:lnTo>
                  <a:cubicBezTo>
                    <a:pt x="7" y="164"/>
                    <a:pt x="0" y="192"/>
                    <a:pt x="13" y="215"/>
                  </a:cubicBezTo>
                  <a:cubicBezTo>
                    <a:pt x="22" y="229"/>
                    <a:pt x="37" y="237"/>
                    <a:pt x="53" y="237"/>
                  </a:cubicBezTo>
                  <a:cubicBezTo>
                    <a:pt x="61" y="237"/>
                    <a:pt x="69" y="235"/>
                    <a:pt x="77" y="230"/>
                  </a:cubicBezTo>
                  <a:lnTo>
                    <a:pt x="317" y="87"/>
                  </a:lnTo>
                  <a:cubicBezTo>
                    <a:pt x="338" y="74"/>
                    <a:pt x="346" y="46"/>
                    <a:pt x="332" y="23"/>
                  </a:cubicBezTo>
                  <a:cubicBezTo>
                    <a:pt x="324" y="8"/>
                    <a:pt x="309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3647;p60">
              <a:extLst>
                <a:ext uri="{FF2B5EF4-FFF2-40B4-BE49-F238E27FC236}">
                  <a16:creationId xmlns:a16="http://schemas.microsoft.com/office/drawing/2014/main" id="{2D968F5E-0190-A552-2E18-58434B5EAF3A}"/>
                </a:ext>
              </a:extLst>
            </p:cNvPr>
            <p:cNvSpPr/>
            <p:nvPr/>
          </p:nvSpPr>
          <p:spPr>
            <a:xfrm>
              <a:off x="4223155" y="3454001"/>
              <a:ext cx="26755" cy="17991"/>
            </a:xfrm>
            <a:custGeom>
              <a:avLst/>
              <a:gdLst/>
              <a:ahLst/>
              <a:cxnLst/>
              <a:rect l="l" t="t" r="r" b="b"/>
              <a:pathLst>
                <a:path w="348" h="234" extrusionOk="0">
                  <a:moveTo>
                    <a:pt x="295" y="0"/>
                  </a:moveTo>
                  <a:cubicBezTo>
                    <a:pt x="287" y="0"/>
                    <a:pt x="279" y="2"/>
                    <a:pt x="272" y="7"/>
                  </a:cubicBezTo>
                  <a:lnTo>
                    <a:pt x="30" y="147"/>
                  </a:lnTo>
                  <a:cubicBezTo>
                    <a:pt x="7" y="159"/>
                    <a:pt x="0" y="187"/>
                    <a:pt x="13" y="210"/>
                  </a:cubicBezTo>
                  <a:cubicBezTo>
                    <a:pt x="22" y="224"/>
                    <a:pt x="36" y="233"/>
                    <a:pt x="53" y="233"/>
                  </a:cubicBezTo>
                  <a:cubicBezTo>
                    <a:pt x="61" y="233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7" y="46"/>
                    <a:pt x="335" y="24"/>
                  </a:cubicBezTo>
                  <a:cubicBezTo>
                    <a:pt x="326" y="9"/>
                    <a:pt x="310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3648;p60">
              <a:extLst>
                <a:ext uri="{FF2B5EF4-FFF2-40B4-BE49-F238E27FC236}">
                  <a16:creationId xmlns:a16="http://schemas.microsoft.com/office/drawing/2014/main" id="{1D62A842-CB6D-EC07-F0D2-D632C6F83D72}"/>
                </a:ext>
              </a:extLst>
            </p:cNvPr>
            <p:cNvSpPr/>
            <p:nvPr/>
          </p:nvSpPr>
          <p:spPr>
            <a:xfrm>
              <a:off x="3496731" y="3478679"/>
              <a:ext cx="710394" cy="412628"/>
            </a:xfrm>
            <a:custGeom>
              <a:avLst/>
              <a:gdLst/>
              <a:ahLst/>
              <a:cxnLst/>
              <a:rect l="l" t="t" r="r" b="b"/>
              <a:pathLst>
                <a:path w="9240" h="5367" extrusionOk="0">
                  <a:moveTo>
                    <a:pt x="9186" y="1"/>
                  </a:moveTo>
                  <a:cubicBezTo>
                    <a:pt x="9178" y="1"/>
                    <a:pt x="9170" y="3"/>
                    <a:pt x="9163" y="7"/>
                  </a:cubicBezTo>
                  <a:lnTo>
                    <a:pt x="8691" y="279"/>
                  </a:lnTo>
                  <a:cubicBezTo>
                    <a:pt x="8669" y="293"/>
                    <a:pt x="8661" y="321"/>
                    <a:pt x="8675" y="344"/>
                  </a:cubicBezTo>
                  <a:cubicBezTo>
                    <a:pt x="8682" y="358"/>
                    <a:pt x="8698" y="366"/>
                    <a:pt x="8714" y="366"/>
                  </a:cubicBezTo>
                  <a:cubicBezTo>
                    <a:pt x="8723" y="366"/>
                    <a:pt x="8731" y="365"/>
                    <a:pt x="8738" y="360"/>
                  </a:cubicBezTo>
                  <a:lnTo>
                    <a:pt x="9211" y="88"/>
                  </a:lnTo>
                  <a:cubicBezTo>
                    <a:pt x="9232" y="74"/>
                    <a:pt x="9240" y="46"/>
                    <a:pt x="9227" y="24"/>
                  </a:cubicBezTo>
                  <a:cubicBezTo>
                    <a:pt x="9218" y="9"/>
                    <a:pt x="9202" y="1"/>
                    <a:pt x="9186" y="1"/>
                  </a:cubicBezTo>
                  <a:close/>
                  <a:moveTo>
                    <a:pt x="8399" y="455"/>
                  </a:moveTo>
                  <a:cubicBezTo>
                    <a:pt x="8391" y="455"/>
                    <a:pt x="8383" y="457"/>
                    <a:pt x="8376" y="462"/>
                  </a:cubicBezTo>
                  <a:lnTo>
                    <a:pt x="7904" y="734"/>
                  </a:lnTo>
                  <a:cubicBezTo>
                    <a:pt x="7882" y="748"/>
                    <a:pt x="7874" y="776"/>
                    <a:pt x="7886" y="799"/>
                  </a:cubicBezTo>
                  <a:cubicBezTo>
                    <a:pt x="7895" y="813"/>
                    <a:pt x="7911" y="821"/>
                    <a:pt x="7927" y="821"/>
                  </a:cubicBezTo>
                  <a:cubicBezTo>
                    <a:pt x="7935" y="821"/>
                    <a:pt x="7943" y="819"/>
                    <a:pt x="7951" y="815"/>
                  </a:cubicBezTo>
                  <a:lnTo>
                    <a:pt x="8422" y="542"/>
                  </a:lnTo>
                  <a:cubicBezTo>
                    <a:pt x="8445" y="529"/>
                    <a:pt x="8453" y="501"/>
                    <a:pt x="8440" y="479"/>
                  </a:cubicBezTo>
                  <a:cubicBezTo>
                    <a:pt x="8431" y="464"/>
                    <a:pt x="8415" y="455"/>
                    <a:pt x="8399" y="455"/>
                  </a:cubicBezTo>
                  <a:close/>
                  <a:moveTo>
                    <a:pt x="7612" y="910"/>
                  </a:moveTo>
                  <a:cubicBezTo>
                    <a:pt x="7604" y="910"/>
                    <a:pt x="7596" y="912"/>
                    <a:pt x="7589" y="917"/>
                  </a:cubicBezTo>
                  <a:lnTo>
                    <a:pt x="7116" y="1189"/>
                  </a:lnTo>
                  <a:cubicBezTo>
                    <a:pt x="7095" y="1202"/>
                    <a:pt x="7087" y="1230"/>
                    <a:pt x="7099" y="1252"/>
                  </a:cubicBezTo>
                  <a:cubicBezTo>
                    <a:pt x="7108" y="1267"/>
                    <a:pt x="7124" y="1276"/>
                    <a:pt x="7140" y="1276"/>
                  </a:cubicBezTo>
                  <a:cubicBezTo>
                    <a:pt x="7148" y="1276"/>
                    <a:pt x="7156" y="1274"/>
                    <a:pt x="7163" y="1269"/>
                  </a:cubicBezTo>
                  <a:lnTo>
                    <a:pt x="7635" y="997"/>
                  </a:lnTo>
                  <a:cubicBezTo>
                    <a:pt x="7658" y="984"/>
                    <a:pt x="7666" y="956"/>
                    <a:pt x="7652" y="934"/>
                  </a:cubicBezTo>
                  <a:cubicBezTo>
                    <a:pt x="7644" y="919"/>
                    <a:pt x="7628" y="910"/>
                    <a:pt x="7612" y="910"/>
                  </a:cubicBezTo>
                  <a:close/>
                  <a:moveTo>
                    <a:pt x="6824" y="1365"/>
                  </a:moveTo>
                  <a:cubicBezTo>
                    <a:pt x="6816" y="1365"/>
                    <a:pt x="6809" y="1367"/>
                    <a:pt x="6802" y="1371"/>
                  </a:cubicBezTo>
                  <a:lnTo>
                    <a:pt x="6329" y="1644"/>
                  </a:lnTo>
                  <a:cubicBezTo>
                    <a:pt x="6306" y="1657"/>
                    <a:pt x="6300" y="1685"/>
                    <a:pt x="6312" y="1707"/>
                  </a:cubicBezTo>
                  <a:cubicBezTo>
                    <a:pt x="6321" y="1722"/>
                    <a:pt x="6337" y="1731"/>
                    <a:pt x="6353" y="1731"/>
                  </a:cubicBezTo>
                  <a:cubicBezTo>
                    <a:pt x="6361" y="1731"/>
                    <a:pt x="6368" y="1729"/>
                    <a:pt x="6375" y="1724"/>
                  </a:cubicBezTo>
                  <a:lnTo>
                    <a:pt x="6848" y="1452"/>
                  </a:lnTo>
                  <a:cubicBezTo>
                    <a:pt x="6871" y="1438"/>
                    <a:pt x="6877" y="1410"/>
                    <a:pt x="6865" y="1387"/>
                  </a:cubicBezTo>
                  <a:cubicBezTo>
                    <a:pt x="6856" y="1373"/>
                    <a:pt x="6840" y="1365"/>
                    <a:pt x="6824" y="1365"/>
                  </a:cubicBezTo>
                  <a:close/>
                  <a:moveTo>
                    <a:pt x="6037" y="1819"/>
                  </a:moveTo>
                  <a:cubicBezTo>
                    <a:pt x="6029" y="1819"/>
                    <a:pt x="6021" y="1821"/>
                    <a:pt x="6014" y="1825"/>
                  </a:cubicBezTo>
                  <a:lnTo>
                    <a:pt x="5542" y="2098"/>
                  </a:lnTo>
                  <a:cubicBezTo>
                    <a:pt x="5519" y="2112"/>
                    <a:pt x="5511" y="2140"/>
                    <a:pt x="5525" y="2162"/>
                  </a:cubicBezTo>
                  <a:cubicBezTo>
                    <a:pt x="5533" y="2177"/>
                    <a:pt x="5549" y="2185"/>
                    <a:pt x="5566" y="2185"/>
                  </a:cubicBezTo>
                  <a:cubicBezTo>
                    <a:pt x="5573" y="2185"/>
                    <a:pt x="5581" y="2182"/>
                    <a:pt x="5588" y="2179"/>
                  </a:cubicBezTo>
                  <a:lnTo>
                    <a:pt x="6061" y="1907"/>
                  </a:lnTo>
                  <a:cubicBezTo>
                    <a:pt x="6082" y="1893"/>
                    <a:pt x="6090" y="1865"/>
                    <a:pt x="6078" y="1842"/>
                  </a:cubicBezTo>
                  <a:cubicBezTo>
                    <a:pt x="6069" y="1827"/>
                    <a:pt x="6053" y="1819"/>
                    <a:pt x="6037" y="1819"/>
                  </a:cubicBezTo>
                  <a:close/>
                  <a:moveTo>
                    <a:pt x="5250" y="2274"/>
                  </a:moveTo>
                  <a:cubicBezTo>
                    <a:pt x="5242" y="2274"/>
                    <a:pt x="5234" y="2276"/>
                    <a:pt x="5227" y="2280"/>
                  </a:cubicBezTo>
                  <a:lnTo>
                    <a:pt x="4755" y="2553"/>
                  </a:lnTo>
                  <a:cubicBezTo>
                    <a:pt x="4732" y="2565"/>
                    <a:pt x="4724" y="2595"/>
                    <a:pt x="4738" y="2616"/>
                  </a:cubicBezTo>
                  <a:cubicBezTo>
                    <a:pt x="4746" y="2632"/>
                    <a:pt x="4762" y="2640"/>
                    <a:pt x="4777" y="2640"/>
                  </a:cubicBezTo>
                  <a:cubicBezTo>
                    <a:pt x="4786" y="2640"/>
                    <a:pt x="4794" y="2637"/>
                    <a:pt x="4801" y="2633"/>
                  </a:cubicBezTo>
                  <a:lnTo>
                    <a:pt x="5274" y="2360"/>
                  </a:lnTo>
                  <a:cubicBezTo>
                    <a:pt x="5295" y="2348"/>
                    <a:pt x="5303" y="2320"/>
                    <a:pt x="5291" y="2297"/>
                  </a:cubicBezTo>
                  <a:cubicBezTo>
                    <a:pt x="5282" y="2282"/>
                    <a:pt x="5266" y="2274"/>
                    <a:pt x="5250" y="2274"/>
                  </a:cubicBezTo>
                  <a:close/>
                  <a:moveTo>
                    <a:pt x="4463" y="2728"/>
                  </a:moveTo>
                  <a:cubicBezTo>
                    <a:pt x="4455" y="2728"/>
                    <a:pt x="4447" y="2730"/>
                    <a:pt x="4439" y="2734"/>
                  </a:cubicBezTo>
                  <a:lnTo>
                    <a:pt x="3967" y="3008"/>
                  </a:lnTo>
                  <a:cubicBezTo>
                    <a:pt x="3945" y="3020"/>
                    <a:pt x="3937" y="3048"/>
                    <a:pt x="3950" y="3071"/>
                  </a:cubicBezTo>
                  <a:cubicBezTo>
                    <a:pt x="3959" y="3086"/>
                    <a:pt x="3974" y="3095"/>
                    <a:pt x="3990" y="3095"/>
                  </a:cubicBezTo>
                  <a:cubicBezTo>
                    <a:pt x="3998" y="3095"/>
                    <a:pt x="4006" y="3092"/>
                    <a:pt x="4014" y="3088"/>
                  </a:cubicBezTo>
                  <a:lnTo>
                    <a:pt x="4486" y="2815"/>
                  </a:lnTo>
                  <a:cubicBezTo>
                    <a:pt x="4508" y="2802"/>
                    <a:pt x="4516" y="2774"/>
                    <a:pt x="4503" y="2751"/>
                  </a:cubicBezTo>
                  <a:cubicBezTo>
                    <a:pt x="4494" y="2736"/>
                    <a:pt x="4479" y="2728"/>
                    <a:pt x="4463" y="2728"/>
                  </a:cubicBezTo>
                  <a:close/>
                  <a:moveTo>
                    <a:pt x="3675" y="3183"/>
                  </a:moveTo>
                  <a:cubicBezTo>
                    <a:pt x="3668" y="3183"/>
                    <a:pt x="3660" y="3185"/>
                    <a:pt x="3652" y="3189"/>
                  </a:cubicBezTo>
                  <a:lnTo>
                    <a:pt x="3179" y="3462"/>
                  </a:lnTo>
                  <a:cubicBezTo>
                    <a:pt x="3158" y="3475"/>
                    <a:pt x="3150" y="3503"/>
                    <a:pt x="3163" y="3526"/>
                  </a:cubicBezTo>
                  <a:cubicBezTo>
                    <a:pt x="3172" y="3540"/>
                    <a:pt x="3187" y="3548"/>
                    <a:pt x="3203" y="3548"/>
                  </a:cubicBezTo>
                  <a:cubicBezTo>
                    <a:pt x="3211" y="3548"/>
                    <a:pt x="3219" y="3547"/>
                    <a:pt x="3227" y="3543"/>
                  </a:cubicBezTo>
                  <a:lnTo>
                    <a:pt x="3699" y="3270"/>
                  </a:lnTo>
                  <a:cubicBezTo>
                    <a:pt x="3721" y="3257"/>
                    <a:pt x="3729" y="3229"/>
                    <a:pt x="3715" y="3206"/>
                  </a:cubicBezTo>
                  <a:cubicBezTo>
                    <a:pt x="3707" y="3191"/>
                    <a:pt x="3691" y="3183"/>
                    <a:pt x="3675" y="3183"/>
                  </a:cubicBezTo>
                  <a:close/>
                  <a:moveTo>
                    <a:pt x="2888" y="3637"/>
                  </a:moveTo>
                  <a:cubicBezTo>
                    <a:pt x="2880" y="3637"/>
                    <a:pt x="2872" y="3640"/>
                    <a:pt x="2865" y="3644"/>
                  </a:cubicBezTo>
                  <a:lnTo>
                    <a:pt x="2392" y="3917"/>
                  </a:lnTo>
                  <a:cubicBezTo>
                    <a:pt x="2370" y="3929"/>
                    <a:pt x="2363" y="3958"/>
                    <a:pt x="2375" y="3980"/>
                  </a:cubicBezTo>
                  <a:cubicBezTo>
                    <a:pt x="2384" y="3995"/>
                    <a:pt x="2400" y="4003"/>
                    <a:pt x="2416" y="4003"/>
                  </a:cubicBezTo>
                  <a:cubicBezTo>
                    <a:pt x="2424" y="4003"/>
                    <a:pt x="2432" y="4001"/>
                    <a:pt x="2438" y="3998"/>
                  </a:cubicBezTo>
                  <a:lnTo>
                    <a:pt x="2911" y="3724"/>
                  </a:lnTo>
                  <a:cubicBezTo>
                    <a:pt x="2934" y="3712"/>
                    <a:pt x="2941" y="3683"/>
                    <a:pt x="2928" y="3661"/>
                  </a:cubicBezTo>
                  <a:cubicBezTo>
                    <a:pt x="2919" y="3646"/>
                    <a:pt x="2904" y="3637"/>
                    <a:pt x="2888" y="3637"/>
                  </a:cubicBezTo>
                  <a:close/>
                  <a:moveTo>
                    <a:pt x="2101" y="4092"/>
                  </a:moveTo>
                  <a:cubicBezTo>
                    <a:pt x="2093" y="4092"/>
                    <a:pt x="2085" y="4095"/>
                    <a:pt x="2077" y="4099"/>
                  </a:cubicBezTo>
                  <a:lnTo>
                    <a:pt x="1605" y="4372"/>
                  </a:lnTo>
                  <a:cubicBezTo>
                    <a:pt x="1583" y="4384"/>
                    <a:pt x="1576" y="4412"/>
                    <a:pt x="1588" y="4435"/>
                  </a:cubicBezTo>
                  <a:cubicBezTo>
                    <a:pt x="1597" y="4449"/>
                    <a:pt x="1612" y="4458"/>
                    <a:pt x="1629" y="4458"/>
                  </a:cubicBezTo>
                  <a:cubicBezTo>
                    <a:pt x="1637" y="4458"/>
                    <a:pt x="1645" y="4456"/>
                    <a:pt x="1651" y="4451"/>
                  </a:cubicBezTo>
                  <a:lnTo>
                    <a:pt x="2124" y="4179"/>
                  </a:lnTo>
                  <a:cubicBezTo>
                    <a:pt x="2146" y="4167"/>
                    <a:pt x="2154" y="4137"/>
                    <a:pt x="2141" y="4116"/>
                  </a:cubicBezTo>
                  <a:cubicBezTo>
                    <a:pt x="2132" y="4101"/>
                    <a:pt x="2117" y="4092"/>
                    <a:pt x="2101" y="4092"/>
                  </a:cubicBezTo>
                  <a:close/>
                  <a:moveTo>
                    <a:pt x="1314" y="4547"/>
                  </a:moveTo>
                  <a:cubicBezTo>
                    <a:pt x="1306" y="4547"/>
                    <a:pt x="1297" y="4549"/>
                    <a:pt x="1290" y="4553"/>
                  </a:cubicBezTo>
                  <a:lnTo>
                    <a:pt x="818" y="4825"/>
                  </a:lnTo>
                  <a:cubicBezTo>
                    <a:pt x="796" y="4839"/>
                    <a:pt x="788" y="4867"/>
                    <a:pt x="801" y="4889"/>
                  </a:cubicBezTo>
                  <a:cubicBezTo>
                    <a:pt x="809" y="4904"/>
                    <a:pt x="825" y="4912"/>
                    <a:pt x="841" y="4912"/>
                  </a:cubicBezTo>
                  <a:cubicBezTo>
                    <a:pt x="849" y="4912"/>
                    <a:pt x="858" y="4911"/>
                    <a:pt x="864" y="4906"/>
                  </a:cubicBezTo>
                  <a:lnTo>
                    <a:pt x="1337" y="4634"/>
                  </a:lnTo>
                  <a:cubicBezTo>
                    <a:pt x="1359" y="4620"/>
                    <a:pt x="1366" y="4592"/>
                    <a:pt x="1354" y="4570"/>
                  </a:cubicBezTo>
                  <a:cubicBezTo>
                    <a:pt x="1345" y="4555"/>
                    <a:pt x="1330" y="4547"/>
                    <a:pt x="1314" y="4547"/>
                  </a:cubicBezTo>
                  <a:close/>
                  <a:moveTo>
                    <a:pt x="526" y="5001"/>
                  </a:moveTo>
                  <a:cubicBezTo>
                    <a:pt x="518" y="5001"/>
                    <a:pt x="510" y="5003"/>
                    <a:pt x="503" y="5008"/>
                  </a:cubicBezTo>
                  <a:lnTo>
                    <a:pt x="31" y="5280"/>
                  </a:lnTo>
                  <a:cubicBezTo>
                    <a:pt x="8" y="5294"/>
                    <a:pt x="1" y="5322"/>
                    <a:pt x="13" y="5344"/>
                  </a:cubicBezTo>
                  <a:cubicBezTo>
                    <a:pt x="22" y="5359"/>
                    <a:pt x="38" y="5367"/>
                    <a:pt x="54" y="5367"/>
                  </a:cubicBezTo>
                  <a:cubicBezTo>
                    <a:pt x="61" y="5367"/>
                    <a:pt x="69" y="5365"/>
                    <a:pt x="77" y="5361"/>
                  </a:cubicBezTo>
                  <a:lnTo>
                    <a:pt x="549" y="5088"/>
                  </a:lnTo>
                  <a:cubicBezTo>
                    <a:pt x="571" y="5075"/>
                    <a:pt x="579" y="5047"/>
                    <a:pt x="566" y="5025"/>
                  </a:cubicBezTo>
                  <a:cubicBezTo>
                    <a:pt x="558" y="5010"/>
                    <a:pt x="542" y="5001"/>
                    <a:pt x="526" y="500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3649;p60">
              <a:extLst>
                <a:ext uri="{FF2B5EF4-FFF2-40B4-BE49-F238E27FC236}">
                  <a16:creationId xmlns:a16="http://schemas.microsoft.com/office/drawing/2014/main" id="{F6E8782F-B903-1815-E23B-96FB515C8C37}"/>
                </a:ext>
              </a:extLst>
            </p:cNvPr>
            <p:cNvSpPr/>
            <p:nvPr/>
          </p:nvSpPr>
          <p:spPr>
            <a:xfrm>
              <a:off x="3453987" y="3898126"/>
              <a:ext cx="26832" cy="17914"/>
            </a:xfrm>
            <a:custGeom>
              <a:avLst/>
              <a:gdLst/>
              <a:ahLst/>
              <a:cxnLst/>
              <a:rect l="l" t="t" r="r" b="b"/>
              <a:pathLst>
                <a:path w="349" h="233" extrusionOk="0">
                  <a:moveTo>
                    <a:pt x="295" y="0"/>
                  </a:moveTo>
                  <a:cubicBezTo>
                    <a:pt x="287" y="0"/>
                    <a:pt x="279" y="2"/>
                    <a:pt x="272" y="7"/>
                  </a:cubicBezTo>
                  <a:lnTo>
                    <a:pt x="30" y="146"/>
                  </a:lnTo>
                  <a:cubicBezTo>
                    <a:pt x="8" y="159"/>
                    <a:pt x="0" y="187"/>
                    <a:pt x="13" y="209"/>
                  </a:cubicBezTo>
                  <a:cubicBezTo>
                    <a:pt x="22" y="224"/>
                    <a:pt x="37" y="233"/>
                    <a:pt x="53" y="233"/>
                  </a:cubicBezTo>
                  <a:cubicBezTo>
                    <a:pt x="61" y="233"/>
                    <a:pt x="69" y="231"/>
                    <a:pt x="77" y="226"/>
                  </a:cubicBezTo>
                  <a:lnTo>
                    <a:pt x="318" y="87"/>
                  </a:lnTo>
                  <a:cubicBezTo>
                    <a:pt x="340" y="74"/>
                    <a:pt x="348" y="45"/>
                    <a:pt x="335" y="24"/>
                  </a:cubicBezTo>
                  <a:cubicBezTo>
                    <a:pt x="326" y="9"/>
                    <a:pt x="311" y="0"/>
                    <a:pt x="29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3650;p60">
              <a:extLst>
                <a:ext uri="{FF2B5EF4-FFF2-40B4-BE49-F238E27FC236}">
                  <a16:creationId xmlns:a16="http://schemas.microsoft.com/office/drawing/2014/main" id="{DA032DB0-88E0-C701-D4DB-0BF07920900E}"/>
                </a:ext>
              </a:extLst>
            </p:cNvPr>
            <p:cNvSpPr/>
            <p:nvPr/>
          </p:nvSpPr>
          <p:spPr>
            <a:xfrm>
              <a:off x="5690841" y="2577204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7"/>
                  </a:cubicBezTo>
                  <a:lnTo>
                    <a:pt x="30" y="147"/>
                  </a:lnTo>
                  <a:cubicBezTo>
                    <a:pt x="7" y="159"/>
                    <a:pt x="0" y="187"/>
                    <a:pt x="13" y="210"/>
                  </a:cubicBezTo>
                  <a:cubicBezTo>
                    <a:pt x="22" y="225"/>
                    <a:pt x="36" y="234"/>
                    <a:pt x="53" y="234"/>
                  </a:cubicBezTo>
                  <a:cubicBezTo>
                    <a:pt x="61" y="234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8" y="47"/>
                    <a:pt x="335" y="24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3651;p60">
              <a:extLst>
                <a:ext uri="{FF2B5EF4-FFF2-40B4-BE49-F238E27FC236}">
                  <a16:creationId xmlns:a16="http://schemas.microsoft.com/office/drawing/2014/main" id="{88C5632F-B952-476F-ABBB-FC745E2EE6ED}"/>
                </a:ext>
              </a:extLst>
            </p:cNvPr>
            <p:cNvSpPr/>
            <p:nvPr/>
          </p:nvSpPr>
          <p:spPr>
            <a:xfrm>
              <a:off x="4788519" y="2601805"/>
              <a:ext cx="886532" cy="514344"/>
            </a:xfrm>
            <a:custGeom>
              <a:avLst/>
              <a:gdLst/>
              <a:ahLst/>
              <a:cxnLst/>
              <a:rect l="l" t="t" r="r" b="b"/>
              <a:pathLst>
                <a:path w="11531" h="6690" extrusionOk="0">
                  <a:moveTo>
                    <a:pt x="11477" y="0"/>
                  </a:moveTo>
                  <a:cubicBezTo>
                    <a:pt x="11469" y="0"/>
                    <a:pt x="11461" y="3"/>
                    <a:pt x="11454" y="7"/>
                  </a:cubicBezTo>
                  <a:lnTo>
                    <a:pt x="10984" y="278"/>
                  </a:lnTo>
                  <a:cubicBezTo>
                    <a:pt x="10962" y="291"/>
                    <a:pt x="10955" y="319"/>
                    <a:pt x="10967" y="342"/>
                  </a:cubicBezTo>
                  <a:cubicBezTo>
                    <a:pt x="10976" y="356"/>
                    <a:pt x="10992" y="365"/>
                    <a:pt x="11008" y="365"/>
                  </a:cubicBezTo>
                  <a:cubicBezTo>
                    <a:pt x="11016" y="365"/>
                    <a:pt x="11024" y="363"/>
                    <a:pt x="11030" y="358"/>
                  </a:cubicBezTo>
                  <a:lnTo>
                    <a:pt x="11500" y="88"/>
                  </a:lnTo>
                  <a:cubicBezTo>
                    <a:pt x="11522" y="75"/>
                    <a:pt x="11530" y="47"/>
                    <a:pt x="11517" y="24"/>
                  </a:cubicBezTo>
                  <a:cubicBezTo>
                    <a:pt x="11508" y="9"/>
                    <a:pt x="11493" y="0"/>
                    <a:pt x="11477" y="0"/>
                  </a:cubicBezTo>
                  <a:close/>
                  <a:moveTo>
                    <a:pt x="10695" y="453"/>
                  </a:moveTo>
                  <a:cubicBezTo>
                    <a:pt x="10687" y="453"/>
                    <a:pt x="10679" y="455"/>
                    <a:pt x="10671" y="459"/>
                  </a:cubicBezTo>
                  <a:lnTo>
                    <a:pt x="10201" y="730"/>
                  </a:lnTo>
                  <a:cubicBezTo>
                    <a:pt x="10180" y="742"/>
                    <a:pt x="10172" y="772"/>
                    <a:pt x="10185" y="793"/>
                  </a:cubicBezTo>
                  <a:cubicBezTo>
                    <a:pt x="10194" y="809"/>
                    <a:pt x="10209" y="817"/>
                    <a:pt x="10225" y="817"/>
                  </a:cubicBezTo>
                  <a:cubicBezTo>
                    <a:pt x="10233" y="817"/>
                    <a:pt x="10241" y="814"/>
                    <a:pt x="10249" y="810"/>
                  </a:cubicBezTo>
                  <a:lnTo>
                    <a:pt x="10718" y="540"/>
                  </a:lnTo>
                  <a:cubicBezTo>
                    <a:pt x="10740" y="526"/>
                    <a:pt x="10748" y="498"/>
                    <a:pt x="10735" y="476"/>
                  </a:cubicBezTo>
                  <a:cubicBezTo>
                    <a:pt x="10726" y="461"/>
                    <a:pt x="10711" y="453"/>
                    <a:pt x="10695" y="453"/>
                  </a:cubicBezTo>
                  <a:close/>
                  <a:moveTo>
                    <a:pt x="9911" y="904"/>
                  </a:moveTo>
                  <a:cubicBezTo>
                    <a:pt x="9903" y="904"/>
                    <a:pt x="9896" y="906"/>
                    <a:pt x="9888" y="910"/>
                  </a:cubicBezTo>
                  <a:lnTo>
                    <a:pt x="9419" y="1182"/>
                  </a:lnTo>
                  <a:cubicBezTo>
                    <a:pt x="9397" y="1195"/>
                    <a:pt x="9390" y="1223"/>
                    <a:pt x="9402" y="1246"/>
                  </a:cubicBezTo>
                  <a:cubicBezTo>
                    <a:pt x="9411" y="1260"/>
                    <a:pt x="9427" y="1268"/>
                    <a:pt x="9443" y="1268"/>
                  </a:cubicBezTo>
                  <a:cubicBezTo>
                    <a:pt x="9450" y="1268"/>
                    <a:pt x="9458" y="1266"/>
                    <a:pt x="9466" y="1263"/>
                  </a:cubicBezTo>
                  <a:lnTo>
                    <a:pt x="9936" y="991"/>
                  </a:lnTo>
                  <a:cubicBezTo>
                    <a:pt x="9957" y="979"/>
                    <a:pt x="9965" y="950"/>
                    <a:pt x="9953" y="928"/>
                  </a:cubicBezTo>
                  <a:cubicBezTo>
                    <a:pt x="9943" y="913"/>
                    <a:pt x="9927" y="904"/>
                    <a:pt x="9911" y="904"/>
                  </a:cubicBezTo>
                  <a:close/>
                  <a:moveTo>
                    <a:pt x="9129" y="1356"/>
                  </a:moveTo>
                  <a:cubicBezTo>
                    <a:pt x="9121" y="1356"/>
                    <a:pt x="9113" y="1358"/>
                    <a:pt x="9106" y="1362"/>
                  </a:cubicBezTo>
                  <a:lnTo>
                    <a:pt x="8637" y="1633"/>
                  </a:lnTo>
                  <a:cubicBezTo>
                    <a:pt x="8615" y="1647"/>
                    <a:pt x="8607" y="1675"/>
                    <a:pt x="8619" y="1697"/>
                  </a:cubicBezTo>
                  <a:cubicBezTo>
                    <a:pt x="8628" y="1712"/>
                    <a:pt x="8644" y="1720"/>
                    <a:pt x="8660" y="1720"/>
                  </a:cubicBezTo>
                  <a:cubicBezTo>
                    <a:pt x="8668" y="1720"/>
                    <a:pt x="8677" y="1719"/>
                    <a:pt x="8684" y="1714"/>
                  </a:cubicBezTo>
                  <a:lnTo>
                    <a:pt x="9153" y="1443"/>
                  </a:lnTo>
                  <a:cubicBezTo>
                    <a:pt x="9175" y="1430"/>
                    <a:pt x="9182" y="1401"/>
                    <a:pt x="9170" y="1380"/>
                  </a:cubicBezTo>
                  <a:cubicBezTo>
                    <a:pt x="9161" y="1364"/>
                    <a:pt x="9145" y="1356"/>
                    <a:pt x="9129" y="1356"/>
                  </a:cubicBezTo>
                  <a:close/>
                  <a:moveTo>
                    <a:pt x="8347" y="1808"/>
                  </a:moveTo>
                  <a:cubicBezTo>
                    <a:pt x="8339" y="1808"/>
                    <a:pt x="8331" y="1810"/>
                    <a:pt x="8324" y="1814"/>
                  </a:cubicBezTo>
                  <a:lnTo>
                    <a:pt x="7855" y="2086"/>
                  </a:lnTo>
                  <a:cubicBezTo>
                    <a:pt x="7832" y="2098"/>
                    <a:pt x="7824" y="2126"/>
                    <a:pt x="7838" y="2149"/>
                  </a:cubicBezTo>
                  <a:cubicBezTo>
                    <a:pt x="7846" y="2163"/>
                    <a:pt x="7862" y="2173"/>
                    <a:pt x="7878" y="2173"/>
                  </a:cubicBezTo>
                  <a:cubicBezTo>
                    <a:pt x="7886" y="2173"/>
                    <a:pt x="7894" y="2170"/>
                    <a:pt x="7901" y="2166"/>
                  </a:cubicBezTo>
                  <a:lnTo>
                    <a:pt x="8371" y="1894"/>
                  </a:lnTo>
                  <a:cubicBezTo>
                    <a:pt x="8393" y="1882"/>
                    <a:pt x="8400" y="1854"/>
                    <a:pt x="8387" y="1831"/>
                  </a:cubicBezTo>
                  <a:cubicBezTo>
                    <a:pt x="8378" y="1816"/>
                    <a:pt x="8363" y="1808"/>
                    <a:pt x="8347" y="1808"/>
                  </a:cubicBezTo>
                  <a:close/>
                  <a:moveTo>
                    <a:pt x="7565" y="2260"/>
                  </a:moveTo>
                  <a:cubicBezTo>
                    <a:pt x="7557" y="2260"/>
                    <a:pt x="7549" y="2262"/>
                    <a:pt x="7542" y="2266"/>
                  </a:cubicBezTo>
                  <a:lnTo>
                    <a:pt x="7072" y="2537"/>
                  </a:lnTo>
                  <a:cubicBezTo>
                    <a:pt x="7050" y="2550"/>
                    <a:pt x="7042" y="2578"/>
                    <a:pt x="7055" y="2600"/>
                  </a:cubicBezTo>
                  <a:cubicBezTo>
                    <a:pt x="7063" y="2615"/>
                    <a:pt x="7079" y="2624"/>
                    <a:pt x="7096" y="2624"/>
                  </a:cubicBezTo>
                  <a:cubicBezTo>
                    <a:pt x="7104" y="2624"/>
                    <a:pt x="7112" y="2622"/>
                    <a:pt x="7118" y="2617"/>
                  </a:cubicBezTo>
                  <a:lnTo>
                    <a:pt x="7588" y="2346"/>
                  </a:lnTo>
                  <a:cubicBezTo>
                    <a:pt x="7610" y="2334"/>
                    <a:pt x="7617" y="2305"/>
                    <a:pt x="7605" y="2283"/>
                  </a:cubicBezTo>
                  <a:cubicBezTo>
                    <a:pt x="7596" y="2268"/>
                    <a:pt x="7580" y="2260"/>
                    <a:pt x="7565" y="2260"/>
                  </a:cubicBezTo>
                  <a:close/>
                  <a:moveTo>
                    <a:pt x="6782" y="2711"/>
                  </a:moveTo>
                  <a:cubicBezTo>
                    <a:pt x="6774" y="2711"/>
                    <a:pt x="6766" y="2713"/>
                    <a:pt x="6759" y="2718"/>
                  </a:cubicBezTo>
                  <a:lnTo>
                    <a:pt x="6290" y="2989"/>
                  </a:lnTo>
                  <a:cubicBezTo>
                    <a:pt x="6267" y="3001"/>
                    <a:pt x="6260" y="3031"/>
                    <a:pt x="6273" y="3052"/>
                  </a:cubicBezTo>
                  <a:cubicBezTo>
                    <a:pt x="6282" y="3067"/>
                    <a:pt x="6297" y="3076"/>
                    <a:pt x="6313" y="3076"/>
                  </a:cubicBezTo>
                  <a:cubicBezTo>
                    <a:pt x="6321" y="3076"/>
                    <a:pt x="6329" y="3073"/>
                    <a:pt x="6336" y="3069"/>
                  </a:cubicBezTo>
                  <a:lnTo>
                    <a:pt x="6805" y="2799"/>
                  </a:lnTo>
                  <a:cubicBezTo>
                    <a:pt x="6828" y="2785"/>
                    <a:pt x="6836" y="2757"/>
                    <a:pt x="6822" y="2734"/>
                  </a:cubicBezTo>
                  <a:cubicBezTo>
                    <a:pt x="6814" y="2719"/>
                    <a:pt x="6798" y="2711"/>
                    <a:pt x="6782" y="2711"/>
                  </a:cubicBezTo>
                  <a:close/>
                  <a:moveTo>
                    <a:pt x="5999" y="3163"/>
                  </a:moveTo>
                  <a:cubicBezTo>
                    <a:pt x="5992" y="3163"/>
                    <a:pt x="5984" y="3165"/>
                    <a:pt x="5977" y="3169"/>
                  </a:cubicBezTo>
                  <a:lnTo>
                    <a:pt x="5507" y="3440"/>
                  </a:lnTo>
                  <a:cubicBezTo>
                    <a:pt x="5486" y="3454"/>
                    <a:pt x="5478" y="3482"/>
                    <a:pt x="5490" y="3505"/>
                  </a:cubicBezTo>
                  <a:cubicBezTo>
                    <a:pt x="5499" y="3519"/>
                    <a:pt x="5515" y="3527"/>
                    <a:pt x="5531" y="3527"/>
                  </a:cubicBezTo>
                  <a:cubicBezTo>
                    <a:pt x="5539" y="3527"/>
                    <a:pt x="5546" y="3525"/>
                    <a:pt x="5554" y="3522"/>
                  </a:cubicBezTo>
                  <a:lnTo>
                    <a:pt x="6023" y="3250"/>
                  </a:lnTo>
                  <a:cubicBezTo>
                    <a:pt x="6045" y="3238"/>
                    <a:pt x="6053" y="3208"/>
                    <a:pt x="6041" y="3187"/>
                  </a:cubicBezTo>
                  <a:cubicBezTo>
                    <a:pt x="6032" y="3171"/>
                    <a:pt x="6016" y="3163"/>
                    <a:pt x="5999" y="3163"/>
                  </a:cubicBezTo>
                  <a:close/>
                  <a:moveTo>
                    <a:pt x="5217" y="3615"/>
                  </a:moveTo>
                  <a:cubicBezTo>
                    <a:pt x="5209" y="3615"/>
                    <a:pt x="5201" y="3617"/>
                    <a:pt x="5194" y="3622"/>
                  </a:cubicBezTo>
                  <a:lnTo>
                    <a:pt x="4724" y="3892"/>
                  </a:lnTo>
                  <a:cubicBezTo>
                    <a:pt x="4703" y="3906"/>
                    <a:pt x="4695" y="3934"/>
                    <a:pt x="4707" y="3956"/>
                  </a:cubicBezTo>
                  <a:cubicBezTo>
                    <a:pt x="4716" y="3971"/>
                    <a:pt x="4732" y="3979"/>
                    <a:pt x="4748" y="3979"/>
                  </a:cubicBezTo>
                  <a:cubicBezTo>
                    <a:pt x="4756" y="3979"/>
                    <a:pt x="4764" y="3978"/>
                    <a:pt x="4772" y="3973"/>
                  </a:cubicBezTo>
                  <a:lnTo>
                    <a:pt x="5241" y="3702"/>
                  </a:lnTo>
                  <a:cubicBezTo>
                    <a:pt x="5263" y="3689"/>
                    <a:pt x="5270" y="3660"/>
                    <a:pt x="5258" y="3639"/>
                  </a:cubicBezTo>
                  <a:cubicBezTo>
                    <a:pt x="5249" y="3624"/>
                    <a:pt x="5233" y="3615"/>
                    <a:pt x="5217" y="3615"/>
                  </a:cubicBezTo>
                  <a:close/>
                  <a:moveTo>
                    <a:pt x="4435" y="4067"/>
                  </a:moveTo>
                  <a:cubicBezTo>
                    <a:pt x="4427" y="4067"/>
                    <a:pt x="4419" y="4069"/>
                    <a:pt x="4411" y="4073"/>
                  </a:cubicBezTo>
                  <a:lnTo>
                    <a:pt x="3943" y="4344"/>
                  </a:lnTo>
                  <a:cubicBezTo>
                    <a:pt x="3920" y="4357"/>
                    <a:pt x="3912" y="4385"/>
                    <a:pt x="3925" y="4408"/>
                  </a:cubicBezTo>
                  <a:cubicBezTo>
                    <a:pt x="3934" y="4422"/>
                    <a:pt x="3950" y="4430"/>
                    <a:pt x="3965" y="4430"/>
                  </a:cubicBezTo>
                  <a:cubicBezTo>
                    <a:pt x="3973" y="4430"/>
                    <a:pt x="3981" y="4429"/>
                    <a:pt x="3989" y="4425"/>
                  </a:cubicBezTo>
                  <a:lnTo>
                    <a:pt x="4459" y="4153"/>
                  </a:lnTo>
                  <a:cubicBezTo>
                    <a:pt x="4480" y="4141"/>
                    <a:pt x="4488" y="4113"/>
                    <a:pt x="4476" y="4090"/>
                  </a:cubicBezTo>
                  <a:cubicBezTo>
                    <a:pt x="4466" y="4075"/>
                    <a:pt x="4451" y="4067"/>
                    <a:pt x="4435" y="4067"/>
                  </a:cubicBezTo>
                  <a:close/>
                  <a:moveTo>
                    <a:pt x="3653" y="4518"/>
                  </a:moveTo>
                  <a:cubicBezTo>
                    <a:pt x="3645" y="4518"/>
                    <a:pt x="3637" y="4520"/>
                    <a:pt x="3630" y="4525"/>
                  </a:cubicBezTo>
                  <a:lnTo>
                    <a:pt x="3160" y="4796"/>
                  </a:lnTo>
                  <a:cubicBezTo>
                    <a:pt x="3138" y="4809"/>
                    <a:pt x="3130" y="4837"/>
                    <a:pt x="3143" y="4859"/>
                  </a:cubicBezTo>
                  <a:cubicBezTo>
                    <a:pt x="3151" y="4874"/>
                    <a:pt x="3167" y="4883"/>
                    <a:pt x="3183" y="4883"/>
                  </a:cubicBezTo>
                  <a:cubicBezTo>
                    <a:pt x="3192" y="4883"/>
                    <a:pt x="3200" y="4881"/>
                    <a:pt x="3206" y="4876"/>
                  </a:cubicBezTo>
                  <a:lnTo>
                    <a:pt x="3676" y="4605"/>
                  </a:lnTo>
                  <a:cubicBezTo>
                    <a:pt x="3699" y="4592"/>
                    <a:pt x="3705" y="4564"/>
                    <a:pt x="3693" y="4542"/>
                  </a:cubicBezTo>
                  <a:cubicBezTo>
                    <a:pt x="3684" y="4527"/>
                    <a:pt x="3668" y="4518"/>
                    <a:pt x="3653" y="4518"/>
                  </a:cubicBezTo>
                  <a:close/>
                  <a:moveTo>
                    <a:pt x="2870" y="4970"/>
                  </a:moveTo>
                  <a:cubicBezTo>
                    <a:pt x="2862" y="4970"/>
                    <a:pt x="2854" y="4972"/>
                    <a:pt x="2847" y="4976"/>
                  </a:cubicBezTo>
                  <a:lnTo>
                    <a:pt x="2378" y="5248"/>
                  </a:lnTo>
                  <a:cubicBezTo>
                    <a:pt x="2355" y="5260"/>
                    <a:pt x="2348" y="5288"/>
                    <a:pt x="2361" y="5311"/>
                  </a:cubicBezTo>
                  <a:cubicBezTo>
                    <a:pt x="2370" y="5325"/>
                    <a:pt x="2384" y="5334"/>
                    <a:pt x="2401" y="5334"/>
                  </a:cubicBezTo>
                  <a:cubicBezTo>
                    <a:pt x="2409" y="5334"/>
                    <a:pt x="2417" y="5332"/>
                    <a:pt x="2424" y="5328"/>
                  </a:cubicBezTo>
                  <a:lnTo>
                    <a:pt x="2893" y="5057"/>
                  </a:lnTo>
                  <a:cubicBezTo>
                    <a:pt x="2916" y="5044"/>
                    <a:pt x="2924" y="5016"/>
                    <a:pt x="2910" y="4993"/>
                  </a:cubicBezTo>
                  <a:cubicBezTo>
                    <a:pt x="2902" y="4978"/>
                    <a:pt x="2886" y="4970"/>
                    <a:pt x="2870" y="4970"/>
                  </a:cubicBezTo>
                  <a:close/>
                  <a:moveTo>
                    <a:pt x="2088" y="5422"/>
                  </a:moveTo>
                  <a:cubicBezTo>
                    <a:pt x="2080" y="5422"/>
                    <a:pt x="2072" y="5424"/>
                    <a:pt x="2065" y="5428"/>
                  </a:cubicBezTo>
                  <a:lnTo>
                    <a:pt x="1595" y="5699"/>
                  </a:lnTo>
                  <a:cubicBezTo>
                    <a:pt x="1573" y="5712"/>
                    <a:pt x="1566" y="5741"/>
                    <a:pt x="1578" y="5762"/>
                  </a:cubicBezTo>
                  <a:cubicBezTo>
                    <a:pt x="1587" y="5778"/>
                    <a:pt x="1603" y="5786"/>
                    <a:pt x="1619" y="5786"/>
                  </a:cubicBezTo>
                  <a:cubicBezTo>
                    <a:pt x="1627" y="5786"/>
                    <a:pt x="1634" y="5784"/>
                    <a:pt x="1641" y="5780"/>
                  </a:cubicBezTo>
                  <a:lnTo>
                    <a:pt x="2111" y="5509"/>
                  </a:lnTo>
                  <a:cubicBezTo>
                    <a:pt x="2133" y="5495"/>
                    <a:pt x="2141" y="5467"/>
                    <a:pt x="2128" y="5445"/>
                  </a:cubicBezTo>
                  <a:cubicBezTo>
                    <a:pt x="2119" y="5430"/>
                    <a:pt x="2104" y="5422"/>
                    <a:pt x="2088" y="5422"/>
                  </a:cubicBezTo>
                  <a:close/>
                  <a:moveTo>
                    <a:pt x="1305" y="5874"/>
                  </a:moveTo>
                  <a:cubicBezTo>
                    <a:pt x="1297" y="5874"/>
                    <a:pt x="1289" y="5876"/>
                    <a:pt x="1282" y="5881"/>
                  </a:cubicBezTo>
                  <a:lnTo>
                    <a:pt x="812" y="6151"/>
                  </a:lnTo>
                  <a:cubicBezTo>
                    <a:pt x="791" y="6164"/>
                    <a:pt x="783" y="6193"/>
                    <a:pt x="796" y="6215"/>
                  </a:cubicBezTo>
                  <a:cubicBezTo>
                    <a:pt x="805" y="6230"/>
                    <a:pt x="820" y="6238"/>
                    <a:pt x="836" y="6238"/>
                  </a:cubicBezTo>
                  <a:cubicBezTo>
                    <a:pt x="844" y="6238"/>
                    <a:pt x="852" y="6235"/>
                    <a:pt x="860" y="6232"/>
                  </a:cubicBezTo>
                  <a:lnTo>
                    <a:pt x="1328" y="5961"/>
                  </a:lnTo>
                  <a:cubicBezTo>
                    <a:pt x="1351" y="5948"/>
                    <a:pt x="1359" y="5919"/>
                    <a:pt x="1346" y="5897"/>
                  </a:cubicBezTo>
                  <a:cubicBezTo>
                    <a:pt x="1337" y="5882"/>
                    <a:pt x="1321" y="5874"/>
                    <a:pt x="1305" y="5874"/>
                  </a:cubicBezTo>
                  <a:close/>
                  <a:moveTo>
                    <a:pt x="523" y="6326"/>
                  </a:moveTo>
                  <a:cubicBezTo>
                    <a:pt x="515" y="6326"/>
                    <a:pt x="507" y="6328"/>
                    <a:pt x="499" y="6332"/>
                  </a:cubicBezTo>
                  <a:lnTo>
                    <a:pt x="30" y="6602"/>
                  </a:lnTo>
                  <a:cubicBezTo>
                    <a:pt x="8" y="6616"/>
                    <a:pt x="1" y="6644"/>
                    <a:pt x="13" y="6667"/>
                  </a:cubicBezTo>
                  <a:cubicBezTo>
                    <a:pt x="22" y="6681"/>
                    <a:pt x="38" y="6689"/>
                    <a:pt x="53" y="6689"/>
                  </a:cubicBezTo>
                  <a:cubicBezTo>
                    <a:pt x="61" y="6689"/>
                    <a:pt x="69" y="6688"/>
                    <a:pt x="77" y="6683"/>
                  </a:cubicBezTo>
                  <a:lnTo>
                    <a:pt x="547" y="6412"/>
                  </a:lnTo>
                  <a:cubicBezTo>
                    <a:pt x="568" y="6400"/>
                    <a:pt x="576" y="6372"/>
                    <a:pt x="564" y="6349"/>
                  </a:cubicBezTo>
                  <a:cubicBezTo>
                    <a:pt x="555" y="6334"/>
                    <a:pt x="539" y="6326"/>
                    <a:pt x="523" y="63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3652;p60">
              <a:extLst>
                <a:ext uri="{FF2B5EF4-FFF2-40B4-BE49-F238E27FC236}">
                  <a16:creationId xmlns:a16="http://schemas.microsoft.com/office/drawing/2014/main" id="{5D143BCD-B327-A6D7-8945-8CB575761745}"/>
                </a:ext>
              </a:extLst>
            </p:cNvPr>
            <p:cNvSpPr/>
            <p:nvPr/>
          </p:nvSpPr>
          <p:spPr>
            <a:xfrm>
              <a:off x="4745852" y="3122809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6" y="0"/>
                  </a:moveTo>
                  <a:cubicBezTo>
                    <a:pt x="288" y="0"/>
                    <a:pt x="280" y="2"/>
                    <a:pt x="273" y="7"/>
                  </a:cubicBezTo>
                  <a:lnTo>
                    <a:pt x="31" y="146"/>
                  </a:lnTo>
                  <a:cubicBezTo>
                    <a:pt x="8" y="159"/>
                    <a:pt x="0" y="187"/>
                    <a:pt x="14" y="209"/>
                  </a:cubicBezTo>
                  <a:cubicBezTo>
                    <a:pt x="22" y="224"/>
                    <a:pt x="38" y="233"/>
                    <a:pt x="53" y="233"/>
                  </a:cubicBezTo>
                  <a:cubicBezTo>
                    <a:pt x="62" y="233"/>
                    <a:pt x="69" y="231"/>
                    <a:pt x="77" y="226"/>
                  </a:cubicBezTo>
                  <a:lnTo>
                    <a:pt x="319" y="87"/>
                  </a:lnTo>
                  <a:cubicBezTo>
                    <a:pt x="342" y="74"/>
                    <a:pt x="348" y="46"/>
                    <a:pt x="336" y="24"/>
                  </a:cubicBezTo>
                  <a:cubicBezTo>
                    <a:pt x="327" y="9"/>
                    <a:pt x="311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3653;p60">
              <a:extLst>
                <a:ext uri="{FF2B5EF4-FFF2-40B4-BE49-F238E27FC236}">
                  <a16:creationId xmlns:a16="http://schemas.microsoft.com/office/drawing/2014/main" id="{B7651AE8-90F7-3040-F52D-D10602ED8EFD}"/>
                </a:ext>
              </a:extLst>
            </p:cNvPr>
            <p:cNvSpPr/>
            <p:nvPr/>
          </p:nvSpPr>
          <p:spPr>
            <a:xfrm>
              <a:off x="3182760" y="2199117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294" y="0"/>
                  </a:moveTo>
                  <a:cubicBezTo>
                    <a:pt x="286" y="0"/>
                    <a:pt x="278" y="2"/>
                    <a:pt x="271" y="7"/>
                  </a:cubicBezTo>
                  <a:lnTo>
                    <a:pt x="30" y="147"/>
                  </a:lnTo>
                  <a:cubicBezTo>
                    <a:pt x="7" y="160"/>
                    <a:pt x="0" y="189"/>
                    <a:pt x="13" y="211"/>
                  </a:cubicBezTo>
                  <a:cubicBezTo>
                    <a:pt x="22" y="226"/>
                    <a:pt x="38" y="234"/>
                    <a:pt x="53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8" y="87"/>
                  </a:lnTo>
                  <a:cubicBezTo>
                    <a:pt x="340" y="74"/>
                    <a:pt x="347" y="46"/>
                    <a:pt x="335" y="24"/>
                  </a:cubicBezTo>
                  <a:cubicBezTo>
                    <a:pt x="326" y="9"/>
                    <a:pt x="310" y="0"/>
                    <a:pt x="29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3654;p60">
              <a:extLst>
                <a:ext uri="{FF2B5EF4-FFF2-40B4-BE49-F238E27FC236}">
                  <a16:creationId xmlns:a16="http://schemas.microsoft.com/office/drawing/2014/main" id="{217C86B7-E31C-FA1E-E763-1C1C481FFBC7}"/>
                </a:ext>
              </a:extLst>
            </p:cNvPr>
            <p:cNvSpPr/>
            <p:nvPr/>
          </p:nvSpPr>
          <p:spPr>
            <a:xfrm>
              <a:off x="3225120" y="1921048"/>
              <a:ext cx="461064" cy="271395"/>
            </a:xfrm>
            <a:custGeom>
              <a:avLst/>
              <a:gdLst/>
              <a:ahLst/>
              <a:cxnLst/>
              <a:rect l="l" t="t" r="r" b="b"/>
              <a:pathLst>
                <a:path w="5997" h="3530" extrusionOk="0">
                  <a:moveTo>
                    <a:pt x="5943" y="0"/>
                  </a:moveTo>
                  <a:cubicBezTo>
                    <a:pt x="5935" y="0"/>
                    <a:pt x="5927" y="2"/>
                    <a:pt x="5920" y="7"/>
                  </a:cubicBezTo>
                  <a:lnTo>
                    <a:pt x="5455" y="278"/>
                  </a:lnTo>
                  <a:cubicBezTo>
                    <a:pt x="5432" y="291"/>
                    <a:pt x="5425" y="319"/>
                    <a:pt x="5438" y="341"/>
                  </a:cubicBezTo>
                  <a:cubicBezTo>
                    <a:pt x="5447" y="356"/>
                    <a:pt x="5461" y="365"/>
                    <a:pt x="5478" y="365"/>
                  </a:cubicBezTo>
                  <a:cubicBezTo>
                    <a:pt x="5486" y="365"/>
                    <a:pt x="5494" y="363"/>
                    <a:pt x="5502" y="358"/>
                  </a:cubicBezTo>
                  <a:lnTo>
                    <a:pt x="5967" y="87"/>
                  </a:lnTo>
                  <a:cubicBezTo>
                    <a:pt x="5988" y="74"/>
                    <a:pt x="5996" y="45"/>
                    <a:pt x="5983" y="24"/>
                  </a:cubicBezTo>
                  <a:cubicBezTo>
                    <a:pt x="5974" y="9"/>
                    <a:pt x="5959" y="0"/>
                    <a:pt x="5943" y="0"/>
                  </a:cubicBezTo>
                  <a:close/>
                  <a:moveTo>
                    <a:pt x="5169" y="452"/>
                  </a:moveTo>
                  <a:cubicBezTo>
                    <a:pt x="5161" y="452"/>
                    <a:pt x="5152" y="454"/>
                    <a:pt x="5145" y="458"/>
                  </a:cubicBezTo>
                  <a:lnTo>
                    <a:pt x="4680" y="730"/>
                  </a:lnTo>
                  <a:cubicBezTo>
                    <a:pt x="4657" y="743"/>
                    <a:pt x="4651" y="771"/>
                    <a:pt x="4663" y="794"/>
                  </a:cubicBezTo>
                  <a:cubicBezTo>
                    <a:pt x="4672" y="809"/>
                    <a:pt x="4687" y="816"/>
                    <a:pt x="4704" y="816"/>
                  </a:cubicBezTo>
                  <a:cubicBezTo>
                    <a:pt x="4711" y="816"/>
                    <a:pt x="4719" y="815"/>
                    <a:pt x="4727" y="811"/>
                  </a:cubicBezTo>
                  <a:lnTo>
                    <a:pt x="5191" y="539"/>
                  </a:lnTo>
                  <a:cubicBezTo>
                    <a:pt x="5214" y="526"/>
                    <a:pt x="5222" y="498"/>
                    <a:pt x="5208" y="475"/>
                  </a:cubicBezTo>
                  <a:cubicBezTo>
                    <a:pt x="5200" y="460"/>
                    <a:pt x="5185" y="452"/>
                    <a:pt x="5169" y="452"/>
                  </a:cubicBezTo>
                  <a:close/>
                  <a:moveTo>
                    <a:pt x="4393" y="904"/>
                  </a:moveTo>
                  <a:cubicBezTo>
                    <a:pt x="4385" y="904"/>
                    <a:pt x="4377" y="907"/>
                    <a:pt x="4370" y="911"/>
                  </a:cubicBezTo>
                  <a:lnTo>
                    <a:pt x="3905" y="1182"/>
                  </a:lnTo>
                  <a:cubicBezTo>
                    <a:pt x="3883" y="1195"/>
                    <a:pt x="3875" y="1224"/>
                    <a:pt x="3888" y="1245"/>
                  </a:cubicBezTo>
                  <a:cubicBezTo>
                    <a:pt x="3896" y="1261"/>
                    <a:pt x="3912" y="1269"/>
                    <a:pt x="3928" y="1269"/>
                  </a:cubicBezTo>
                  <a:cubicBezTo>
                    <a:pt x="3936" y="1269"/>
                    <a:pt x="3945" y="1267"/>
                    <a:pt x="3951" y="1262"/>
                  </a:cubicBezTo>
                  <a:lnTo>
                    <a:pt x="4416" y="991"/>
                  </a:lnTo>
                  <a:cubicBezTo>
                    <a:pt x="4439" y="979"/>
                    <a:pt x="4447" y="949"/>
                    <a:pt x="4433" y="928"/>
                  </a:cubicBezTo>
                  <a:cubicBezTo>
                    <a:pt x="4425" y="913"/>
                    <a:pt x="4409" y="904"/>
                    <a:pt x="4393" y="904"/>
                  </a:cubicBezTo>
                  <a:close/>
                  <a:moveTo>
                    <a:pt x="3617" y="1357"/>
                  </a:moveTo>
                  <a:cubicBezTo>
                    <a:pt x="3610" y="1357"/>
                    <a:pt x="3602" y="1359"/>
                    <a:pt x="3594" y="1363"/>
                  </a:cubicBezTo>
                  <a:lnTo>
                    <a:pt x="3129" y="1634"/>
                  </a:lnTo>
                  <a:cubicBezTo>
                    <a:pt x="3108" y="1647"/>
                    <a:pt x="3100" y="1676"/>
                    <a:pt x="3112" y="1698"/>
                  </a:cubicBezTo>
                  <a:cubicBezTo>
                    <a:pt x="3121" y="1713"/>
                    <a:pt x="3137" y="1721"/>
                    <a:pt x="3153" y="1721"/>
                  </a:cubicBezTo>
                  <a:cubicBezTo>
                    <a:pt x="3161" y="1721"/>
                    <a:pt x="3169" y="1720"/>
                    <a:pt x="3177" y="1715"/>
                  </a:cubicBezTo>
                  <a:lnTo>
                    <a:pt x="3642" y="1444"/>
                  </a:lnTo>
                  <a:cubicBezTo>
                    <a:pt x="3664" y="1430"/>
                    <a:pt x="3671" y="1402"/>
                    <a:pt x="3659" y="1379"/>
                  </a:cubicBezTo>
                  <a:cubicBezTo>
                    <a:pt x="3649" y="1365"/>
                    <a:pt x="3634" y="1357"/>
                    <a:pt x="3617" y="1357"/>
                  </a:cubicBezTo>
                  <a:close/>
                  <a:moveTo>
                    <a:pt x="2843" y="1809"/>
                  </a:moveTo>
                  <a:cubicBezTo>
                    <a:pt x="2835" y="1809"/>
                    <a:pt x="2827" y="1811"/>
                    <a:pt x="2820" y="1815"/>
                  </a:cubicBezTo>
                  <a:lnTo>
                    <a:pt x="2355" y="2087"/>
                  </a:lnTo>
                  <a:cubicBezTo>
                    <a:pt x="2332" y="2099"/>
                    <a:pt x="2325" y="2128"/>
                    <a:pt x="2338" y="2150"/>
                  </a:cubicBezTo>
                  <a:cubicBezTo>
                    <a:pt x="2347" y="2164"/>
                    <a:pt x="2362" y="2173"/>
                    <a:pt x="2378" y="2173"/>
                  </a:cubicBezTo>
                  <a:cubicBezTo>
                    <a:pt x="2386" y="2173"/>
                    <a:pt x="2394" y="2171"/>
                    <a:pt x="2402" y="2167"/>
                  </a:cubicBezTo>
                  <a:lnTo>
                    <a:pt x="2867" y="1895"/>
                  </a:lnTo>
                  <a:cubicBezTo>
                    <a:pt x="2888" y="1883"/>
                    <a:pt x="2896" y="1855"/>
                    <a:pt x="2884" y="1832"/>
                  </a:cubicBezTo>
                  <a:cubicBezTo>
                    <a:pt x="2875" y="1817"/>
                    <a:pt x="2859" y="1809"/>
                    <a:pt x="2843" y="1809"/>
                  </a:cubicBezTo>
                  <a:close/>
                  <a:moveTo>
                    <a:pt x="2067" y="2261"/>
                  </a:moveTo>
                  <a:cubicBezTo>
                    <a:pt x="2060" y="2261"/>
                    <a:pt x="2052" y="2263"/>
                    <a:pt x="2045" y="2267"/>
                  </a:cubicBezTo>
                  <a:lnTo>
                    <a:pt x="1580" y="2538"/>
                  </a:lnTo>
                  <a:cubicBezTo>
                    <a:pt x="1557" y="2552"/>
                    <a:pt x="1551" y="2580"/>
                    <a:pt x="1563" y="2602"/>
                  </a:cubicBezTo>
                  <a:cubicBezTo>
                    <a:pt x="1572" y="2617"/>
                    <a:pt x="1587" y="2626"/>
                    <a:pt x="1604" y="2626"/>
                  </a:cubicBezTo>
                  <a:cubicBezTo>
                    <a:pt x="1611" y="2626"/>
                    <a:pt x="1619" y="2624"/>
                    <a:pt x="1627" y="2619"/>
                  </a:cubicBezTo>
                  <a:lnTo>
                    <a:pt x="2091" y="2348"/>
                  </a:lnTo>
                  <a:cubicBezTo>
                    <a:pt x="2114" y="2334"/>
                    <a:pt x="2122" y="2306"/>
                    <a:pt x="2108" y="2284"/>
                  </a:cubicBezTo>
                  <a:cubicBezTo>
                    <a:pt x="2100" y="2269"/>
                    <a:pt x="2083" y="2261"/>
                    <a:pt x="2067" y="2261"/>
                  </a:cubicBezTo>
                  <a:close/>
                  <a:moveTo>
                    <a:pt x="1293" y="2713"/>
                  </a:moveTo>
                  <a:cubicBezTo>
                    <a:pt x="1285" y="2713"/>
                    <a:pt x="1277" y="2715"/>
                    <a:pt x="1270" y="2719"/>
                  </a:cubicBezTo>
                  <a:lnTo>
                    <a:pt x="805" y="2991"/>
                  </a:lnTo>
                  <a:cubicBezTo>
                    <a:pt x="783" y="3003"/>
                    <a:pt x="775" y="3033"/>
                    <a:pt x="788" y="3054"/>
                  </a:cubicBezTo>
                  <a:cubicBezTo>
                    <a:pt x="796" y="3070"/>
                    <a:pt x="812" y="3078"/>
                    <a:pt x="828" y="3078"/>
                  </a:cubicBezTo>
                  <a:cubicBezTo>
                    <a:pt x="837" y="3078"/>
                    <a:pt x="845" y="3075"/>
                    <a:pt x="851" y="3071"/>
                  </a:cubicBezTo>
                  <a:lnTo>
                    <a:pt x="1316" y="2799"/>
                  </a:lnTo>
                  <a:cubicBezTo>
                    <a:pt x="1339" y="2787"/>
                    <a:pt x="1347" y="2759"/>
                    <a:pt x="1333" y="2736"/>
                  </a:cubicBezTo>
                  <a:cubicBezTo>
                    <a:pt x="1325" y="2721"/>
                    <a:pt x="1309" y="2713"/>
                    <a:pt x="1293" y="2713"/>
                  </a:cubicBezTo>
                  <a:close/>
                  <a:moveTo>
                    <a:pt x="518" y="3165"/>
                  </a:moveTo>
                  <a:cubicBezTo>
                    <a:pt x="510" y="3165"/>
                    <a:pt x="502" y="3168"/>
                    <a:pt x="494" y="3172"/>
                  </a:cubicBezTo>
                  <a:lnTo>
                    <a:pt x="29" y="3442"/>
                  </a:lnTo>
                  <a:cubicBezTo>
                    <a:pt x="8" y="3456"/>
                    <a:pt x="0" y="3484"/>
                    <a:pt x="14" y="3507"/>
                  </a:cubicBezTo>
                  <a:cubicBezTo>
                    <a:pt x="21" y="3521"/>
                    <a:pt x="37" y="3529"/>
                    <a:pt x="53" y="3529"/>
                  </a:cubicBezTo>
                  <a:cubicBezTo>
                    <a:pt x="61" y="3529"/>
                    <a:pt x="69" y="3528"/>
                    <a:pt x="77" y="3523"/>
                  </a:cubicBezTo>
                  <a:lnTo>
                    <a:pt x="542" y="3252"/>
                  </a:lnTo>
                  <a:cubicBezTo>
                    <a:pt x="564" y="3239"/>
                    <a:pt x="571" y="3210"/>
                    <a:pt x="559" y="3188"/>
                  </a:cubicBezTo>
                  <a:cubicBezTo>
                    <a:pt x="550" y="3174"/>
                    <a:pt x="534" y="3165"/>
                    <a:pt x="518" y="316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3655;p60">
              <a:extLst>
                <a:ext uri="{FF2B5EF4-FFF2-40B4-BE49-F238E27FC236}">
                  <a16:creationId xmlns:a16="http://schemas.microsoft.com/office/drawing/2014/main" id="{A10C2D19-4CC6-E31D-17DF-A0DCEB559C2F}"/>
                </a:ext>
              </a:extLst>
            </p:cNvPr>
            <p:cNvSpPr/>
            <p:nvPr/>
          </p:nvSpPr>
          <p:spPr>
            <a:xfrm>
              <a:off x="3701766" y="1895755"/>
              <a:ext cx="45361" cy="18606"/>
            </a:xfrm>
            <a:custGeom>
              <a:avLst/>
              <a:gdLst/>
              <a:ahLst/>
              <a:cxnLst/>
              <a:rect l="l" t="t" r="r" b="b"/>
              <a:pathLst>
                <a:path w="590" h="242" extrusionOk="0">
                  <a:moveTo>
                    <a:pt x="294" y="0"/>
                  </a:moveTo>
                  <a:lnTo>
                    <a:pt x="29" y="154"/>
                  </a:lnTo>
                  <a:cubicBezTo>
                    <a:pt x="8" y="168"/>
                    <a:pt x="0" y="196"/>
                    <a:pt x="12" y="219"/>
                  </a:cubicBezTo>
                  <a:cubicBezTo>
                    <a:pt x="21" y="233"/>
                    <a:pt x="37" y="241"/>
                    <a:pt x="53" y="241"/>
                  </a:cubicBezTo>
                  <a:cubicBezTo>
                    <a:pt x="61" y="241"/>
                    <a:pt x="69" y="240"/>
                    <a:pt x="77" y="236"/>
                  </a:cubicBezTo>
                  <a:lnTo>
                    <a:pt x="294" y="108"/>
                  </a:lnTo>
                  <a:lnTo>
                    <a:pt x="512" y="234"/>
                  </a:lnTo>
                  <a:cubicBezTo>
                    <a:pt x="520" y="238"/>
                    <a:pt x="528" y="240"/>
                    <a:pt x="535" y="240"/>
                  </a:cubicBezTo>
                  <a:cubicBezTo>
                    <a:pt x="552" y="240"/>
                    <a:pt x="567" y="232"/>
                    <a:pt x="577" y="218"/>
                  </a:cubicBezTo>
                  <a:cubicBezTo>
                    <a:pt x="589" y="195"/>
                    <a:pt x="581" y="167"/>
                    <a:pt x="560" y="153"/>
                  </a:cubicBezTo>
                  <a:lnTo>
                    <a:pt x="29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3656;p60">
              <a:extLst>
                <a:ext uri="{FF2B5EF4-FFF2-40B4-BE49-F238E27FC236}">
                  <a16:creationId xmlns:a16="http://schemas.microsoft.com/office/drawing/2014/main" id="{5B42623B-3C41-01C3-AD44-AB1A4D72028F}"/>
                </a:ext>
              </a:extLst>
            </p:cNvPr>
            <p:cNvSpPr/>
            <p:nvPr/>
          </p:nvSpPr>
          <p:spPr>
            <a:xfrm>
              <a:off x="3763653" y="1921356"/>
              <a:ext cx="1036684" cy="600991"/>
            </a:xfrm>
            <a:custGeom>
              <a:avLst/>
              <a:gdLst/>
              <a:ahLst/>
              <a:cxnLst/>
              <a:rect l="l" t="t" r="r" b="b"/>
              <a:pathLst>
                <a:path w="13484" h="7817" extrusionOk="0">
                  <a:moveTo>
                    <a:pt x="54" y="0"/>
                  </a:moveTo>
                  <a:cubicBezTo>
                    <a:pt x="38" y="0"/>
                    <a:pt x="22" y="9"/>
                    <a:pt x="13" y="24"/>
                  </a:cubicBezTo>
                  <a:cubicBezTo>
                    <a:pt x="0" y="46"/>
                    <a:pt x="8" y="75"/>
                    <a:pt x="29" y="87"/>
                  </a:cubicBezTo>
                  <a:lnTo>
                    <a:pt x="514" y="367"/>
                  </a:lnTo>
                  <a:cubicBezTo>
                    <a:pt x="520" y="371"/>
                    <a:pt x="528" y="372"/>
                    <a:pt x="536" y="372"/>
                  </a:cubicBezTo>
                  <a:cubicBezTo>
                    <a:pt x="553" y="372"/>
                    <a:pt x="568" y="364"/>
                    <a:pt x="577" y="350"/>
                  </a:cubicBezTo>
                  <a:cubicBezTo>
                    <a:pt x="589" y="327"/>
                    <a:pt x="582" y="299"/>
                    <a:pt x="560" y="285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59" y="466"/>
                  </a:moveTo>
                  <a:cubicBezTo>
                    <a:pt x="843" y="466"/>
                    <a:pt x="827" y="474"/>
                    <a:pt x="819" y="489"/>
                  </a:cubicBezTo>
                  <a:cubicBezTo>
                    <a:pt x="806" y="512"/>
                    <a:pt x="813" y="540"/>
                    <a:pt x="836" y="552"/>
                  </a:cubicBezTo>
                  <a:lnTo>
                    <a:pt x="1319" y="832"/>
                  </a:lnTo>
                  <a:cubicBezTo>
                    <a:pt x="1327" y="836"/>
                    <a:pt x="1335" y="838"/>
                    <a:pt x="1342" y="838"/>
                  </a:cubicBezTo>
                  <a:cubicBezTo>
                    <a:pt x="1358" y="838"/>
                    <a:pt x="1374" y="829"/>
                    <a:pt x="1383" y="815"/>
                  </a:cubicBezTo>
                  <a:cubicBezTo>
                    <a:pt x="1395" y="792"/>
                    <a:pt x="1388" y="764"/>
                    <a:pt x="1366" y="752"/>
                  </a:cubicBezTo>
                  <a:lnTo>
                    <a:pt x="882" y="472"/>
                  </a:lnTo>
                  <a:cubicBezTo>
                    <a:pt x="875" y="468"/>
                    <a:pt x="867" y="466"/>
                    <a:pt x="859" y="466"/>
                  </a:cubicBezTo>
                  <a:close/>
                  <a:moveTo>
                    <a:pt x="1665" y="931"/>
                  </a:moveTo>
                  <a:cubicBezTo>
                    <a:pt x="1649" y="931"/>
                    <a:pt x="1633" y="939"/>
                    <a:pt x="1625" y="954"/>
                  </a:cubicBezTo>
                  <a:cubicBezTo>
                    <a:pt x="1612" y="977"/>
                    <a:pt x="1619" y="1005"/>
                    <a:pt x="1642" y="1017"/>
                  </a:cubicBezTo>
                  <a:lnTo>
                    <a:pt x="2125" y="1297"/>
                  </a:lnTo>
                  <a:cubicBezTo>
                    <a:pt x="2132" y="1301"/>
                    <a:pt x="2141" y="1303"/>
                    <a:pt x="2149" y="1303"/>
                  </a:cubicBezTo>
                  <a:cubicBezTo>
                    <a:pt x="2164" y="1303"/>
                    <a:pt x="2180" y="1294"/>
                    <a:pt x="2189" y="1280"/>
                  </a:cubicBezTo>
                  <a:cubicBezTo>
                    <a:pt x="2202" y="1257"/>
                    <a:pt x="2194" y="1229"/>
                    <a:pt x="2171" y="1217"/>
                  </a:cubicBezTo>
                  <a:lnTo>
                    <a:pt x="1688" y="937"/>
                  </a:lnTo>
                  <a:cubicBezTo>
                    <a:pt x="1681" y="933"/>
                    <a:pt x="1673" y="931"/>
                    <a:pt x="1665" y="931"/>
                  </a:cubicBezTo>
                  <a:close/>
                  <a:moveTo>
                    <a:pt x="2471" y="1396"/>
                  </a:moveTo>
                  <a:cubicBezTo>
                    <a:pt x="2455" y="1396"/>
                    <a:pt x="2439" y="1404"/>
                    <a:pt x="2430" y="1419"/>
                  </a:cubicBezTo>
                  <a:cubicBezTo>
                    <a:pt x="2418" y="1442"/>
                    <a:pt x="2426" y="1470"/>
                    <a:pt x="2447" y="1484"/>
                  </a:cubicBezTo>
                  <a:lnTo>
                    <a:pt x="2931" y="1762"/>
                  </a:lnTo>
                  <a:cubicBezTo>
                    <a:pt x="2938" y="1766"/>
                    <a:pt x="2946" y="1768"/>
                    <a:pt x="2954" y="1768"/>
                  </a:cubicBezTo>
                  <a:cubicBezTo>
                    <a:pt x="2971" y="1768"/>
                    <a:pt x="2985" y="1761"/>
                    <a:pt x="2994" y="1745"/>
                  </a:cubicBezTo>
                  <a:cubicBezTo>
                    <a:pt x="3007" y="1723"/>
                    <a:pt x="3000" y="1694"/>
                    <a:pt x="2977" y="1682"/>
                  </a:cubicBezTo>
                  <a:lnTo>
                    <a:pt x="2494" y="1402"/>
                  </a:lnTo>
                  <a:cubicBezTo>
                    <a:pt x="2487" y="1398"/>
                    <a:pt x="2479" y="1396"/>
                    <a:pt x="2471" y="1396"/>
                  </a:cubicBezTo>
                  <a:close/>
                  <a:moveTo>
                    <a:pt x="3276" y="1861"/>
                  </a:moveTo>
                  <a:cubicBezTo>
                    <a:pt x="3261" y="1861"/>
                    <a:pt x="3245" y="1869"/>
                    <a:pt x="3236" y="1884"/>
                  </a:cubicBezTo>
                  <a:cubicBezTo>
                    <a:pt x="3224" y="1907"/>
                    <a:pt x="3231" y="1935"/>
                    <a:pt x="3253" y="1949"/>
                  </a:cubicBezTo>
                  <a:lnTo>
                    <a:pt x="3736" y="2228"/>
                  </a:lnTo>
                  <a:cubicBezTo>
                    <a:pt x="3744" y="2231"/>
                    <a:pt x="3752" y="2234"/>
                    <a:pt x="3760" y="2234"/>
                  </a:cubicBezTo>
                  <a:cubicBezTo>
                    <a:pt x="3776" y="2234"/>
                    <a:pt x="3792" y="2226"/>
                    <a:pt x="3801" y="2210"/>
                  </a:cubicBezTo>
                  <a:cubicBezTo>
                    <a:pt x="3813" y="2188"/>
                    <a:pt x="3805" y="2159"/>
                    <a:pt x="3784" y="2147"/>
                  </a:cubicBezTo>
                  <a:lnTo>
                    <a:pt x="3300" y="1868"/>
                  </a:lnTo>
                  <a:cubicBezTo>
                    <a:pt x="3292" y="1863"/>
                    <a:pt x="3284" y="1861"/>
                    <a:pt x="3276" y="1861"/>
                  </a:cubicBezTo>
                  <a:close/>
                  <a:moveTo>
                    <a:pt x="4083" y="2327"/>
                  </a:moveTo>
                  <a:cubicBezTo>
                    <a:pt x="4067" y="2327"/>
                    <a:pt x="4051" y="2335"/>
                    <a:pt x="4042" y="2351"/>
                  </a:cubicBezTo>
                  <a:cubicBezTo>
                    <a:pt x="4029" y="2372"/>
                    <a:pt x="4037" y="2401"/>
                    <a:pt x="4059" y="2414"/>
                  </a:cubicBezTo>
                  <a:lnTo>
                    <a:pt x="4543" y="2693"/>
                  </a:lnTo>
                  <a:cubicBezTo>
                    <a:pt x="4549" y="2697"/>
                    <a:pt x="4557" y="2699"/>
                    <a:pt x="4566" y="2699"/>
                  </a:cubicBezTo>
                  <a:cubicBezTo>
                    <a:pt x="4582" y="2699"/>
                    <a:pt x="4598" y="2691"/>
                    <a:pt x="4606" y="2676"/>
                  </a:cubicBezTo>
                  <a:cubicBezTo>
                    <a:pt x="4619" y="2654"/>
                    <a:pt x="4611" y="2625"/>
                    <a:pt x="4589" y="2612"/>
                  </a:cubicBezTo>
                  <a:lnTo>
                    <a:pt x="4106" y="2333"/>
                  </a:lnTo>
                  <a:cubicBezTo>
                    <a:pt x="4099" y="2329"/>
                    <a:pt x="4091" y="2327"/>
                    <a:pt x="4083" y="2327"/>
                  </a:cubicBezTo>
                  <a:close/>
                  <a:moveTo>
                    <a:pt x="4888" y="2792"/>
                  </a:moveTo>
                  <a:cubicBezTo>
                    <a:pt x="4872" y="2792"/>
                    <a:pt x="4857" y="2801"/>
                    <a:pt x="4848" y="2816"/>
                  </a:cubicBezTo>
                  <a:cubicBezTo>
                    <a:pt x="4835" y="2837"/>
                    <a:pt x="4842" y="2866"/>
                    <a:pt x="4865" y="2879"/>
                  </a:cubicBezTo>
                  <a:lnTo>
                    <a:pt x="5349" y="3158"/>
                  </a:lnTo>
                  <a:cubicBezTo>
                    <a:pt x="5356" y="3163"/>
                    <a:pt x="5364" y="3165"/>
                    <a:pt x="5371" y="3165"/>
                  </a:cubicBezTo>
                  <a:cubicBezTo>
                    <a:pt x="5387" y="3165"/>
                    <a:pt x="5403" y="3156"/>
                    <a:pt x="5412" y="3141"/>
                  </a:cubicBezTo>
                  <a:cubicBezTo>
                    <a:pt x="5424" y="3119"/>
                    <a:pt x="5417" y="3090"/>
                    <a:pt x="5395" y="3077"/>
                  </a:cubicBezTo>
                  <a:lnTo>
                    <a:pt x="4911" y="2799"/>
                  </a:lnTo>
                  <a:cubicBezTo>
                    <a:pt x="4904" y="2794"/>
                    <a:pt x="4896" y="2792"/>
                    <a:pt x="4888" y="2792"/>
                  </a:cubicBezTo>
                  <a:close/>
                  <a:moveTo>
                    <a:pt x="5694" y="3257"/>
                  </a:moveTo>
                  <a:cubicBezTo>
                    <a:pt x="5678" y="3257"/>
                    <a:pt x="5662" y="3266"/>
                    <a:pt x="5654" y="3281"/>
                  </a:cubicBezTo>
                  <a:cubicBezTo>
                    <a:pt x="5641" y="3303"/>
                    <a:pt x="5649" y="3331"/>
                    <a:pt x="5671" y="3344"/>
                  </a:cubicBezTo>
                  <a:lnTo>
                    <a:pt x="6154" y="3623"/>
                  </a:lnTo>
                  <a:cubicBezTo>
                    <a:pt x="6162" y="3628"/>
                    <a:pt x="6170" y="3630"/>
                    <a:pt x="6178" y="3630"/>
                  </a:cubicBezTo>
                  <a:cubicBezTo>
                    <a:pt x="6194" y="3630"/>
                    <a:pt x="6209" y="3621"/>
                    <a:pt x="6218" y="3606"/>
                  </a:cubicBezTo>
                  <a:cubicBezTo>
                    <a:pt x="6231" y="3584"/>
                    <a:pt x="6223" y="3556"/>
                    <a:pt x="6201" y="3543"/>
                  </a:cubicBezTo>
                  <a:lnTo>
                    <a:pt x="5717" y="3264"/>
                  </a:lnTo>
                  <a:cubicBezTo>
                    <a:pt x="5710" y="3259"/>
                    <a:pt x="5702" y="3257"/>
                    <a:pt x="5694" y="3257"/>
                  </a:cubicBezTo>
                  <a:close/>
                  <a:moveTo>
                    <a:pt x="6500" y="3722"/>
                  </a:moveTo>
                  <a:cubicBezTo>
                    <a:pt x="6484" y="3722"/>
                    <a:pt x="6468" y="3731"/>
                    <a:pt x="6459" y="3746"/>
                  </a:cubicBezTo>
                  <a:cubicBezTo>
                    <a:pt x="6447" y="3768"/>
                    <a:pt x="6455" y="3796"/>
                    <a:pt x="6476" y="3809"/>
                  </a:cubicBezTo>
                  <a:lnTo>
                    <a:pt x="6960" y="4088"/>
                  </a:lnTo>
                  <a:cubicBezTo>
                    <a:pt x="6967" y="4093"/>
                    <a:pt x="6975" y="4095"/>
                    <a:pt x="6984" y="4095"/>
                  </a:cubicBezTo>
                  <a:cubicBezTo>
                    <a:pt x="7000" y="4095"/>
                    <a:pt x="7016" y="4087"/>
                    <a:pt x="7023" y="4071"/>
                  </a:cubicBezTo>
                  <a:cubicBezTo>
                    <a:pt x="7037" y="4049"/>
                    <a:pt x="7029" y="4021"/>
                    <a:pt x="7007" y="4008"/>
                  </a:cubicBezTo>
                  <a:lnTo>
                    <a:pt x="6523" y="3729"/>
                  </a:lnTo>
                  <a:cubicBezTo>
                    <a:pt x="6516" y="3724"/>
                    <a:pt x="6508" y="3722"/>
                    <a:pt x="6500" y="3722"/>
                  </a:cubicBezTo>
                  <a:close/>
                  <a:moveTo>
                    <a:pt x="7305" y="4188"/>
                  </a:moveTo>
                  <a:cubicBezTo>
                    <a:pt x="7290" y="4188"/>
                    <a:pt x="7274" y="4196"/>
                    <a:pt x="7266" y="4211"/>
                  </a:cubicBezTo>
                  <a:cubicBezTo>
                    <a:pt x="7252" y="4233"/>
                    <a:pt x="7260" y="4262"/>
                    <a:pt x="7282" y="4275"/>
                  </a:cubicBezTo>
                  <a:lnTo>
                    <a:pt x="7765" y="4554"/>
                  </a:lnTo>
                  <a:cubicBezTo>
                    <a:pt x="7773" y="4558"/>
                    <a:pt x="7781" y="4560"/>
                    <a:pt x="7789" y="4560"/>
                  </a:cubicBezTo>
                  <a:cubicBezTo>
                    <a:pt x="7805" y="4560"/>
                    <a:pt x="7821" y="4552"/>
                    <a:pt x="7830" y="4536"/>
                  </a:cubicBezTo>
                  <a:cubicBezTo>
                    <a:pt x="7842" y="4515"/>
                    <a:pt x="7834" y="4486"/>
                    <a:pt x="7813" y="4473"/>
                  </a:cubicBezTo>
                  <a:lnTo>
                    <a:pt x="7329" y="4194"/>
                  </a:lnTo>
                  <a:cubicBezTo>
                    <a:pt x="7321" y="4190"/>
                    <a:pt x="7313" y="4188"/>
                    <a:pt x="7305" y="4188"/>
                  </a:cubicBezTo>
                  <a:close/>
                  <a:moveTo>
                    <a:pt x="8112" y="4653"/>
                  </a:moveTo>
                  <a:cubicBezTo>
                    <a:pt x="8096" y="4653"/>
                    <a:pt x="8080" y="4661"/>
                    <a:pt x="8072" y="4676"/>
                  </a:cubicBezTo>
                  <a:cubicBezTo>
                    <a:pt x="8058" y="4698"/>
                    <a:pt x="8066" y="4727"/>
                    <a:pt x="8089" y="4740"/>
                  </a:cubicBezTo>
                  <a:lnTo>
                    <a:pt x="8572" y="5019"/>
                  </a:lnTo>
                  <a:cubicBezTo>
                    <a:pt x="8578" y="5023"/>
                    <a:pt x="8588" y="5025"/>
                    <a:pt x="8595" y="5025"/>
                  </a:cubicBezTo>
                  <a:cubicBezTo>
                    <a:pt x="8611" y="5025"/>
                    <a:pt x="8627" y="5017"/>
                    <a:pt x="8636" y="5002"/>
                  </a:cubicBezTo>
                  <a:cubicBezTo>
                    <a:pt x="8648" y="4980"/>
                    <a:pt x="8640" y="4951"/>
                    <a:pt x="8618" y="4938"/>
                  </a:cubicBezTo>
                  <a:lnTo>
                    <a:pt x="8135" y="4659"/>
                  </a:lnTo>
                  <a:cubicBezTo>
                    <a:pt x="8128" y="4655"/>
                    <a:pt x="8120" y="4653"/>
                    <a:pt x="8112" y="4653"/>
                  </a:cubicBezTo>
                  <a:close/>
                  <a:moveTo>
                    <a:pt x="8917" y="5119"/>
                  </a:moveTo>
                  <a:cubicBezTo>
                    <a:pt x="8901" y="5119"/>
                    <a:pt x="8886" y="5127"/>
                    <a:pt x="8877" y="5142"/>
                  </a:cubicBezTo>
                  <a:cubicBezTo>
                    <a:pt x="8865" y="5164"/>
                    <a:pt x="8872" y="5193"/>
                    <a:pt x="8894" y="5205"/>
                  </a:cubicBezTo>
                  <a:lnTo>
                    <a:pt x="9378" y="5484"/>
                  </a:lnTo>
                  <a:cubicBezTo>
                    <a:pt x="9385" y="5489"/>
                    <a:pt x="9393" y="5491"/>
                    <a:pt x="9401" y="5491"/>
                  </a:cubicBezTo>
                  <a:cubicBezTo>
                    <a:pt x="9416" y="5491"/>
                    <a:pt x="9432" y="5482"/>
                    <a:pt x="9441" y="5468"/>
                  </a:cubicBezTo>
                  <a:cubicBezTo>
                    <a:pt x="9453" y="5445"/>
                    <a:pt x="9447" y="5417"/>
                    <a:pt x="9424" y="5403"/>
                  </a:cubicBezTo>
                  <a:lnTo>
                    <a:pt x="8941" y="5125"/>
                  </a:lnTo>
                  <a:cubicBezTo>
                    <a:pt x="8934" y="5121"/>
                    <a:pt x="8925" y="5119"/>
                    <a:pt x="8917" y="5119"/>
                  </a:cubicBezTo>
                  <a:close/>
                  <a:moveTo>
                    <a:pt x="9723" y="5584"/>
                  </a:moveTo>
                  <a:cubicBezTo>
                    <a:pt x="9707" y="5584"/>
                    <a:pt x="9691" y="5592"/>
                    <a:pt x="9683" y="5607"/>
                  </a:cubicBezTo>
                  <a:cubicBezTo>
                    <a:pt x="9670" y="5630"/>
                    <a:pt x="9678" y="5658"/>
                    <a:pt x="9700" y="5670"/>
                  </a:cubicBezTo>
                  <a:lnTo>
                    <a:pt x="10183" y="5949"/>
                  </a:lnTo>
                  <a:cubicBezTo>
                    <a:pt x="10191" y="5954"/>
                    <a:pt x="10199" y="5956"/>
                    <a:pt x="10207" y="5956"/>
                  </a:cubicBezTo>
                  <a:cubicBezTo>
                    <a:pt x="10223" y="5956"/>
                    <a:pt x="10238" y="5947"/>
                    <a:pt x="10247" y="5933"/>
                  </a:cubicBezTo>
                  <a:cubicBezTo>
                    <a:pt x="10260" y="5910"/>
                    <a:pt x="10252" y="5882"/>
                    <a:pt x="10230" y="5870"/>
                  </a:cubicBezTo>
                  <a:lnTo>
                    <a:pt x="9746" y="5590"/>
                  </a:lnTo>
                  <a:cubicBezTo>
                    <a:pt x="9739" y="5586"/>
                    <a:pt x="9731" y="5584"/>
                    <a:pt x="9723" y="5584"/>
                  </a:cubicBezTo>
                  <a:close/>
                  <a:moveTo>
                    <a:pt x="10529" y="6049"/>
                  </a:moveTo>
                  <a:cubicBezTo>
                    <a:pt x="10513" y="6049"/>
                    <a:pt x="10497" y="6057"/>
                    <a:pt x="10488" y="6072"/>
                  </a:cubicBezTo>
                  <a:cubicBezTo>
                    <a:pt x="10476" y="6095"/>
                    <a:pt x="10484" y="6123"/>
                    <a:pt x="10506" y="6135"/>
                  </a:cubicBezTo>
                  <a:lnTo>
                    <a:pt x="10989" y="6415"/>
                  </a:lnTo>
                  <a:cubicBezTo>
                    <a:pt x="10996" y="6419"/>
                    <a:pt x="11004" y="6421"/>
                    <a:pt x="11013" y="6421"/>
                  </a:cubicBezTo>
                  <a:cubicBezTo>
                    <a:pt x="11029" y="6421"/>
                    <a:pt x="11045" y="6412"/>
                    <a:pt x="11052" y="6398"/>
                  </a:cubicBezTo>
                  <a:cubicBezTo>
                    <a:pt x="11066" y="6375"/>
                    <a:pt x="11058" y="6347"/>
                    <a:pt x="11036" y="6335"/>
                  </a:cubicBezTo>
                  <a:lnTo>
                    <a:pt x="10552" y="6055"/>
                  </a:lnTo>
                  <a:cubicBezTo>
                    <a:pt x="10545" y="6051"/>
                    <a:pt x="10537" y="6049"/>
                    <a:pt x="10529" y="6049"/>
                  </a:cubicBezTo>
                  <a:close/>
                  <a:moveTo>
                    <a:pt x="11335" y="6514"/>
                  </a:moveTo>
                  <a:cubicBezTo>
                    <a:pt x="11319" y="6514"/>
                    <a:pt x="11304" y="6522"/>
                    <a:pt x="11295" y="6537"/>
                  </a:cubicBezTo>
                  <a:cubicBezTo>
                    <a:pt x="11282" y="6560"/>
                    <a:pt x="11290" y="6588"/>
                    <a:pt x="11311" y="6600"/>
                  </a:cubicBezTo>
                  <a:lnTo>
                    <a:pt x="11796" y="6880"/>
                  </a:lnTo>
                  <a:cubicBezTo>
                    <a:pt x="11802" y="6884"/>
                    <a:pt x="11810" y="6886"/>
                    <a:pt x="11818" y="6886"/>
                  </a:cubicBezTo>
                  <a:cubicBezTo>
                    <a:pt x="11834" y="6886"/>
                    <a:pt x="11850" y="6878"/>
                    <a:pt x="11859" y="6863"/>
                  </a:cubicBezTo>
                  <a:cubicBezTo>
                    <a:pt x="11871" y="6840"/>
                    <a:pt x="11864" y="6812"/>
                    <a:pt x="11842" y="6800"/>
                  </a:cubicBezTo>
                  <a:lnTo>
                    <a:pt x="11359" y="6520"/>
                  </a:lnTo>
                  <a:cubicBezTo>
                    <a:pt x="11351" y="6516"/>
                    <a:pt x="11343" y="6514"/>
                    <a:pt x="11335" y="6514"/>
                  </a:cubicBezTo>
                  <a:close/>
                  <a:moveTo>
                    <a:pt x="12140" y="6979"/>
                  </a:moveTo>
                  <a:cubicBezTo>
                    <a:pt x="12124" y="6979"/>
                    <a:pt x="12109" y="6987"/>
                    <a:pt x="12100" y="7002"/>
                  </a:cubicBezTo>
                  <a:cubicBezTo>
                    <a:pt x="12087" y="7025"/>
                    <a:pt x="12095" y="7053"/>
                    <a:pt x="12118" y="7067"/>
                  </a:cubicBezTo>
                  <a:lnTo>
                    <a:pt x="12601" y="7346"/>
                  </a:lnTo>
                  <a:cubicBezTo>
                    <a:pt x="12609" y="7349"/>
                    <a:pt x="12617" y="7351"/>
                    <a:pt x="12624" y="7351"/>
                  </a:cubicBezTo>
                  <a:cubicBezTo>
                    <a:pt x="12640" y="7351"/>
                    <a:pt x="12656" y="7344"/>
                    <a:pt x="12665" y="7328"/>
                  </a:cubicBezTo>
                  <a:cubicBezTo>
                    <a:pt x="12677" y="7306"/>
                    <a:pt x="12669" y="7277"/>
                    <a:pt x="12648" y="7265"/>
                  </a:cubicBezTo>
                  <a:lnTo>
                    <a:pt x="12164" y="6985"/>
                  </a:lnTo>
                  <a:cubicBezTo>
                    <a:pt x="12156" y="6981"/>
                    <a:pt x="12148" y="6979"/>
                    <a:pt x="12140" y="6979"/>
                  </a:cubicBezTo>
                  <a:close/>
                  <a:moveTo>
                    <a:pt x="12947" y="7445"/>
                  </a:moveTo>
                  <a:cubicBezTo>
                    <a:pt x="12931" y="7445"/>
                    <a:pt x="12915" y="7453"/>
                    <a:pt x="12906" y="7467"/>
                  </a:cubicBezTo>
                  <a:cubicBezTo>
                    <a:pt x="12894" y="7490"/>
                    <a:pt x="12901" y="7518"/>
                    <a:pt x="12923" y="7532"/>
                  </a:cubicBezTo>
                  <a:lnTo>
                    <a:pt x="13407" y="7811"/>
                  </a:lnTo>
                  <a:cubicBezTo>
                    <a:pt x="13414" y="7815"/>
                    <a:pt x="13422" y="7816"/>
                    <a:pt x="13430" y="7816"/>
                  </a:cubicBezTo>
                  <a:cubicBezTo>
                    <a:pt x="13446" y="7816"/>
                    <a:pt x="13462" y="7809"/>
                    <a:pt x="13470" y="7794"/>
                  </a:cubicBezTo>
                  <a:cubicBezTo>
                    <a:pt x="13484" y="7771"/>
                    <a:pt x="13476" y="7743"/>
                    <a:pt x="13453" y="7730"/>
                  </a:cubicBezTo>
                  <a:lnTo>
                    <a:pt x="12970" y="7451"/>
                  </a:lnTo>
                  <a:cubicBezTo>
                    <a:pt x="12963" y="7447"/>
                    <a:pt x="12955" y="7445"/>
                    <a:pt x="12947" y="74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3657;p60">
              <a:extLst>
                <a:ext uri="{FF2B5EF4-FFF2-40B4-BE49-F238E27FC236}">
                  <a16:creationId xmlns:a16="http://schemas.microsoft.com/office/drawing/2014/main" id="{6FD5D6C6-0971-D485-15B9-DC9B4B1D8445}"/>
                </a:ext>
              </a:extLst>
            </p:cNvPr>
            <p:cNvSpPr/>
            <p:nvPr/>
          </p:nvSpPr>
          <p:spPr>
            <a:xfrm>
              <a:off x="4816733" y="2529386"/>
              <a:ext cx="26909" cy="18067"/>
            </a:xfrm>
            <a:custGeom>
              <a:avLst/>
              <a:gdLst/>
              <a:ahLst/>
              <a:cxnLst/>
              <a:rect l="l" t="t" r="r" b="b"/>
              <a:pathLst>
                <a:path w="350" h="235" extrusionOk="0">
                  <a:moveTo>
                    <a:pt x="55" y="1"/>
                  </a:moveTo>
                  <a:cubicBezTo>
                    <a:pt x="39" y="1"/>
                    <a:pt x="23" y="9"/>
                    <a:pt x="14" y="25"/>
                  </a:cubicBezTo>
                  <a:cubicBezTo>
                    <a:pt x="1" y="46"/>
                    <a:pt x="9" y="75"/>
                    <a:pt x="31" y="88"/>
                  </a:cubicBezTo>
                  <a:lnTo>
                    <a:pt x="273" y="227"/>
                  </a:lnTo>
                  <a:cubicBezTo>
                    <a:pt x="280" y="232"/>
                    <a:pt x="288" y="234"/>
                    <a:pt x="296" y="234"/>
                  </a:cubicBezTo>
                  <a:cubicBezTo>
                    <a:pt x="313" y="234"/>
                    <a:pt x="328" y="225"/>
                    <a:pt x="336" y="210"/>
                  </a:cubicBezTo>
                  <a:cubicBezTo>
                    <a:pt x="350" y="188"/>
                    <a:pt x="342" y="160"/>
                    <a:pt x="319" y="147"/>
                  </a:cubicBezTo>
                  <a:lnTo>
                    <a:pt x="77" y="7"/>
                  </a:lnTo>
                  <a:cubicBezTo>
                    <a:pt x="70" y="3"/>
                    <a:pt x="63" y="1"/>
                    <a:pt x="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658;p60">
              <a:extLst>
                <a:ext uri="{FF2B5EF4-FFF2-40B4-BE49-F238E27FC236}">
                  <a16:creationId xmlns:a16="http://schemas.microsoft.com/office/drawing/2014/main" id="{D6466AF8-3866-5C62-C616-9818FD886EB2}"/>
                </a:ext>
              </a:extLst>
            </p:cNvPr>
            <p:cNvSpPr/>
            <p:nvPr/>
          </p:nvSpPr>
          <p:spPr>
            <a:xfrm>
              <a:off x="3476897" y="3694553"/>
              <a:ext cx="26755" cy="17914"/>
            </a:xfrm>
            <a:custGeom>
              <a:avLst/>
              <a:gdLst/>
              <a:ahLst/>
              <a:cxnLst/>
              <a:rect l="l" t="t" r="r" b="b"/>
              <a:pathLst>
                <a:path w="348" h="233" extrusionOk="0">
                  <a:moveTo>
                    <a:pt x="53" y="0"/>
                  </a:moveTo>
                  <a:cubicBezTo>
                    <a:pt x="37" y="0"/>
                    <a:pt x="21" y="8"/>
                    <a:pt x="13" y="23"/>
                  </a:cubicBezTo>
                  <a:cubicBezTo>
                    <a:pt x="1" y="46"/>
                    <a:pt x="7" y="74"/>
                    <a:pt x="30" y="86"/>
                  </a:cubicBezTo>
                  <a:lnTo>
                    <a:pt x="272" y="226"/>
                  </a:lnTo>
                  <a:cubicBezTo>
                    <a:pt x="279" y="230"/>
                    <a:pt x="287" y="233"/>
                    <a:pt x="295" y="233"/>
                  </a:cubicBezTo>
                  <a:cubicBezTo>
                    <a:pt x="312" y="233"/>
                    <a:pt x="327" y="225"/>
                    <a:pt x="335" y="209"/>
                  </a:cubicBezTo>
                  <a:cubicBezTo>
                    <a:pt x="348" y="186"/>
                    <a:pt x="341" y="158"/>
                    <a:pt x="318" y="146"/>
                  </a:cubicBezTo>
                  <a:lnTo>
                    <a:pt x="76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659;p60">
              <a:extLst>
                <a:ext uri="{FF2B5EF4-FFF2-40B4-BE49-F238E27FC236}">
                  <a16:creationId xmlns:a16="http://schemas.microsoft.com/office/drawing/2014/main" id="{B281BC79-6CD4-C422-0150-450F21688538}"/>
                </a:ext>
              </a:extLst>
            </p:cNvPr>
            <p:cNvSpPr/>
            <p:nvPr/>
          </p:nvSpPr>
          <p:spPr>
            <a:xfrm>
              <a:off x="3520179" y="3719538"/>
              <a:ext cx="1036761" cy="600991"/>
            </a:xfrm>
            <a:custGeom>
              <a:avLst/>
              <a:gdLst/>
              <a:ahLst/>
              <a:cxnLst/>
              <a:rect l="l" t="t" r="r" b="b"/>
              <a:pathLst>
                <a:path w="13485" h="7817" extrusionOk="0">
                  <a:moveTo>
                    <a:pt x="54" y="0"/>
                  </a:moveTo>
                  <a:cubicBezTo>
                    <a:pt x="38" y="0"/>
                    <a:pt x="23" y="8"/>
                    <a:pt x="14" y="23"/>
                  </a:cubicBezTo>
                  <a:cubicBezTo>
                    <a:pt x="1" y="46"/>
                    <a:pt x="9" y="74"/>
                    <a:pt x="31" y="88"/>
                  </a:cubicBezTo>
                  <a:lnTo>
                    <a:pt x="514" y="366"/>
                  </a:lnTo>
                  <a:cubicBezTo>
                    <a:pt x="522" y="370"/>
                    <a:pt x="530" y="373"/>
                    <a:pt x="538" y="373"/>
                  </a:cubicBezTo>
                  <a:cubicBezTo>
                    <a:pt x="554" y="373"/>
                    <a:pt x="569" y="365"/>
                    <a:pt x="578" y="349"/>
                  </a:cubicBezTo>
                  <a:cubicBezTo>
                    <a:pt x="591" y="328"/>
                    <a:pt x="583" y="298"/>
                    <a:pt x="560" y="286"/>
                  </a:cubicBezTo>
                  <a:lnTo>
                    <a:pt x="77" y="7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61" y="466"/>
                  </a:moveTo>
                  <a:cubicBezTo>
                    <a:pt x="844" y="466"/>
                    <a:pt x="829" y="474"/>
                    <a:pt x="819" y="489"/>
                  </a:cubicBezTo>
                  <a:cubicBezTo>
                    <a:pt x="807" y="511"/>
                    <a:pt x="815" y="539"/>
                    <a:pt x="837" y="553"/>
                  </a:cubicBezTo>
                  <a:lnTo>
                    <a:pt x="1320" y="832"/>
                  </a:lnTo>
                  <a:cubicBezTo>
                    <a:pt x="1327" y="837"/>
                    <a:pt x="1335" y="838"/>
                    <a:pt x="1344" y="838"/>
                  </a:cubicBezTo>
                  <a:cubicBezTo>
                    <a:pt x="1360" y="838"/>
                    <a:pt x="1376" y="830"/>
                    <a:pt x="1384" y="815"/>
                  </a:cubicBezTo>
                  <a:cubicBezTo>
                    <a:pt x="1397" y="793"/>
                    <a:pt x="1389" y="764"/>
                    <a:pt x="1367" y="751"/>
                  </a:cubicBezTo>
                  <a:lnTo>
                    <a:pt x="884" y="472"/>
                  </a:lnTo>
                  <a:cubicBezTo>
                    <a:pt x="876" y="468"/>
                    <a:pt x="868" y="466"/>
                    <a:pt x="861" y="466"/>
                  </a:cubicBezTo>
                  <a:close/>
                  <a:moveTo>
                    <a:pt x="1667" y="931"/>
                  </a:moveTo>
                  <a:cubicBezTo>
                    <a:pt x="1650" y="931"/>
                    <a:pt x="1634" y="939"/>
                    <a:pt x="1626" y="955"/>
                  </a:cubicBezTo>
                  <a:cubicBezTo>
                    <a:pt x="1613" y="976"/>
                    <a:pt x="1620" y="1005"/>
                    <a:pt x="1643" y="1018"/>
                  </a:cubicBezTo>
                  <a:lnTo>
                    <a:pt x="2127" y="1297"/>
                  </a:lnTo>
                  <a:cubicBezTo>
                    <a:pt x="2133" y="1302"/>
                    <a:pt x="2141" y="1303"/>
                    <a:pt x="2149" y="1303"/>
                  </a:cubicBezTo>
                  <a:cubicBezTo>
                    <a:pt x="2165" y="1303"/>
                    <a:pt x="2181" y="1295"/>
                    <a:pt x="2190" y="1280"/>
                  </a:cubicBezTo>
                  <a:cubicBezTo>
                    <a:pt x="2202" y="1258"/>
                    <a:pt x="2195" y="1230"/>
                    <a:pt x="2173" y="1216"/>
                  </a:cubicBezTo>
                  <a:lnTo>
                    <a:pt x="1689" y="937"/>
                  </a:lnTo>
                  <a:cubicBezTo>
                    <a:pt x="1682" y="933"/>
                    <a:pt x="1674" y="931"/>
                    <a:pt x="1667" y="931"/>
                  </a:cubicBezTo>
                  <a:close/>
                  <a:moveTo>
                    <a:pt x="2472" y="1396"/>
                  </a:moveTo>
                  <a:cubicBezTo>
                    <a:pt x="2456" y="1396"/>
                    <a:pt x="2440" y="1405"/>
                    <a:pt x="2432" y="1420"/>
                  </a:cubicBezTo>
                  <a:cubicBezTo>
                    <a:pt x="2418" y="1441"/>
                    <a:pt x="2426" y="1470"/>
                    <a:pt x="2449" y="1483"/>
                  </a:cubicBezTo>
                  <a:lnTo>
                    <a:pt x="2932" y="1762"/>
                  </a:lnTo>
                  <a:cubicBezTo>
                    <a:pt x="2939" y="1767"/>
                    <a:pt x="2948" y="1769"/>
                    <a:pt x="2956" y="1769"/>
                  </a:cubicBezTo>
                  <a:cubicBezTo>
                    <a:pt x="2971" y="1769"/>
                    <a:pt x="2987" y="1760"/>
                    <a:pt x="2996" y="1745"/>
                  </a:cubicBezTo>
                  <a:cubicBezTo>
                    <a:pt x="3008" y="1723"/>
                    <a:pt x="3001" y="1695"/>
                    <a:pt x="2978" y="1681"/>
                  </a:cubicBezTo>
                  <a:lnTo>
                    <a:pt x="2495" y="1403"/>
                  </a:lnTo>
                  <a:cubicBezTo>
                    <a:pt x="2488" y="1398"/>
                    <a:pt x="2480" y="1396"/>
                    <a:pt x="2472" y="1396"/>
                  </a:cubicBezTo>
                  <a:close/>
                  <a:moveTo>
                    <a:pt x="3278" y="1861"/>
                  </a:moveTo>
                  <a:cubicBezTo>
                    <a:pt x="3262" y="1861"/>
                    <a:pt x="3246" y="1870"/>
                    <a:pt x="3237" y="1885"/>
                  </a:cubicBezTo>
                  <a:cubicBezTo>
                    <a:pt x="3225" y="1907"/>
                    <a:pt x="3233" y="1936"/>
                    <a:pt x="3254" y="1948"/>
                  </a:cubicBezTo>
                  <a:lnTo>
                    <a:pt x="3738" y="2227"/>
                  </a:lnTo>
                  <a:cubicBezTo>
                    <a:pt x="3745" y="2232"/>
                    <a:pt x="3753" y="2234"/>
                    <a:pt x="3761" y="2234"/>
                  </a:cubicBezTo>
                  <a:cubicBezTo>
                    <a:pt x="3778" y="2234"/>
                    <a:pt x="3792" y="2225"/>
                    <a:pt x="3801" y="2210"/>
                  </a:cubicBezTo>
                  <a:cubicBezTo>
                    <a:pt x="3814" y="2188"/>
                    <a:pt x="3807" y="2160"/>
                    <a:pt x="3784" y="2147"/>
                  </a:cubicBezTo>
                  <a:lnTo>
                    <a:pt x="3301" y="1868"/>
                  </a:lnTo>
                  <a:cubicBezTo>
                    <a:pt x="3294" y="1863"/>
                    <a:pt x="3286" y="1861"/>
                    <a:pt x="3278" y="1861"/>
                  </a:cubicBezTo>
                  <a:close/>
                  <a:moveTo>
                    <a:pt x="4083" y="2327"/>
                  </a:moveTo>
                  <a:cubicBezTo>
                    <a:pt x="4067" y="2327"/>
                    <a:pt x="4052" y="2335"/>
                    <a:pt x="4043" y="2350"/>
                  </a:cubicBezTo>
                  <a:cubicBezTo>
                    <a:pt x="4031" y="2372"/>
                    <a:pt x="4038" y="2401"/>
                    <a:pt x="4060" y="2413"/>
                  </a:cubicBezTo>
                  <a:lnTo>
                    <a:pt x="4543" y="2692"/>
                  </a:lnTo>
                  <a:cubicBezTo>
                    <a:pt x="4551" y="2697"/>
                    <a:pt x="4559" y="2699"/>
                    <a:pt x="4567" y="2699"/>
                  </a:cubicBezTo>
                  <a:cubicBezTo>
                    <a:pt x="4583" y="2699"/>
                    <a:pt x="4598" y="2691"/>
                    <a:pt x="4607" y="2675"/>
                  </a:cubicBezTo>
                  <a:cubicBezTo>
                    <a:pt x="4620" y="2653"/>
                    <a:pt x="4612" y="2625"/>
                    <a:pt x="4591" y="2612"/>
                  </a:cubicBezTo>
                  <a:lnTo>
                    <a:pt x="4106" y="2333"/>
                  </a:lnTo>
                  <a:cubicBezTo>
                    <a:pt x="4099" y="2329"/>
                    <a:pt x="4091" y="2327"/>
                    <a:pt x="4083" y="2327"/>
                  </a:cubicBezTo>
                  <a:close/>
                  <a:moveTo>
                    <a:pt x="4889" y="2792"/>
                  </a:moveTo>
                  <a:cubicBezTo>
                    <a:pt x="4873" y="2792"/>
                    <a:pt x="4857" y="2800"/>
                    <a:pt x="4848" y="2815"/>
                  </a:cubicBezTo>
                  <a:cubicBezTo>
                    <a:pt x="4836" y="2838"/>
                    <a:pt x="4844" y="2866"/>
                    <a:pt x="4866" y="2879"/>
                  </a:cubicBezTo>
                  <a:lnTo>
                    <a:pt x="5350" y="3157"/>
                  </a:lnTo>
                  <a:cubicBezTo>
                    <a:pt x="5356" y="3162"/>
                    <a:pt x="5365" y="3164"/>
                    <a:pt x="5373" y="3164"/>
                  </a:cubicBezTo>
                  <a:cubicBezTo>
                    <a:pt x="5389" y="3164"/>
                    <a:pt x="5405" y="3156"/>
                    <a:pt x="5414" y="3140"/>
                  </a:cubicBezTo>
                  <a:cubicBezTo>
                    <a:pt x="5426" y="3119"/>
                    <a:pt x="5418" y="3090"/>
                    <a:pt x="5396" y="3077"/>
                  </a:cubicBezTo>
                  <a:lnTo>
                    <a:pt x="4913" y="2798"/>
                  </a:lnTo>
                  <a:cubicBezTo>
                    <a:pt x="4905" y="2794"/>
                    <a:pt x="4897" y="2792"/>
                    <a:pt x="4889" y="2792"/>
                  </a:cubicBezTo>
                  <a:close/>
                  <a:moveTo>
                    <a:pt x="5695" y="3257"/>
                  </a:moveTo>
                  <a:cubicBezTo>
                    <a:pt x="5679" y="3257"/>
                    <a:pt x="5664" y="3265"/>
                    <a:pt x="5655" y="3280"/>
                  </a:cubicBezTo>
                  <a:cubicBezTo>
                    <a:pt x="5642" y="3303"/>
                    <a:pt x="5650" y="3331"/>
                    <a:pt x="5672" y="3344"/>
                  </a:cubicBezTo>
                  <a:lnTo>
                    <a:pt x="6156" y="3623"/>
                  </a:lnTo>
                  <a:cubicBezTo>
                    <a:pt x="6163" y="3627"/>
                    <a:pt x="6170" y="3629"/>
                    <a:pt x="6178" y="3629"/>
                  </a:cubicBezTo>
                  <a:cubicBezTo>
                    <a:pt x="6194" y="3629"/>
                    <a:pt x="6210" y="3621"/>
                    <a:pt x="6219" y="3605"/>
                  </a:cubicBezTo>
                  <a:cubicBezTo>
                    <a:pt x="6231" y="3584"/>
                    <a:pt x="6223" y="3555"/>
                    <a:pt x="6202" y="3542"/>
                  </a:cubicBezTo>
                  <a:lnTo>
                    <a:pt x="5719" y="3263"/>
                  </a:lnTo>
                  <a:cubicBezTo>
                    <a:pt x="5711" y="3259"/>
                    <a:pt x="5703" y="3257"/>
                    <a:pt x="5695" y="3257"/>
                  </a:cubicBezTo>
                  <a:close/>
                  <a:moveTo>
                    <a:pt x="6502" y="3722"/>
                  </a:moveTo>
                  <a:cubicBezTo>
                    <a:pt x="6486" y="3722"/>
                    <a:pt x="6469" y="3731"/>
                    <a:pt x="6461" y="3746"/>
                  </a:cubicBezTo>
                  <a:cubicBezTo>
                    <a:pt x="6447" y="3768"/>
                    <a:pt x="6455" y="3797"/>
                    <a:pt x="6478" y="3809"/>
                  </a:cubicBezTo>
                  <a:lnTo>
                    <a:pt x="6961" y="4089"/>
                  </a:lnTo>
                  <a:cubicBezTo>
                    <a:pt x="6969" y="4093"/>
                    <a:pt x="6977" y="4094"/>
                    <a:pt x="6985" y="4094"/>
                  </a:cubicBezTo>
                  <a:cubicBezTo>
                    <a:pt x="7000" y="4094"/>
                    <a:pt x="7016" y="4086"/>
                    <a:pt x="7025" y="4072"/>
                  </a:cubicBezTo>
                  <a:cubicBezTo>
                    <a:pt x="7037" y="4049"/>
                    <a:pt x="7030" y="4021"/>
                    <a:pt x="7007" y="4007"/>
                  </a:cubicBezTo>
                  <a:lnTo>
                    <a:pt x="6524" y="3728"/>
                  </a:lnTo>
                  <a:cubicBezTo>
                    <a:pt x="6517" y="3724"/>
                    <a:pt x="6509" y="3722"/>
                    <a:pt x="6502" y="3722"/>
                  </a:cubicBezTo>
                  <a:close/>
                  <a:moveTo>
                    <a:pt x="7307" y="4188"/>
                  </a:moveTo>
                  <a:cubicBezTo>
                    <a:pt x="7291" y="4188"/>
                    <a:pt x="7275" y="4196"/>
                    <a:pt x="7266" y="4211"/>
                  </a:cubicBezTo>
                  <a:cubicBezTo>
                    <a:pt x="7254" y="4233"/>
                    <a:pt x="7262" y="4262"/>
                    <a:pt x="7283" y="4274"/>
                  </a:cubicBezTo>
                  <a:lnTo>
                    <a:pt x="7767" y="4554"/>
                  </a:lnTo>
                  <a:cubicBezTo>
                    <a:pt x="7774" y="4558"/>
                    <a:pt x="7782" y="4560"/>
                    <a:pt x="7790" y="4560"/>
                  </a:cubicBezTo>
                  <a:cubicBezTo>
                    <a:pt x="7807" y="4560"/>
                    <a:pt x="7822" y="4551"/>
                    <a:pt x="7830" y="4537"/>
                  </a:cubicBezTo>
                  <a:cubicBezTo>
                    <a:pt x="7844" y="4514"/>
                    <a:pt x="7836" y="4486"/>
                    <a:pt x="7813" y="4473"/>
                  </a:cubicBezTo>
                  <a:lnTo>
                    <a:pt x="7330" y="4194"/>
                  </a:lnTo>
                  <a:cubicBezTo>
                    <a:pt x="7323" y="4190"/>
                    <a:pt x="7315" y="4188"/>
                    <a:pt x="7307" y="4188"/>
                  </a:cubicBezTo>
                  <a:close/>
                  <a:moveTo>
                    <a:pt x="8112" y="4653"/>
                  </a:moveTo>
                  <a:cubicBezTo>
                    <a:pt x="8096" y="4653"/>
                    <a:pt x="8081" y="4661"/>
                    <a:pt x="8072" y="4676"/>
                  </a:cubicBezTo>
                  <a:cubicBezTo>
                    <a:pt x="8059" y="4699"/>
                    <a:pt x="8067" y="4727"/>
                    <a:pt x="8089" y="4739"/>
                  </a:cubicBezTo>
                  <a:lnTo>
                    <a:pt x="8572" y="5019"/>
                  </a:lnTo>
                  <a:cubicBezTo>
                    <a:pt x="8580" y="5023"/>
                    <a:pt x="8588" y="5025"/>
                    <a:pt x="8596" y="5025"/>
                  </a:cubicBezTo>
                  <a:cubicBezTo>
                    <a:pt x="8612" y="5025"/>
                    <a:pt x="8627" y="5016"/>
                    <a:pt x="8636" y="5002"/>
                  </a:cubicBezTo>
                  <a:cubicBezTo>
                    <a:pt x="8649" y="4979"/>
                    <a:pt x="8641" y="4951"/>
                    <a:pt x="8620" y="4939"/>
                  </a:cubicBezTo>
                  <a:lnTo>
                    <a:pt x="8135" y="4659"/>
                  </a:lnTo>
                  <a:cubicBezTo>
                    <a:pt x="8128" y="4655"/>
                    <a:pt x="8120" y="4653"/>
                    <a:pt x="8112" y="4653"/>
                  </a:cubicBezTo>
                  <a:close/>
                  <a:moveTo>
                    <a:pt x="8918" y="5118"/>
                  </a:moveTo>
                  <a:cubicBezTo>
                    <a:pt x="8902" y="5118"/>
                    <a:pt x="8886" y="5126"/>
                    <a:pt x="8877" y="5141"/>
                  </a:cubicBezTo>
                  <a:cubicBezTo>
                    <a:pt x="8865" y="5164"/>
                    <a:pt x="8873" y="5192"/>
                    <a:pt x="8895" y="5204"/>
                  </a:cubicBezTo>
                  <a:lnTo>
                    <a:pt x="9379" y="5484"/>
                  </a:lnTo>
                  <a:cubicBezTo>
                    <a:pt x="9385" y="5488"/>
                    <a:pt x="9393" y="5490"/>
                    <a:pt x="9402" y="5490"/>
                  </a:cubicBezTo>
                  <a:cubicBezTo>
                    <a:pt x="9418" y="5490"/>
                    <a:pt x="9434" y="5481"/>
                    <a:pt x="9442" y="5467"/>
                  </a:cubicBezTo>
                  <a:cubicBezTo>
                    <a:pt x="9455" y="5444"/>
                    <a:pt x="9447" y="5416"/>
                    <a:pt x="9425" y="5404"/>
                  </a:cubicBezTo>
                  <a:lnTo>
                    <a:pt x="8942" y="5125"/>
                  </a:lnTo>
                  <a:cubicBezTo>
                    <a:pt x="8934" y="5120"/>
                    <a:pt x="8926" y="5118"/>
                    <a:pt x="8918" y="5118"/>
                  </a:cubicBezTo>
                  <a:close/>
                  <a:moveTo>
                    <a:pt x="9724" y="5583"/>
                  </a:moveTo>
                  <a:cubicBezTo>
                    <a:pt x="9708" y="5583"/>
                    <a:pt x="9693" y="5591"/>
                    <a:pt x="9684" y="5606"/>
                  </a:cubicBezTo>
                  <a:cubicBezTo>
                    <a:pt x="9671" y="5629"/>
                    <a:pt x="9679" y="5657"/>
                    <a:pt x="9701" y="5671"/>
                  </a:cubicBezTo>
                  <a:lnTo>
                    <a:pt x="10185" y="5949"/>
                  </a:lnTo>
                  <a:cubicBezTo>
                    <a:pt x="10192" y="5953"/>
                    <a:pt x="10199" y="5956"/>
                    <a:pt x="10207" y="5956"/>
                  </a:cubicBezTo>
                  <a:cubicBezTo>
                    <a:pt x="10223" y="5956"/>
                    <a:pt x="10239" y="5948"/>
                    <a:pt x="10248" y="5932"/>
                  </a:cubicBezTo>
                  <a:cubicBezTo>
                    <a:pt x="10260" y="5911"/>
                    <a:pt x="10252" y="5881"/>
                    <a:pt x="10231" y="5869"/>
                  </a:cubicBezTo>
                  <a:lnTo>
                    <a:pt x="9748" y="5590"/>
                  </a:lnTo>
                  <a:cubicBezTo>
                    <a:pt x="9740" y="5585"/>
                    <a:pt x="9732" y="5583"/>
                    <a:pt x="9724" y="5583"/>
                  </a:cubicBezTo>
                  <a:close/>
                  <a:moveTo>
                    <a:pt x="10530" y="6049"/>
                  </a:moveTo>
                  <a:cubicBezTo>
                    <a:pt x="10514" y="6049"/>
                    <a:pt x="10498" y="6057"/>
                    <a:pt x="10490" y="6072"/>
                  </a:cubicBezTo>
                  <a:cubicBezTo>
                    <a:pt x="10476" y="6094"/>
                    <a:pt x="10484" y="6122"/>
                    <a:pt x="10507" y="6136"/>
                  </a:cubicBezTo>
                  <a:lnTo>
                    <a:pt x="10990" y="6415"/>
                  </a:lnTo>
                  <a:cubicBezTo>
                    <a:pt x="10998" y="6418"/>
                    <a:pt x="11006" y="6421"/>
                    <a:pt x="11014" y="6421"/>
                  </a:cubicBezTo>
                  <a:cubicBezTo>
                    <a:pt x="11029" y="6421"/>
                    <a:pt x="11045" y="6413"/>
                    <a:pt x="11054" y="6397"/>
                  </a:cubicBezTo>
                  <a:cubicBezTo>
                    <a:pt x="11066" y="6376"/>
                    <a:pt x="11059" y="6346"/>
                    <a:pt x="11036" y="6334"/>
                  </a:cubicBezTo>
                  <a:lnTo>
                    <a:pt x="10553" y="6055"/>
                  </a:lnTo>
                  <a:cubicBezTo>
                    <a:pt x="10546" y="6051"/>
                    <a:pt x="10538" y="6049"/>
                    <a:pt x="10530" y="6049"/>
                  </a:cubicBezTo>
                  <a:close/>
                  <a:moveTo>
                    <a:pt x="11336" y="6514"/>
                  </a:moveTo>
                  <a:cubicBezTo>
                    <a:pt x="11320" y="6514"/>
                    <a:pt x="11304" y="6522"/>
                    <a:pt x="11295" y="6537"/>
                  </a:cubicBezTo>
                  <a:cubicBezTo>
                    <a:pt x="11283" y="6559"/>
                    <a:pt x="11291" y="6587"/>
                    <a:pt x="11312" y="6601"/>
                  </a:cubicBezTo>
                  <a:lnTo>
                    <a:pt x="11796" y="6880"/>
                  </a:lnTo>
                  <a:cubicBezTo>
                    <a:pt x="11803" y="6883"/>
                    <a:pt x="11811" y="6886"/>
                    <a:pt x="11819" y="6886"/>
                  </a:cubicBezTo>
                  <a:cubicBezTo>
                    <a:pt x="11836" y="6886"/>
                    <a:pt x="11851" y="6878"/>
                    <a:pt x="11859" y="6863"/>
                  </a:cubicBezTo>
                  <a:cubicBezTo>
                    <a:pt x="11873" y="6841"/>
                    <a:pt x="11865" y="6812"/>
                    <a:pt x="11842" y="6799"/>
                  </a:cubicBezTo>
                  <a:lnTo>
                    <a:pt x="11359" y="6520"/>
                  </a:lnTo>
                  <a:cubicBezTo>
                    <a:pt x="11352" y="6516"/>
                    <a:pt x="11344" y="6514"/>
                    <a:pt x="11336" y="6514"/>
                  </a:cubicBezTo>
                  <a:close/>
                  <a:moveTo>
                    <a:pt x="12142" y="6979"/>
                  </a:moveTo>
                  <a:cubicBezTo>
                    <a:pt x="12126" y="6979"/>
                    <a:pt x="12110" y="6987"/>
                    <a:pt x="12101" y="7003"/>
                  </a:cubicBezTo>
                  <a:cubicBezTo>
                    <a:pt x="12089" y="7024"/>
                    <a:pt x="12096" y="7053"/>
                    <a:pt x="12118" y="7066"/>
                  </a:cubicBezTo>
                  <a:lnTo>
                    <a:pt x="12601" y="7345"/>
                  </a:lnTo>
                  <a:cubicBezTo>
                    <a:pt x="12609" y="7350"/>
                    <a:pt x="12617" y="7351"/>
                    <a:pt x="12625" y="7351"/>
                  </a:cubicBezTo>
                  <a:cubicBezTo>
                    <a:pt x="12641" y="7351"/>
                    <a:pt x="12656" y="7343"/>
                    <a:pt x="12665" y="7328"/>
                  </a:cubicBezTo>
                  <a:cubicBezTo>
                    <a:pt x="12678" y="7306"/>
                    <a:pt x="12670" y="7278"/>
                    <a:pt x="12649" y="7264"/>
                  </a:cubicBezTo>
                  <a:lnTo>
                    <a:pt x="12164" y="6985"/>
                  </a:lnTo>
                  <a:cubicBezTo>
                    <a:pt x="12158" y="6981"/>
                    <a:pt x="12150" y="6979"/>
                    <a:pt x="12142" y="6979"/>
                  </a:cubicBezTo>
                  <a:close/>
                  <a:moveTo>
                    <a:pt x="12948" y="7444"/>
                  </a:moveTo>
                  <a:cubicBezTo>
                    <a:pt x="12932" y="7444"/>
                    <a:pt x="12916" y="7453"/>
                    <a:pt x="12908" y="7468"/>
                  </a:cubicBezTo>
                  <a:cubicBezTo>
                    <a:pt x="12894" y="7490"/>
                    <a:pt x="12902" y="7519"/>
                    <a:pt x="12924" y="7531"/>
                  </a:cubicBezTo>
                  <a:lnTo>
                    <a:pt x="13408" y="7810"/>
                  </a:lnTo>
                  <a:cubicBezTo>
                    <a:pt x="13414" y="7815"/>
                    <a:pt x="13422" y="7817"/>
                    <a:pt x="13431" y="7817"/>
                  </a:cubicBezTo>
                  <a:cubicBezTo>
                    <a:pt x="13447" y="7817"/>
                    <a:pt x="13463" y="7808"/>
                    <a:pt x="13471" y="7793"/>
                  </a:cubicBezTo>
                  <a:cubicBezTo>
                    <a:pt x="13484" y="7771"/>
                    <a:pt x="13476" y="7743"/>
                    <a:pt x="13454" y="7730"/>
                  </a:cubicBezTo>
                  <a:lnTo>
                    <a:pt x="12971" y="7451"/>
                  </a:lnTo>
                  <a:cubicBezTo>
                    <a:pt x="12964" y="7446"/>
                    <a:pt x="12956" y="7444"/>
                    <a:pt x="12948" y="74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660;p60">
              <a:extLst>
                <a:ext uri="{FF2B5EF4-FFF2-40B4-BE49-F238E27FC236}">
                  <a16:creationId xmlns:a16="http://schemas.microsoft.com/office/drawing/2014/main" id="{D3141E32-0B39-41E4-31E9-92803F2A334A}"/>
                </a:ext>
              </a:extLst>
            </p:cNvPr>
            <p:cNvSpPr/>
            <p:nvPr/>
          </p:nvSpPr>
          <p:spPr>
            <a:xfrm>
              <a:off x="4573413" y="4327568"/>
              <a:ext cx="45361" cy="18529"/>
            </a:xfrm>
            <a:custGeom>
              <a:avLst/>
              <a:gdLst/>
              <a:ahLst/>
              <a:cxnLst/>
              <a:rect l="l" t="t" r="r" b="b"/>
              <a:pathLst>
                <a:path w="590" h="241" extrusionOk="0">
                  <a:moveTo>
                    <a:pt x="53" y="0"/>
                  </a:moveTo>
                  <a:cubicBezTo>
                    <a:pt x="37" y="0"/>
                    <a:pt x="21" y="9"/>
                    <a:pt x="13" y="24"/>
                  </a:cubicBezTo>
                  <a:cubicBezTo>
                    <a:pt x="0" y="46"/>
                    <a:pt x="7" y="75"/>
                    <a:pt x="30" y="87"/>
                  </a:cubicBezTo>
                  <a:lnTo>
                    <a:pt x="295" y="240"/>
                  </a:lnTo>
                  <a:lnTo>
                    <a:pt x="560" y="87"/>
                  </a:lnTo>
                  <a:cubicBezTo>
                    <a:pt x="582" y="75"/>
                    <a:pt x="589" y="46"/>
                    <a:pt x="577" y="24"/>
                  </a:cubicBezTo>
                  <a:cubicBezTo>
                    <a:pt x="568" y="9"/>
                    <a:pt x="552" y="0"/>
                    <a:pt x="537" y="0"/>
                  </a:cubicBezTo>
                  <a:cubicBezTo>
                    <a:pt x="529" y="0"/>
                    <a:pt x="521" y="3"/>
                    <a:pt x="514" y="7"/>
                  </a:cubicBezTo>
                  <a:lnTo>
                    <a:pt x="295" y="133"/>
                  </a:lnTo>
                  <a:lnTo>
                    <a:pt x="76" y="7"/>
                  </a:lnTo>
                  <a:cubicBezTo>
                    <a:pt x="69" y="3"/>
                    <a:pt x="61" y="0"/>
                    <a:pt x="5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661;p60">
              <a:extLst>
                <a:ext uri="{FF2B5EF4-FFF2-40B4-BE49-F238E27FC236}">
                  <a16:creationId xmlns:a16="http://schemas.microsoft.com/office/drawing/2014/main" id="{F20D8AF6-AF2F-F1E1-F17C-0FFF0BBC9725}"/>
                </a:ext>
              </a:extLst>
            </p:cNvPr>
            <p:cNvSpPr/>
            <p:nvPr/>
          </p:nvSpPr>
          <p:spPr>
            <a:xfrm>
              <a:off x="4634685" y="3840083"/>
              <a:ext cx="828486" cy="480823"/>
            </a:xfrm>
            <a:custGeom>
              <a:avLst/>
              <a:gdLst/>
              <a:ahLst/>
              <a:cxnLst/>
              <a:rect l="l" t="t" r="r" b="b"/>
              <a:pathLst>
                <a:path w="10776" h="6254" extrusionOk="0">
                  <a:moveTo>
                    <a:pt x="10722" y="0"/>
                  </a:moveTo>
                  <a:cubicBezTo>
                    <a:pt x="10714" y="0"/>
                    <a:pt x="10706" y="2"/>
                    <a:pt x="10699" y="6"/>
                  </a:cubicBezTo>
                  <a:lnTo>
                    <a:pt x="10229" y="279"/>
                  </a:lnTo>
                  <a:cubicBezTo>
                    <a:pt x="10207" y="291"/>
                    <a:pt x="10199" y="319"/>
                    <a:pt x="10212" y="342"/>
                  </a:cubicBezTo>
                  <a:cubicBezTo>
                    <a:pt x="10221" y="356"/>
                    <a:pt x="10236" y="365"/>
                    <a:pt x="10252" y="365"/>
                  </a:cubicBezTo>
                  <a:cubicBezTo>
                    <a:pt x="10260" y="365"/>
                    <a:pt x="10268" y="363"/>
                    <a:pt x="10276" y="359"/>
                  </a:cubicBezTo>
                  <a:lnTo>
                    <a:pt x="10747" y="87"/>
                  </a:lnTo>
                  <a:cubicBezTo>
                    <a:pt x="10768" y="74"/>
                    <a:pt x="10776" y="45"/>
                    <a:pt x="10763" y="23"/>
                  </a:cubicBezTo>
                  <a:cubicBezTo>
                    <a:pt x="10754" y="8"/>
                    <a:pt x="10738" y="0"/>
                    <a:pt x="10722" y="0"/>
                  </a:cubicBezTo>
                  <a:close/>
                  <a:moveTo>
                    <a:pt x="9939" y="453"/>
                  </a:moveTo>
                  <a:cubicBezTo>
                    <a:pt x="9931" y="453"/>
                    <a:pt x="9923" y="455"/>
                    <a:pt x="9915" y="460"/>
                  </a:cubicBezTo>
                  <a:lnTo>
                    <a:pt x="9445" y="731"/>
                  </a:lnTo>
                  <a:cubicBezTo>
                    <a:pt x="9422" y="744"/>
                    <a:pt x="9414" y="773"/>
                    <a:pt x="9428" y="794"/>
                  </a:cubicBezTo>
                  <a:cubicBezTo>
                    <a:pt x="9436" y="810"/>
                    <a:pt x="9452" y="818"/>
                    <a:pt x="9467" y="818"/>
                  </a:cubicBezTo>
                  <a:cubicBezTo>
                    <a:pt x="9476" y="818"/>
                    <a:pt x="9484" y="816"/>
                    <a:pt x="9491" y="812"/>
                  </a:cubicBezTo>
                  <a:lnTo>
                    <a:pt x="9962" y="540"/>
                  </a:lnTo>
                  <a:cubicBezTo>
                    <a:pt x="9984" y="527"/>
                    <a:pt x="9991" y="499"/>
                    <a:pt x="9979" y="477"/>
                  </a:cubicBezTo>
                  <a:cubicBezTo>
                    <a:pt x="9970" y="462"/>
                    <a:pt x="9955" y="453"/>
                    <a:pt x="9939" y="453"/>
                  </a:cubicBezTo>
                  <a:close/>
                  <a:moveTo>
                    <a:pt x="9154" y="906"/>
                  </a:moveTo>
                  <a:cubicBezTo>
                    <a:pt x="9146" y="906"/>
                    <a:pt x="9138" y="908"/>
                    <a:pt x="9131" y="913"/>
                  </a:cubicBezTo>
                  <a:lnTo>
                    <a:pt x="8660" y="1184"/>
                  </a:lnTo>
                  <a:cubicBezTo>
                    <a:pt x="8637" y="1197"/>
                    <a:pt x="8631" y="1226"/>
                    <a:pt x="8643" y="1248"/>
                  </a:cubicBezTo>
                  <a:cubicBezTo>
                    <a:pt x="8652" y="1263"/>
                    <a:pt x="8667" y="1271"/>
                    <a:pt x="8684" y="1271"/>
                  </a:cubicBezTo>
                  <a:cubicBezTo>
                    <a:pt x="8691" y="1271"/>
                    <a:pt x="8699" y="1268"/>
                    <a:pt x="8706" y="1265"/>
                  </a:cubicBezTo>
                  <a:lnTo>
                    <a:pt x="9177" y="993"/>
                  </a:lnTo>
                  <a:cubicBezTo>
                    <a:pt x="9199" y="980"/>
                    <a:pt x="9207" y="952"/>
                    <a:pt x="9194" y="929"/>
                  </a:cubicBezTo>
                  <a:cubicBezTo>
                    <a:pt x="9185" y="914"/>
                    <a:pt x="9170" y="906"/>
                    <a:pt x="9154" y="906"/>
                  </a:cubicBezTo>
                  <a:close/>
                  <a:moveTo>
                    <a:pt x="8369" y="1359"/>
                  </a:moveTo>
                  <a:cubicBezTo>
                    <a:pt x="8361" y="1359"/>
                    <a:pt x="8353" y="1361"/>
                    <a:pt x="8346" y="1365"/>
                  </a:cubicBezTo>
                  <a:lnTo>
                    <a:pt x="7875" y="1637"/>
                  </a:lnTo>
                  <a:cubicBezTo>
                    <a:pt x="7854" y="1650"/>
                    <a:pt x="7846" y="1678"/>
                    <a:pt x="7858" y="1701"/>
                  </a:cubicBezTo>
                  <a:cubicBezTo>
                    <a:pt x="7867" y="1715"/>
                    <a:pt x="7883" y="1723"/>
                    <a:pt x="7899" y="1723"/>
                  </a:cubicBezTo>
                  <a:cubicBezTo>
                    <a:pt x="7907" y="1723"/>
                    <a:pt x="7914" y="1722"/>
                    <a:pt x="7922" y="1718"/>
                  </a:cubicBezTo>
                  <a:lnTo>
                    <a:pt x="8393" y="1446"/>
                  </a:lnTo>
                  <a:cubicBezTo>
                    <a:pt x="8414" y="1433"/>
                    <a:pt x="8422" y="1405"/>
                    <a:pt x="8410" y="1382"/>
                  </a:cubicBezTo>
                  <a:cubicBezTo>
                    <a:pt x="8401" y="1367"/>
                    <a:pt x="8385" y="1359"/>
                    <a:pt x="8369" y="1359"/>
                  </a:cubicBezTo>
                  <a:close/>
                  <a:moveTo>
                    <a:pt x="7585" y="1812"/>
                  </a:moveTo>
                  <a:cubicBezTo>
                    <a:pt x="7577" y="1812"/>
                    <a:pt x="7569" y="1814"/>
                    <a:pt x="7562" y="1818"/>
                  </a:cubicBezTo>
                  <a:lnTo>
                    <a:pt x="7091" y="2090"/>
                  </a:lnTo>
                  <a:cubicBezTo>
                    <a:pt x="7069" y="2103"/>
                    <a:pt x="7061" y="2131"/>
                    <a:pt x="7073" y="2153"/>
                  </a:cubicBezTo>
                  <a:cubicBezTo>
                    <a:pt x="7082" y="2168"/>
                    <a:pt x="7098" y="2177"/>
                    <a:pt x="7114" y="2177"/>
                  </a:cubicBezTo>
                  <a:cubicBezTo>
                    <a:pt x="7122" y="2177"/>
                    <a:pt x="7131" y="2175"/>
                    <a:pt x="7137" y="2170"/>
                  </a:cubicBezTo>
                  <a:lnTo>
                    <a:pt x="7608" y="1899"/>
                  </a:lnTo>
                  <a:cubicBezTo>
                    <a:pt x="7631" y="1887"/>
                    <a:pt x="7637" y="1857"/>
                    <a:pt x="7625" y="1836"/>
                  </a:cubicBezTo>
                  <a:cubicBezTo>
                    <a:pt x="7616" y="1820"/>
                    <a:pt x="7600" y="1812"/>
                    <a:pt x="7585" y="1812"/>
                  </a:cubicBezTo>
                  <a:close/>
                  <a:moveTo>
                    <a:pt x="6800" y="2265"/>
                  </a:moveTo>
                  <a:cubicBezTo>
                    <a:pt x="6792" y="2265"/>
                    <a:pt x="6784" y="2267"/>
                    <a:pt x="6777" y="2272"/>
                  </a:cubicBezTo>
                  <a:lnTo>
                    <a:pt x="6306" y="2543"/>
                  </a:lnTo>
                  <a:cubicBezTo>
                    <a:pt x="6284" y="2555"/>
                    <a:pt x="6276" y="2585"/>
                    <a:pt x="6290" y="2606"/>
                  </a:cubicBezTo>
                  <a:cubicBezTo>
                    <a:pt x="6297" y="2622"/>
                    <a:pt x="6313" y="2630"/>
                    <a:pt x="6330" y="2630"/>
                  </a:cubicBezTo>
                  <a:cubicBezTo>
                    <a:pt x="6338" y="2630"/>
                    <a:pt x="6346" y="2628"/>
                    <a:pt x="6353" y="2623"/>
                  </a:cubicBezTo>
                  <a:lnTo>
                    <a:pt x="6823" y="2352"/>
                  </a:lnTo>
                  <a:cubicBezTo>
                    <a:pt x="6846" y="2339"/>
                    <a:pt x="6854" y="2311"/>
                    <a:pt x="6840" y="2289"/>
                  </a:cubicBezTo>
                  <a:cubicBezTo>
                    <a:pt x="6832" y="2274"/>
                    <a:pt x="6816" y="2265"/>
                    <a:pt x="6800" y="2265"/>
                  </a:cubicBezTo>
                  <a:close/>
                  <a:moveTo>
                    <a:pt x="6016" y="2718"/>
                  </a:moveTo>
                  <a:cubicBezTo>
                    <a:pt x="6008" y="2718"/>
                    <a:pt x="6000" y="2720"/>
                    <a:pt x="5992" y="2724"/>
                  </a:cubicBezTo>
                  <a:lnTo>
                    <a:pt x="5522" y="2996"/>
                  </a:lnTo>
                  <a:cubicBezTo>
                    <a:pt x="5500" y="3009"/>
                    <a:pt x="5492" y="3037"/>
                    <a:pt x="5505" y="3060"/>
                  </a:cubicBezTo>
                  <a:cubicBezTo>
                    <a:pt x="5514" y="3075"/>
                    <a:pt x="5529" y="3082"/>
                    <a:pt x="5545" y="3082"/>
                  </a:cubicBezTo>
                  <a:cubicBezTo>
                    <a:pt x="5553" y="3082"/>
                    <a:pt x="5561" y="3080"/>
                    <a:pt x="5569" y="3077"/>
                  </a:cubicBezTo>
                  <a:lnTo>
                    <a:pt x="6040" y="2804"/>
                  </a:lnTo>
                  <a:cubicBezTo>
                    <a:pt x="6061" y="2792"/>
                    <a:pt x="6069" y="2764"/>
                    <a:pt x="6056" y="2741"/>
                  </a:cubicBezTo>
                  <a:cubicBezTo>
                    <a:pt x="6047" y="2726"/>
                    <a:pt x="6032" y="2718"/>
                    <a:pt x="6016" y="2718"/>
                  </a:cubicBezTo>
                  <a:close/>
                  <a:moveTo>
                    <a:pt x="5231" y="3171"/>
                  </a:moveTo>
                  <a:cubicBezTo>
                    <a:pt x="5223" y="3171"/>
                    <a:pt x="5215" y="3173"/>
                    <a:pt x="5207" y="3177"/>
                  </a:cubicBezTo>
                  <a:lnTo>
                    <a:pt x="4737" y="3450"/>
                  </a:lnTo>
                  <a:cubicBezTo>
                    <a:pt x="4715" y="3462"/>
                    <a:pt x="4707" y="3490"/>
                    <a:pt x="4720" y="3513"/>
                  </a:cubicBezTo>
                  <a:cubicBezTo>
                    <a:pt x="4729" y="3527"/>
                    <a:pt x="4745" y="3536"/>
                    <a:pt x="4760" y="3536"/>
                  </a:cubicBezTo>
                  <a:cubicBezTo>
                    <a:pt x="4768" y="3536"/>
                    <a:pt x="4776" y="3534"/>
                    <a:pt x="4784" y="3530"/>
                  </a:cubicBezTo>
                  <a:lnTo>
                    <a:pt x="5255" y="3258"/>
                  </a:lnTo>
                  <a:cubicBezTo>
                    <a:pt x="5276" y="3245"/>
                    <a:pt x="5284" y="3216"/>
                    <a:pt x="5272" y="3194"/>
                  </a:cubicBezTo>
                  <a:cubicBezTo>
                    <a:pt x="5263" y="3179"/>
                    <a:pt x="5247" y="3171"/>
                    <a:pt x="5231" y="3171"/>
                  </a:cubicBezTo>
                  <a:close/>
                  <a:moveTo>
                    <a:pt x="4446" y="3624"/>
                  </a:moveTo>
                  <a:cubicBezTo>
                    <a:pt x="4438" y="3624"/>
                    <a:pt x="4431" y="3626"/>
                    <a:pt x="4424" y="3630"/>
                  </a:cubicBezTo>
                  <a:lnTo>
                    <a:pt x="3953" y="3902"/>
                  </a:lnTo>
                  <a:cubicBezTo>
                    <a:pt x="3930" y="3915"/>
                    <a:pt x="3923" y="3943"/>
                    <a:pt x="3936" y="3965"/>
                  </a:cubicBezTo>
                  <a:cubicBezTo>
                    <a:pt x="3944" y="3980"/>
                    <a:pt x="3960" y="3989"/>
                    <a:pt x="3976" y="3989"/>
                  </a:cubicBezTo>
                  <a:cubicBezTo>
                    <a:pt x="3985" y="3989"/>
                    <a:pt x="3992" y="3987"/>
                    <a:pt x="3999" y="3982"/>
                  </a:cubicBezTo>
                  <a:lnTo>
                    <a:pt x="4470" y="3711"/>
                  </a:lnTo>
                  <a:cubicBezTo>
                    <a:pt x="4492" y="3698"/>
                    <a:pt x="4499" y="3669"/>
                    <a:pt x="4487" y="3648"/>
                  </a:cubicBezTo>
                  <a:cubicBezTo>
                    <a:pt x="4478" y="3632"/>
                    <a:pt x="4462" y="3624"/>
                    <a:pt x="4446" y="3624"/>
                  </a:cubicBezTo>
                  <a:close/>
                  <a:moveTo>
                    <a:pt x="3662" y="4077"/>
                  </a:moveTo>
                  <a:cubicBezTo>
                    <a:pt x="3654" y="4077"/>
                    <a:pt x="3646" y="4079"/>
                    <a:pt x="3639" y="4084"/>
                  </a:cubicBezTo>
                  <a:lnTo>
                    <a:pt x="3168" y="4355"/>
                  </a:lnTo>
                  <a:cubicBezTo>
                    <a:pt x="3146" y="4367"/>
                    <a:pt x="3139" y="4397"/>
                    <a:pt x="3151" y="4418"/>
                  </a:cubicBezTo>
                  <a:cubicBezTo>
                    <a:pt x="3160" y="4434"/>
                    <a:pt x="3176" y="4442"/>
                    <a:pt x="3192" y="4442"/>
                  </a:cubicBezTo>
                  <a:cubicBezTo>
                    <a:pt x="3200" y="4442"/>
                    <a:pt x="3208" y="4439"/>
                    <a:pt x="3214" y="4436"/>
                  </a:cubicBezTo>
                  <a:lnTo>
                    <a:pt x="3685" y="4163"/>
                  </a:lnTo>
                  <a:cubicBezTo>
                    <a:pt x="3708" y="4151"/>
                    <a:pt x="3715" y="4123"/>
                    <a:pt x="3703" y="4100"/>
                  </a:cubicBezTo>
                  <a:cubicBezTo>
                    <a:pt x="3694" y="4085"/>
                    <a:pt x="3678" y="4077"/>
                    <a:pt x="3662" y="4077"/>
                  </a:cubicBezTo>
                  <a:close/>
                  <a:moveTo>
                    <a:pt x="2878" y="4530"/>
                  </a:moveTo>
                  <a:cubicBezTo>
                    <a:pt x="2870" y="4530"/>
                    <a:pt x="2861" y="4532"/>
                    <a:pt x="2854" y="4536"/>
                  </a:cubicBezTo>
                  <a:lnTo>
                    <a:pt x="2383" y="4808"/>
                  </a:lnTo>
                  <a:cubicBezTo>
                    <a:pt x="2362" y="4821"/>
                    <a:pt x="2354" y="4849"/>
                    <a:pt x="2366" y="4872"/>
                  </a:cubicBezTo>
                  <a:cubicBezTo>
                    <a:pt x="2375" y="4886"/>
                    <a:pt x="2391" y="4894"/>
                    <a:pt x="2407" y="4894"/>
                  </a:cubicBezTo>
                  <a:cubicBezTo>
                    <a:pt x="2415" y="4894"/>
                    <a:pt x="2423" y="4893"/>
                    <a:pt x="2431" y="4889"/>
                  </a:cubicBezTo>
                  <a:lnTo>
                    <a:pt x="2901" y="4616"/>
                  </a:lnTo>
                  <a:cubicBezTo>
                    <a:pt x="2923" y="4604"/>
                    <a:pt x="2931" y="4576"/>
                    <a:pt x="2918" y="4553"/>
                  </a:cubicBezTo>
                  <a:cubicBezTo>
                    <a:pt x="2909" y="4538"/>
                    <a:pt x="2894" y="4530"/>
                    <a:pt x="2878" y="4530"/>
                  </a:cubicBezTo>
                  <a:close/>
                  <a:moveTo>
                    <a:pt x="2093" y="4983"/>
                  </a:moveTo>
                  <a:cubicBezTo>
                    <a:pt x="2085" y="4983"/>
                    <a:pt x="2077" y="4985"/>
                    <a:pt x="2070" y="4989"/>
                  </a:cubicBezTo>
                  <a:lnTo>
                    <a:pt x="1600" y="5261"/>
                  </a:lnTo>
                  <a:cubicBezTo>
                    <a:pt x="1577" y="5274"/>
                    <a:pt x="1569" y="5302"/>
                    <a:pt x="1582" y="5324"/>
                  </a:cubicBezTo>
                  <a:cubicBezTo>
                    <a:pt x="1591" y="5339"/>
                    <a:pt x="1606" y="5348"/>
                    <a:pt x="1622" y="5348"/>
                  </a:cubicBezTo>
                  <a:cubicBezTo>
                    <a:pt x="1630" y="5348"/>
                    <a:pt x="1639" y="5346"/>
                    <a:pt x="1646" y="5341"/>
                  </a:cubicBezTo>
                  <a:lnTo>
                    <a:pt x="2116" y="5070"/>
                  </a:lnTo>
                  <a:cubicBezTo>
                    <a:pt x="2139" y="5056"/>
                    <a:pt x="2146" y="5028"/>
                    <a:pt x="2133" y="5006"/>
                  </a:cubicBezTo>
                  <a:cubicBezTo>
                    <a:pt x="2124" y="4991"/>
                    <a:pt x="2109" y="4983"/>
                    <a:pt x="2093" y="4983"/>
                  </a:cubicBezTo>
                  <a:close/>
                  <a:moveTo>
                    <a:pt x="1308" y="5436"/>
                  </a:moveTo>
                  <a:cubicBezTo>
                    <a:pt x="1300" y="5436"/>
                    <a:pt x="1292" y="5438"/>
                    <a:pt x="1285" y="5442"/>
                  </a:cubicBezTo>
                  <a:lnTo>
                    <a:pt x="815" y="5714"/>
                  </a:lnTo>
                  <a:cubicBezTo>
                    <a:pt x="792" y="5726"/>
                    <a:pt x="785" y="5755"/>
                    <a:pt x="798" y="5777"/>
                  </a:cubicBezTo>
                  <a:cubicBezTo>
                    <a:pt x="807" y="5792"/>
                    <a:pt x="821" y="5801"/>
                    <a:pt x="838" y="5801"/>
                  </a:cubicBezTo>
                  <a:cubicBezTo>
                    <a:pt x="846" y="5801"/>
                    <a:pt x="854" y="5799"/>
                    <a:pt x="861" y="5794"/>
                  </a:cubicBezTo>
                  <a:lnTo>
                    <a:pt x="1332" y="5523"/>
                  </a:lnTo>
                  <a:cubicBezTo>
                    <a:pt x="1354" y="5510"/>
                    <a:pt x="1362" y="5481"/>
                    <a:pt x="1348" y="5460"/>
                  </a:cubicBezTo>
                  <a:cubicBezTo>
                    <a:pt x="1340" y="5444"/>
                    <a:pt x="1324" y="5436"/>
                    <a:pt x="1308" y="5436"/>
                  </a:cubicBezTo>
                  <a:close/>
                  <a:moveTo>
                    <a:pt x="524" y="5889"/>
                  </a:moveTo>
                  <a:cubicBezTo>
                    <a:pt x="516" y="5889"/>
                    <a:pt x="508" y="5891"/>
                    <a:pt x="501" y="5895"/>
                  </a:cubicBezTo>
                  <a:lnTo>
                    <a:pt x="30" y="6167"/>
                  </a:lnTo>
                  <a:cubicBezTo>
                    <a:pt x="8" y="6180"/>
                    <a:pt x="1" y="6208"/>
                    <a:pt x="13" y="6231"/>
                  </a:cubicBezTo>
                  <a:cubicBezTo>
                    <a:pt x="22" y="6246"/>
                    <a:pt x="38" y="6253"/>
                    <a:pt x="53" y="6253"/>
                  </a:cubicBezTo>
                  <a:cubicBezTo>
                    <a:pt x="61" y="6253"/>
                    <a:pt x="69" y="6251"/>
                    <a:pt x="77" y="6248"/>
                  </a:cubicBezTo>
                  <a:lnTo>
                    <a:pt x="548" y="5975"/>
                  </a:lnTo>
                  <a:cubicBezTo>
                    <a:pt x="569" y="5963"/>
                    <a:pt x="577" y="5935"/>
                    <a:pt x="565" y="5912"/>
                  </a:cubicBezTo>
                  <a:cubicBezTo>
                    <a:pt x="556" y="5897"/>
                    <a:pt x="540" y="5889"/>
                    <a:pt x="524" y="588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662;p60">
              <a:extLst>
                <a:ext uri="{FF2B5EF4-FFF2-40B4-BE49-F238E27FC236}">
                  <a16:creationId xmlns:a16="http://schemas.microsoft.com/office/drawing/2014/main" id="{56599344-6890-C49C-BAD5-B7686A9C2D29}"/>
                </a:ext>
              </a:extLst>
            </p:cNvPr>
            <p:cNvSpPr/>
            <p:nvPr/>
          </p:nvSpPr>
          <p:spPr>
            <a:xfrm>
              <a:off x="5479118" y="3815405"/>
              <a:ext cx="26678" cy="17914"/>
            </a:xfrm>
            <a:custGeom>
              <a:avLst/>
              <a:gdLst/>
              <a:ahLst/>
              <a:cxnLst/>
              <a:rect l="l" t="t" r="r" b="b"/>
              <a:pathLst>
                <a:path w="347" h="233" extrusionOk="0">
                  <a:moveTo>
                    <a:pt x="293" y="0"/>
                  </a:moveTo>
                  <a:cubicBezTo>
                    <a:pt x="286" y="0"/>
                    <a:pt x="278" y="2"/>
                    <a:pt x="271" y="6"/>
                  </a:cubicBezTo>
                  <a:lnTo>
                    <a:pt x="29" y="146"/>
                  </a:lnTo>
                  <a:cubicBezTo>
                    <a:pt x="7" y="159"/>
                    <a:pt x="0" y="187"/>
                    <a:pt x="12" y="210"/>
                  </a:cubicBezTo>
                  <a:cubicBezTo>
                    <a:pt x="21" y="225"/>
                    <a:pt x="37" y="232"/>
                    <a:pt x="53" y="232"/>
                  </a:cubicBezTo>
                  <a:cubicBezTo>
                    <a:pt x="61" y="232"/>
                    <a:pt x="69" y="231"/>
                    <a:pt x="76" y="227"/>
                  </a:cubicBezTo>
                  <a:lnTo>
                    <a:pt x="318" y="87"/>
                  </a:lnTo>
                  <a:cubicBezTo>
                    <a:pt x="340" y="75"/>
                    <a:pt x="347" y="46"/>
                    <a:pt x="335" y="24"/>
                  </a:cubicBezTo>
                  <a:cubicBezTo>
                    <a:pt x="325" y="9"/>
                    <a:pt x="309" y="0"/>
                    <a:pt x="2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663;p60">
              <a:extLst>
                <a:ext uri="{FF2B5EF4-FFF2-40B4-BE49-F238E27FC236}">
                  <a16:creationId xmlns:a16="http://schemas.microsoft.com/office/drawing/2014/main" id="{92A4327E-BDAE-E538-9A2A-51EB558B60A6}"/>
                </a:ext>
              </a:extLst>
            </p:cNvPr>
            <p:cNvSpPr/>
            <p:nvPr/>
          </p:nvSpPr>
          <p:spPr>
            <a:xfrm>
              <a:off x="4303647" y="2259313"/>
              <a:ext cx="26909" cy="17837"/>
            </a:xfrm>
            <a:custGeom>
              <a:avLst/>
              <a:gdLst/>
              <a:ahLst/>
              <a:cxnLst/>
              <a:rect l="l" t="t" r="r" b="b"/>
              <a:pathLst>
                <a:path w="350" h="232" extrusionOk="0">
                  <a:moveTo>
                    <a:pt x="296" y="0"/>
                  </a:moveTo>
                  <a:cubicBezTo>
                    <a:pt x="288" y="0"/>
                    <a:pt x="280" y="2"/>
                    <a:pt x="273" y="6"/>
                  </a:cubicBezTo>
                  <a:lnTo>
                    <a:pt x="31" y="145"/>
                  </a:lnTo>
                  <a:cubicBezTo>
                    <a:pt x="8" y="157"/>
                    <a:pt x="1" y="185"/>
                    <a:pt x="13" y="208"/>
                  </a:cubicBezTo>
                  <a:cubicBezTo>
                    <a:pt x="22" y="224"/>
                    <a:pt x="38" y="232"/>
                    <a:pt x="53" y="232"/>
                  </a:cubicBezTo>
                  <a:cubicBezTo>
                    <a:pt x="61" y="232"/>
                    <a:pt x="69" y="229"/>
                    <a:pt x="77" y="226"/>
                  </a:cubicBezTo>
                  <a:lnTo>
                    <a:pt x="319" y="87"/>
                  </a:lnTo>
                  <a:cubicBezTo>
                    <a:pt x="342" y="75"/>
                    <a:pt x="350" y="47"/>
                    <a:pt x="337" y="24"/>
                  </a:cubicBezTo>
                  <a:cubicBezTo>
                    <a:pt x="328" y="9"/>
                    <a:pt x="312" y="0"/>
                    <a:pt x="29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64;p60">
              <a:extLst>
                <a:ext uri="{FF2B5EF4-FFF2-40B4-BE49-F238E27FC236}">
                  <a16:creationId xmlns:a16="http://schemas.microsoft.com/office/drawing/2014/main" id="{CDB222E5-3BEB-7F1D-E1B5-2B18131EC412}"/>
                </a:ext>
              </a:extLst>
            </p:cNvPr>
            <p:cNvSpPr/>
            <p:nvPr/>
          </p:nvSpPr>
          <p:spPr>
            <a:xfrm>
              <a:off x="4347391" y="2010612"/>
              <a:ext cx="421316" cy="241795"/>
            </a:xfrm>
            <a:custGeom>
              <a:avLst/>
              <a:gdLst/>
              <a:ahLst/>
              <a:cxnLst/>
              <a:rect l="l" t="t" r="r" b="b"/>
              <a:pathLst>
                <a:path w="5480" h="3145" extrusionOk="0">
                  <a:moveTo>
                    <a:pt x="5427" y="0"/>
                  </a:moveTo>
                  <a:cubicBezTo>
                    <a:pt x="5419" y="0"/>
                    <a:pt x="5411" y="2"/>
                    <a:pt x="5404" y="6"/>
                  </a:cubicBezTo>
                  <a:lnTo>
                    <a:pt x="4915" y="284"/>
                  </a:lnTo>
                  <a:cubicBezTo>
                    <a:pt x="4893" y="297"/>
                    <a:pt x="4885" y="325"/>
                    <a:pt x="4897" y="347"/>
                  </a:cubicBezTo>
                  <a:cubicBezTo>
                    <a:pt x="4906" y="362"/>
                    <a:pt x="4922" y="371"/>
                    <a:pt x="4938" y="371"/>
                  </a:cubicBezTo>
                  <a:cubicBezTo>
                    <a:pt x="4946" y="371"/>
                    <a:pt x="4954" y="369"/>
                    <a:pt x="4962" y="364"/>
                  </a:cubicBezTo>
                  <a:lnTo>
                    <a:pt x="5450" y="87"/>
                  </a:lnTo>
                  <a:cubicBezTo>
                    <a:pt x="5473" y="75"/>
                    <a:pt x="5480" y="47"/>
                    <a:pt x="5467" y="24"/>
                  </a:cubicBezTo>
                  <a:cubicBezTo>
                    <a:pt x="5459" y="9"/>
                    <a:pt x="5443" y="0"/>
                    <a:pt x="5427" y="0"/>
                  </a:cubicBezTo>
                  <a:close/>
                  <a:moveTo>
                    <a:pt x="4613" y="462"/>
                  </a:moveTo>
                  <a:cubicBezTo>
                    <a:pt x="4605" y="462"/>
                    <a:pt x="4597" y="464"/>
                    <a:pt x="4590" y="469"/>
                  </a:cubicBezTo>
                  <a:lnTo>
                    <a:pt x="4101" y="746"/>
                  </a:lnTo>
                  <a:cubicBezTo>
                    <a:pt x="4079" y="758"/>
                    <a:pt x="4071" y="788"/>
                    <a:pt x="4083" y="810"/>
                  </a:cubicBezTo>
                  <a:cubicBezTo>
                    <a:pt x="4092" y="825"/>
                    <a:pt x="4108" y="833"/>
                    <a:pt x="4124" y="833"/>
                  </a:cubicBezTo>
                  <a:cubicBezTo>
                    <a:pt x="4132" y="833"/>
                    <a:pt x="4140" y="832"/>
                    <a:pt x="4147" y="827"/>
                  </a:cubicBezTo>
                  <a:lnTo>
                    <a:pt x="4636" y="550"/>
                  </a:lnTo>
                  <a:cubicBezTo>
                    <a:pt x="4658" y="537"/>
                    <a:pt x="4665" y="508"/>
                    <a:pt x="4653" y="486"/>
                  </a:cubicBezTo>
                  <a:cubicBezTo>
                    <a:pt x="4645" y="471"/>
                    <a:pt x="4629" y="462"/>
                    <a:pt x="4613" y="462"/>
                  </a:cubicBezTo>
                  <a:close/>
                  <a:moveTo>
                    <a:pt x="3798" y="925"/>
                  </a:moveTo>
                  <a:cubicBezTo>
                    <a:pt x="3790" y="925"/>
                    <a:pt x="3783" y="927"/>
                    <a:pt x="3776" y="931"/>
                  </a:cubicBezTo>
                  <a:lnTo>
                    <a:pt x="3287" y="1209"/>
                  </a:lnTo>
                  <a:cubicBezTo>
                    <a:pt x="3265" y="1221"/>
                    <a:pt x="3257" y="1249"/>
                    <a:pt x="3269" y="1272"/>
                  </a:cubicBezTo>
                  <a:cubicBezTo>
                    <a:pt x="3278" y="1286"/>
                    <a:pt x="3294" y="1295"/>
                    <a:pt x="3310" y="1295"/>
                  </a:cubicBezTo>
                  <a:cubicBezTo>
                    <a:pt x="3318" y="1295"/>
                    <a:pt x="3325" y="1293"/>
                    <a:pt x="3333" y="1290"/>
                  </a:cubicBezTo>
                  <a:lnTo>
                    <a:pt x="3822" y="1012"/>
                  </a:lnTo>
                  <a:cubicBezTo>
                    <a:pt x="3843" y="999"/>
                    <a:pt x="3851" y="971"/>
                    <a:pt x="3839" y="949"/>
                  </a:cubicBezTo>
                  <a:cubicBezTo>
                    <a:pt x="3830" y="933"/>
                    <a:pt x="3814" y="925"/>
                    <a:pt x="3798" y="925"/>
                  </a:cubicBezTo>
                  <a:close/>
                  <a:moveTo>
                    <a:pt x="2985" y="1387"/>
                  </a:moveTo>
                  <a:cubicBezTo>
                    <a:pt x="2977" y="1387"/>
                    <a:pt x="2969" y="1389"/>
                    <a:pt x="2962" y="1393"/>
                  </a:cubicBezTo>
                  <a:lnTo>
                    <a:pt x="2473" y="1670"/>
                  </a:lnTo>
                  <a:cubicBezTo>
                    <a:pt x="2450" y="1683"/>
                    <a:pt x="2443" y="1712"/>
                    <a:pt x="2455" y="1734"/>
                  </a:cubicBezTo>
                  <a:cubicBezTo>
                    <a:pt x="2464" y="1749"/>
                    <a:pt x="2480" y="1757"/>
                    <a:pt x="2496" y="1757"/>
                  </a:cubicBezTo>
                  <a:cubicBezTo>
                    <a:pt x="2503" y="1757"/>
                    <a:pt x="2511" y="1756"/>
                    <a:pt x="2519" y="1752"/>
                  </a:cubicBezTo>
                  <a:lnTo>
                    <a:pt x="3007" y="1475"/>
                  </a:lnTo>
                  <a:cubicBezTo>
                    <a:pt x="3029" y="1461"/>
                    <a:pt x="3037" y="1433"/>
                    <a:pt x="3025" y="1410"/>
                  </a:cubicBezTo>
                  <a:cubicBezTo>
                    <a:pt x="3017" y="1395"/>
                    <a:pt x="3001" y="1387"/>
                    <a:pt x="2985" y="1387"/>
                  </a:cubicBezTo>
                  <a:close/>
                  <a:moveTo>
                    <a:pt x="2169" y="1849"/>
                  </a:moveTo>
                  <a:cubicBezTo>
                    <a:pt x="2162" y="1849"/>
                    <a:pt x="2154" y="1851"/>
                    <a:pt x="2148" y="1855"/>
                  </a:cubicBezTo>
                  <a:lnTo>
                    <a:pt x="1659" y="2133"/>
                  </a:lnTo>
                  <a:cubicBezTo>
                    <a:pt x="1636" y="2146"/>
                    <a:pt x="1628" y="2174"/>
                    <a:pt x="1641" y="2196"/>
                  </a:cubicBezTo>
                  <a:cubicBezTo>
                    <a:pt x="1650" y="2211"/>
                    <a:pt x="1666" y="2220"/>
                    <a:pt x="1681" y="2220"/>
                  </a:cubicBezTo>
                  <a:cubicBezTo>
                    <a:pt x="1689" y="2220"/>
                    <a:pt x="1697" y="2218"/>
                    <a:pt x="1704" y="2213"/>
                  </a:cubicBezTo>
                  <a:lnTo>
                    <a:pt x="2193" y="1936"/>
                  </a:lnTo>
                  <a:cubicBezTo>
                    <a:pt x="2215" y="1924"/>
                    <a:pt x="2223" y="1896"/>
                    <a:pt x="2211" y="1873"/>
                  </a:cubicBezTo>
                  <a:cubicBezTo>
                    <a:pt x="2201" y="1858"/>
                    <a:pt x="2185" y="1849"/>
                    <a:pt x="2169" y="1849"/>
                  </a:cubicBezTo>
                  <a:close/>
                  <a:moveTo>
                    <a:pt x="1356" y="2311"/>
                  </a:moveTo>
                  <a:cubicBezTo>
                    <a:pt x="1348" y="2311"/>
                    <a:pt x="1340" y="2313"/>
                    <a:pt x="1332" y="2318"/>
                  </a:cubicBezTo>
                  <a:lnTo>
                    <a:pt x="845" y="2595"/>
                  </a:lnTo>
                  <a:cubicBezTo>
                    <a:pt x="822" y="2607"/>
                    <a:pt x="814" y="2635"/>
                    <a:pt x="827" y="2658"/>
                  </a:cubicBezTo>
                  <a:cubicBezTo>
                    <a:pt x="836" y="2674"/>
                    <a:pt x="851" y="2682"/>
                    <a:pt x="867" y="2682"/>
                  </a:cubicBezTo>
                  <a:cubicBezTo>
                    <a:pt x="875" y="2682"/>
                    <a:pt x="883" y="2681"/>
                    <a:pt x="890" y="2676"/>
                  </a:cubicBezTo>
                  <a:lnTo>
                    <a:pt x="1378" y="2399"/>
                  </a:lnTo>
                  <a:cubicBezTo>
                    <a:pt x="1401" y="2385"/>
                    <a:pt x="1409" y="2357"/>
                    <a:pt x="1397" y="2335"/>
                  </a:cubicBezTo>
                  <a:cubicBezTo>
                    <a:pt x="1387" y="2320"/>
                    <a:pt x="1372" y="2311"/>
                    <a:pt x="1356" y="2311"/>
                  </a:cubicBezTo>
                  <a:close/>
                  <a:moveTo>
                    <a:pt x="541" y="2774"/>
                  </a:moveTo>
                  <a:cubicBezTo>
                    <a:pt x="533" y="2774"/>
                    <a:pt x="525" y="2776"/>
                    <a:pt x="518" y="2780"/>
                  </a:cubicBezTo>
                  <a:lnTo>
                    <a:pt x="31" y="3057"/>
                  </a:lnTo>
                  <a:cubicBezTo>
                    <a:pt x="8" y="3070"/>
                    <a:pt x="0" y="3098"/>
                    <a:pt x="13" y="3121"/>
                  </a:cubicBezTo>
                  <a:cubicBezTo>
                    <a:pt x="22" y="3135"/>
                    <a:pt x="37" y="3144"/>
                    <a:pt x="53" y="3144"/>
                  </a:cubicBezTo>
                  <a:cubicBezTo>
                    <a:pt x="61" y="3144"/>
                    <a:pt x="69" y="3142"/>
                    <a:pt x="76" y="3138"/>
                  </a:cubicBezTo>
                  <a:lnTo>
                    <a:pt x="564" y="2861"/>
                  </a:lnTo>
                  <a:cubicBezTo>
                    <a:pt x="587" y="2848"/>
                    <a:pt x="595" y="2820"/>
                    <a:pt x="582" y="2798"/>
                  </a:cubicBezTo>
                  <a:cubicBezTo>
                    <a:pt x="573" y="2782"/>
                    <a:pt x="557" y="2774"/>
                    <a:pt x="541" y="277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665;p60">
              <a:extLst>
                <a:ext uri="{FF2B5EF4-FFF2-40B4-BE49-F238E27FC236}">
                  <a16:creationId xmlns:a16="http://schemas.microsoft.com/office/drawing/2014/main" id="{6F68574A-FFF2-E3AB-6B86-9A5CF0967572}"/>
                </a:ext>
              </a:extLst>
            </p:cNvPr>
            <p:cNvSpPr/>
            <p:nvPr/>
          </p:nvSpPr>
          <p:spPr>
            <a:xfrm>
              <a:off x="4785521" y="1985242"/>
              <a:ext cx="45514" cy="18529"/>
            </a:xfrm>
            <a:custGeom>
              <a:avLst/>
              <a:gdLst/>
              <a:ahLst/>
              <a:cxnLst/>
              <a:rect l="l" t="t" r="r" b="b"/>
              <a:pathLst>
                <a:path w="592" h="241" extrusionOk="0">
                  <a:moveTo>
                    <a:pt x="296" y="1"/>
                  </a:moveTo>
                  <a:lnTo>
                    <a:pt x="31" y="151"/>
                  </a:lnTo>
                  <a:cubicBezTo>
                    <a:pt x="8" y="164"/>
                    <a:pt x="0" y="193"/>
                    <a:pt x="13" y="215"/>
                  </a:cubicBezTo>
                  <a:cubicBezTo>
                    <a:pt x="22" y="230"/>
                    <a:pt x="38" y="238"/>
                    <a:pt x="54" y="238"/>
                  </a:cubicBezTo>
                  <a:cubicBezTo>
                    <a:pt x="62" y="238"/>
                    <a:pt x="70" y="236"/>
                    <a:pt x="77" y="233"/>
                  </a:cubicBezTo>
                  <a:lnTo>
                    <a:pt x="296" y="108"/>
                  </a:lnTo>
                  <a:lnTo>
                    <a:pt x="515" y="234"/>
                  </a:lnTo>
                  <a:cubicBezTo>
                    <a:pt x="523" y="238"/>
                    <a:pt x="531" y="240"/>
                    <a:pt x="538" y="240"/>
                  </a:cubicBezTo>
                  <a:cubicBezTo>
                    <a:pt x="554" y="240"/>
                    <a:pt x="570" y="233"/>
                    <a:pt x="579" y="217"/>
                  </a:cubicBezTo>
                  <a:cubicBezTo>
                    <a:pt x="591" y="195"/>
                    <a:pt x="583" y="166"/>
                    <a:pt x="561" y="154"/>
                  </a:cubicBezTo>
                  <a:lnTo>
                    <a:pt x="29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666;p60">
              <a:extLst>
                <a:ext uri="{FF2B5EF4-FFF2-40B4-BE49-F238E27FC236}">
                  <a16:creationId xmlns:a16="http://schemas.microsoft.com/office/drawing/2014/main" id="{839A7CDC-1972-8A0C-5037-986658507C87}"/>
                </a:ext>
              </a:extLst>
            </p:cNvPr>
            <p:cNvSpPr/>
            <p:nvPr/>
          </p:nvSpPr>
          <p:spPr>
            <a:xfrm>
              <a:off x="4847254" y="2010612"/>
              <a:ext cx="899525" cy="521878"/>
            </a:xfrm>
            <a:custGeom>
              <a:avLst/>
              <a:gdLst/>
              <a:ahLst/>
              <a:cxnLst/>
              <a:rect l="l" t="t" r="r" b="b"/>
              <a:pathLst>
                <a:path w="11700" h="6788" extrusionOk="0">
                  <a:moveTo>
                    <a:pt x="53" y="1"/>
                  </a:moveTo>
                  <a:cubicBezTo>
                    <a:pt x="37" y="1"/>
                    <a:pt x="21" y="9"/>
                    <a:pt x="12" y="24"/>
                  </a:cubicBezTo>
                  <a:cubicBezTo>
                    <a:pt x="0" y="47"/>
                    <a:pt x="8" y="75"/>
                    <a:pt x="29" y="87"/>
                  </a:cubicBezTo>
                  <a:lnTo>
                    <a:pt x="506" y="363"/>
                  </a:lnTo>
                  <a:cubicBezTo>
                    <a:pt x="514" y="366"/>
                    <a:pt x="521" y="369"/>
                    <a:pt x="529" y="369"/>
                  </a:cubicBezTo>
                  <a:cubicBezTo>
                    <a:pt x="545" y="369"/>
                    <a:pt x="561" y="361"/>
                    <a:pt x="570" y="345"/>
                  </a:cubicBezTo>
                  <a:cubicBezTo>
                    <a:pt x="582" y="324"/>
                    <a:pt x="574" y="294"/>
                    <a:pt x="553" y="282"/>
                  </a:cubicBezTo>
                  <a:lnTo>
                    <a:pt x="77" y="7"/>
                  </a:lnTo>
                  <a:cubicBezTo>
                    <a:pt x="69" y="3"/>
                    <a:pt x="61" y="1"/>
                    <a:pt x="53" y="1"/>
                  </a:cubicBezTo>
                  <a:close/>
                  <a:moveTo>
                    <a:pt x="847" y="459"/>
                  </a:moveTo>
                  <a:cubicBezTo>
                    <a:pt x="831" y="459"/>
                    <a:pt x="815" y="467"/>
                    <a:pt x="806" y="482"/>
                  </a:cubicBezTo>
                  <a:cubicBezTo>
                    <a:pt x="794" y="505"/>
                    <a:pt x="802" y="533"/>
                    <a:pt x="823" y="546"/>
                  </a:cubicBezTo>
                  <a:lnTo>
                    <a:pt x="1301" y="821"/>
                  </a:lnTo>
                  <a:cubicBezTo>
                    <a:pt x="1307" y="826"/>
                    <a:pt x="1315" y="827"/>
                    <a:pt x="1323" y="827"/>
                  </a:cubicBezTo>
                  <a:cubicBezTo>
                    <a:pt x="1339" y="827"/>
                    <a:pt x="1355" y="819"/>
                    <a:pt x="1364" y="805"/>
                  </a:cubicBezTo>
                  <a:cubicBezTo>
                    <a:pt x="1376" y="782"/>
                    <a:pt x="1369" y="754"/>
                    <a:pt x="1347" y="740"/>
                  </a:cubicBezTo>
                  <a:lnTo>
                    <a:pt x="870" y="466"/>
                  </a:lnTo>
                  <a:cubicBezTo>
                    <a:pt x="863" y="461"/>
                    <a:pt x="855" y="459"/>
                    <a:pt x="847" y="459"/>
                  </a:cubicBezTo>
                  <a:close/>
                  <a:moveTo>
                    <a:pt x="1641" y="918"/>
                  </a:moveTo>
                  <a:cubicBezTo>
                    <a:pt x="1625" y="918"/>
                    <a:pt x="1609" y="926"/>
                    <a:pt x="1600" y="941"/>
                  </a:cubicBezTo>
                  <a:cubicBezTo>
                    <a:pt x="1588" y="963"/>
                    <a:pt x="1596" y="991"/>
                    <a:pt x="1617" y="1005"/>
                  </a:cubicBezTo>
                  <a:lnTo>
                    <a:pt x="2094" y="1280"/>
                  </a:lnTo>
                  <a:cubicBezTo>
                    <a:pt x="2101" y="1284"/>
                    <a:pt x="2109" y="1286"/>
                    <a:pt x="2117" y="1286"/>
                  </a:cubicBezTo>
                  <a:cubicBezTo>
                    <a:pt x="2134" y="1286"/>
                    <a:pt x="2149" y="1277"/>
                    <a:pt x="2158" y="1263"/>
                  </a:cubicBezTo>
                  <a:cubicBezTo>
                    <a:pt x="2171" y="1240"/>
                    <a:pt x="2163" y="1212"/>
                    <a:pt x="2141" y="1199"/>
                  </a:cubicBezTo>
                  <a:lnTo>
                    <a:pt x="1664" y="924"/>
                  </a:lnTo>
                  <a:cubicBezTo>
                    <a:pt x="1657" y="920"/>
                    <a:pt x="1649" y="918"/>
                    <a:pt x="1641" y="918"/>
                  </a:cubicBezTo>
                  <a:close/>
                  <a:moveTo>
                    <a:pt x="2436" y="1376"/>
                  </a:moveTo>
                  <a:cubicBezTo>
                    <a:pt x="2420" y="1376"/>
                    <a:pt x="2404" y="1385"/>
                    <a:pt x="2395" y="1399"/>
                  </a:cubicBezTo>
                  <a:cubicBezTo>
                    <a:pt x="2382" y="1422"/>
                    <a:pt x="2390" y="1450"/>
                    <a:pt x="2412" y="1463"/>
                  </a:cubicBezTo>
                  <a:lnTo>
                    <a:pt x="2888" y="1738"/>
                  </a:lnTo>
                  <a:cubicBezTo>
                    <a:pt x="2895" y="1743"/>
                    <a:pt x="2903" y="1745"/>
                    <a:pt x="2912" y="1745"/>
                  </a:cubicBezTo>
                  <a:cubicBezTo>
                    <a:pt x="2928" y="1745"/>
                    <a:pt x="2944" y="1736"/>
                    <a:pt x="2951" y="1721"/>
                  </a:cubicBezTo>
                  <a:cubicBezTo>
                    <a:pt x="2965" y="1699"/>
                    <a:pt x="2957" y="1670"/>
                    <a:pt x="2935" y="1658"/>
                  </a:cubicBezTo>
                  <a:lnTo>
                    <a:pt x="2458" y="1382"/>
                  </a:lnTo>
                  <a:cubicBezTo>
                    <a:pt x="2451" y="1378"/>
                    <a:pt x="2444" y="1376"/>
                    <a:pt x="2436" y="1376"/>
                  </a:cubicBezTo>
                  <a:close/>
                  <a:moveTo>
                    <a:pt x="3230" y="1835"/>
                  </a:moveTo>
                  <a:cubicBezTo>
                    <a:pt x="3214" y="1835"/>
                    <a:pt x="3197" y="1843"/>
                    <a:pt x="3189" y="1857"/>
                  </a:cubicBezTo>
                  <a:cubicBezTo>
                    <a:pt x="3176" y="1880"/>
                    <a:pt x="3183" y="1909"/>
                    <a:pt x="3206" y="1922"/>
                  </a:cubicBezTo>
                  <a:lnTo>
                    <a:pt x="3682" y="2196"/>
                  </a:lnTo>
                  <a:cubicBezTo>
                    <a:pt x="3689" y="2201"/>
                    <a:pt x="3698" y="2203"/>
                    <a:pt x="3706" y="2203"/>
                  </a:cubicBezTo>
                  <a:cubicBezTo>
                    <a:pt x="3722" y="2203"/>
                    <a:pt x="3737" y="2194"/>
                    <a:pt x="3746" y="2179"/>
                  </a:cubicBezTo>
                  <a:cubicBezTo>
                    <a:pt x="3759" y="2157"/>
                    <a:pt x="3751" y="2129"/>
                    <a:pt x="3728" y="2116"/>
                  </a:cubicBezTo>
                  <a:lnTo>
                    <a:pt x="3252" y="1840"/>
                  </a:lnTo>
                  <a:cubicBezTo>
                    <a:pt x="3245" y="1836"/>
                    <a:pt x="3237" y="1835"/>
                    <a:pt x="3230" y="1835"/>
                  </a:cubicBezTo>
                  <a:close/>
                  <a:moveTo>
                    <a:pt x="4023" y="2293"/>
                  </a:moveTo>
                  <a:cubicBezTo>
                    <a:pt x="4007" y="2293"/>
                    <a:pt x="3992" y="2302"/>
                    <a:pt x="3983" y="2317"/>
                  </a:cubicBezTo>
                  <a:cubicBezTo>
                    <a:pt x="3970" y="2338"/>
                    <a:pt x="3977" y="2367"/>
                    <a:pt x="4000" y="2380"/>
                  </a:cubicBezTo>
                  <a:lnTo>
                    <a:pt x="4476" y="2655"/>
                  </a:lnTo>
                  <a:cubicBezTo>
                    <a:pt x="4484" y="2659"/>
                    <a:pt x="4492" y="2661"/>
                    <a:pt x="4500" y="2661"/>
                  </a:cubicBezTo>
                  <a:cubicBezTo>
                    <a:pt x="4516" y="2661"/>
                    <a:pt x="4531" y="2653"/>
                    <a:pt x="4540" y="2638"/>
                  </a:cubicBezTo>
                  <a:cubicBezTo>
                    <a:pt x="4553" y="2615"/>
                    <a:pt x="4545" y="2587"/>
                    <a:pt x="4523" y="2575"/>
                  </a:cubicBezTo>
                  <a:lnTo>
                    <a:pt x="4046" y="2300"/>
                  </a:lnTo>
                  <a:cubicBezTo>
                    <a:pt x="4039" y="2295"/>
                    <a:pt x="4031" y="2293"/>
                    <a:pt x="4023" y="2293"/>
                  </a:cubicBezTo>
                  <a:close/>
                  <a:moveTo>
                    <a:pt x="4817" y="2752"/>
                  </a:moveTo>
                  <a:cubicBezTo>
                    <a:pt x="4801" y="2752"/>
                    <a:pt x="4786" y="2760"/>
                    <a:pt x="4777" y="2775"/>
                  </a:cubicBezTo>
                  <a:cubicBezTo>
                    <a:pt x="4764" y="2798"/>
                    <a:pt x="4772" y="2826"/>
                    <a:pt x="4794" y="2838"/>
                  </a:cubicBezTo>
                  <a:lnTo>
                    <a:pt x="5270" y="3114"/>
                  </a:lnTo>
                  <a:cubicBezTo>
                    <a:pt x="5278" y="3117"/>
                    <a:pt x="5286" y="3120"/>
                    <a:pt x="5294" y="3120"/>
                  </a:cubicBezTo>
                  <a:cubicBezTo>
                    <a:pt x="5309" y="3120"/>
                    <a:pt x="5325" y="3112"/>
                    <a:pt x="5334" y="3096"/>
                  </a:cubicBezTo>
                  <a:cubicBezTo>
                    <a:pt x="5347" y="3075"/>
                    <a:pt x="5339" y="3045"/>
                    <a:pt x="5317" y="3033"/>
                  </a:cubicBezTo>
                  <a:lnTo>
                    <a:pt x="4841" y="2758"/>
                  </a:lnTo>
                  <a:cubicBezTo>
                    <a:pt x="4833" y="2754"/>
                    <a:pt x="4825" y="2752"/>
                    <a:pt x="4817" y="2752"/>
                  </a:cubicBezTo>
                  <a:close/>
                  <a:moveTo>
                    <a:pt x="5611" y="3210"/>
                  </a:moveTo>
                  <a:cubicBezTo>
                    <a:pt x="5595" y="3210"/>
                    <a:pt x="5580" y="3218"/>
                    <a:pt x="5571" y="3233"/>
                  </a:cubicBezTo>
                  <a:cubicBezTo>
                    <a:pt x="5558" y="3256"/>
                    <a:pt x="5566" y="3284"/>
                    <a:pt x="5588" y="3296"/>
                  </a:cubicBezTo>
                  <a:lnTo>
                    <a:pt x="6065" y="3572"/>
                  </a:lnTo>
                  <a:cubicBezTo>
                    <a:pt x="6072" y="3576"/>
                    <a:pt x="6080" y="3578"/>
                    <a:pt x="6087" y="3578"/>
                  </a:cubicBezTo>
                  <a:cubicBezTo>
                    <a:pt x="6103" y="3578"/>
                    <a:pt x="6119" y="3570"/>
                    <a:pt x="6128" y="3554"/>
                  </a:cubicBezTo>
                  <a:cubicBezTo>
                    <a:pt x="6140" y="3533"/>
                    <a:pt x="6134" y="3504"/>
                    <a:pt x="6111" y="3491"/>
                  </a:cubicBezTo>
                  <a:lnTo>
                    <a:pt x="5635" y="3217"/>
                  </a:lnTo>
                  <a:cubicBezTo>
                    <a:pt x="5627" y="3212"/>
                    <a:pt x="5619" y="3210"/>
                    <a:pt x="5611" y="3210"/>
                  </a:cubicBezTo>
                  <a:close/>
                  <a:moveTo>
                    <a:pt x="6406" y="3668"/>
                  </a:moveTo>
                  <a:cubicBezTo>
                    <a:pt x="6390" y="3668"/>
                    <a:pt x="6374" y="3677"/>
                    <a:pt x="6366" y="3692"/>
                  </a:cubicBezTo>
                  <a:cubicBezTo>
                    <a:pt x="6352" y="3714"/>
                    <a:pt x="6360" y="3742"/>
                    <a:pt x="6383" y="3756"/>
                  </a:cubicBezTo>
                  <a:lnTo>
                    <a:pt x="6859" y="4031"/>
                  </a:lnTo>
                  <a:cubicBezTo>
                    <a:pt x="6866" y="4035"/>
                    <a:pt x="6873" y="4036"/>
                    <a:pt x="6881" y="4036"/>
                  </a:cubicBezTo>
                  <a:cubicBezTo>
                    <a:pt x="6897" y="4036"/>
                    <a:pt x="6913" y="4028"/>
                    <a:pt x="6922" y="4014"/>
                  </a:cubicBezTo>
                  <a:cubicBezTo>
                    <a:pt x="6935" y="3991"/>
                    <a:pt x="6928" y="3963"/>
                    <a:pt x="6905" y="3950"/>
                  </a:cubicBezTo>
                  <a:lnTo>
                    <a:pt x="6429" y="3675"/>
                  </a:lnTo>
                  <a:cubicBezTo>
                    <a:pt x="6422" y="3670"/>
                    <a:pt x="6414" y="3668"/>
                    <a:pt x="6406" y="3668"/>
                  </a:cubicBezTo>
                  <a:close/>
                  <a:moveTo>
                    <a:pt x="7199" y="4127"/>
                  </a:moveTo>
                  <a:cubicBezTo>
                    <a:pt x="7184" y="4127"/>
                    <a:pt x="7168" y="4135"/>
                    <a:pt x="7159" y="4150"/>
                  </a:cubicBezTo>
                  <a:cubicBezTo>
                    <a:pt x="7146" y="4173"/>
                    <a:pt x="7154" y="4201"/>
                    <a:pt x="7176" y="4214"/>
                  </a:cubicBezTo>
                  <a:lnTo>
                    <a:pt x="7653" y="4489"/>
                  </a:lnTo>
                  <a:cubicBezTo>
                    <a:pt x="7659" y="4493"/>
                    <a:pt x="7667" y="4496"/>
                    <a:pt x="7676" y="4496"/>
                  </a:cubicBezTo>
                  <a:cubicBezTo>
                    <a:pt x="7692" y="4496"/>
                    <a:pt x="7708" y="4487"/>
                    <a:pt x="7716" y="4472"/>
                  </a:cubicBezTo>
                  <a:cubicBezTo>
                    <a:pt x="7729" y="4450"/>
                    <a:pt x="7721" y="4421"/>
                    <a:pt x="7699" y="4408"/>
                  </a:cubicBezTo>
                  <a:lnTo>
                    <a:pt x="7223" y="4133"/>
                  </a:lnTo>
                  <a:cubicBezTo>
                    <a:pt x="7215" y="4129"/>
                    <a:pt x="7207" y="4127"/>
                    <a:pt x="7199" y="4127"/>
                  </a:cubicBezTo>
                  <a:close/>
                  <a:moveTo>
                    <a:pt x="7994" y="4586"/>
                  </a:moveTo>
                  <a:cubicBezTo>
                    <a:pt x="7978" y="4586"/>
                    <a:pt x="7962" y="4594"/>
                    <a:pt x="7953" y="4609"/>
                  </a:cubicBezTo>
                  <a:cubicBezTo>
                    <a:pt x="7940" y="4631"/>
                    <a:pt x="7948" y="4660"/>
                    <a:pt x="7970" y="4673"/>
                  </a:cubicBezTo>
                  <a:lnTo>
                    <a:pt x="8447" y="4947"/>
                  </a:lnTo>
                  <a:cubicBezTo>
                    <a:pt x="8454" y="4952"/>
                    <a:pt x="8462" y="4954"/>
                    <a:pt x="8470" y="4954"/>
                  </a:cubicBezTo>
                  <a:cubicBezTo>
                    <a:pt x="8486" y="4954"/>
                    <a:pt x="8502" y="4945"/>
                    <a:pt x="8511" y="4930"/>
                  </a:cubicBezTo>
                  <a:cubicBezTo>
                    <a:pt x="8523" y="4908"/>
                    <a:pt x="8515" y="4880"/>
                    <a:pt x="8493" y="4867"/>
                  </a:cubicBezTo>
                  <a:lnTo>
                    <a:pt x="8016" y="4591"/>
                  </a:lnTo>
                  <a:cubicBezTo>
                    <a:pt x="8010" y="4587"/>
                    <a:pt x="8002" y="4586"/>
                    <a:pt x="7994" y="4586"/>
                  </a:cubicBezTo>
                  <a:close/>
                  <a:moveTo>
                    <a:pt x="8788" y="5044"/>
                  </a:moveTo>
                  <a:cubicBezTo>
                    <a:pt x="8772" y="5044"/>
                    <a:pt x="8756" y="5052"/>
                    <a:pt x="8747" y="5067"/>
                  </a:cubicBezTo>
                  <a:cubicBezTo>
                    <a:pt x="8735" y="5089"/>
                    <a:pt x="8742" y="5118"/>
                    <a:pt x="8764" y="5131"/>
                  </a:cubicBezTo>
                  <a:lnTo>
                    <a:pt x="9240" y="5406"/>
                  </a:lnTo>
                  <a:cubicBezTo>
                    <a:pt x="9248" y="5410"/>
                    <a:pt x="9256" y="5412"/>
                    <a:pt x="9264" y="5412"/>
                  </a:cubicBezTo>
                  <a:cubicBezTo>
                    <a:pt x="9280" y="5412"/>
                    <a:pt x="9296" y="5403"/>
                    <a:pt x="9305" y="5389"/>
                  </a:cubicBezTo>
                  <a:cubicBezTo>
                    <a:pt x="9317" y="5366"/>
                    <a:pt x="9309" y="5338"/>
                    <a:pt x="9288" y="5326"/>
                  </a:cubicBezTo>
                  <a:lnTo>
                    <a:pt x="8810" y="5050"/>
                  </a:lnTo>
                  <a:cubicBezTo>
                    <a:pt x="8803" y="5046"/>
                    <a:pt x="8796" y="5044"/>
                    <a:pt x="8788" y="5044"/>
                  </a:cubicBezTo>
                  <a:close/>
                  <a:moveTo>
                    <a:pt x="9582" y="5503"/>
                  </a:moveTo>
                  <a:cubicBezTo>
                    <a:pt x="9566" y="5503"/>
                    <a:pt x="9550" y="5511"/>
                    <a:pt x="9541" y="5526"/>
                  </a:cubicBezTo>
                  <a:cubicBezTo>
                    <a:pt x="9529" y="5547"/>
                    <a:pt x="9535" y="5577"/>
                    <a:pt x="9558" y="5589"/>
                  </a:cubicBezTo>
                  <a:lnTo>
                    <a:pt x="10034" y="5864"/>
                  </a:lnTo>
                  <a:cubicBezTo>
                    <a:pt x="10042" y="5868"/>
                    <a:pt x="10050" y="5871"/>
                    <a:pt x="10058" y="5871"/>
                  </a:cubicBezTo>
                  <a:cubicBezTo>
                    <a:pt x="10074" y="5871"/>
                    <a:pt x="10089" y="5863"/>
                    <a:pt x="10098" y="5847"/>
                  </a:cubicBezTo>
                  <a:cubicBezTo>
                    <a:pt x="10111" y="5824"/>
                    <a:pt x="10103" y="5796"/>
                    <a:pt x="10082" y="5784"/>
                  </a:cubicBezTo>
                  <a:lnTo>
                    <a:pt x="9605" y="5509"/>
                  </a:lnTo>
                  <a:cubicBezTo>
                    <a:pt x="9598" y="5505"/>
                    <a:pt x="9590" y="5503"/>
                    <a:pt x="9582" y="5503"/>
                  </a:cubicBezTo>
                  <a:close/>
                  <a:moveTo>
                    <a:pt x="10375" y="5961"/>
                  </a:moveTo>
                  <a:cubicBezTo>
                    <a:pt x="10359" y="5961"/>
                    <a:pt x="10344" y="5969"/>
                    <a:pt x="10335" y="5984"/>
                  </a:cubicBezTo>
                  <a:cubicBezTo>
                    <a:pt x="10323" y="6007"/>
                    <a:pt x="10330" y="6035"/>
                    <a:pt x="10352" y="6047"/>
                  </a:cubicBezTo>
                  <a:lnTo>
                    <a:pt x="10829" y="6323"/>
                  </a:lnTo>
                  <a:cubicBezTo>
                    <a:pt x="10836" y="6327"/>
                    <a:pt x="10844" y="6329"/>
                    <a:pt x="10852" y="6329"/>
                  </a:cubicBezTo>
                  <a:cubicBezTo>
                    <a:pt x="10868" y="6329"/>
                    <a:pt x="10883" y="6321"/>
                    <a:pt x="10892" y="6305"/>
                  </a:cubicBezTo>
                  <a:cubicBezTo>
                    <a:pt x="10905" y="6284"/>
                    <a:pt x="10898" y="6255"/>
                    <a:pt x="10875" y="6242"/>
                  </a:cubicBezTo>
                  <a:lnTo>
                    <a:pt x="10399" y="5967"/>
                  </a:lnTo>
                  <a:cubicBezTo>
                    <a:pt x="10392" y="5963"/>
                    <a:pt x="10384" y="5961"/>
                    <a:pt x="10375" y="5961"/>
                  </a:cubicBezTo>
                  <a:close/>
                  <a:moveTo>
                    <a:pt x="11170" y="6419"/>
                  </a:moveTo>
                  <a:cubicBezTo>
                    <a:pt x="11154" y="6419"/>
                    <a:pt x="11138" y="6428"/>
                    <a:pt x="11130" y="6443"/>
                  </a:cubicBezTo>
                  <a:cubicBezTo>
                    <a:pt x="11116" y="6465"/>
                    <a:pt x="11124" y="6493"/>
                    <a:pt x="11147" y="6506"/>
                  </a:cubicBezTo>
                  <a:lnTo>
                    <a:pt x="11623" y="6782"/>
                  </a:lnTo>
                  <a:cubicBezTo>
                    <a:pt x="11630" y="6785"/>
                    <a:pt x="11638" y="6787"/>
                    <a:pt x="11646" y="6787"/>
                  </a:cubicBezTo>
                  <a:cubicBezTo>
                    <a:pt x="11663" y="6787"/>
                    <a:pt x="11677" y="6779"/>
                    <a:pt x="11686" y="6765"/>
                  </a:cubicBezTo>
                  <a:cubicBezTo>
                    <a:pt x="11700" y="6742"/>
                    <a:pt x="11692" y="6713"/>
                    <a:pt x="11669" y="6701"/>
                  </a:cubicBezTo>
                  <a:lnTo>
                    <a:pt x="11193" y="6426"/>
                  </a:lnTo>
                  <a:cubicBezTo>
                    <a:pt x="11186" y="6421"/>
                    <a:pt x="11178" y="6419"/>
                    <a:pt x="11170" y="64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667;p60">
              <a:extLst>
                <a:ext uri="{FF2B5EF4-FFF2-40B4-BE49-F238E27FC236}">
                  <a16:creationId xmlns:a16="http://schemas.microsoft.com/office/drawing/2014/main" id="{7122BA75-A775-D279-359F-23B466617236}"/>
                </a:ext>
              </a:extLst>
            </p:cNvPr>
            <p:cNvSpPr/>
            <p:nvPr/>
          </p:nvSpPr>
          <p:spPr>
            <a:xfrm>
              <a:off x="5762876" y="2539303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54" y="1"/>
                  </a:moveTo>
                  <a:cubicBezTo>
                    <a:pt x="38" y="1"/>
                    <a:pt x="22" y="9"/>
                    <a:pt x="14" y="24"/>
                  </a:cubicBezTo>
                  <a:cubicBezTo>
                    <a:pt x="0" y="46"/>
                    <a:pt x="8" y="75"/>
                    <a:pt x="31" y="87"/>
                  </a:cubicBezTo>
                  <a:lnTo>
                    <a:pt x="273" y="227"/>
                  </a:lnTo>
                  <a:cubicBezTo>
                    <a:pt x="280" y="231"/>
                    <a:pt x="287" y="233"/>
                    <a:pt x="295" y="233"/>
                  </a:cubicBezTo>
                  <a:cubicBezTo>
                    <a:pt x="311" y="233"/>
                    <a:pt x="327" y="226"/>
                    <a:pt x="336" y="210"/>
                  </a:cubicBezTo>
                  <a:cubicBezTo>
                    <a:pt x="348" y="188"/>
                    <a:pt x="341" y="159"/>
                    <a:pt x="319" y="147"/>
                  </a:cubicBezTo>
                  <a:lnTo>
                    <a:pt x="77" y="7"/>
                  </a:lnTo>
                  <a:cubicBezTo>
                    <a:pt x="70" y="3"/>
                    <a:pt x="62" y="1"/>
                    <a:pt x="5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3668;p60">
              <a:extLst>
                <a:ext uri="{FF2B5EF4-FFF2-40B4-BE49-F238E27FC236}">
                  <a16:creationId xmlns:a16="http://schemas.microsoft.com/office/drawing/2014/main" id="{23F593A5-1E5D-7E59-5DC9-CEE8B2F12599}"/>
                </a:ext>
              </a:extLst>
            </p:cNvPr>
            <p:cNvSpPr/>
            <p:nvPr/>
          </p:nvSpPr>
          <p:spPr>
            <a:xfrm>
              <a:off x="4188329" y="2602805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8"/>
                  </a:cubicBezTo>
                  <a:lnTo>
                    <a:pt x="30" y="147"/>
                  </a:lnTo>
                  <a:cubicBezTo>
                    <a:pt x="9" y="160"/>
                    <a:pt x="1" y="189"/>
                    <a:pt x="13" y="210"/>
                  </a:cubicBezTo>
                  <a:cubicBezTo>
                    <a:pt x="22" y="226"/>
                    <a:pt x="38" y="234"/>
                    <a:pt x="54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9" y="88"/>
                  </a:lnTo>
                  <a:cubicBezTo>
                    <a:pt x="341" y="75"/>
                    <a:pt x="349" y="47"/>
                    <a:pt x="336" y="25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3669;p60">
              <a:extLst>
                <a:ext uri="{FF2B5EF4-FFF2-40B4-BE49-F238E27FC236}">
                  <a16:creationId xmlns:a16="http://schemas.microsoft.com/office/drawing/2014/main" id="{DAB34EF7-0FA7-FE1F-018F-5084FECB4DC8}"/>
                </a:ext>
              </a:extLst>
            </p:cNvPr>
            <p:cNvSpPr/>
            <p:nvPr/>
          </p:nvSpPr>
          <p:spPr>
            <a:xfrm>
              <a:off x="2791372" y="2627636"/>
              <a:ext cx="1381040" cy="799809"/>
            </a:xfrm>
            <a:custGeom>
              <a:avLst/>
              <a:gdLst/>
              <a:ahLst/>
              <a:cxnLst/>
              <a:rect l="l" t="t" r="r" b="b"/>
              <a:pathLst>
                <a:path w="17963" h="10403" extrusionOk="0">
                  <a:moveTo>
                    <a:pt x="17909" y="1"/>
                  </a:moveTo>
                  <a:cubicBezTo>
                    <a:pt x="17901" y="1"/>
                    <a:pt x="17893" y="3"/>
                    <a:pt x="17886" y="7"/>
                  </a:cubicBezTo>
                  <a:lnTo>
                    <a:pt x="17412" y="280"/>
                  </a:lnTo>
                  <a:cubicBezTo>
                    <a:pt x="17389" y="293"/>
                    <a:pt x="17382" y="322"/>
                    <a:pt x="17395" y="343"/>
                  </a:cubicBezTo>
                  <a:cubicBezTo>
                    <a:pt x="17404" y="359"/>
                    <a:pt x="17418" y="367"/>
                    <a:pt x="17435" y="367"/>
                  </a:cubicBezTo>
                  <a:cubicBezTo>
                    <a:pt x="17443" y="367"/>
                    <a:pt x="17451" y="365"/>
                    <a:pt x="17458" y="361"/>
                  </a:cubicBezTo>
                  <a:lnTo>
                    <a:pt x="17932" y="87"/>
                  </a:lnTo>
                  <a:cubicBezTo>
                    <a:pt x="17954" y="74"/>
                    <a:pt x="17962" y="46"/>
                    <a:pt x="17949" y="24"/>
                  </a:cubicBezTo>
                  <a:cubicBezTo>
                    <a:pt x="17940" y="9"/>
                    <a:pt x="17925" y="1"/>
                    <a:pt x="17909" y="1"/>
                  </a:cubicBezTo>
                  <a:close/>
                  <a:moveTo>
                    <a:pt x="17118" y="457"/>
                  </a:moveTo>
                  <a:cubicBezTo>
                    <a:pt x="17110" y="457"/>
                    <a:pt x="17102" y="459"/>
                    <a:pt x="17095" y="463"/>
                  </a:cubicBezTo>
                  <a:lnTo>
                    <a:pt x="16621" y="736"/>
                  </a:lnTo>
                  <a:cubicBezTo>
                    <a:pt x="16600" y="750"/>
                    <a:pt x="16592" y="778"/>
                    <a:pt x="16604" y="801"/>
                  </a:cubicBezTo>
                  <a:cubicBezTo>
                    <a:pt x="16613" y="815"/>
                    <a:pt x="16629" y="823"/>
                    <a:pt x="16645" y="823"/>
                  </a:cubicBezTo>
                  <a:cubicBezTo>
                    <a:pt x="16653" y="823"/>
                    <a:pt x="16660" y="821"/>
                    <a:pt x="16668" y="817"/>
                  </a:cubicBezTo>
                  <a:lnTo>
                    <a:pt x="17142" y="544"/>
                  </a:lnTo>
                  <a:cubicBezTo>
                    <a:pt x="17164" y="530"/>
                    <a:pt x="17172" y="502"/>
                    <a:pt x="17159" y="480"/>
                  </a:cubicBezTo>
                  <a:cubicBezTo>
                    <a:pt x="17150" y="465"/>
                    <a:pt x="17134" y="457"/>
                    <a:pt x="17118" y="457"/>
                  </a:cubicBezTo>
                  <a:close/>
                  <a:moveTo>
                    <a:pt x="16329" y="913"/>
                  </a:moveTo>
                  <a:cubicBezTo>
                    <a:pt x="16321" y="913"/>
                    <a:pt x="16313" y="915"/>
                    <a:pt x="16306" y="919"/>
                  </a:cubicBezTo>
                  <a:lnTo>
                    <a:pt x="15832" y="1192"/>
                  </a:lnTo>
                  <a:cubicBezTo>
                    <a:pt x="15809" y="1206"/>
                    <a:pt x="15801" y="1234"/>
                    <a:pt x="15814" y="1257"/>
                  </a:cubicBezTo>
                  <a:cubicBezTo>
                    <a:pt x="15823" y="1271"/>
                    <a:pt x="15838" y="1279"/>
                    <a:pt x="15854" y="1279"/>
                  </a:cubicBezTo>
                  <a:cubicBezTo>
                    <a:pt x="15862" y="1279"/>
                    <a:pt x="15870" y="1277"/>
                    <a:pt x="15878" y="1273"/>
                  </a:cubicBezTo>
                  <a:lnTo>
                    <a:pt x="16352" y="1000"/>
                  </a:lnTo>
                  <a:cubicBezTo>
                    <a:pt x="16374" y="986"/>
                    <a:pt x="16381" y="958"/>
                    <a:pt x="16369" y="936"/>
                  </a:cubicBezTo>
                  <a:cubicBezTo>
                    <a:pt x="16360" y="921"/>
                    <a:pt x="16344" y="913"/>
                    <a:pt x="16329" y="913"/>
                  </a:cubicBezTo>
                  <a:close/>
                  <a:moveTo>
                    <a:pt x="15538" y="1369"/>
                  </a:moveTo>
                  <a:cubicBezTo>
                    <a:pt x="15530" y="1369"/>
                    <a:pt x="15522" y="1371"/>
                    <a:pt x="15515" y="1375"/>
                  </a:cubicBezTo>
                  <a:lnTo>
                    <a:pt x="15041" y="1648"/>
                  </a:lnTo>
                  <a:cubicBezTo>
                    <a:pt x="15019" y="1662"/>
                    <a:pt x="15012" y="1690"/>
                    <a:pt x="15024" y="1713"/>
                  </a:cubicBezTo>
                  <a:cubicBezTo>
                    <a:pt x="15033" y="1727"/>
                    <a:pt x="15048" y="1735"/>
                    <a:pt x="15065" y="1735"/>
                  </a:cubicBezTo>
                  <a:cubicBezTo>
                    <a:pt x="15073" y="1735"/>
                    <a:pt x="15081" y="1734"/>
                    <a:pt x="15087" y="1730"/>
                  </a:cubicBezTo>
                  <a:lnTo>
                    <a:pt x="15561" y="1456"/>
                  </a:lnTo>
                  <a:cubicBezTo>
                    <a:pt x="15584" y="1442"/>
                    <a:pt x="15592" y="1414"/>
                    <a:pt x="15579" y="1392"/>
                  </a:cubicBezTo>
                  <a:cubicBezTo>
                    <a:pt x="15570" y="1377"/>
                    <a:pt x="15554" y="1369"/>
                    <a:pt x="15538" y="1369"/>
                  </a:cubicBezTo>
                  <a:close/>
                  <a:moveTo>
                    <a:pt x="14748" y="1825"/>
                  </a:moveTo>
                  <a:cubicBezTo>
                    <a:pt x="14740" y="1825"/>
                    <a:pt x="14732" y="1827"/>
                    <a:pt x="14725" y="1831"/>
                  </a:cubicBezTo>
                  <a:lnTo>
                    <a:pt x="14251" y="2105"/>
                  </a:lnTo>
                  <a:cubicBezTo>
                    <a:pt x="14229" y="2118"/>
                    <a:pt x="14221" y="2146"/>
                    <a:pt x="14234" y="2169"/>
                  </a:cubicBezTo>
                  <a:cubicBezTo>
                    <a:pt x="14243" y="2183"/>
                    <a:pt x="14259" y="2191"/>
                    <a:pt x="14274" y="2191"/>
                  </a:cubicBezTo>
                  <a:cubicBezTo>
                    <a:pt x="14282" y="2191"/>
                    <a:pt x="14290" y="2190"/>
                    <a:pt x="14298" y="2186"/>
                  </a:cubicBezTo>
                  <a:lnTo>
                    <a:pt x="14772" y="1912"/>
                  </a:lnTo>
                  <a:cubicBezTo>
                    <a:pt x="14793" y="1898"/>
                    <a:pt x="14801" y="1870"/>
                    <a:pt x="14789" y="1848"/>
                  </a:cubicBezTo>
                  <a:cubicBezTo>
                    <a:pt x="14780" y="1833"/>
                    <a:pt x="14764" y="1825"/>
                    <a:pt x="14748" y="1825"/>
                  </a:cubicBezTo>
                  <a:close/>
                  <a:moveTo>
                    <a:pt x="13957" y="2281"/>
                  </a:moveTo>
                  <a:cubicBezTo>
                    <a:pt x="13950" y="2281"/>
                    <a:pt x="13942" y="2283"/>
                    <a:pt x="13935" y="2287"/>
                  </a:cubicBezTo>
                  <a:lnTo>
                    <a:pt x="13461" y="2562"/>
                  </a:lnTo>
                  <a:cubicBezTo>
                    <a:pt x="13439" y="2574"/>
                    <a:pt x="13431" y="2602"/>
                    <a:pt x="13444" y="2625"/>
                  </a:cubicBezTo>
                  <a:cubicBezTo>
                    <a:pt x="13452" y="2639"/>
                    <a:pt x="13468" y="2648"/>
                    <a:pt x="13484" y="2648"/>
                  </a:cubicBezTo>
                  <a:cubicBezTo>
                    <a:pt x="13493" y="2648"/>
                    <a:pt x="13501" y="2646"/>
                    <a:pt x="13508" y="2642"/>
                  </a:cubicBezTo>
                  <a:lnTo>
                    <a:pt x="13982" y="2368"/>
                  </a:lnTo>
                  <a:cubicBezTo>
                    <a:pt x="14004" y="2356"/>
                    <a:pt x="14011" y="2326"/>
                    <a:pt x="13998" y="2305"/>
                  </a:cubicBezTo>
                  <a:cubicBezTo>
                    <a:pt x="13989" y="2290"/>
                    <a:pt x="13973" y="2281"/>
                    <a:pt x="13957" y="2281"/>
                  </a:cubicBezTo>
                  <a:close/>
                  <a:moveTo>
                    <a:pt x="13168" y="2737"/>
                  </a:moveTo>
                  <a:cubicBezTo>
                    <a:pt x="13160" y="2737"/>
                    <a:pt x="13152" y="2740"/>
                    <a:pt x="13145" y="2744"/>
                  </a:cubicBezTo>
                  <a:lnTo>
                    <a:pt x="12671" y="3018"/>
                  </a:lnTo>
                  <a:cubicBezTo>
                    <a:pt x="12649" y="3030"/>
                    <a:pt x="12642" y="3058"/>
                    <a:pt x="12654" y="3081"/>
                  </a:cubicBezTo>
                  <a:cubicBezTo>
                    <a:pt x="12663" y="3095"/>
                    <a:pt x="12679" y="3104"/>
                    <a:pt x="12695" y="3104"/>
                  </a:cubicBezTo>
                  <a:cubicBezTo>
                    <a:pt x="12702" y="3104"/>
                    <a:pt x="12710" y="3102"/>
                    <a:pt x="12718" y="3098"/>
                  </a:cubicBezTo>
                  <a:lnTo>
                    <a:pt x="13191" y="2824"/>
                  </a:lnTo>
                  <a:cubicBezTo>
                    <a:pt x="13214" y="2812"/>
                    <a:pt x="13222" y="2782"/>
                    <a:pt x="13209" y="2761"/>
                  </a:cubicBezTo>
                  <a:cubicBezTo>
                    <a:pt x="13200" y="2746"/>
                    <a:pt x="13184" y="2737"/>
                    <a:pt x="13168" y="2737"/>
                  </a:cubicBezTo>
                  <a:close/>
                  <a:moveTo>
                    <a:pt x="12378" y="3194"/>
                  </a:moveTo>
                  <a:cubicBezTo>
                    <a:pt x="12370" y="3194"/>
                    <a:pt x="12362" y="3196"/>
                    <a:pt x="12354" y="3200"/>
                  </a:cubicBezTo>
                  <a:lnTo>
                    <a:pt x="11881" y="3474"/>
                  </a:lnTo>
                  <a:cubicBezTo>
                    <a:pt x="11859" y="3486"/>
                    <a:pt x="11851" y="3514"/>
                    <a:pt x="11863" y="3537"/>
                  </a:cubicBezTo>
                  <a:cubicBezTo>
                    <a:pt x="11872" y="3551"/>
                    <a:pt x="11888" y="3560"/>
                    <a:pt x="11904" y="3560"/>
                  </a:cubicBezTo>
                  <a:cubicBezTo>
                    <a:pt x="11912" y="3560"/>
                    <a:pt x="11920" y="3558"/>
                    <a:pt x="11928" y="3554"/>
                  </a:cubicBezTo>
                  <a:lnTo>
                    <a:pt x="12402" y="3280"/>
                  </a:lnTo>
                  <a:cubicBezTo>
                    <a:pt x="12423" y="3268"/>
                    <a:pt x="12431" y="3240"/>
                    <a:pt x="12419" y="3217"/>
                  </a:cubicBezTo>
                  <a:cubicBezTo>
                    <a:pt x="12410" y="3202"/>
                    <a:pt x="12394" y="3194"/>
                    <a:pt x="12378" y="3194"/>
                  </a:cubicBezTo>
                  <a:close/>
                  <a:moveTo>
                    <a:pt x="11588" y="3650"/>
                  </a:moveTo>
                  <a:cubicBezTo>
                    <a:pt x="11580" y="3650"/>
                    <a:pt x="11572" y="3652"/>
                    <a:pt x="11565" y="3656"/>
                  </a:cubicBezTo>
                  <a:lnTo>
                    <a:pt x="11091" y="3930"/>
                  </a:lnTo>
                  <a:cubicBezTo>
                    <a:pt x="11068" y="3942"/>
                    <a:pt x="11061" y="3972"/>
                    <a:pt x="11074" y="3993"/>
                  </a:cubicBezTo>
                  <a:cubicBezTo>
                    <a:pt x="11082" y="4008"/>
                    <a:pt x="11098" y="4017"/>
                    <a:pt x="11115" y="4017"/>
                  </a:cubicBezTo>
                  <a:cubicBezTo>
                    <a:pt x="11123" y="4017"/>
                    <a:pt x="11130" y="4014"/>
                    <a:pt x="11137" y="4010"/>
                  </a:cubicBezTo>
                  <a:lnTo>
                    <a:pt x="11611" y="3736"/>
                  </a:lnTo>
                  <a:cubicBezTo>
                    <a:pt x="11634" y="3724"/>
                    <a:pt x="11642" y="3696"/>
                    <a:pt x="11628" y="3673"/>
                  </a:cubicBezTo>
                  <a:cubicBezTo>
                    <a:pt x="11620" y="3658"/>
                    <a:pt x="11604" y="3650"/>
                    <a:pt x="11588" y="3650"/>
                  </a:cubicBezTo>
                  <a:close/>
                  <a:moveTo>
                    <a:pt x="10798" y="4106"/>
                  </a:moveTo>
                  <a:cubicBezTo>
                    <a:pt x="10790" y="4106"/>
                    <a:pt x="10782" y="4108"/>
                    <a:pt x="10775" y="4112"/>
                  </a:cubicBezTo>
                  <a:lnTo>
                    <a:pt x="10301" y="4386"/>
                  </a:lnTo>
                  <a:cubicBezTo>
                    <a:pt x="10279" y="4398"/>
                    <a:pt x="10271" y="4428"/>
                    <a:pt x="10284" y="4449"/>
                  </a:cubicBezTo>
                  <a:cubicBezTo>
                    <a:pt x="10293" y="4465"/>
                    <a:pt x="10308" y="4473"/>
                    <a:pt x="10324" y="4473"/>
                  </a:cubicBezTo>
                  <a:cubicBezTo>
                    <a:pt x="10332" y="4473"/>
                    <a:pt x="10340" y="4470"/>
                    <a:pt x="10348" y="4467"/>
                  </a:cubicBezTo>
                  <a:lnTo>
                    <a:pt x="10822" y="4192"/>
                  </a:lnTo>
                  <a:cubicBezTo>
                    <a:pt x="10843" y="4180"/>
                    <a:pt x="10851" y="4152"/>
                    <a:pt x="10839" y="4129"/>
                  </a:cubicBezTo>
                  <a:cubicBezTo>
                    <a:pt x="10830" y="4114"/>
                    <a:pt x="10814" y="4106"/>
                    <a:pt x="10798" y="4106"/>
                  </a:cubicBezTo>
                  <a:close/>
                  <a:moveTo>
                    <a:pt x="10008" y="4562"/>
                  </a:moveTo>
                  <a:cubicBezTo>
                    <a:pt x="10000" y="4562"/>
                    <a:pt x="9992" y="4564"/>
                    <a:pt x="9985" y="4568"/>
                  </a:cubicBezTo>
                  <a:lnTo>
                    <a:pt x="9511" y="4842"/>
                  </a:lnTo>
                  <a:cubicBezTo>
                    <a:pt x="9489" y="4854"/>
                    <a:pt x="9481" y="4884"/>
                    <a:pt x="9494" y="4905"/>
                  </a:cubicBezTo>
                  <a:cubicBezTo>
                    <a:pt x="9502" y="4921"/>
                    <a:pt x="9518" y="4929"/>
                    <a:pt x="9534" y="4929"/>
                  </a:cubicBezTo>
                  <a:cubicBezTo>
                    <a:pt x="9542" y="4929"/>
                    <a:pt x="9549" y="4926"/>
                    <a:pt x="9557" y="4923"/>
                  </a:cubicBezTo>
                  <a:lnTo>
                    <a:pt x="10031" y="4648"/>
                  </a:lnTo>
                  <a:cubicBezTo>
                    <a:pt x="10054" y="4636"/>
                    <a:pt x="10062" y="4608"/>
                    <a:pt x="10048" y="4585"/>
                  </a:cubicBezTo>
                  <a:cubicBezTo>
                    <a:pt x="10040" y="4570"/>
                    <a:pt x="10024" y="4562"/>
                    <a:pt x="10008" y="4562"/>
                  </a:cubicBezTo>
                  <a:close/>
                  <a:moveTo>
                    <a:pt x="9218" y="5018"/>
                  </a:moveTo>
                  <a:cubicBezTo>
                    <a:pt x="9210" y="5018"/>
                    <a:pt x="9202" y="5020"/>
                    <a:pt x="9195" y="5024"/>
                  </a:cubicBezTo>
                  <a:lnTo>
                    <a:pt x="8721" y="5298"/>
                  </a:lnTo>
                  <a:cubicBezTo>
                    <a:pt x="8698" y="5312"/>
                    <a:pt x="8690" y="5340"/>
                    <a:pt x="8704" y="5362"/>
                  </a:cubicBezTo>
                  <a:cubicBezTo>
                    <a:pt x="8713" y="5377"/>
                    <a:pt x="8727" y="5385"/>
                    <a:pt x="8744" y="5385"/>
                  </a:cubicBezTo>
                  <a:cubicBezTo>
                    <a:pt x="8752" y="5385"/>
                    <a:pt x="8760" y="5382"/>
                    <a:pt x="8767" y="5379"/>
                  </a:cubicBezTo>
                  <a:lnTo>
                    <a:pt x="9241" y="5105"/>
                  </a:lnTo>
                  <a:cubicBezTo>
                    <a:pt x="9263" y="5092"/>
                    <a:pt x="9271" y="5064"/>
                    <a:pt x="9258" y="5041"/>
                  </a:cubicBezTo>
                  <a:cubicBezTo>
                    <a:pt x="9250" y="5026"/>
                    <a:pt x="9234" y="5018"/>
                    <a:pt x="9218" y="5018"/>
                  </a:cubicBezTo>
                  <a:close/>
                  <a:moveTo>
                    <a:pt x="8428" y="5474"/>
                  </a:moveTo>
                  <a:cubicBezTo>
                    <a:pt x="8420" y="5474"/>
                    <a:pt x="8412" y="5476"/>
                    <a:pt x="8404" y="5480"/>
                  </a:cubicBezTo>
                  <a:lnTo>
                    <a:pt x="7930" y="5754"/>
                  </a:lnTo>
                  <a:cubicBezTo>
                    <a:pt x="7909" y="5768"/>
                    <a:pt x="7901" y="5796"/>
                    <a:pt x="7913" y="5818"/>
                  </a:cubicBezTo>
                  <a:cubicBezTo>
                    <a:pt x="7922" y="5833"/>
                    <a:pt x="7938" y="5841"/>
                    <a:pt x="7954" y="5841"/>
                  </a:cubicBezTo>
                  <a:cubicBezTo>
                    <a:pt x="7962" y="5841"/>
                    <a:pt x="7970" y="5839"/>
                    <a:pt x="7977" y="5835"/>
                  </a:cubicBezTo>
                  <a:lnTo>
                    <a:pt x="8452" y="5561"/>
                  </a:lnTo>
                  <a:cubicBezTo>
                    <a:pt x="8473" y="5548"/>
                    <a:pt x="8481" y="5520"/>
                    <a:pt x="8468" y="5497"/>
                  </a:cubicBezTo>
                  <a:cubicBezTo>
                    <a:pt x="8459" y="5482"/>
                    <a:pt x="8444" y="5474"/>
                    <a:pt x="8428" y="5474"/>
                  </a:cubicBezTo>
                  <a:close/>
                  <a:moveTo>
                    <a:pt x="7637" y="5931"/>
                  </a:moveTo>
                  <a:cubicBezTo>
                    <a:pt x="7630" y="5931"/>
                    <a:pt x="7622" y="5932"/>
                    <a:pt x="7615" y="5936"/>
                  </a:cubicBezTo>
                  <a:lnTo>
                    <a:pt x="7141" y="6210"/>
                  </a:lnTo>
                  <a:cubicBezTo>
                    <a:pt x="7118" y="6224"/>
                    <a:pt x="7110" y="6252"/>
                    <a:pt x="7124" y="6274"/>
                  </a:cubicBezTo>
                  <a:cubicBezTo>
                    <a:pt x="7132" y="6289"/>
                    <a:pt x="7148" y="6297"/>
                    <a:pt x="7163" y="6297"/>
                  </a:cubicBezTo>
                  <a:cubicBezTo>
                    <a:pt x="7171" y="6297"/>
                    <a:pt x="7180" y="6296"/>
                    <a:pt x="7187" y="6291"/>
                  </a:cubicBezTo>
                  <a:lnTo>
                    <a:pt x="7661" y="6018"/>
                  </a:lnTo>
                  <a:cubicBezTo>
                    <a:pt x="7684" y="6004"/>
                    <a:pt x="7691" y="5976"/>
                    <a:pt x="7678" y="5953"/>
                  </a:cubicBezTo>
                  <a:cubicBezTo>
                    <a:pt x="7670" y="5939"/>
                    <a:pt x="7653" y="5931"/>
                    <a:pt x="7637" y="5931"/>
                  </a:cubicBezTo>
                  <a:close/>
                  <a:moveTo>
                    <a:pt x="6847" y="6387"/>
                  </a:moveTo>
                  <a:cubicBezTo>
                    <a:pt x="6840" y="6387"/>
                    <a:pt x="6832" y="6389"/>
                    <a:pt x="6824" y="6393"/>
                  </a:cubicBezTo>
                  <a:lnTo>
                    <a:pt x="6350" y="6666"/>
                  </a:lnTo>
                  <a:cubicBezTo>
                    <a:pt x="6328" y="6680"/>
                    <a:pt x="6321" y="6708"/>
                    <a:pt x="6333" y="6730"/>
                  </a:cubicBezTo>
                  <a:cubicBezTo>
                    <a:pt x="6342" y="6745"/>
                    <a:pt x="6358" y="6753"/>
                    <a:pt x="6374" y="6753"/>
                  </a:cubicBezTo>
                  <a:cubicBezTo>
                    <a:pt x="6382" y="6753"/>
                    <a:pt x="6390" y="6752"/>
                    <a:pt x="6396" y="6747"/>
                  </a:cubicBezTo>
                  <a:lnTo>
                    <a:pt x="6871" y="6474"/>
                  </a:lnTo>
                  <a:cubicBezTo>
                    <a:pt x="6893" y="6460"/>
                    <a:pt x="6901" y="6432"/>
                    <a:pt x="6889" y="6409"/>
                  </a:cubicBezTo>
                  <a:cubicBezTo>
                    <a:pt x="6879" y="6395"/>
                    <a:pt x="6864" y="6387"/>
                    <a:pt x="6847" y="6387"/>
                  </a:cubicBezTo>
                  <a:close/>
                  <a:moveTo>
                    <a:pt x="6057" y="6843"/>
                  </a:moveTo>
                  <a:cubicBezTo>
                    <a:pt x="6049" y="6843"/>
                    <a:pt x="6041" y="6845"/>
                    <a:pt x="6034" y="6849"/>
                  </a:cubicBezTo>
                  <a:lnTo>
                    <a:pt x="5561" y="7123"/>
                  </a:lnTo>
                  <a:cubicBezTo>
                    <a:pt x="5538" y="7136"/>
                    <a:pt x="5531" y="7164"/>
                    <a:pt x="5543" y="7186"/>
                  </a:cubicBezTo>
                  <a:cubicBezTo>
                    <a:pt x="5552" y="7201"/>
                    <a:pt x="5568" y="7210"/>
                    <a:pt x="5583" y="7210"/>
                  </a:cubicBezTo>
                  <a:cubicBezTo>
                    <a:pt x="5591" y="7210"/>
                    <a:pt x="5599" y="7208"/>
                    <a:pt x="5607" y="7203"/>
                  </a:cubicBezTo>
                  <a:lnTo>
                    <a:pt x="6081" y="6930"/>
                  </a:lnTo>
                  <a:cubicBezTo>
                    <a:pt x="6103" y="6917"/>
                    <a:pt x="6110" y="6888"/>
                    <a:pt x="6098" y="6867"/>
                  </a:cubicBezTo>
                  <a:cubicBezTo>
                    <a:pt x="6089" y="6851"/>
                    <a:pt x="6073" y="6843"/>
                    <a:pt x="6057" y="6843"/>
                  </a:cubicBezTo>
                  <a:close/>
                  <a:moveTo>
                    <a:pt x="5268" y="7299"/>
                  </a:moveTo>
                  <a:cubicBezTo>
                    <a:pt x="5260" y="7299"/>
                    <a:pt x="5252" y="7301"/>
                    <a:pt x="5245" y="7306"/>
                  </a:cubicBezTo>
                  <a:lnTo>
                    <a:pt x="4770" y="7579"/>
                  </a:lnTo>
                  <a:cubicBezTo>
                    <a:pt x="4748" y="7592"/>
                    <a:pt x="4740" y="7620"/>
                    <a:pt x="4754" y="7642"/>
                  </a:cubicBezTo>
                  <a:cubicBezTo>
                    <a:pt x="4761" y="7657"/>
                    <a:pt x="4777" y="7666"/>
                    <a:pt x="4794" y="7666"/>
                  </a:cubicBezTo>
                  <a:cubicBezTo>
                    <a:pt x="4802" y="7666"/>
                    <a:pt x="4810" y="7664"/>
                    <a:pt x="4817" y="7659"/>
                  </a:cubicBezTo>
                  <a:lnTo>
                    <a:pt x="5291" y="7386"/>
                  </a:lnTo>
                  <a:cubicBezTo>
                    <a:pt x="5313" y="7373"/>
                    <a:pt x="5321" y="7345"/>
                    <a:pt x="5308" y="7323"/>
                  </a:cubicBezTo>
                  <a:cubicBezTo>
                    <a:pt x="5299" y="7308"/>
                    <a:pt x="5284" y="7299"/>
                    <a:pt x="5268" y="7299"/>
                  </a:cubicBezTo>
                  <a:close/>
                  <a:moveTo>
                    <a:pt x="4478" y="7755"/>
                  </a:moveTo>
                  <a:cubicBezTo>
                    <a:pt x="4470" y="7755"/>
                    <a:pt x="4462" y="7757"/>
                    <a:pt x="4454" y="7762"/>
                  </a:cubicBezTo>
                  <a:lnTo>
                    <a:pt x="3980" y="8035"/>
                  </a:lnTo>
                  <a:cubicBezTo>
                    <a:pt x="3957" y="8048"/>
                    <a:pt x="3951" y="8076"/>
                    <a:pt x="3963" y="8099"/>
                  </a:cubicBezTo>
                  <a:cubicBezTo>
                    <a:pt x="3972" y="8113"/>
                    <a:pt x="3988" y="8122"/>
                    <a:pt x="4004" y="8122"/>
                  </a:cubicBezTo>
                  <a:cubicBezTo>
                    <a:pt x="4012" y="8122"/>
                    <a:pt x="4019" y="8120"/>
                    <a:pt x="4027" y="8115"/>
                  </a:cubicBezTo>
                  <a:lnTo>
                    <a:pt x="4500" y="7842"/>
                  </a:lnTo>
                  <a:cubicBezTo>
                    <a:pt x="4523" y="7829"/>
                    <a:pt x="4531" y="7800"/>
                    <a:pt x="4518" y="7779"/>
                  </a:cubicBezTo>
                  <a:cubicBezTo>
                    <a:pt x="4509" y="7764"/>
                    <a:pt x="4494" y="7755"/>
                    <a:pt x="4478" y="7755"/>
                  </a:cubicBezTo>
                  <a:close/>
                  <a:moveTo>
                    <a:pt x="3688" y="8211"/>
                  </a:moveTo>
                  <a:cubicBezTo>
                    <a:pt x="3680" y="8211"/>
                    <a:pt x="3672" y="8213"/>
                    <a:pt x="3665" y="8218"/>
                  </a:cubicBezTo>
                  <a:lnTo>
                    <a:pt x="3191" y="8491"/>
                  </a:lnTo>
                  <a:cubicBezTo>
                    <a:pt x="3168" y="8504"/>
                    <a:pt x="3160" y="8532"/>
                    <a:pt x="3174" y="8555"/>
                  </a:cubicBezTo>
                  <a:cubicBezTo>
                    <a:pt x="3182" y="8569"/>
                    <a:pt x="3197" y="8578"/>
                    <a:pt x="3213" y="8578"/>
                  </a:cubicBezTo>
                  <a:cubicBezTo>
                    <a:pt x="3221" y="8578"/>
                    <a:pt x="3229" y="8576"/>
                    <a:pt x="3237" y="8571"/>
                  </a:cubicBezTo>
                  <a:lnTo>
                    <a:pt x="3711" y="8298"/>
                  </a:lnTo>
                  <a:cubicBezTo>
                    <a:pt x="3733" y="8285"/>
                    <a:pt x="3740" y="8257"/>
                    <a:pt x="3728" y="8235"/>
                  </a:cubicBezTo>
                  <a:cubicBezTo>
                    <a:pt x="3719" y="8220"/>
                    <a:pt x="3704" y="8211"/>
                    <a:pt x="3688" y="8211"/>
                  </a:cubicBezTo>
                  <a:close/>
                  <a:moveTo>
                    <a:pt x="2898" y="8667"/>
                  </a:moveTo>
                  <a:cubicBezTo>
                    <a:pt x="2890" y="8667"/>
                    <a:pt x="2882" y="8669"/>
                    <a:pt x="2874" y="8674"/>
                  </a:cubicBezTo>
                  <a:lnTo>
                    <a:pt x="2400" y="8948"/>
                  </a:lnTo>
                  <a:cubicBezTo>
                    <a:pt x="2378" y="8960"/>
                    <a:pt x="2370" y="8989"/>
                    <a:pt x="2383" y="9011"/>
                  </a:cubicBezTo>
                  <a:cubicBezTo>
                    <a:pt x="2392" y="9026"/>
                    <a:pt x="2407" y="9034"/>
                    <a:pt x="2424" y="9034"/>
                  </a:cubicBezTo>
                  <a:cubicBezTo>
                    <a:pt x="2432" y="9034"/>
                    <a:pt x="2440" y="9032"/>
                    <a:pt x="2446" y="9027"/>
                  </a:cubicBezTo>
                  <a:lnTo>
                    <a:pt x="2920" y="8754"/>
                  </a:lnTo>
                  <a:cubicBezTo>
                    <a:pt x="2943" y="8741"/>
                    <a:pt x="2951" y="8713"/>
                    <a:pt x="2937" y="8691"/>
                  </a:cubicBezTo>
                  <a:cubicBezTo>
                    <a:pt x="2929" y="8676"/>
                    <a:pt x="2914" y="8667"/>
                    <a:pt x="2898" y="8667"/>
                  </a:cubicBezTo>
                  <a:close/>
                  <a:moveTo>
                    <a:pt x="2107" y="9123"/>
                  </a:moveTo>
                  <a:cubicBezTo>
                    <a:pt x="2099" y="9123"/>
                    <a:pt x="2091" y="9125"/>
                    <a:pt x="2084" y="9130"/>
                  </a:cubicBezTo>
                  <a:lnTo>
                    <a:pt x="1610" y="9404"/>
                  </a:lnTo>
                  <a:cubicBezTo>
                    <a:pt x="1588" y="9416"/>
                    <a:pt x="1580" y="9445"/>
                    <a:pt x="1593" y="9467"/>
                  </a:cubicBezTo>
                  <a:cubicBezTo>
                    <a:pt x="1602" y="9482"/>
                    <a:pt x="1618" y="9490"/>
                    <a:pt x="1633" y="9490"/>
                  </a:cubicBezTo>
                  <a:cubicBezTo>
                    <a:pt x="1641" y="9490"/>
                    <a:pt x="1649" y="9488"/>
                    <a:pt x="1657" y="9485"/>
                  </a:cubicBezTo>
                  <a:lnTo>
                    <a:pt x="2131" y="9210"/>
                  </a:lnTo>
                  <a:cubicBezTo>
                    <a:pt x="2152" y="9198"/>
                    <a:pt x="2160" y="9169"/>
                    <a:pt x="2148" y="9147"/>
                  </a:cubicBezTo>
                  <a:cubicBezTo>
                    <a:pt x="2139" y="9132"/>
                    <a:pt x="2123" y="9123"/>
                    <a:pt x="2107" y="9123"/>
                  </a:cubicBezTo>
                  <a:close/>
                  <a:moveTo>
                    <a:pt x="1317" y="9580"/>
                  </a:moveTo>
                  <a:cubicBezTo>
                    <a:pt x="1309" y="9580"/>
                    <a:pt x="1301" y="9582"/>
                    <a:pt x="1294" y="9586"/>
                  </a:cubicBezTo>
                  <a:lnTo>
                    <a:pt x="820" y="9860"/>
                  </a:lnTo>
                  <a:cubicBezTo>
                    <a:pt x="798" y="9873"/>
                    <a:pt x="790" y="9901"/>
                    <a:pt x="803" y="9924"/>
                  </a:cubicBezTo>
                  <a:cubicBezTo>
                    <a:pt x="811" y="9938"/>
                    <a:pt x="827" y="9946"/>
                    <a:pt x="843" y="9946"/>
                  </a:cubicBezTo>
                  <a:cubicBezTo>
                    <a:pt x="851" y="9946"/>
                    <a:pt x="860" y="9944"/>
                    <a:pt x="866" y="9941"/>
                  </a:cubicBezTo>
                  <a:lnTo>
                    <a:pt x="1341" y="9667"/>
                  </a:lnTo>
                  <a:cubicBezTo>
                    <a:pt x="1363" y="9654"/>
                    <a:pt x="1371" y="9625"/>
                    <a:pt x="1357" y="9603"/>
                  </a:cubicBezTo>
                  <a:cubicBezTo>
                    <a:pt x="1349" y="9588"/>
                    <a:pt x="1333" y="9580"/>
                    <a:pt x="1317" y="9580"/>
                  </a:cubicBezTo>
                  <a:close/>
                  <a:moveTo>
                    <a:pt x="527" y="10035"/>
                  </a:moveTo>
                  <a:cubicBezTo>
                    <a:pt x="519" y="10035"/>
                    <a:pt x="511" y="10038"/>
                    <a:pt x="504" y="10042"/>
                  </a:cubicBezTo>
                  <a:lnTo>
                    <a:pt x="30" y="10316"/>
                  </a:lnTo>
                  <a:cubicBezTo>
                    <a:pt x="7" y="10329"/>
                    <a:pt x="1" y="10357"/>
                    <a:pt x="13" y="10380"/>
                  </a:cubicBezTo>
                  <a:cubicBezTo>
                    <a:pt x="22" y="10395"/>
                    <a:pt x="38" y="10402"/>
                    <a:pt x="53" y="10402"/>
                  </a:cubicBezTo>
                  <a:cubicBezTo>
                    <a:pt x="61" y="10402"/>
                    <a:pt x="69" y="10401"/>
                    <a:pt x="76" y="10397"/>
                  </a:cubicBezTo>
                  <a:lnTo>
                    <a:pt x="550" y="10123"/>
                  </a:lnTo>
                  <a:cubicBezTo>
                    <a:pt x="573" y="10110"/>
                    <a:pt x="580" y="10081"/>
                    <a:pt x="567" y="10059"/>
                  </a:cubicBezTo>
                  <a:cubicBezTo>
                    <a:pt x="559" y="10044"/>
                    <a:pt x="543" y="10035"/>
                    <a:pt x="527" y="1003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3670;p60">
              <a:extLst>
                <a:ext uri="{FF2B5EF4-FFF2-40B4-BE49-F238E27FC236}">
                  <a16:creationId xmlns:a16="http://schemas.microsoft.com/office/drawing/2014/main" id="{C0A23D56-565A-EB63-92A5-1E4BD256F417}"/>
                </a:ext>
              </a:extLst>
            </p:cNvPr>
            <p:cNvSpPr/>
            <p:nvPr/>
          </p:nvSpPr>
          <p:spPr>
            <a:xfrm>
              <a:off x="2745399" y="3434243"/>
              <a:ext cx="29830" cy="28831"/>
            </a:xfrm>
            <a:custGeom>
              <a:avLst/>
              <a:gdLst/>
              <a:ahLst/>
              <a:cxnLst/>
              <a:rect l="l" t="t" r="r" b="b"/>
              <a:pathLst>
                <a:path w="388" h="375" extrusionOk="0">
                  <a:moveTo>
                    <a:pt x="335" y="0"/>
                  </a:moveTo>
                  <a:cubicBezTo>
                    <a:pt x="327" y="0"/>
                    <a:pt x="319" y="2"/>
                    <a:pt x="312" y="6"/>
                  </a:cubicBezTo>
                  <a:lnTo>
                    <a:pt x="1" y="186"/>
                  </a:lnTo>
                  <a:lnTo>
                    <a:pt x="310" y="368"/>
                  </a:lnTo>
                  <a:cubicBezTo>
                    <a:pt x="318" y="372"/>
                    <a:pt x="326" y="374"/>
                    <a:pt x="334" y="374"/>
                  </a:cubicBezTo>
                  <a:cubicBezTo>
                    <a:pt x="350" y="374"/>
                    <a:pt x="365" y="366"/>
                    <a:pt x="374" y="352"/>
                  </a:cubicBezTo>
                  <a:cubicBezTo>
                    <a:pt x="387" y="329"/>
                    <a:pt x="380" y="300"/>
                    <a:pt x="358" y="288"/>
                  </a:cubicBezTo>
                  <a:lnTo>
                    <a:pt x="186" y="186"/>
                  </a:lnTo>
                  <a:lnTo>
                    <a:pt x="359" y="87"/>
                  </a:lnTo>
                  <a:cubicBezTo>
                    <a:pt x="381" y="74"/>
                    <a:pt x="388" y="46"/>
                    <a:pt x="376" y="23"/>
                  </a:cubicBezTo>
                  <a:cubicBezTo>
                    <a:pt x="367" y="9"/>
                    <a:pt x="351" y="0"/>
                    <a:pt x="33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3671;p60">
              <a:extLst>
                <a:ext uri="{FF2B5EF4-FFF2-40B4-BE49-F238E27FC236}">
                  <a16:creationId xmlns:a16="http://schemas.microsoft.com/office/drawing/2014/main" id="{82B88A88-378D-9612-0DB9-476E5AA37291}"/>
                </a:ext>
              </a:extLst>
            </p:cNvPr>
            <p:cNvSpPr/>
            <p:nvPr/>
          </p:nvSpPr>
          <p:spPr>
            <a:xfrm>
              <a:off x="2792141" y="3470683"/>
              <a:ext cx="864697" cy="510884"/>
            </a:xfrm>
            <a:custGeom>
              <a:avLst/>
              <a:gdLst/>
              <a:ahLst/>
              <a:cxnLst/>
              <a:rect l="l" t="t" r="r" b="b"/>
              <a:pathLst>
                <a:path w="11247" h="6645" extrusionOk="0">
                  <a:moveTo>
                    <a:pt x="54" y="0"/>
                  </a:moveTo>
                  <a:cubicBezTo>
                    <a:pt x="38" y="0"/>
                    <a:pt x="22" y="8"/>
                    <a:pt x="14" y="23"/>
                  </a:cubicBezTo>
                  <a:cubicBezTo>
                    <a:pt x="1" y="44"/>
                    <a:pt x="9" y="74"/>
                    <a:pt x="30" y="86"/>
                  </a:cubicBezTo>
                  <a:lnTo>
                    <a:pt x="522" y="376"/>
                  </a:lnTo>
                  <a:cubicBezTo>
                    <a:pt x="529" y="380"/>
                    <a:pt x="537" y="382"/>
                    <a:pt x="546" y="382"/>
                  </a:cubicBezTo>
                  <a:cubicBezTo>
                    <a:pt x="561" y="382"/>
                    <a:pt x="576" y="374"/>
                    <a:pt x="585" y="359"/>
                  </a:cubicBezTo>
                  <a:cubicBezTo>
                    <a:pt x="599" y="337"/>
                    <a:pt x="591" y="308"/>
                    <a:pt x="569" y="296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  <a:moveTo>
                    <a:pt x="873" y="481"/>
                  </a:moveTo>
                  <a:cubicBezTo>
                    <a:pt x="857" y="481"/>
                    <a:pt x="841" y="490"/>
                    <a:pt x="833" y="504"/>
                  </a:cubicBezTo>
                  <a:cubicBezTo>
                    <a:pt x="819" y="526"/>
                    <a:pt x="827" y="556"/>
                    <a:pt x="850" y="568"/>
                  </a:cubicBezTo>
                  <a:lnTo>
                    <a:pt x="1341" y="857"/>
                  </a:lnTo>
                  <a:cubicBezTo>
                    <a:pt x="1349" y="862"/>
                    <a:pt x="1356" y="864"/>
                    <a:pt x="1364" y="864"/>
                  </a:cubicBezTo>
                  <a:cubicBezTo>
                    <a:pt x="1380" y="864"/>
                    <a:pt x="1396" y="855"/>
                    <a:pt x="1405" y="841"/>
                  </a:cubicBezTo>
                  <a:cubicBezTo>
                    <a:pt x="1417" y="818"/>
                    <a:pt x="1410" y="790"/>
                    <a:pt x="1388" y="778"/>
                  </a:cubicBezTo>
                  <a:lnTo>
                    <a:pt x="897" y="488"/>
                  </a:lnTo>
                  <a:cubicBezTo>
                    <a:pt x="889" y="484"/>
                    <a:pt x="881" y="481"/>
                    <a:pt x="873" y="481"/>
                  </a:cubicBezTo>
                  <a:close/>
                  <a:moveTo>
                    <a:pt x="1692" y="963"/>
                  </a:moveTo>
                  <a:cubicBezTo>
                    <a:pt x="1676" y="963"/>
                    <a:pt x="1660" y="972"/>
                    <a:pt x="1651" y="986"/>
                  </a:cubicBezTo>
                  <a:cubicBezTo>
                    <a:pt x="1639" y="1008"/>
                    <a:pt x="1646" y="1037"/>
                    <a:pt x="1668" y="1050"/>
                  </a:cubicBezTo>
                  <a:lnTo>
                    <a:pt x="2159" y="1339"/>
                  </a:lnTo>
                  <a:cubicBezTo>
                    <a:pt x="2167" y="1343"/>
                    <a:pt x="2175" y="1345"/>
                    <a:pt x="2183" y="1345"/>
                  </a:cubicBezTo>
                  <a:cubicBezTo>
                    <a:pt x="2200" y="1345"/>
                    <a:pt x="2214" y="1337"/>
                    <a:pt x="2223" y="1323"/>
                  </a:cubicBezTo>
                  <a:cubicBezTo>
                    <a:pt x="2237" y="1300"/>
                    <a:pt x="2229" y="1272"/>
                    <a:pt x="2207" y="1258"/>
                  </a:cubicBezTo>
                  <a:lnTo>
                    <a:pt x="1716" y="970"/>
                  </a:lnTo>
                  <a:cubicBezTo>
                    <a:pt x="1708" y="966"/>
                    <a:pt x="1700" y="963"/>
                    <a:pt x="1692" y="963"/>
                  </a:cubicBezTo>
                  <a:close/>
                  <a:moveTo>
                    <a:pt x="2511" y="1445"/>
                  </a:moveTo>
                  <a:cubicBezTo>
                    <a:pt x="2495" y="1445"/>
                    <a:pt x="2479" y="1453"/>
                    <a:pt x="2471" y="1468"/>
                  </a:cubicBezTo>
                  <a:cubicBezTo>
                    <a:pt x="2458" y="1490"/>
                    <a:pt x="2466" y="1518"/>
                    <a:pt x="2487" y="1532"/>
                  </a:cubicBezTo>
                  <a:lnTo>
                    <a:pt x="2979" y="1820"/>
                  </a:lnTo>
                  <a:cubicBezTo>
                    <a:pt x="2986" y="1825"/>
                    <a:pt x="2995" y="1827"/>
                    <a:pt x="3003" y="1827"/>
                  </a:cubicBezTo>
                  <a:cubicBezTo>
                    <a:pt x="3018" y="1827"/>
                    <a:pt x="3034" y="1819"/>
                    <a:pt x="3042" y="1805"/>
                  </a:cubicBezTo>
                  <a:cubicBezTo>
                    <a:pt x="3056" y="1782"/>
                    <a:pt x="3048" y="1754"/>
                    <a:pt x="3026" y="1740"/>
                  </a:cubicBezTo>
                  <a:lnTo>
                    <a:pt x="2534" y="1451"/>
                  </a:lnTo>
                  <a:cubicBezTo>
                    <a:pt x="2527" y="1447"/>
                    <a:pt x="2519" y="1445"/>
                    <a:pt x="2511" y="1445"/>
                  </a:cubicBezTo>
                  <a:close/>
                  <a:moveTo>
                    <a:pt x="3330" y="1927"/>
                  </a:moveTo>
                  <a:cubicBezTo>
                    <a:pt x="3314" y="1927"/>
                    <a:pt x="3299" y="1935"/>
                    <a:pt x="3290" y="1950"/>
                  </a:cubicBezTo>
                  <a:cubicBezTo>
                    <a:pt x="3277" y="1972"/>
                    <a:pt x="3284" y="2000"/>
                    <a:pt x="3307" y="2014"/>
                  </a:cubicBezTo>
                  <a:lnTo>
                    <a:pt x="3798" y="2302"/>
                  </a:lnTo>
                  <a:cubicBezTo>
                    <a:pt x="3806" y="2307"/>
                    <a:pt x="3813" y="2309"/>
                    <a:pt x="3821" y="2309"/>
                  </a:cubicBezTo>
                  <a:cubicBezTo>
                    <a:pt x="3837" y="2309"/>
                    <a:pt x="3853" y="2301"/>
                    <a:pt x="3862" y="2286"/>
                  </a:cubicBezTo>
                  <a:cubicBezTo>
                    <a:pt x="3875" y="2264"/>
                    <a:pt x="3868" y="2236"/>
                    <a:pt x="3845" y="2222"/>
                  </a:cubicBezTo>
                  <a:lnTo>
                    <a:pt x="3354" y="1933"/>
                  </a:lnTo>
                  <a:cubicBezTo>
                    <a:pt x="3347" y="1929"/>
                    <a:pt x="3338" y="1927"/>
                    <a:pt x="3330" y="1927"/>
                  </a:cubicBezTo>
                  <a:close/>
                  <a:moveTo>
                    <a:pt x="4149" y="2409"/>
                  </a:moveTo>
                  <a:cubicBezTo>
                    <a:pt x="4133" y="2409"/>
                    <a:pt x="4118" y="2417"/>
                    <a:pt x="4110" y="2432"/>
                  </a:cubicBezTo>
                  <a:cubicBezTo>
                    <a:pt x="4096" y="2453"/>
                    <a:pt x="4104" y="2482"/>
                    <a:pt x="4125" y="2495"/>
                  </a:cubicBezTo>
                  <a:lnTo>
                    <a:pt x="4617" y="2784"/>
                  </a:lnTo>
                  <a:cubicBezTo>
                    <a:pt x="4624" y="2789"/>
                    <a:pt x="4632" y="2791"/>
                    <a:pt x="4641" y="2791"/>
                  </a:cubicBezTo>
                  <a:cubicBezTo>
                    <a:pt x="4657" y="2791"/>
                    <a:pt x="4673" y="2782"/>
                    <a:pt x="4681" y="2767"/>
                  </a:cubicBezTo>
                  <a:cubicBezTo>
                    <a:pt x="4694" y="2746"/>
                    <a:pt x="4686" y="2717"/>
                    <a:pt x="4665" y="2704"/>
                  </a:cubicBezTo>
                  <a:lnTo>
                    <a:pt x="4173" y="2415"/>
                  </a:lnTo>
                  <a:cubicBezTo>
                    <a:pt x="4165" y="2411"/>
                    <a:pt x="4157" y="2409"/>
                    <a:pt x="4149" y="2409"/>
                  </a:cubicBezTo>
                  <a:close/>
                  <a:moveTo>
                    <a:pt x="4969" y="2890"/>
                  </a:moveTo>
                  <a:cubicBezTo>
                    <a:pt x="4953" y="2890"/>
                    <a:pt x="4937" y="2898"/>
                    <a:pt x="4928" y="2913"/>
                  </a:cubicBezTo>
                  <a:cubicBezTo>
                    <a:pt x="4915" y="2935"/>
                    <a:pt x="4923" y="2964"/>
                    <a:pt x="4945" y="2977"/>
                  </a:cubicBezTo>
                  <a:lnTo>
                    <a:pt x="5436" y="3266"/>
                  </a:lnTo>
                  <a:cubicBezTo>
                    <a:pt x="5444" y="3271"/>
                    <a:pt x="5452" y="3272"/>
                    <a:pt x="5460" y="3272"/>
                  </a:cubicBezTo>
                  <a:cubicBezTo>
                    <a:pt x="5476" y="3272"/>
                    <a:pt x="5491" y="3264"/>
                    <a:pt x="5500" y="3249"/>
                  </a:cubicBezTo>
                  <a:cubicBezTo>
                    <a:pt x="5513" y="3227"/>
                    <a:pt x="5506" y="3199"/>
                    <a:pt x="5483" y="3185"/>
                  </a:cubicBezTo>
                  <a:lnTo>
                    <a:pt x="4992" y="2897"/>
                  </a:lnTo>
                  <a:cubicBezTo>
                    <a:pt x="4985" y="2892"/>
                    <a:pt x="4977" y="2890"/>
                    <a:pt x="4969" y="2890"/>
                  </a:cubicBezTo>
                  <a:close/>
                  <a:moveTo>
                    <a:pt x="5787" y="3372"/>
                  </a:moveTo>
                  <a:cubicBezTo>
                    <a:pt x="5771" y="3372"/>
                    <a:pt x="5756" y="3380"/>
                    <a:pt x="5747" y="3394"/>
                  </a:cubicBezTo>
                  <a:cubicBezTo>
                    <a:pt x="5735" y="3417"/>
                    <a:pt x="5742" y="3445"/>
                    <a:pt x="5764" y="3459"/>
                  </a:cubicBezTo>
                  <a:lnTo>
                    <a:pt x="6256" y="3748"/>
                  </a:lnTo>
                  <a:cubicBezTo>
                    <a:pt x="6263" y="3751"/>
                    <a:pt x="6271" y="3754"/>
                    <a:pt x="6280" y="3754"/>
                  </a:cubicBezTo>
                  <a:cubicBezTo>
                    <a:pt x="6295" y="3754"/>
                    <a:pt x="6310" y="3746"/>
                    <a:pt x="6319" y="3731"/>
                  </a:cubicBezTo>
                  <a:cubicBezTo>
                    <a:pt x="6332" y="3709"/>
                    <a:pt x="6325" y="3681"/>
                    <a:pt x="6303" y="3667"/>
                  </a:cubicBezTo>
                  <a:lnTo>
                    <a:pt x="5811" y="3379"/>
                  </a:lnTo>
                  <a:cubicBezTo>
                    <a:pt x="5803" y="3374"/>
                    <a:pt x="5795" y="3372"/>
                    <a:pt x="5787" y="3372"/>
                  </a:cubicBezTo>
                  <a:close/>
                  <a:moveTo>
                    <a:pt x="6607" y="3853"/>
                  </a:moveTo>
                  <a:cubicBezTo>
                    <a:pt x="6591" y="3853"/>
                    <a:pt x="6575" y="3861"/>
                    <a:pt x="6567" y="3876"/>
                  </a:cubicBezTo>
                  <a:cubicBezTo>
                    <a:pt x="6553" y="3899"/>
                    <a:pt x="6561" y="3927"/>
                    <a:pt x="6582" y="3941"/>
                  </a:cubicBezTo>
                  <a:lnTo>
                    <a:pt x="7075" y="4229"/>
                  </a:lnTo>
                  <a:cubicBezTo>
                    <a:pt x="7081" y="4233"/>
                    <a:pt x="7090" y="4236"/>
                    <a:pt x="7098" y="4236"/>
                  </a:cubicBezTo>
                  <a:cubicBezTo>
                    <a:pt x="7114" y="4236"/>
                    <a:pt x="7130" y="4228"/>
                    <a:pt x="7138" y="4213"/>
                  </a:cubicBezTo>
                  <a:cubicBezTo>
                    <a:pt x="7151" y="4191"/>
                    <a:pt x="7143" y="4162"/>
                    <a:pt x="7122" y="4149"/>
                  </a:cubicBezTo>
                  <a:lnTo>
                    <a:pt x="6630" y="3860"/>
                  </a:lnTo>
                  <a:cubicBezTo>
                    <a:pt x="6623" y="3855"/>
                    <a:pt x="6615" y="3853"/>
                    <a:pt x="6607" y="3853"/>
                  </a:cubicBezTo>
                  <a:close/>
                  <a:moveTo>
                    <a:pt x="7426" y="4335"/>
                  </a:moveTo>
                  <a:cubicBezTo>
                    <a:pt x="7410" y="4335"/>
                    <a:pt x="7394" y="4343"/>
                    <a:pt x="7385" y="4358"/>
                  </a:cubicBezTo>
                  <a:cubicBezTo>
                    <a:pt x="7373" y="4381"/>
                    <a:pt x="7380" y="4409"/>
                    <a:pt x="7402" y="4421"/>
                  </a:cubicBezTo>
                  <a:lnTo>
                    <a:pt x="7893" y="4711"/>
                  </a:lnTo>
                  <a:cubicBezTo>
                    <a:pt x="7901" y="4715"/>
                    <a:pt x="7909" y="4718"/>
                    <a:pt x="7917" y="4718"/>
                  </a:cubicBezTo>
                  <a:cubicBezTo>
                    <a:pt x="7934" y="4718"/>
                    <a:pt x="7948" y="4710"/>
                    <a:pt x="7957" y="4694"/>
                  </a:cubicBezTo>
                  <a:cubicBezTo>
                    <a:pt x="7970" y="4673"/>
                    <a:pt x="7963" y="4643"/>
                    <a:pt x="7940" y="4631"/>
                  </a:cubicBezTo>
                  <a:lnTo>
                    <a:pt x="7449" y="4342"/>
                  </a:lnTo>
                  <a:cubicBezTo>
                    <a:pt x="7442" y="4337"/>
                    <a:pt x="7434" y="4335"/>
                    <a:pt x="7426" y="4335"/>
                  </a:cubicBezTo>
                  <a:close/>
                  <a:moveTo>
                    <a:pt x="8245" y="4817"/>
                  </a:moveTo>
                  <a:cubicBezTo>
                    <a:pt x="8229" y="4817"/>
                    <a:pt x="8213" y="4825"/>
                    <a:pt x="8205" y="4840"/>
                  </a:cubicBezTo>
                  <a:cubicBezTo>
                    <a:pt x="8192" y="4862"/>
                    <a:pt x="8199" y="4891"/>
                    <a:pt x="8221" y="4903"/>
                  </a:cubicBezTo>
                  <a:lnTo>
                    <a:pt x="8713" y="5193"/>
                  </a:lnTo>
                  <a:cubicBezTo>
                    <a:pt x="8720" y="5197"/>
                    <a:pt x="8729" y="5200"/>
                    <a:pt x="8737" y="5200"/>
                  </a:cubicBezTo>
                  <a:cubicBezTo>
                    <a:pt x="8752" y="5200"/>
                    <a:pt x="8768" y="5191"/>
                    <a:pt x="8776" y="5176"/>
                  </a:cubicBezTo>
                  <a:cubicBezTo>
                    <a:pt x="8789" y="5153"/>
                    <a:pt x="8782" y="5125"/>
                    <a:pt x="8760" y="5112"/>
                  </a:cubicBezTo>
                  <a:lnTo>
                    <a:pt x="8268" y="4823"/>
                  </a:lnTo>
                  <a:cubicBezTo>
                    <a:pt x="8261" y="4819"/>
                    <a:pt x="8253" y="4817"/>
                    <a:pt x="8245" y="4817"/>
                  </a:cubicBezTo>
                  <a:close/>
                  <a:moveTo>
                    <a:pt x="9064" y="5299"/>
                  </a:moveTo>
                  <a:cubicBezTo>
                    <a:pt x="9048" y="5299"/>
                    <a:pt x="9033" y="5307"/>
                    <a:pt x="9024" y="5321"/>
                  </a:cubicBezTo>
                  <a:cubicBezTo>
                    <a:pt x="9010" y="5344"/>
                    <a:pt x="9018" y="5372"/>
                    <a:pt x="9041" y="5385"/>
                  </a:cubicBezTo>
                  <a:lnTo>
                    <a:pt x="9532" y="5675"/>
                  </a:lnTo>
                  <a:cubicBezTo>
                    <a:pt x="9539" y="5679"/>
                    <a:pt x="9547" y="5680"/>
                    <a:pt x="9555" y="5680"/>
                  </a:cubicBezTo>
                  <a:cubicBezTo>
                    <a:pt x="9571" y="5680"/>
                    <a:pt x="9587" y="5673"/>
                    <a:pt x="9596" y="5658"/>
                  </a:cubicBezTo>
                  <a:cubicBezTo>
                    <a:pt x="9608" y="5635"/>
                    <a:pt x="9601" y="5607"/>
                    <a:pt x="9579" y="5594"/>
                  </a:cubicBezTo>
                  <a:lnTo>
                    <a:pt x="9087" y="5305"/>
                  </a:lnTo>
                  <a:cubicBezTo>
                    <a:pt x="9080" y="5301"/>
                    <a:pt x="9072" y="5299"/>
                    <a:pt x="9064" y="5299"/>
                  </a:cubicBezTo>
                  <a:close/>
                  <a:moveTo>
                    <a:pt x="9883" y="5780"/>
                  </a:moveTo>
                  <a:cubicBezTo>
                    <a:pt x="9867" y="5780"/>
                    <a:pt x="9851" y="5788"/>
                    <a:pt x="9842" y="5803"/>
                  </a:cubicBezTo>
                  <a:cubicBezTo>
                    <a:pt x="9830" y="5826"/>
                    <a:pt x="9837" y="5854"/>
                    <a:pt x="9859" y="5867"/>
                  </a:cubicBezTo>
                  <a:lnTo>
                    <a:pt x="10351" y="6156"/>
                  </a:lnTo>
                  <a:cubicBezTo>
                    <a:pt x="10358" y="6160"/>
                    <a:pt x="10366" y="6162"/>
                    <a:pt x="10375" y="6162"/>
                  </a:cubicBezTo>
                  <a:cubicBezTo>
                    <a:pt x="10391" y="6162"/>
                    <a:pt x="10406" y="6154"/>
                    <a:pt x="10414" y="6140"/>
                  </a:cubicBezTo>
                  <a:cubicBezTo>
                    <a:pt x="10428" y="6117"/>
                    <a:pt x="10420" y="6089"/>
                    <a:pt x="10399" y="6076"/>
                  </a:cubicBezTo>
                  <a:lnTo>
                    <a:pt x="9907" y="5786"/>
                  </a:lnTo>
                  <a:cubicBezTo>
                    <a:pt x="9899" y="5782"/>
                    <a:pt x="9891" y="5780"/>
                    <a:pt x="9883" y="5780"/>
                  </a:cubicBezTo>
                  <a:close/>
                  <a:moveTo>
                    <a:pt x="10702" y="6262"/>
                  </a:moveTo>
                  <a:cubicBezTo>
                    <a:pt x="10686" y="6262"/>
                    <a:pt x="10670" y="6270"/>
                    <a:pt x="10662" y="6285"/>
                  </a:cubicBezTo>
                  <a:cubicBezTo>
                    <a:pt x="10650" y="6308"/>
                    <a:pt x="10656" y="6336"/>
                    <a:pt x="10679" y="6348"/>
                  </a:cubicBezTo>
                  <a:lnTo>
                    <a:pt x="11170" y="6638"/>
                  </a:lnTo>
                  <a:cubicBezTo>
                    <a:pt x="11178" y="6642"/>
                    <a:pt x="11186" y="6644"/>
                    <a:pt x="11194" y="6644"/>
                  </a:cubicBezTo>
                  <a:cubicBezTo>
                    <a:pt x="11209" y="6644"/>
                    <a:pt x="11225" y="6636"/>
                    <a:pt x="11234" y="6622"/>
                  </a:cubicBezTo>
                  <a:cubicBezTo>
                    <a:pt x="11247" y="6599"/>
                    <a:pt x="11239" y="6570"/>
                    <a:pt x="11217" y="6558"/>
                  </a:cubicBezTo>
                  <a:lnTo>
                    <a:pt x="10725" y="6268"/>
                  </a:lnTo>
                  <a:cubicBezTo>
                    <a:pt x="10718" y="6264"/>
                    <a:pt x="10710" y="6262"/>
                    <a:pt x="10702" y="626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3672;p60">
              <a:extLst>
                <a:ext uri="{FF2B5EF4-FFF2-40B4-BE49-F238E27FC236}">
                  <a16:creationId xmlns:a16="http://schemas.microsoft.com/office/drawing/2014/main" id="{5DDAC83F-0424-06DA-8AD3-9081E4D98519}"/>
                </a:ext>
              </a:extLst>
            </p:cNvPr>
            <p:cNvSpPr/>
            <p:nvPr/>
          </p:nvSpPr>
          <p:spPr>
            <a:xfrm>
              <a:off x="3673782" y="3989150"/>
              <a:ext cx="26755" cy="18067"/>
            </a:xfrm>
            <a:custGeom>
              <a:avLst/>
              <a:gdLst/>
              <a:ahLst/>
              <a:cxnLst/>
              <a:rect l="l" t="t" r="r" b="b"/>
              <a:pathLst>
                <a:path w="348" h="235" extrusionOk="0">
                  <a:moveTo>
                    <a:pt x="53" y="0"/>
                  </a:moveTo>
                  <a:cubicBezTo>
                    <a:pt x="37" y="0"/>
                    <a:pt x="22" y="8"/>
                    <a:pt x="13" y="23"/>
                  </a:cubicBezTo>
                  <a:cubicBezTo>
                    <a:pt x="0" y="44"/>
                    <a:pt x="7" y="74"/>
                    <a:pt x="30" y="86"/>
                  </a:cubicBezTo>
                  <a:lnTo>
                    <a:pt x="271" y="228"/>
                  </a:lnTo>
                  <a:cubicBezTo>
                    <a:pt x="277" y="232"/>
                    <a:pt x="286" y="235"/>
                    <a:pt x="294" y="235"/>
                  </a:cubicBezTo>
                  <a:cubicBezTo>
                    <a:pt x="310" y="235"/>
                    <a:pt x="326" y="227"/>
                    <a:pt x="334" y="211"/>
                  </a:cubicBezTo>
                  <a:cubicBezTo>
                    <a:pt x="347" y="190"/>
                    <a:pt x="339" y="160"/>
                    <a:pt x="318" y="148"/>
                  </a:cubicBezTo>
                  <a:lnTo>
                    <a:pt x="77" y="6"/>
                  </a:lnTo>
                  <a:cubicBezTo>
                    <a:pt x="69" y="2"/>
                    <a:pt x="61" y="0"/>
                    <a:pt x="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3673;p60">
              <a:extLst>
                <a:ext uri="{FF2B5EF4-FFF2-40B4-BE49-F238E27FC236}">
                  <a16:creationId xmlns:a16="http://schemas.microsoft.com/office/drawing/2014/main" id="{F57AC9CF-E1A3-A239-481D-A77045CA0FDC}"/>
                </a:ext>
              </a:extLst>
            </p:cNvPr>
            <p:cNvSpPr/>
            <p:nvPr/>
          </p:nvSpPr>
          <p:spPr>
            <a:xfrm>
              <a:off x="3473283" y="2397386"/>
              <a:ext cx="26832" cy="17991"/>
            </a:xfrm>
            <a:custGeom>
              <a:avLst/>
              <a:gdLst/>
              <a:ahLst/>
              <a:cxnLst/>
              <a:rect l="l" t="t" r="r" b="b"/>
              <a:pathLst>
                <a:path w="349" h="234" extrusionOk="0">
                  <a:moveTo>
                    <a:pt x="295" y="1"/>
                  </a:moveTo>
                  <a:cubicBezTo>
                    <a:pt x="287" y="1"/>
                    <a:pt x="279" y="3"/>
                    <a:pt x="272" y="7"/>
                  </a:cubicBezTo>
                  <a:lnTo>
                    <a:pt x="31" y="147"/>
                  </a:lnTo>
                  <a:cubicBezTo>
                    <a:pt x="8" y="159"/>
                    <a:pt x="0" y="188"/>
                    <a:pt x="14" y="210"/>
                  </a:cubicBezTo>
                  <a:cubicBezTo>
                    <a:pt x="22" y="225"/>
                    <a:pt x="38" y="234"/>
                    <a:pt x="53" y="234"/>
                  </a:cubicBezTo>
                  <a:cubicBezTo>
                    <a:pt x="61" y="234"/>
                    <a:pt x="69" y="232"/>
                    <a:pt x="77" y="227"/>
                  </a:cubicBezTo>
                  <a:lnTo>
                    <a:pt x="319" y="87"/>
                  </a:lnTo>
                  <a:cubicBezTo>
                    <a:pt x="340" y="75"/>
                    <a:pt x="348" y="47"/>
                    <a:pt x="336" y="24"/>
                  </a:cubicBezTo>
                  <a:cubicBezTo>
                    <a:pt x="327" y="9"/>
                    <a:pt x="311" y="1"/>
                    <a:pt x="29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3674;p60">
              <a:extLst>
                <a:ext uri="{FF2B5EF4-FFF2-40B4-BE49-F238E27FC236}">
                  <a16:creationId xmlns:a16="http://schemas.microsoft.com/office/drawing/2014/main" id="{603FAC56-EA2C-1091-A324-B566084AB7E7}"/>
                </a:ext>
              </a:extLst>
            </p:cNvPr>
            <p:cNvSpPr/>
            <p:nvPr/>
          </p:nvSpPr>
          <p:spPr>
            <a:xfrm>
              <a:off x="2725872" y="2422525"/>
              <a:ext cx="730845" cy="424468"/>
            </a:xfrm>
            <a:custGeom>
              <a:avLst/>
              <a:gdLst/>
              <a:ahLst/>
              <a:cxnLst/>
              <a:rect l="l" t="t" r="r" b="b"/>
              <a:pathLst>
                <a:path w="9506" h="5521" extrusionOk="0">
                  <a:moveTo>
                    <a:pt x="9452" y="0"/>
                  </a:moveTo>
                  <a:cubicBezTo>
                    <a:pt x="9444" y="0"/>
                    <a:pt x="9436" y="3"/>
                    <a:pt x="9429" y="7"/>
                  </a:cubicBezTo>
                  <a:lnTo>
                    <a:pt x="8942" y="287"/>
                  </a:lnTo>
                  <a:cubicBezTo>
                    <a:pt x="8920" y="300"/>
                    <a:pt x="8912" y="329"/>
                    <a:pt x="8925" y="350"/>
                  </a:cubicBezTo>
                  <a:cubicBezTo>
                    <a:pt x="8934" y="366"/>
                    <a:pt x="8949" y="374"/>
                    <a:pt x="8966" y="374"/>
                  </a:cubicBezTo>
                  <a:cubicBezTo>
                    <a:pt x="8974" y="374"/>
                    <a:pt x="8981" y="372"/>
                    <a:pt x="8988" y="368"/>
                  </a:cubicBezTo>
                  <a:lnTo>
                    <a:pt x="9475" y="87"/>
                  </a:lnTo>
                  <a:cubicBezTo>
                    <a:pt x="9497" y="75"/>
                    <a:pt x="9505" y="46"/>
                    <a:pt x="9492" y="24"/>
                  </a:cubicBezTo>
                  <a:cubicBezTo>
                    <a:pt x="9483" y="9"/>
                    <a:pt x="9468" y="0"/>
                    <a:pt x="9452" y="0"/>
                  </a:cubicBezTo>
                  <a:close/>
                  <a:moveTo>
                    <a:pt x="8641" y="468"/>
                  </a:moveTo>
                  <a:cubicBezTo>
                    <a:pt x="8633" y="468"/>
                    <a:pt x="8625" y="470"/>
                    <a:pt x="8618" y="474"/>
                  </a:cubicBezTo>
                  <a:lnTo>
                    <a:pt x="8132" y="755"/>
                  </a:lnTo>
                  <a:cubicBezTo>
                    <a:pt x="8110" y="768"/>
                    <a:pt x="8102" y="796"/>
                    <a:pt x="8116" y="819"/>
                  </a:cubicBezTo>
                  <a:cubicBezTo>
                    <a:pt x="8123" y="834"/>
                    <a:pt x="8139" y="841"/>
                    <a:pt x="8155" y="841"/>
                  </a:cubicBezTo>
                  <a:cubicBezTo>
                    <a:pt x="8163" y="841"/>
                    <a:pt x="8171" y="840"/>
                    <a:pt x="8179" y="836"/>
                  </a:cubicBezTo>
                  <a:lnTo>
                    <a:pt x="8665" y="555"/>
                  </a:lnTo>
                  <a:cubicBezTo>
                    <a:pt x="8686" y="542"/>
                    <a:pt x="8694" y="514"/>
                    <a:pt x="8682" y="491"/>
                  </a:cubicBezTo>
                  <a:cubicBezTo>
                    <a:pt x="8673" y="476"/>
                    <a:pt x="8657" y="468"/>
                    <a:pt x="8641" y="468"/>
                  </a:cubicBezTo>
                  <a:close/>
                  <a:moveTo>
                    <a:pt x="7831" y="936"/>
                  </a:moveTo>
                  <a:cubicBezTo>
                    <a:pt x="7823" y="936"/>
                    <a:pt x="7815" y="938"/>
                    <a:pt x="7808" y="943"/>
                  </a:cubicBezTo>
                  <a:lnTo>
                    <a:pt x="7322" y="1223"/>
                  </a:lnTo>
                  <a:cubicBezTo>
                    <a:pt x="7299" y="1236"/>
                    <a:pt x="7292" y="1265"/>
                    <a:pt x="7305" y="1286"/>
                  </a:cubicBezTo>
                  <a:cubicBezTo>
                    <a:pt x="7314" y="1301"/>
                    <a:pt x="7330" y="1310"/>
                    <a:pt x="7345" y="1310"/>
                  </a:cubicBezTo>
                  <a:cubicBezTo>
                    <a:pt x="7353" y="1310"/>
                    <a:pt x="7361" y="1308"/>
                    <a:pt x="7368" y="1303"/>
                  </a:cubicBezTo>
                  <a:lnTo>
                    <a:pt x="7854" y="1023"/>
                  </a:lnTo>
                  <a:cubicBezTo>
                    <a:pt x="7877" y="1010"/>
                    <a:pt x="7885" y="982"/>
                    <a:pt x="7871" y="960"/>
                  </a:cubicBezTo>
                  <a:cubicBezTo>
                    <a:pt x="7863" y="945"/>
                    <a:pt x="7847" y="936"/>
                    <a:pt x="7831" y="936"/>
                  </a:cubicBezTo>
                  <a:close/>
                  <a:moveTo>
                    <a:pt x="7021" y="1404"/>
                  </a:moveTo>
                  <a:cubicBezTo>
                    <a:pt x="7013" y="1404"/>
                    <a:pt x="7005" y="1406"/>
                    <a:pt x="6997" y="1410"/>
                  </a:cubicBezTo>
                  <a:lnTo>
                    <a:pt x="6512" y="1690"/>
                  </a:lnTo>
                  <a:cubicBezTo>
                    <a:pt x="6490" y="1704"/>
                    <a:pt x="6482" y="1732"/>
                    <a:pt x="6495" y="1755"/>
                  </a:cubicBezTo>
                  <a:cubicBezTo>
                    <a:pt x="6503" y="1769"/>
                    <a:pt x="6519" y="1777"/>
                    <a:pt x="6535" y="1777"/>
                  </a:cubicBezTo>
                  <a:cubicBezTo>
                    <a:pt x="6542" y="1777"/>
                    <a:pt x="6550" y="1776"/>
                    <a:pt x="6558" y="1772"/>
                  </a:cubicBezTo>
                  <a:lnTo>
                    <a:pt x="7045" y="1491"/>
                  </a:lnTo>
                  <a:cubicBezTo>
                    <a:pt x="7066" y="1478"/>
                    <a:pt x="7074" y="1450"/>
                    <a:pt x="7062" y="1427"/>
                  </a:cubicBezTo>
                  <a:cubicBezTo>
                    <a:pt x="7053" y="1412"/>
                    <a:pt x="7037" y="1404"/>
                    <a:pt x="7021" y="1404"/>
                  </a:cubicBezTo>
                  <a:close/>
                  <a:moveTo>
                    <a:pt x="6211" y="1872"/>
                  </a:moveTo>
                  <a:cubicBezTo>
                    <a:pt x="6203" y="1872"/>
                    <a:pt x="6195" y="1874"/>
                    <a:pt x="6188" y="1879"/>
                  </a:cubicBezTo>
                  <a:lnTo>
                    <a:pt x="5701" y="2159"/>
                  </a:lnTo>
                  <a:cubicBezTo>
                    <a:pt x="5679" y="2171"/>
                    <a:pt x="5672" y="2199"/>
                    <a:pt x="5684" y="2222"/>
                  </a:cubicBezTo>
                  <a:cubicBezTo>
                    <a:pt x="5693" y="2237"/>
                    <a:pt x="5709" y="2246"/>
                    <a:pt x="5725" y="2246"/>
                  </a:cubicBezTo>
                  <a:cubicBezTo>
                    <a:pt x="5733" y="2246"/>
                    <a:pt x="5741" y="2243"/>
                    <a:pt x="5747" y="2239"/>
                  </a:cubicBezTo>
                  <a:lnTo>
                    <a:pt x="6234" y="1958"/>
                  </a:lnTo>
                  <a:cubicBezTo>
                    <a:pt x="6256" y="1946"/>
                    <a:pt x="6264" y="1917"/>
                    <a:pt x="6251" y="1895"/>
                  </a:cubicBezTo>
                  <a:cubicBezTo>
                    <a:pt x="6243" y="1880"/>
                    <a:pt x="6227" y="1872"/>
                    <a:pt x="6211" y="1872"/>
                  </a:cubicBezTo>
                  <a:close/>
                  <a:moveTo>
                    <a:pt x="5401" y="2339"/>
                  </a:moveTo>
                  <a:cubicBezTo>
                    <a:pt x="5393" y="2339"/>
                    <a:pt x="5384" y="2341"/>
                    <a:pt x="5377" y="2346"/>
                  </a:cubicBezTo>
                  <a:lnTo>
                    <a:pt x="4892" y="2626"/>
                  </a:lnTo>
                  <a:cubicBezTo>
                    <a:pt x="4869" y="2640"/>
                    <a:pt x="4861" y="2668"/>
                    <a:pt x="4874" y="2690"/>
                  </a:cubicBezTo>
                  <a:cubicBezTo>
                    <a:pt x="4883" y="2705"/>
                    <a:pt x="4898" y="2713"/>
                    <a:pt x="4914" y="2713"/>
                  </a:cubicBezTo>
                  <a:cubicBezTo>
                    <a:pt x="4922" y="2713"/>
                    <a:pt x="4930" y="2711"/>
                    <a:pt x="4938" y="2707"/>
                  </a:cubicBezTo>
                  <a:lnTo>
                    <a:pt x="5424" y="2426"/>
                  </a:lnTo>
                  <a:cubicBezTo>
                    <a:pt x="5446" y="2413"/>
                    <a:pt x="5454" y="2385"/>
                    <a:pt x="5441" y="2363"/>
                  </a:cubicBezTo>
                  <a:cubicBezTo>
                    <a:pt x="5432" y="2348"/>
                    <a:pt x="5417" y="2339"/>
                    <a:pt x="5401" y="2339"/>
                  </a:cubicBezTo>
                  <a:close/>
                  <a:moveTo>
                    <a:pt x="4590" y="2807"/>
                  </a:moveTo>
                  <a:cubicBezTo>
                    <a:pt x="4582" y="2807"/>
                    <a:pt x="4574" y="2809"/>
                    <a:pt x="4567" y="2813"/>
                  </a:cubicBezTo>
                  <a:lnTo>
                    <a:pt x="4081" y="3095"/>
                  </a:lnTo>
                  <a:cubicBezTo>
                    <a:pt x="4058" y="3107"/>
                    <a:pt x="4050" y="3135"/>
                    <a:pt x="4064" y="3158"/>
                  </a:cubicBezTo>
                  <a:cubicBezTo>
                    <a:pt x="4073" y="3172"/>
                    <a:pt x="4088" y="3181"/>
                    <a:pt x="4105" y="3181"/>
                  </a:cubicBezTo>
                  <a:cubicBezTo>
                    <a:pt x="4112" y="3181"/>
                    <a:pt x="4120" y="3179"/>
                    <a:pt x="4127" y="3175"/>
                  </a:cubicBezTo>
                  <a:lnTo>
                    <a:pt x="4614" y="2894"/>
                  </a:lnTo>
                  <a:cubicBezTo>
                    <a:pt x="4636" y="2881"/>
                    <a:pt x="4644" y="2853"/>
                    <a:pt x="4630" y="2830"/>
                  </a:cubicBezTo>
                  <a:cubicBezTo>
                    <a:pt x="4622" y="2816"/>
                    <a:pt x="4606" y="2807"/>
                    <a:pt x="4590" y="2807"/>
                  </a:cubicBezTo>
                  <a:close/>
                  <a:moveTo>
                    <a:pt x="3780" y="3275"/>
                  </a:moveTo>
                  <a:cubicBezTo>
                    <a:pt x="3772" y="3275"/>
                    <a:pt x="3764" y="3277"/>
                    <a:pt x="3757" y="3282"/>
                  </a:cubicBezTo>
                  <a:lnTo>
                    <a:pt x="3271" y="3562"/>
                  </a:lnTo>
                  <a:cubicBezTo>
                    <a:pt x="3249" y="3574"/>
                    <a:pt x="3241" y="3604"/>
                    <a:pt x="3254" y="3625"/>
                  </a:cubicBezTo>
                  <a:cubicBezTo>
                    <a:pt x="3262" y="3640"/>
                    <a:pt x="3278" y="3649"/>
                    <a:pt x="3294" y="3649"/>
                  </a:cubicBezTo>
                  <a:cubicBezTo>
                    <a:pt x="3302" y="3649"/>
                    <a:pt x="3310" y="3646"/>
                    <a:pt x="3317" y="3643"/>
                  </a:cubicBezTo>
                  <a:lnTo>
                    <a:pt x="3804" y="3362"/>
                  </a:lnTo>
                  <a:cubicBezTo>
                    <a:pt x="3825" y="3349"/>
                    <a:pt x="3833" y="3321"/>
                    <a:pt x="3821" y="3298"/>
                  </a:cubicBezTo>
                  <a:cubicBezTo>
                    <a:pt x="3812" y="3283"/>
                    <a:pt x="3796" y="3275"/>
                    <a:pt x="3780" y="3275"/>
                  </a:cubicBezTo>
                  <a:close/>
                  <a:moveTo>
                    <a:pt x="2970" y="3742"/>
                  </a:moveTo>
                  <a:cubicBezTo>
                    <a:pt x="2962" y="3742"/>
                    <a:pt x="2954" y="3744"/>
                    <a:pt x="2947" y="3749"/>
                  </a:cubicBezTo>
                  <a:lnTo>
                    <a:pt x="2461" y="4029"/>
                  </a:lnTo>
                  <a:cubicBezTo>
                    <a:pt x="2438" y="4043"/>
                    <a:pt x="2431" y="4071"/>
                    <a:pt x="2444" y="4093"/>
                  </a:cubicBezTo>
                  <a:cubicBezTo>
                    <a:pt x="2453" y="4108"/>
                    <a:pt x="2468" y="4116"/>
                    <a:pt x="2484" y="4116"/>
                  </a:cubicBezTo>
                  <a:cubicBezTo>
                    <a:pt x="2492" y="4116"/>
                    <a:pt x="2500" y="4115"/>
                    <a:pt x="2507" y="4110"/>
                  </a:cubicBezTo>
                  <a:lnTo>
                    <a:pt x="2993" y="3830"/>
                  </a:lnTo>
                  <a:cubicBezTo>
                    <a:pt x="3016" y="3816"/>
                    <a:pt x="3024" y="3788"/>
                    <a:pt x="3010" y="3766"/>
                  </a:cubicBezTo>
                  <a:cubicBezTo>
                    <a:pt x="3002" y="3751"/>
                    <a:pt x="2986" y="3742"/>
                    <a:pt x="2970" y="3742"/>
                  </a:cubicBezTo>
                  <a:close/>
                  <a:moveTo>
                    <a:pt x="2160" y="4211"/>
                  </a:moveTo>
                  <a:cubicBezTo>
                    <a:pt x="2152" y="4211"/>
                    <a:pt x="2144" y="4213"/>
                    <a:pt x="2136" y="4217"/>
                  </a:cubicBezTo>
                  <a:lnTo>
                    <a:pt x="1651" y="4498"/>
                  </a:lnTo>
                  <a:cubicBezTo>
                    <a:pt x="1628" y="4510"/>
                    <a:pt x="1620" y="4539"/>
                    <a:pt x="1634" y="4561"/>
                  </a:cubicBezTo>
                  <a:cubicBezTo>
                    <a:pt x="1642" y="4577"/>
                    <a:pt x="1658" y="4584"/>
                    <a:pt x="1673" y="4584"/>
                  </a:cubicBezTo>
                  <a:cubicBezTo>
                    <a:pt x="1681" y="4584"/>
                    <a:pt x="1689" y="4582"/>
                    <a:pt x="1697" y="4578"/>
                  </a:cubicBezTo>
                  <a:lnTo>
                    <a:pt x="2183" y="4297"/>
                  </a:lnTo>
                  <a:cubicBezTo>
                    <a:pt x="2205" y="4285"/>
                    <a:pt x="2213" y="4257"/>
                    <a:pt x="2200" y="4234"/>
                  </a:cubicBezTo>
                  <a:cubicBezTo>
                    <a:pt x="2191" y="4219"/>
                    <a:pt x="2176" y="4211"/>
                    <a:pt x="2160" y="4211"/>
                  </a:cubicBezTo>
                  <a:close/>
                  <a:moveTo>
                    <a:pt x="1350" y="4678"/>
                  </a:moveTo>
                  <a:cubicBezTo>
                    <a:pt x="1342" y="4678"/>
                    <a:pt x="1334" y="4680"/>
                    <a:pt x="1327" y="4685"/>
                  </a:cubicBezTo>
                  <a:lnTo>
                    <a:pt x="840" y="4965"/>
                  </a:lnTo>
                  <a:cubicBezTo>
                    <a:pt x="818" y="4979"/>
                    <a:pt x="810" y="5007"/>
                    <a:pt x="823" y="5029"/>
                  </a:cubicBezTo>
                  <a:cubicBezTo>
                    <a:pt x="832" y="5044"/>
                    <a:pt x="847" y="5052"/>
                    <a:pt x="864" y="5052"/>
                  </a:cubicBezTo>
                  <a:cubicBezTo>
                    <a:pt x="872" y="5052"/>
                    <a:pt x="880" y="5051"/>
                    <a:pt x="886" y="5046"/>
                  </a:cubicBezTo>
                  <a:lnTo>
                    <a:pt x="1373" y="4766"/>
                  </a:lnTo>
                  <a:cubicBezTo>
                    <a:pt x="1395" y="4752"/>
                    <a:pt x="1403" y="4724"/>
                    <a:pt x="1390" y="4702"/>
                  </a:cubicBezTo>
                  <a:cubicBezTo>
                    <a:pt x="1381" y="4687"/>
                    <a:pt x="1366" y="4678"/>
                    <a:pt x="1350" y="4678"/>
                  </a:cubicBezTo>
                  <a:close/>
                  <a:moveTo>
                    <a:pt x="538" y="5146"/>
                  </a:moveTo>
                  <a:cubicBezTo>
                    <a:pt x="531" y="5146"/>
                    <a:pt x="523" y="5148"/>
                    <a:pt x="516" y="5152"/>
                  </a:cubicBezTo>
                  <a:lnTo>
                    <a:pt x="30" y="5433"/>
                  </a:lnTo>
                  <a:cubicBezTo>
                    <a:pt x="8" y="5446"/>
                    <a:pt x="0" y="5474"/>
                    <a:pt x="12" y="5497"/>
                  </a:cubicBezTo>
                  <a:cubicBezTo>
                    <a:pt x="21" y="5511"/>
                    <a:pt x="37" y="5520"/>
                    <a:pt x="53" y="5520"/>
                  </a:cubicBezTo>
                  <a:cubicBezTo>
                    <a:pt x="61" y="5520"/>
                    <a:pt x="69" y="5518"/>
                    <a:pt x="77" y="5513"/>
                  </a:cubicBezTo>
                  <a:lnTo>
                    <a:pt x="563" y="5233"/>
                  </a:lnTo>
                  <a:cubicBezTo>
                    <a:pt x="585" y="5221"/>
                    <a:pt x="592" y="5191"/>
                    <a:pt x="580" y="5170"/>
                  </a:cubicBezTo>
                  <a:cubicBezTo>
                    <a:pt x="571" y="5155"/>
                    <a:pt x="555" y="5146"/>
                    <a:pt x="538" y="51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3675;p60">
              <a:extLst>
                <a:ext uri="{FF2B5EF4-FFF2-40B4-BE49-F238E27FC236}">
                  <a16:creationId xmlns:a16="http://schemas.microsoft.com/office/drawing/2014/main" id="{4EB911A7-141E-B348-6442-E896F3FDB2ED}"/>
                </a:ext>
              </a:extLst>
            </p:cNvPr>
            <p:cNvSpPr/>
            <p:nvPr/>
          </p:nvSpPr>
          <p:spPr>
            <a:xfrm>
              <a:off x="2679360" y="2854043"/>
              <a:ext cx="29830" cy="28908"/>
            </a:xfrm>
            <a:custGeom>
              <a:avLst/>
              <a:gdLst/>
              <a:ahLst/>
              <a:cxnLst/>
              <a:rect l="l" t="t" r="r" b="b"/>
              <a:pathLst>
                <a:path w="388" h="376" extrusionOk="0">
                  <a:moveTo>
                    <a:pt x="334" y="1"/>
                  </a:moveTo>
                  <a:cubicBezTo>
                    <a:pt x="326" y="1"/>
                    <a:pt x="318" y="3"/>
                    <a:pt x="311" y="7"/>
                  </a:cubicBezTo>
                  <a:lnTo>
                    <a:pt x="0" y="186"/>
                  </a:lnTo>
                  <a:lnTo>
                    <a:pt x="309" y="369"/>
                  </a:lnTo>
                  <a:cubicBezTo>
                    <a:pt x="317" y="373"/>
                    <a:pt x="325" y="376"/>
                    <a:pt x="333" y="376"/>
                  </a:cubicBezTo>
                  <a:cubicBezTo>
                    <a:pt x="349" y="376"/>
                    <a:pt x="364" y="367"/>
                    <a:pt x="373" y="352"/>
                  </a:cubicBezTo>
                  <a:cubicBezTo>
                    <a:pt x="387" y="331"/>
                    <a:pt x="379" y="301"/>
                    <a:pt x="356" y="289"/>
                  </a:cubicBezTo>
                  <a:lnTo>
                    <a:pt x="185" y="188"/>
                  </a:lnTo>
                  <a:lnTo>
                    <a:pt x="357" y="87"/>
                  </a:lnTo>
                  <a:cubicBezTo>
                    <a:pt x="380" y="75"/>
                    <a:pt x="388" y="47"/>
                    <a:pt x="374" y="24"/>
                  </a:cubicBezTo>
                  <a:cubicBezTo>
                    <a:pt x="366" y="9"/>
                    <a:pt x="350" y="1"/>
                    <a:pt x="3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3676;p60">
              <a:extLst>
                <a:ext uri="{FF2B5EF4-FFF2-40B4-BE49-F238E27FC236}">
                  <a16:creationId xmlns:a16="http://schemas.microsoft.com/office/drawing/2014/main" id="{2CEE90E8-9240-4603-4C10-B96C32A6A952}"/>
                </a:ext>
              </a:extLst>
            </p:cNvPr>
            <p:cNvSpPr/>
            <p:nvPr/>
          </p:nvSpPr>
          <p:spPr>
            <a:xfrm>
              <a:off x="2724334" y="2889484"/>
              <a:ext cx="454760" cy="269934"/>
            </a:xfrm>
            <a:custGeom>
              <a:avLst/>
              <a:gdLst/>
              <a:ahLst/>
              <a:cxnLst/>
              <a:rect l="l" t="t" r="r" b="b"/>
              <a:pathLst>
                <a:path w="5915" h="3511" extrusionOk="0">
                  <a:moveTo>
                    <a:pt x="54" y="1"/>
                  </a:moveTo>
                  <a:cubicBezTo>
                    <a:pt x="38" y="1"/>
                    <a:pt x="22" y="9"/>
                    <a:pt x="13" y="24"/>
                  </a:cubicBezTo>
                  <a:cubicBezTo>
                    <a:pt x="1" y="46"/>
                    <a:pt x="8" y="75"/>
                    <a:pt x="30" y="87"/>
                  </a:cubicBezTo>
                  <a:lnTo>
                    <a:pt x="489" y="357"/>
                  </a:lnTo>
                  <a:cubicBezTo>
                    <a:pt x="496" y="362"/>
                    <a:pt x="504" y="364"/>
                    <a:pt x="512" y="364"/>
                  </a:cubicBezTo>
                  <a:cubicBezTo>
                    <a:pt x="528" y="364"/>
                    <a:pt x="544" y="355"/>
                    <a:pt x="553" y="340"/>
                  </a:cubicBezTo>
                  <a:cubicBezTo>
                    <a:pt x="565" y="319"/>
                    <a:pt x="558" y="290"/>
                    <a:pt x="536" y="277"/>
                  </a:cubicBezTo>
                  <a:lnTo>
                    <a:pt x="78" y="7"/>
                  </a:lnTo>
                  <a:cubicBezTo>
                    <a:pt x="70" y="3"/>
                    <a:pt x="62" y="1"/>
                    <a:pt x="54" y="1"/>
                  </a:cubicBezTo>
                  <a:close/>
                  <a:moveTo>
                    <a:pt x="818" y="450"/>
                  </a:moveTo>
                  <a:cubicBezTo>
                    <a:pt x="802" y="450"/>
                    <a:pt x="786" y="458"/>
                    <a:pt x="778" y="473"/>
                  </a:cubicBezTo>
                  <a:cubicBezTo>
                    <a:pt x="764" y="496"/>
                    <a:pt x="772" y="524"/>
                    <a:pt x="795" y="537"/>
                  </a:cubicBezTo>
                  <a:lnTo>
                    <a:pt x="1253" y="806"/>
                  </a:lnTo>
                  <a:cubicBezTo>
                    <a:pt x="1260" y="811"/>
                    <a:pt x="1269" y="813"/>
                    <a:pt x="1277" y="813"/>
                  </a:cubicBezTo>
                  <a:cubicBezTo>
                    <a:pt x="1293" y="813"/>
                    <a:pt x="1308" y="805"/>
                    <a:pt x="1316" y="790"/>
                  </a:cubicBezTo>
                  <a:cubicBezTo>
                    <a:pt x="1330" y="768"/>
                    <a:pt x="1322" y="739"/>
                    <a:pt x="1300" y="727"/>
                  </a:cubicBezTo>
                  <a:lnTo>
                    <a:pt x="842" y="456"/>
                  </a:lnTo>
                  <a:cubicBezTo>
                    <a:pt x="835" y="452"/>
                    <a:pt x="826" y="450"/>
                    <a:pt x="818" y="450"/>
                  </a:cubicBezTo>
                  <a:close/>
                  <a:moveTo>
                    <a:pt x="1581" y="900"/>
                  </a:moveTo>
                  <a:cubicBezTo>
                    <a:pt x="1566" y="900"/>
                    <a:pt x="1551" y="908"/>
                    <a:pt x="1543" y="922"/>
                  </a:cubicBezTo>
                  <a:cubicBezTo>
                    <a:pt x="1529" y="945"/>
                    <a:pt x="1537" y="973"/>
                    <a:pt x="1558" y="987"/>
                  </a:cubicBezTo>
                  <a:lnTo>
                    <a:pt x="2018" y="1256"/>
                  </a:lnTo>
                  <a:cubicBezTo>
                    <a:pt x="2024" y="1260"/>
                    <a:pt x="2032" y="1263"/>
                    <a:pt x="2041" y="1263"/>
                  </a:cubicBezTo>
                  <a:cubicBezTo>
                    <a:pt x="2057" y="1263"/>
                    <a:pt x="2072" y="1255"/>
                    <a:pt x="2081" y="1240"/>
                  </a:cubicBezTo>
                  <a:cubicBezTo>
                    <a:pt x="2094" y="1217"/>
                    <a:pt x="2086" y="1189"/>
                    <a:pt x="2065" y="1176"/>
                  </a:cubicBezTo>
                  <a:lnTo>
                    <a:pt x="1606" y="907"/>
                  </a:lnTo>
                  <a:cubicBezTo>
                    <a:pt x="1598" y="902"/>
                    <a:pt x="1590" y="900"/>
                    <a:pt x="1581" y="900"/>
                  </a:cubicBezTo>
                  <a:close/>
                  <a:moveTo>
                    <a:pt x="2346" y="1349"/>
                  </a:moveTo>
                  <a:cubicBezTo>
                    <a:pt x="2330" y="1349"/>
                    <a:pt x="2315" y="1358"/>
                    <a:pt x="2306" y="1372"/>
                  </a:cubicBezTo>
                  <a:cubicBezTo>
                    <a:pt x="2294" y="1394"/>
                    <a:pt x="2300" y="1422"/>
                    <a:pt x="2323" y="1436"/>
                  </a:cubicBezTo>
                  <a:lnTo>
                    <a:pt x="2781" y="1705"/>
                  </a:lnTo>
                  <a:cubicBezTo>
                    <a:pt x="2789" y="1710"/>
                    <a:pt x="2797" y="1712"/>
                    <a:pt x="2805" y="1712"/>
                  </a:cubicBezTo>
                  <a:cubicBezTo>
                    <a:pt x="2821" y="1712"/>
                    <a:pt x="2836" y="1704"/>
                    <a:pt x="2845" y="1689"/>
                  </a:cubicBezTo>
                  <a:cubicBezTo>
                    <a:pt x="2858" y="1667"/>
                    <a:pt x="2851" y="1639"/>
                    <a:pt x="2828" y="1625"/>
                  </a:cubicBezTo>
                  <a:lnTo>
                    <a:pt x="2370" y="1356"/>
                  </a:lnTo>
                  <a:cubicBezTo>
                    <a:pt x="2363" y="1351"/>
                    <a:pt x="2354" y="1349"/>
                    <a:pt x="2346" y="1349"/>
                  </a:cubicBezTo>
                  <a:close/>
                  <a:moveTo>
                    <a:pt x="3111" y="1799"/>
                  </a:moveTo>
                  <a:cubicBezTo>
                    <a:pt x="3095" y="1799"/>
                    <a:pt x="3080" y="1807"/>
                    <a:pt x="3071" y="1821"/>
                  </a:cubicBezTo>
                  <a:cubicBezTo>
                    <a:pt x="3057" y="1844"/>
                    <a:pt x="3065" y="1873"/>
                    <a:pt x="3087" y="1885"/>
                  </a:cubicBezTo>
                  <a:lnTo>
                    <a:pt x="3546" y="2154"/>
                  </a:lnTo>
                  <a:cubicBezTo>
                    <a:pt x="3554" y="2159"/>
                    <a:pt x="3562" y="2161"/>
                    <a:pt x="3569" y="2161"/>
                  </a:cubicBezTo>
                  <a:cubicBezTo>
                    <a:pt x="3585" y="2161"/>
                    <a:pt x="3601" y="2153"/>
                    <a:pt x="3610" y="2139"/>
                  </a:cubicBezTo>
                  <a:cubicBezTo>
                    <a:pt x="3622" y="2116"/>
                    <a:pt x="3616" y="2088"/>
                    <a:pt x="3593" y="2074"/>
                  </a:cubicBezTo>
                  <a:lnTo>
                    <a:pt x="3135" y="1805"/>
                  </a:lnTo>
                  <a:cubicBezTo>
                    <a:pt x="3127" y="1801"/>
                    <a:pt x="3119" y="1799"/>
                    <a:pt x="3111" y="1799"/>
                  </a:cubicBezTo>
                  <a:close/>
                  <a:moveTo>
                    <a:pt x="3875" y="2248"/>
                  </a:moveTo>
                  <a:cubicBezTo>
                    <a:pt x="3859" y="2248"/>
                    <a:pt x="3843" y="2256"/>
                    <a:pt x="3835" y="2271"/>
                  </a:cubicBezTo>
                  <a:cubicBezTo>
                    <a:pt x="3822" y="2293"/>
                    <a:pt x="3830" y="2322"/>
                    <a:pt x="3851" y="2335"/>
                  </a:cubicBezTo>
                  <a:lnTo>
                    <a:pt x="4310" y="2605"/>
                  </a:lnTo>
                  <a:cubicBezTo>
                    <a:pt x="4317" y="2608"/>
                    <a:pt x="4325" y="2610"/>
                    <a:pt x="4334" y="2610"/>
                  </a:cubicBezTo>
                  <a:cubicBezTo>
                    <a:pt x="4350" y="2610"/>
                    <a:pt x="4364" y="2603"/>
                    <a:pt x="4373" y="2588"/>
                  </a:cubicBezTo>
                  <a:cubicBezTo>
                    <a:pt x="4387" y="2565"/>
                    <a:pt x="4379" y="2537"/>
                    <a:pt x="4358" y="2524"/>
                  </a:cubicBezTo>
                  <a:lnTo>
                    <a:pt x="3898" y="2255"/>
                  </a:lnTo>
                  <a:cubicBezTo>
                    <a:pt x="3891" y="2250"/>
                    <a:pt x="3883" y="2248"/>
                    <a:pt x="3875" y="2248"/>
                  </a:cubicBezTo>
                  <a:close/>
                  <a:moveTo>
                    <a:pt x="4639" y="2697"/>
                  </a:moveTo>
                  <a:cubicBezTo>
                    <a:pt x="4623" y="2697"/>
                    <a:pt x="4608" y="2706"/>
                    <a:pt x="4599" y="2721"/>
                  </a:cubicBezTo>
                  <a:cubicBezTo>
                    <a:pt x="4586" y="2742"/>
                    <a:pt x="4593" y="2771"/>
                    <a:pt x="4616" y="2784"/>
                  </a:cubicBezTo>
                  <a:lnTo>
                    <a:pt x="5074" y="3054"/>
                  </a:lnTo>
                  <a:cubicBezTo>
                    <a:pt x="5082" y="3059"/>
                    <a:pt x="5090" y="3060"/>
                    <a:pt x="5097" y="3060"/>
                  </a:cubicBezTo>
                  <a:cubicBezTo>
                    <a:pt x="5113" y="3060"/>
                    <a:pt x="5129" y="3052"/>
                    <a:pt x="5138" y="3037"/>
                  </a:cubicBezTo>
                  <a:cubicBezTo>
                    <a:pt x="5152" y="3015"/>
                    <a:pt x="5144" y="2987"/>
                    <a:pt x="5121" y="2973"/>
                  </a:cubicBezTo>
                  <a:lnTo>
                    <a:pt x="4663" y="2704"/>
                  </a:lnTo>
                  <a:cubicBezTo>
                    <a:pt x="4655" y="2699"/>
                    <a:pt x="4647" y="2697"/>
                    <a:pt x="4639" y="2697"/>
                  </a:cubicBezTo>
                  <a:close/>
                  <a:moveTo>
                    <a:pt x="5404" y="3147"/>
                  </a:moveTo>
                  <a:cubicBezTo>
                    <a:pt x="5388" y="3147"/>
                    <a:pt x="5372" y="3155"/>
                    <a:pt x="5363" y="3170"/>
                  </a:cubicBezTo>
                  <a:cubicBezTo>
                    <a:pt x="5350" y="3191"/>
                    <a:pt x="5358" y="3221"/>
                    <a:pt x="5380" y="3233"/>
                  </a:cubicBezTo>
                  <a:lnTo>
                    <a:pt x="5838" y="3503"/>
                  </a:lnTo>
                  <a:cubicBezTo>
                    <a:pt x="5846" y="3508"/>
                    <a:pt x="5854" y="3510"/>
                    <a:pt x="5862" y="3510"/>
                  </a:cubicBezTo>
                  <a:cubicBezTo>
                    <a:pt x="5878" y="3510"/>
                    <a:pt x="5894" y="3501"/>
                    <a:pt x="5901" y="3486"/>
                  </a:cubicBezTo>
                  <a:cubicBezTo>
                    <a:pt x="5915" y="3464"/>
                    <a:pt x="5907" y="3436"/>
                    <a:pt x="5886" y="3423"/>
                  </a:cubicBezTo>
                  <a:lnTo>
                    <a:pt x="5427" y="3153"/>
                  </a:lnTo>
                  <a:cubicBezTo>
                    <a:pt x="5420" y="3149"/>
                    <a:pt x="5412" y="3147"/>
                    <a:pt x="5404" y="31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3677;p60">
              <a:extLst>
                <a:ext uri="{FF2B5EF4-FFF2-40B4-BE49-F238E27FC236}">
                  <a16:creationId xmlns:a16="http://schemas.microsoft.com/office/drawing/2014/main" id="{C6A8EB4F-ABBA-8370-321D-0974599A736D}"/>
                </a:ext>
              </a:extLst>
            </p:cNvPr>
            <p:cNvSpPr/>
            <p:nvPr/>
          </p:nvSpPr>
          <p:spPr>
            <a:xfrm>
              <a:off x="3194369" y="3165938"/>
              <a:ext cx="26755" cy="18144"/>
            </a:xfrm>
            <a:custGeom>
              <a:avLst/>
              <a:gdLst/>
              <a:ahLst/>
              <a:cxnLst/>
              <a:rect l="l" t="t" r="r" b="b"/>
              <a:pathLst>
                <a:path w="348" h="236" extrusionOk="0">
                  <a:moveTo>
                    <a:pt x="54" y="0"/>
                  </a:moveTo>
                  <a:cubicBezTo>
                    <a:pt x="38" y="0"/>
                    <a:pt x="22" y="8"/>
                    <a:pt x="14" y="23"/>
                  </a:cubicBezTo>
                  <a:cubicBezTo>
                    <a:pt x="0" y="46"/>
                    <a:pt x="8" y="74"/>
                    <a:pt x="30" y="88"/>
                  </a:cubicBezTo>
                  <a:lnTo>
                    <a:pt x="271" y="228"/>
                  </a:lnTo>
                  <a:cubicBezTo>
                    <a:pt x="278" y="233"/>
                    <a:pt x="286" y="235"/>
                    <a:pt x="294" y="235"/>
                  </a:cubicBezTo>
                  <a:cubicBezTo>
                    <a:pt x="310" y="235"/>
                    <a:pt x="326" y="227"/>
                    <a:pt x="335" y="213"/>
                  </a:cubicBezTo>
                  <a:cubicBezTo>
                    <a:pt x="347" y="190"/>
                    <a:pt x="340" y="161"/>
                    <a:pt x="318" y="148"/>
                  </a:cubicBezTo>
                  <a:lnTo>
                    <a:pt x="77" y="6"/>
                  </a:lnTo>
                  <a:cubicBezTo>
                    <a:pt x="70" y="2"/>
                    <a:pt x="62" y="0"/>
                    <a:pt x="5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3678;p60">
              <a:extLst>
                <a:ext uri="{FF2B5EF4-FFF2-40B4-BE49-F238E27FC236}">
                  <a16:creationId xmlns:a16="http://schemas.microsoft.com/office/drawing/2014/main" id="{1192C2A4-65AE-7CBB-3ED9-997837121DD4}"/>
                </a:ext>
              </a:extLst>
            </p:cNvPr>
            <p:cNvSpPr/>
            <p:nvPr/>
          </p:nvSpPr>
          <p:spPr>
            <a:xfrm>
              <a:off x="2609631" y="3065074"/>
              <a:ext cx="401711" cy="230801"/>
            </a:xfrm>
            <a:custGeom>
              <a:avLst/>
              <a:gdLst/>
              <a:ahLst/>
              <a:cxnLst/>
              <a:rect l="l" t="t" r="r" b="b"/>
              <a:pathLst>
                <a:path w="5225" h="3002" extrusionOk="0">
                  <a:moveTo>
                    <a:pt x="2812" y="0"/>
                  </a:moveTo>
                  <a:cubicBezTo>
                    <a:pt x="2780" y="0"/>
                    <a:pt x="2747" y="7"/>
                    <a:pt x="2723" y="21"/>
                  </a:cubicBezTo>
                  <a:lnTo>
                    <a:pt x="1897" y="498"/>
                  </a:lnTo>
                  <a:cubicBezTo>
                    <a:pt x="1897" y="498"/>
                    <a:pt x="2380" y="777"/>
                    <a:pt x="2372" y="780"/>
                  </a:cubicBezTo>
                  <a:lnTo>
                    <a:pt x="1978" y="1008"/>
                  </a:lnTo>
                  <a:lnTo>
                    <a:pt x="1118" y="511"/>
                  </a:lnTo>
                  <a:cubicBezTo>
                    <a:pt x="1093" y="497"/>
                    <a:pt x="1061" y="490"/>
                    <a:pt x="1028" y="490"/>
                  </a:cubicBezTo>
                  <a:cubicBezTo>
                    <a:pt x="996" y="490"/>
                    <a:pt x="964" y="497"/>
                    <a:pt x="939" y="511"/>
                  </a:cubicBezTo>
                  <a:cubicBezTo>
                    <a:pt x="889" y="539"/>
                    <a:pt x="889" y="587"/>
                    <a:pt x="939" y="615"/>
                  </a:cubicBezTo>
                  <a:lnTo>
                    <a:pt x="1799" y="1111"/>
                  </a:lnTo>
                  <a:lnTo>
                    <a:pt x="1449" y="1314"/>
                  </a:lnTo>
                  <a:cubicBezTo>
                    <a:pt x="1417" y="1332"/>
                    <a:pt x="1393" y="1351"/>
                    <a:pt x="1368" y="1371"/>
                  </a:cubicBezTo>
                  <a:lnTo>
                    <a:pt x="876" y="1088"/>
                  </a:lnTo>
                  <a:lnTo>
                    <a:pt x="50" y="1564"/>
                  </a:lnTo>
                  <a:cubicBezTo>
                    <a:pt x="1" y="1592"/>
                    <a:pt x="1" y="1638"/>
                    <a:pt x="50" y="1668"/>
                  </a:cubicBezTo>
                  <a:cubicBezTo>
                    <a:pt x="75" y="1682"/>
                    <a:pt x="108" y="1689"/>
                    <a:pt x="140" y="1689"/>
                  </a:cubicBezTo>
                  <a:cubicBezTo>
                    <a:pt x="172" y="1689"/>
                    <a:pt x="205" y="1682"/>
                    <a:pt x="230" y="1668"/>
                  </a:cubicBezTo>
                  <a:lnTo>
                    <a:pt x="876" y="1294"/>
                  </a:lnTo>
                  <a:lnTo>
                    <a:pt x="1250" y="1509"/>
                  </a:lnTo>
                  <a:cubicBezTo>
                    <a:pt x="1165" y="1670"/>
                    <a:pt x="1229" y="1850"/>
                    <a:pt x="1449" y="1977"/>
                  </a:cubicBezTo>
                  <a:lnTo>
                    <a:pt x="1788" y="2172"/>
                  </a:lnTo>
                  <a:cubicBezTo>
                    <a:pt x="1946" y="2264"/>
                    <a:pt x="2152" y="2308"/>
                    <a:pt x="2359" y="2308"/>
                  </a:cubicBezTo>
                  <a:cubicBezTo>
                    <a:pt x="2439" y="2308"/>
                    <a:pt x="2520" y="2302"/>
                    <a:pt x="2598" y="2288"/>
                  </a:cubicBezTo>
                  <a:lnTo>
                    <a:pt x="2971" y="2503"/>
                  </a:lnTo>
                  <a:lnTo>
                    <a:pt x="2325" y="2877"/>
                  </a:lnTo>
                  <a:cubicBezTo>
                    <a:pt x="2276" y="2905"/>
                    <a:pt x="2276" y="2951"/>
                    <a:pt x="2325" y="2979"/>
                  </a:cubicBezTo>
                  <a:cubicBezTo>
                    <a:pt x="2349" y="2994"/>
                    <a:pt x="2382" y="3001"/>
                    <a:pt x="2414" y="3001"/>
                  </a:cubicBezTo>
                  <a:cubicBezTo>
                    <a:pt x="2447" y="3001"/>
                    <a:pt x="2479" y="2994"/>
                    <a:pt x="2504" y="2979"/>
                  </a:cubicBezTo>
                  <a:lnTo>
                    <a:pt x="3330" y="2503"/>
                  </a:lnTo>
                  <a:lnTo>
                    <a:pt x="2837" y="2219"/>
                  </a:lnTo>
                  <a:cubicBezTo>
                    <a:pt x="2872" y="2206"/>
                    <a:pt x="2906" y="2191"/>
                    <a:pt x="2937" y="2173"/>
                  </a:cubicBezTo>
                  <a:lnTo>
                    <a:pt x="3248" y="1993"/>
                  </a:lnTo>
                  <a:lnTo>
                    <a:pt x="4109" y="2490"/>
                  </a:lnTo>
                  <a:cubicBezTo>
                    <a:pt x="4134" y="2504"/>
                    <a:pt x="4166" y="2512"/>
                    <a:pt x="4198" y="2512"/>
                  </a:cubicBezTo>
                  <a:cubicBezTo>
                    <a:pt x="4231" y="2512"/>
                    <a:pt x="4263" y="2504"/>
                    <a:pt x="4288" y="2490"/>
                  </a:cubicBezTo>
                  <a:cubicBezTo>
                    <a:pt x="4337" y="2461"/>
                    <a:pt x="4337" y="2415"/>
                    <a:pt x="4288" y="2386"/>
                  </a:cubicBezTo>
                  <a:lnTo>
                    <a:pt x="3427" y="1889"/>
                  </a:lnTo>
                  <a:cubicBezTo>
                    <a:pt x="3427" y="1889"/>
                    <a:pt x="3860" y="1639"/>
                    <a:pt x="3867" y="1635"/>
                  </a:cubicBezTo>
                  <a:lnTo>
                    <a:pt x="4350" y="1914"/>
                  </a:lnTo>
                  <a:lnTo>
                    <a:pt x="5175" y="1438"/>
                  </a:lnTo>
                  <a:cubicBezTo>
                    <a:pt x="5225" y="1409"/>
                    <a:pt x="5225" y="1362"/>
                    <a:pt x="5175" y="1334"/>
                  </a:cubicBezTo>
                  <a:cubicBezTo>
                    <a:pt x="5150" y="1320"/>
                    <a:pt x="5118" y="1312"/>
                    <a:pt x="5086" y="1312"/>
                  </a:cubicBezTo>
                  <a:cubicBezTo>
                    <a:pt x="5053" y="1312"/>
                    <a:pt x="5021" y="1320"/>
                    <a:pt x="4996" y="1334"/>
                  </a:cubicBezTo>
                  <a:lnTo>
                    <a:pt x="4350" y="1707"/>
                  </a:lnTo>
                  <a:lnTo>
                    <a:pt x="4013" y="1512"/>
                  </a:lnTo>
                  <a:cubicBezTo>
                    <a:pt x="4116" y="1391"/>
                    <a:pt x="4123" y="1250"/>
                    <a:pt x="4032" y="1125"/>
                  </a:cubicBezTo>
                  <a:lnTo>
                    <a:pt x="4239" y="1007"/>
                  </a:lnTo>
                  <a:cubicBezTo>
                    <a:pt x="4351" y="941"/>
                    <a:pt x="4385" y="850"/>
                    <a:pt x="4344" y="769"/>
                  </a:cubicBezTo>
                  <a:lnTo>
                    <a:pt x="4748" y="535"/>
                  </a:lnTo>
                  <a:cubicBezTo>
                    <a:pt x="4782" y="516"/>
                    <a:pt x="4782" y="485"/>
                    <a:pt x="4748" y="466"/>
                  </a:cubicBezTo>
                  <a:cubicBezTo>
                    <a:pt x="4732" y="456"/>
                    <a:pt x="4711" y="452"/>
                    <a:pt x="4689" y="452"/>
                  </a:cubicBezTo>
                  <a:cubicBezTo>
                    <a:pt x="4668" y="452"/>
                    <a:pt x="4646" y="456"/>
                    <a:pt x="4629" y="466"/>
                  </a:cubicBezTo>
                  <a:lnTo>
                    <a:pt x="4261" y="679"/>
                  </a:lnTo>
                  <a:cubicBezTo>
                    <a:pt x="4254" y="673"/>
                    <a:pt x="4247" y="668"/>
                    <a:pt x="4239" y="663"/>
                  </a:cubicBezTo>
                  <a:lnTo>
                    <a:pt x="4064" y="562"/>
                  </a:lnTo>
                  <a:cubicBezTo>
                    <a:pt x="4052" y="555"/>
                    <a:pt x="4039" y="551"/>
                    <a:pt x="4027" y="545"/>
                  </a:cubicBezTo>
                  <a:lnTo>
                    <a:pt x="4396" y="331"/>
                  </a:lnTo>
                  <a:cubicBezTo>
                    <a:pt x="4429" y="312"/>
                    <a:pt x="4429" y="281"/>
                    <a:pt x="4396" y="262"/>
                  </a:cubicBezTo>
                  <a:cubicBezTo>
                    <a:pt x="4379" y="253"/>
                    <a:pt x="4357" y="248"/>
                    <a:pt x="4336" y="248"/>
                  </a:cubicBezTo>
                  <a:cubicBezTo>
                    <a:pt x="4314" y="248"/>
                    <a:pt x="4293" y="253"/>
                    <a:pt x="4277" y="262"/>
                  </a:cubicBezTo>
                  <a:lnTo>
                    <a:pt x="3867" y="499"/>
                  </a:lnTo>
                  <a:cubicBezTo>
                    <a:pt x="3833" y="494"/>
                    <a:pt x="3799" y="491"/>
                    <a:pt x="3764" y="491"/>
                  </a:cubicBezTo>
                  <a:cubicBezTo>
                    <a:pt x="3658" y="491"/>
                    <a:pt x="3551" y="515"/>
                    <a:pt x="3469" y="562"/>
                  </a:cubicBezTo>
                  <a:lnTo>
                    <a:pt x="3263" y="681"/>
                  </a:lnTo>
                  <a:cubicBezTo>
                    <a:pt x="3163" y="657"/>
                    <a:pt x="3057" y="644"/>
                    <a:pt x="2950" y="644"/>
                  </a:cubicBezTo>
                  <a:cubicBezTo>
                    <a:pt x="2828" y="644"/>
                    <a:pt x="2705" y="660"/>
                    <a:pt x="2592" y="692"/>
                  </a:cubicBezTo>
                  <a:lnTo>
                    <a:pt x="2255" y="498"/>
                  </a:lnTo>
                  <a:lnTo>
                    <a:pt x="2902" y="125"/>
                  </a:lnTo>
                  <a:cubicBezTo>
                    <a:pt x="2951" y="96"/>
                    <a:pt x="2951" y="49"/>
                    <a:pt x="2902" y="21"/>
                  </a:cubicBezTo>
                  <a:cubicBezTo>
                    <a:pt x="2877" y="7"/>
                    <a:pt x="2844" y="0"/>
                    <a:pt x="281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3679;p60">
              <a:extLst>
                <a:ext uri="{FF2B5EF4-FFF2-40B4-BE49-F238E27FC236}">
                  <a16:creationId xmlns:a16="http://schemas.microsoft.com/office/drawing/2014/main" id="{067ECECC-B00A-8967-DB0F-001284627BBC}"/>
                </a:ext>
              </a:extLst>
            </p:cNvPr>
            <p:cNvSpPr/>
            <p:nvPr/>
          </p:nvSpPr>
          <p:spPr>
            <a:xfrm>
              <a:off x="5204201" y="2555986"/>
              <a:ext cx="261554" cy="150305"/>
            </a:xfrm>
            <a:custGeom>
              <a:avLst/>
              <a:gdLst/>
              <a:ahLst/>
              <a:cxnLst/>
              <a:rect l="l" t="t" r="r" b="b"/>
              <a:pathLst>
                <a:path w="3402" h="1955" extrusionOk="0">
                  <a:moveTo>
                    <a:pt x="1831" y="1"/>
                  </a:moveTo>
                  <a:cubicBezTo>
                    <a:pt x="1810" y="1"/>
                    <a:pt x="1788" y="5"/>
                    <a:pt x="1772" y="14"/>
                  </a:cubicBezTo>
                  <a:lnTo>
                    <a:pt x="1235" y="325"/>
                  </a:lnTo>
                  <a:cubicBezTo>
                    <a:pt x="1235" y="325"/>
                    <a:pt x="1550" y="506"/>
                    <a:pt x="1545" y="509"/>
                  </a:cubicBezTo>
                  <a:lnTo>
                    <a:pt x="1288" y="657"/>
                  </a:lnTo>
                  <a:lnTo>
                    <a:pt x="728" y="334"/>
                  </a:lnTo>
                  <a:cubicBezTo>
                    <a:pt x="712" y="324"/>
                    <a:pt x="691" y="320"/>
                    <a:pt x="670" y="320"/>
                  </a:cubicBezTo>
                  <a:cubicBezTo>
                    <a:pt x="649" y="320"/>
                    <a:pt x="628" y="324"/>
                    <a:pt x="611" y="334"/>
                  </a:cubicBezTo>
                  <a:cubicBezTo>
                    <a:pt x="580" y="352"/>
                    <a:pt x="580" y="382"/>
                    <a:pt x="611" y="400"/>
                  </a:cubicBezTo>
                  <a:lnTo>
                    <a:pt x="1172" y="724"/>
                  </a:lnTo>
                  <a:lnTo>
                    <a:pt x="943" y="855"/>
                  </a:lnTo>
                  <a:cubicBezTo>
                    <a:pt x="923" y="868"/>
                    <a:pt x="907" y="880"/>
                    <a:pt x="890" y="892"/>
                  </a:cubicBezTo>
                  <a:lnTo>
                    <a:pt x="571" y="708"/>
                  </a:lnTo>
                  <a:lnTo>
                    <a:pt x="34" y="1019"/>
                  </a:lnTo>
                  <a:cubicBezTo>
                    <a:pt x="1" y="1037"/>
                    <a:pt x="1" y="1067"/>
                    <a:pt x="34" y="1086"/>
                  </a:cubicBezTo>
                  <a:cubicBezTo>
                    <a:pt x="50" y="1095"/>
                    <a:pt x="71" y="1100"/>
                    <a:pt x="92" y="1100"/>
                  </a:cubicBezTo>
                  <a:cubicBezTo>
                    <a:pt x="113" y="1100"/>
                    <a:pt x="134" y="1095"/>
                    <a:pt x="151" y="1086"/>
                  </a:cubicBezTo>
                  <a:lnTo>
                    <a:pt x="571" y="843"/>
                  </a:lnTo>
                  <a:lnTo>
                    <a:pt x="814" y="983"/>
                  </a:lnTo>
                  <a:cubicBezTo>
                    <a:pt x="759" y="1087"/>
                    <a:pt x="800" y="1206"/>
                    <a:pt x="943" y="1288"/>
                  </a:cubicBezTo>
                  <a:lnTo>
                    <a:pt x="1164" y="1415"/>
                  </a:lnTo>
                  <a:cubicBezTo>
                    <a:pt x="1267" y="1474"/>
                    <a:pt x="1400" y="1503"/>
                    <a:pt x="1535" y="1503"/>
                  </a:cubicBezTo>
                  <a:cubicBezTo>
                    <a:pt x="1588" y="1503"/>
                    <a:pt x="1641" y="1498"/>
                    <a:pt x="1692" y="1489"/>
                  </a:cubicBezTo>
                  <a:lnTo>
                    <a:pt x="1934" y="1630"/>
                  </a:lnTo>
                  <a:lnTo>
                    <a:pt x="1513" y="1873"/>
                  </a:lnTo>
                  <a:cubicBezTo>
                    <a:pt x="1482" y="1891"/>
                    <a:pt x="1482" y="1922"/>
                    <a:pt x="1513" y="1940"/>
                  </a:cubicBezTo>
                  <a:cubicBezTo>
                    <a:pt x="1529" y="1949"/>
                    <a:pt x="1551" y="1954"/>
                    <a:pt x="1572" y="1954"/>
                  </a:cubicBezTo>
                  <a:cubicBezTo>
                    <a:pt x="1593" y="1954"/>
                    <a:pt x="1614" y="1949"/>
                    <a:pt x="1630" y="1940"/>
                  </a:cubicBezTo>
                  <a:lnTo>
                    <a:pt x="2167" y="1630"/>
                  </a:lnTo>
                  <a:lnTo>
                    <a:pt x="1848" y="1445"/>
                  </a:lnTo>
                  <a:cubicBezTo>
                    <a:pt x="1870" y="1436"/>
                    <a:pt x="1892" y="1426"/>
                    <a:pt x="1912" y="1415"/>
                  </a:cubicBezTo>
                  <a:lnTo>
                    <a:pt x="2114" y="1298"/>
                  </a:lnTo>
                  <a:lnTo>
                    <a:pt x="2674" y="1621"/>
                  </a:lnTo>
                  <a:cubicBezTo>
                    <a:pt x="2690" y="1631"/>
                    <a:pt x="2712" y="1635"/>
                    <a:pt x="2733" y="1635"/>
                  </a:cubicBezTo>
                  <a:cubicBezTo>
                    <a:pt x="2754" y="1635"/>
                    <a:pt x="2775" y="1631"/>
                    <a:pt x="2791" y="1621"/>
                  </a:cubicBezTo>
                  <a:cubicBezTo>
                    <a:pt x="2823" y="1603"/>
                    <a:pt x="2823" y="1573"/>
                    <a:pt x="2791" y="1553"/>
                  </a:cubicBezTo>
                  <a:lnTo>
                    <a:pt x="2230" y="1230"/>
                  </a:lnTo>
                  <a:cubicBezTo>
                    <a:pt x="2230" y="1230"/>
                    <a:pt x="2513" y="1068"/>
                    <a:pt x="2518" y="1065"/>
                  </a:cubicBezTo>
                  <a:lnTo>
                    <a:pt x="2832" y="1246"/>
                  </a:lnTo>
                  <a:lnTo>
                    <a:pt x="3369" y="936"/>
                  </a:lnTo>
                  <a:cubicBezTo>
                    <a:pt x="3402" y="917"/>
                    <a:pt x="3402" y="887"/>
                    <a:pt x="3369" y="869"/>
                  </a:cubicBezTo>
                  <a:cubicBezTo>
                    <a:pt x="3353" y="860"/>
                    <a:pt x="3331" y="855"/>
                    <a:pt x="3310" y="855"/>
                  </a:cubicBezTo>
                  <a:cubicBezTo>
                    <a:pt x="3289" y="855"/>
                    <a:pt x="3268" y="860"/>
                    <a:pt x="3252" y="869"/>
                  </a:cubicBezTo>
                  <a:lnTo>
                    <a:pt x="2832" y="1112"/>
                  </a:lnTo>
                  <a:lnTo>
                    <a:pt x="2612" y="985"/>
                  </a:lnTo>
                  <a:cubicBezTo>
                    <a:pt x="2679" y="906"/>
                    <a:pt x="2684" y="814"/>
                    <a:pt x="2625" y="733"/>
                  </a:cubicBezTo>
                  <a:lnTo>
                    <a:pt x="2760" y="655"/>
                  </a:lnTo>
                  <a:cubicBezTo>
                    <a:pt x="2832" y="613"/>
                    <a:pt x="2854" y="554"/>
                    <a:pt x="2828" y="501"/>
                  </a:cubicBezTo>
                  <a:lnTo>
                    <a:pt x="3091" y="349"/>
                  </a:lnTo>
                  <a:cubicBezTo>
                    <a:pt x="3112" y="336"/>
                    <a:pt x="3112" y="316"/>
                    <a:pt x="3091" y="304"/>
                  </a:cubicBezTo>
                  <a:cubicBezTo>
                    <a:pt x="3080" y="297"/>
                    <a:pt x="3066" y="294"/>
                    <a:pt x="3052" y="294"/>
                  </a:cubicBezTo>
                  <a:cubicBezTo>
                    <a:pt x="3038" y="294"/>
                    <a:pt x="3024" y="297"/>
                    <a:pt x="3013" y="304"/>
                  </a:cubicBezTo>
                  <a:lnTo>
                    <a:pt x="2774" y="442"/>
                  </a:lnTo>
                  <a:cubicBezTo>
                    <a:pt x="2769" y="439"/>
                    <a:pt x="2765" y="435"/>
                    <a:pt x="2760" y="432"/>
                  </a:cubicBezTo>
                  <a:lnTo>
                    <a:pt x="2645" y="367"/>
                  </a:lnTo>
                  <a:cubicBezTo>
                    <a:pt x="2638" y="362"/>
                    <a:pt x="2629" y="359"/>
                    <a:pt x="2621" y="354"/>
                  </a:cubicBezTo>
                  <a:lnTo>
                    <a:pt x="2861" y="216"/>
                  </a:lnTo>
                  <a:cubicBezTo>
                    <a:pt x="2882" y="203"/>
                    <a:pt x="2882" y="183"/>
                    <a:pt x="2861" y="171"/>
                  </a:cubicBezTo>
                  <a:cubicBezTo>
                    <a:pt x="2850" y="164"/>
                    <a:pt x="2836" y="161"/>
                    <a:pt x="2822" y="161"/>
                  </a:cubicBezTo>
                  <a:cubicBezTo>
                    <a:pt x="2808" y="161"/>
                    <a:pt x="2794" y="164"/>
                    <a:pt x="2783" y="171"/>
                  </a:cubicBezTo>
                  <a:lnTo>
                    <a:pt x="2518" y="325"/>
                  </a:lnTo>
                  <a:cubicBezTo>
                    <a:pt x="2496" y="322"/>
                    <a:pt x="2474" y="321"/>
                    <a:pt x="2452" y="321"/>
                  </a:cubicBezTo>
                  <a:cubicBezTo>
                    <a:pt x="2382" y="321"/>
                    <a:pt x="2312" y="336"/>
                    <a:pt x="2259" y="367"/>
                  </a:cubicBezTo>
                  <a:lnTo>
                    <a:pt x="2125" y="444"/>
                  </a:lnTo>
                  <a:cubicBezTo>
                    <a:pt x="2059" y="428"/>
                    <a:pt x="1990" y="420"/>
                    <a:pt x="1920" y="420"/>
                  </a:cubicBezTo>
                  <a:cubicBezTo>
                    <a:pt x="1841" y="420"/>
                    <a:pt x="1761" y="431"/>
                    <a:pt x="1688" y="451"/>
                  </a:cubicBezTo>
                  <a:lnTo>
                    <a:pt x="1468" y="325"/>
                  </a:lnTo>
                  <a:lnTo>
                    <a:pt x="1889" y="82"/>
                  </a:lnTo>
                  <a:cubicBezTo>
                    <a:pt x="1922" y="64"/>
                    <a:pt x="1922" y="33"/>
                    <a:pt x="1889" y="14"/>
                  </a:cubicBezTo>
                  <a:cubicBezTo>
                    <a:pt x="1873" y="5"/>
                    <a:pt x="1852" y="1"/>
                    <a:pt x="18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3680;p60">
              <a:extLst>
                <a:ext uri="{FF2B5EF4-FFF2-40B4-BE49-F238E27FC236}">
                  <a16:creationId xmlns:a16="http://schemas.microsoft.com/office/drawing/2014/main" id="{93C6F775-958E-9F66-655A-D9B14703FD58}"/>
                </a:ext>
              </a:extLst>
            </p:cNvPr>
            <p:cNvSpPr/>
            <p:nvPr/>
          </p:nvSpPr>
          <p:spPr>
            <a:xfrm>
              <a:off x="6232449" y="2676223"/>
              <a:ext cx="304916" cy="175369"/>
            </a:xfrm>
            <a:custGeom>
              <a:avLst/>
              <a:gdLst/>
              <a:ahLst/>
              <a:cxnLst/>
              <a:rect l="l" t="t" r="r" b="b"/>
              <a:pathLst>
                <a:path w="3966" h="2281" extrusionOk="0">
                  <a:moveTo>
                    <a:pt x="1832" y="1"/>
                  </a:moveTo>
                  <a:cubicBezTo>
                    <a:pt x="1808" y="1"/>
                    <a:pt x="1783" y="6"/>
                    <a:pt x="1765" y="18"/>
                  </a:cubicBezTo>
                  <a:cubicBezTo>
                    <a:pt x="1727" y="39"/>
                    <a:pt x="1727" y="74"/>
                    <a:pt x="1765" y="95"/>
                  </a:cubicBezTo>
                  <a:lnTo>
                    <a:pt x="2256" y="379"/>
                  </a:lnTo>
                  <a:lnTo>
                    <a:pt x="2000" y="527"/>
                  </a:lnTo>
                  <a:cubicBezTo>
                    <a:pt x="1914" y="503"/>
                    <a:pt x="1821" y="490"/>
                    <a:pt x="1729" y="490"/>
                  </a:cubicBezTo>
                  <a:cubicBezTo>
                    <a:pt x="1647" y="490"/>
                    <a:pt x="1566" y="500"/>
                    <a:pt x="1490" y="519"/>
                  </a:cubicBezTo>
                  <a:lnTo>
                    <a:pt x="1333" y="428"/>
                  </a:lnTo>
                  <a:cubicBezTo>
                    <a:pt x="1271" y="392"/>
                    <a:pt x="1191" y="375"/>
                    <a:pt x="1110" y="375"/>
                  </a:cubicBezTo>
                  <a:cubicBezTo>
                    <a:pt x="1084" y="375"/>
                    <a:pt x="1057" y="377"/>
                    <a:pt x="1031" y="380"/>
                  </a:cubicBezTo>
                  <a:lnTo>
                    <a:pt x="721" y="200"/>
                  </a:lnTo>
                  <a:cubicBezTo>
                    <a:pt x="708" y="193"/>
                    <a:pt x="692" y="190"/>
                    <a:pt x="676" y="190"/>
                  </a:cubicBezTo>
                  <a:cubicBezTo>
                    <a:pt x="659" y="190"/>
                    <a:pt x="643" y="193"/>
                    <a:pt x="631" y="200"/>
                  </a:cubicBezTo>
                  <a:cubicBezTo>
                    <a:pt x="605" y="215"/>
                    <a:pt x="605" y="238"/>
                    <a:pt x="631" y="253"/>
                  </a:cubicBezTo>
                  <a:lnTo>
                    <a:pt x="910" y="415"/>
                  </a:lnTo>
                  <a:cubicBezTo>
                    <a:pt x="901" y="419"/>
                    <a:pt x="891" y="423"/>
                    <a:pt x="882" y="428"/>
                  </a:cubicBezTo>
                  <a:lnTo>
                    <a:pt x="749" y="505"/>
                  </a:lnTo>
                  <a:cubicBezTo>
                    <a:pt x="742" y="509"/>
                    <a:pt x="738" y="513"/>
                    <a:pt x="732" y="516"/>
                  </a:cubicBezTo>
                  <a:lnTo>
                    <a:pt x="453" y="355"/>
                  </a:lnTo>
                  <a:cubicBezTo>
                    <a:pt x="440" y="348"/>
                    <a:pt x="424" y="344"/>
                    <a:pt x="408" y="344"/>
                  </a:cubicBezTo>
                  <a:cubicBezTo>
                    <a:pt x="391" y="344"/>
                    <a:pt x="374" y="348"/>
                    <a:pt x="361" y="355"/>
                  </a:cubicBezTo>
                  <a:cubicBezTo>
                    <a:pt x="337" y="370"/>
                    <a:pt x="337" y="393"/>
                    <a:pt x="361" y="407"/>
                  </a:cubicBezTo>
                  <a:lnTo>
                    <a:pt x="669" y="585"/>
                  </a:lnTo>
                  <a:cubicBezTo>
                    <a:pt x="638" y="647"/>
                    <a:pt x="664" y="717"/>
                    <a:pt x="749" y="765"/>
                  </a:cubicBezTo>
                  <a:lnTo>
                    <a:pt x="905" y="855"/>
                  </a:lnTo>
                  <a:cubicBezTo>
                    <a:pt x="837" y="950"/>
                    <a:pt x="842" y="1057"/>
                    <a:pt x="921" y="1150"/>
                  </a:cubicBezTo>
                  <a:lnTo>
                    <a:pt x="664" y="1298"/>
                  </a:lnTo>
                  <a:lnTo>
                    <a:pt x="173" y="1014"/>
                  </a:lnTo>
                  <a:cubicBezTo>
                    <a:pt x="155" y="1004"/>
                    <a:pt x="130" y="998"/>
                    <a:pt x="106" y="998"/>
                  </a:cubicBezTo>
                  <a:cubicBezTo>
                    <a:pt x="81" y="998"/>
                    <a:pt x="57" y="1004"/>
                    <a:pt x="38" y="1014"/>
                  </a:cubicBezTo>
                  <a:cubicBezTo>
                    <a:pt x="0" y="1036"/>
                    <a:pt x="0" y="1072"/>
                    <a:pt x="38" y="1093"/>
                  </a:cubicBezTo>
                  <a:lnTo>
                    <a:pt x="664" y="1454"/>
                  </a:lnTo>
                  <a:lnTo>
                    <a:pt x="1031" y="1243"/>
                  </a:lnTo>
                  <a:cubicBezTo>
                    <a:pt x="1037" y="1246"/>
                    <a:pt x="1365" y="1436"/>
                    <a:pt x="1365" y="1436"/>
                  </a:cubicBezTo>
                  <a:lnTo>
                    <a:pt x="712" y="1814"/>
                  </a:lnTo>
                  <a:cubicBezTo>
                    <a:pt x="675" y="1835"/>
                    <a:pt x="675" y="1870"/>
                    <a:pt x="712" y="1893"/>
                  </a:cubicBezTo>
                  <a:cubicBezTo>
                    <a:pt x="731" y="1903"/>
                    <a:pt x="756" y="1909"/>
                    <a:pt x="780" y="1909"/>
                  </a:cubicBezTo>
                  <a:cubicBezTo>
                    <a:pt x="805" y="1909"/>
                    <a:pt x="829" y="1903"/>
                    <a:pt x="848" y="1893"/>
                  </a:cubicBezTo>
                  <a:lnTo>
                    <a:pt x="1501" y="1515"/>
                  </a:lnTo>
                  <a:lnTo>
                    <a:pt x="1738" y="1652"/>
                  </a:lnTo>
                  <a:cubicBezTo>
                    <a:pt x="1761" y="1665"/>
                    <a:pt x="1786" y="1675"/>
                    <a:pt x="1813" y="1686"/>
                  </a:cubicBezTo>
                  <a:lnTo>
                    <a:pt x="1439" y="1903"/>
                  </a:lnTo>
                  <a:lnTo>
                    <a:pt x="2066" y="2264"/>
                  </a:lnTo>
                  <a:cubicBezTo>
                    <a:pt x="2085" y="2275"/>
                    <a:pt x="2109" y="2280"/>
                    <a:pt x="2134" y="2280"/>
                  </a:cubicBezTo>
                  <a:cubicBezTo>
                    <a:pt x="2159" y="2280"/>
                    <a:pt x="2183" y="2275"/>
                    <a:pt x="2203" y="2264"/>
                  </a:cubicBezTo>
                  <a:cubicBezTo>
                    <a:pt x="2240" y="2243"/>
                    <a:pt x="2240" y="2208"/>
                    <a:pt x="2203" y="2185"/>
                  </a:cubicBezTo>
                  <a:lnTo>
                    <a:pt x="1712" y="1903"/>
                  </a:lnTo>
                  <a:lnTo>
                    <a:pt x="1994" y="1738"/>
                  </a:lnTo>
                  <a:cubicBezTo>
                    <a:pt x="2054" y="1749"/>
                    <a:pt x="2116" y="1754"/>
                    <a:pt x="2178" y="1754"/>
                  </a:cubicBezTo>
                  <a:cubicBezTo>
                    <a:pt x="2335" y="1754"/>
                    <a:pt x="2490" y="1720"/>
                    <a:pt x="2609" y="1652"/>
                  </a:cubicBezTo>
                  <a:lnTo>
                    <a:pt x="2867" y="1503"/>
                  </a:lnTo>
                  <a:cubicBezTo>
                    <a:pt x="3034" y="1407"/>
                    <a:pt x="3082" y="1270"/>
                    <a:pt x="3018" y="1148"/>
                  </a:cubicBezTo>
                  <a:lnTo>
                    <a:pt x="3302" y="984"/>
                  </a:lnTo>
                  <a:lnTo>
                    <a:pt x="3793" y="1268"/>
                  </a:lnTo>
                  <a:cubicBezTo>
                    <a:pt x="3811" y="1278"/>
                    <a:pt x="3836" y="1284"/>
                    <a:pt x="3860" y="1284"/>
                  </a:cubicBezTo>
                  <a:cubicBezTo>
                    <a:pt x="3885" y="1284"/>
                    <a:pt x="3910" y="1278"/>
                    <a:pt x="3929" y="1268"/>
                  </a:cubicBezTo>
                  <a:cubicBezTo>
                    <a:pt x="3966" y="1246"/>
                    <a:pt x="3966" y="1211"/>
                    <a:pt x="3929" y="1189"/>
                  </a:cubicBezTo>
                  <a:lnTo>
                    <a:pt x="3302" y="827"/>
                  </a:lnTo>
                  <a:lnTo>
                    <a:pt x="2929" y="1042"/>
                  </a:lnTo>
                  <a:cubicBezTo>
                    <a:pt x="2910" y="1028"/>
                    <a:pt x="2891" y="1013"/>
                    <a:pt x="2867" y="1000"/>
                  </a:cubicBezTo>
                  <a:lnTo>
                    <a:pt x="2601" y="845"/>
                  </a:lnTo>
                  <a:lnTo>
                    <a:pt x="3254" y="468"/>
                  </a:lnTo>
                  <a:cubicBezTo>
                    <a:pt x="3291" y="447"/>
                    <a:pt x="3291" y="412"/>
                    <a:pt x="3254" y="390"/>
                  </a:cubicBezTo>
                  <a:cubicBezTo>
                    <a:pt x="3235" y="379"/>
                    <a:pt x="3211" y="373"/>
                    <a:pt x="3186" y="373"/>
                  </a:cubicBezTo>
                  <a:cubicBezTo>
                    <a:pt x="3162" y="373"/>
                    <a:pt x="3138" y="379"/>
                    <a:pt x="3119" y="389"/>
                  </a:cubicBezTo>
                  <a:lnTo>
                    <a:pt x="2465" y="766"/>
                  </a:lnTo>
                  <a:lnTo>
                    <a:pt x="2167" y="594"/>
                  </a:lnTo>
                  <a:cubicBezTo>
                    <a:pt x="2161" y="591"/>
                    <a:pt x="2527" y="379"/>
                    <a:pt x="2527" y="379"/>
                  </a:cubicBezTo>
                  <a:lnTo>
                    <a:pt x="1901" y="18"/>
                  </a:lnTo>
                  <a:cubicBezTo>
                    <a:pt x="1882" y="6"/>
                    <a:pt x="1857" y="1"/>
                    <a:pt x="183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3681;p60">
              <a:extLst>
                <a:ext uri="{FF2B5EF4-FFF2-40B4-BE49-F238E27FC236}">
                  <a16:creationId xmlns:a16="http://schemas.microsoft.com/office/drawing/2014/main" id="{C0510A6F-2C8F-5294-78A7-D00C0E662BEE}"/>
                </a:ext>
              </a:extLst>
            </p:cNvPr>
            <p:cNvSpPr/>
            <p:nvPr/>
          </p:nvSpPr>
          <p:spPr>
            <a:xfrm>
              <a:off x="3950544" y="4132759"/>
              <a:ext cx="270088" cy="155226"/>
            </a:xfrm>
            <a:custGeom>
              <a:avLst/>
              <a:gdLst/>
              <a:ahLst/>
              <a:cxnLst/>
              <a:rect l="l" t="t" r="r" b="b"/>
              <a:pathLst>
                <a:path w="3513" h="2019" extrusionOk="0">
                  <a:moveTo>
                    <a:pt x="1623" y="1"/>
                  </a:moveTo>
                  <a:cubicBezTo>
                    <a:pt x="1601" y="1"/>
                    <a:pt x="1579" y="6"/>
                    <a:pt x="1562" y="15"/>
                  </a:cubicBezTo>
                  <a:cubicBezTo>
                    <a:pt x="1530" y="33"/>
                    <a:pt x="1530" y="65"/>
                    <a:pt x="1562" y="84"/>
                  </a:cubicBezTo>
                  <a:lnTo>
                    <a:pt x="1997" y="335"/>
                  </a:lnTo>
                  <a:lnTo>
                    <a:pt x="1771" y="466"/>
                  </a:lnTo>
                  <a:cubicBezTo>
                    <a:pt x="1695" y="445"/>
                    <a:pt x="1613" y="434"/>
                    <a:pt x="1531" y="434"/>
                  </a:cubicBezTo>
                  <a:cubicBezTo>
                    <a:pt x="1459" y="434"/>
                    <a:pt x="1387" y="442"/>
                    <a:pt x="1319" y="459"/>
                  </a:cubicBezTo>
                  <a:lnTo>
                    <a:pt x="1180" y="378"/>
                  </a:lnTo>
                  <a:cubicBezTo>
                    <a:pt x="1126" y="347"/>
                    <a:pt x="1055" y="331"/>
                    <a:pt x="984" y="331"/>
                  </a:cubicBezTo>
                  <a:cubicBezTo>
                    <a:pt x="960" y="331"/>
                    <a:pt x="937" y="333"/>
                    <a:pt x="914" y="336"/>
                  </a:cubicBezTo>
                  <a:lnTo>
                    <a:pt x="638" y="176"/>
                  </a:lnTo>
                  <a:cubicBezTo>
                    <a:pt x="627" y="170"/>
                    <a:pt x="613" y="167"/>
                    <a:pt x="598" y="167"/>
                  </a:cubicBezTo>
                  <a:cubicBezTo>
                    <a:pt x="584" y="167"/>
                    <a:pt x="569" y="170"/>
                    <a:pt x="558" y="176"/>
                  </a:cubicBezTo>
                  <a:cubicBezTo>
                    <a:pt x="535" y="190"/>
                    <a:pt x="535" y="210"/>
                    <a:pt x="558" y="224"/>
                  </a:cubicBezTo>
                  <a:lnTo>
                    <a:pt x="805" y="367"/>
                  </a:lnTo>
                  <a:cubicBezTo>
                    <a:pt x="798" y="370"/>
                    <a:pt x="789" y="373"/>
                    <a:pt x="781" y="378"/>
                  </a:cubicBezTo>
                  <a:lnTo>
                    <a:pt x="664" y="447"/>
                  </a:lnTo>
                  <a:cubicBezTo>
                    <a:pt x="658" y="450"/>
                    <a:pt x="653" y="453"/>
                    <a:pt x="648" y="457"/>
                  </a:cubicBezTo>
                  <a:lnTo>
                    <a:pt x="400" y="314"/>
                  </a:lnTo>
                  <a:cubicBezTo>
                    <a:pt x="389" y="307"/>
                    <a:pt x="375" y="304"/>
                    <a:pt x="361" y="304"/>
                  </a:cubicBezTo>
                  <a:cubicBezTo>
                    <a:pt x="346" y="304"/>
                    <a:pt x="331" y="307"/>
                    <a:pt x="320" y="314"/>
                  </a:cubicBezTo>
                  <a:cubicBezTo>
                    <a:pt x="298" y="326"/>
                    <a:pt x="298" y="347"/>
                    <a:pt x="320" y="360"/>
                  </a:cubicBezTo>
                  <a:lnTo>
                    <a:pt x="593" y="518"/>
                  </a:lnTo>
                  <a:cubicBezTo>
                    <a:pt x="566" y="573"/>
                    <a:pt x="588" y="633"/>
                    <a:pt x="664" y="677"/>
                  </a:cubicBezTo>
                  <a:lnTo>
                    <a:pt x="802" y="757"/>
                  </a:lnTo>
                  <a:cubicBezTo>
                    <a:pt x="741" y="841"/>
                    <a:pt x="746" y="935"/>
                    <a:pt x="816" y="1017"/>
                  </a:cubicBezTo>
                  <a:lnTo>
                    <a:pt x="589" y="1148"/>
                  </a:lnTo>
                  <a:lnTo>
                    <a:pt x="154" y="898"/>
                  </a:lnTo>
                  <a:cubicBezTo>
                    <a:pt x="137" y="889"/>
                    <a:pt x="116" y="884"/>
                    <a:pt x="94" y="884"/>
                  </a:cubicBezTo>
                  <a:cubicBezTo>
                    <a:pt x="72" y="884"/>
                    <a:pt x="50" y="889"/>
                    <a:pt x="34" y="898"/>
                  </a:cubicBezTo>
                  <a:cubicBezTo>
                    <a:pt x="0" y="916"/>
                    <a:pt x="0" y="948"/>
                    <a:pt x="34" y="967"/>
                  </a:cubicBezTo>
                  <a:lnTo>
                    <a:pt x="589" y="1288"/>
                  </a:lnTo>
                  <a:lnTo>
                    <a:pt x="914" y="1100"/>
                  </a:lnTo>
                  <a:cubicBezTo>
                    <a:pt x="918" y="1103"/>
                    <a:pt x="1210" y="1271"/>
                    <a:pt x="1210" y="1271"/>
                  </a:cubicBezTo>
                  <a:lnTo>
                    <a:pt x="631" y="1605"/>
                  </a:lnTo>
                  <a:cubicBezTo>
                    <a:pt x="597" y="1624"/>
                    <a:pt x="597" y="1656"/>
                    <a:pt x="631" y="1675"/>
                  </a:cubicBezTo>
                  <a:cubicBezTo>
                    <a:pt x="647" y="1685"/>
                    <a:pt x="669" y="1689"/>
                    <a:pt x="691" y="1689"/>
                  </a:cubicBezTo>
                  <a:cubicBezTo>
                    <a:pt x="713" y="1689"/>
                    <a:pt x="735" y="1685"/>
                    <a:pt x="751" y="1675"/>
                  </a:cubicBezTo>
                  <a:lnTo>
                    <a:pt x="1330" y="1341"/>
                  </a:lnTo>
                  <a:lnTo>
                    <a:pt x="1539" y="1461"/>
                  </a:lnTo>
                  <a:cubicBezTo>
                    <a:pt x="1560" y="1474"/>
                    <a:pt x="1582" y="1484"/>
                    <a:pt x="1606" y="1493"/>
                  </a:cubicBezTo>
                  <a:lnTo>
                    <a:pt x="1275" y="1684"/>
                  </a:lnTo>
                  <a:lnTo>
                    <a:pt x="1830" y="2004"/>
                  </a:lnTo>
                  <a:cubicBezTo>
                    <a:pt x="1847" y="2013"/>
                    <a:pt x="1869" y="2018"/>
                    <a:pt x="1890" y="2018"/>
                  </a:cubicBezTo>
                  <a:cubicBezTo>
                    <a:pt x="1912" y="2018"/>
                    <a:pt x="1934" y="2013"/>
                    <a:pt x="1951" y="2004"/>
                  </a:cubicBezTo>
                  <a:cubicBezTo>
                    <a:pt x="1983" y="1985"/>
                    <a:pt x="1983" y="1954"/>
                    <a:pt x="1951" y="1935"/>
                  </a:cubicBezTo>
                  <a:lnTo>
                    <a:pt x="1516" y="1684"/>
                  </a:lnTo>
                  <a:lnTo>
                    <a:pt x="1767" y="1539"/>
                  </a:lnTo>
                  <a:cubicBezTo>
                    <a:pt x="1820" y="1548"/>
                    <a:pt x="1874" y="1553"/>
                    <a:pt x="1929" y="1553"/>
                  </a:cubicBezTo>
                  <a:cubicBezTo>
                    <a:pt x="2067" y="1553"/>
                    <a:pt x="2205" y="1523"/>
                    <a:pt x="2312" y="1461"/>
                  </a:cubicBezTo>
                  <a:lnTo>
                    <a:pt x="2540" y="1331"/>
                  </a:lnTo>
                  <a:cubicBezTo>
                    <a:pt x="2687" y="1245"/>
                    <a:pt x="2730" y="1123"/>
                    <a:pt x="2674" y="1015"/>
                  </a:cubicBezTo>
                  <a:lnTo>
                    <a:pt x="2925" y="871"/>
                  </a:lnTo>
                  <a:lnTo>
                    <a:pt x="3359" y="1121"/>
                  </a:lnTo>
                  <a:cubicBezTo>
                    <a:pt x="3376" y="1131"/>
                    <a:pt x="3397" y="1135"/>
                    <a:pt x="3419" y="1135"/>
                  </a:cubicBezTo>
                  <a:cubicBezTo>
                    <a:pt x="3441" y="1135"/>
                    <a:pt x="3463" y="1131"/>
                    <a:pt x="3480" y="1121"/>
                  </a:cubicBezTo>
                  <a:cubicBezTo>
                    <a:pt x="3513" y="1102"/>
                    <a:pt x="3513" y="1072"/>
                    <a:pt x="3480" y="1052"/>
                  </a:cubicBezTo>
                  <a:lnTo>
                    <a:pt x="2925" y="731"/>
                  </a:lnTo>
                  <a:lnTo>
                    <a:pt x="2594" y="923"/>
                  </a:lnTo>
                  <a:cubicBezTo>
                    <a:pt x="2577" y="909"/>
                    <a:pt x="2560" y="896"/>
                    <a:pt x="2540" y="883"/>
                  </a:cubicBezTo>
                  <a:lnTo>
                    <a:pt x="2304" y="748"/>
                  </a:lnTo>
                  <a:lnTo>
                    <a:pt x="2883" y="414"/>
                  </a:lnTo>
                  <a:cubicBezTo>
                    <a:pt x="2916" y="395"/>
                    <a:pt x="2916" y="363"/>
                    <a:pt x="2883" y="344"/>
                  </a:cubicBezTo>
                  <a:cubicBezTo>
                    <a:pt x="2866" y="335"/>
                    <a:pt x="2844" y="330"/>
                    <a:pt x="2822" y="330"/>
                  </a:cubicBezTo>
                  <a:cubicBezTo>
                    <a:pt x="2800" y="330"/>
                    <a:pt x="2778" y="335"/>
                    <a:pt x="2761" y="344"/>
                  </a:cubicBezTo>
                  <a:lnTo>
                    <a:pt x="2183" y="679"/>
                  </a:lnTo>
                  <a:lnTo>
                    <a:pt x="1918" y="525"/>
                  </a:lnTo>
                  <a:cubicBezTo>
                    <a:pt x="1912" y="523"/>
                    <a:pt x="2238" y="335"/>
                    <a:pt x="2238" y="335"/>
                  </a:cubicBezTo>
                  <a:lnTo>
                    <a:pt x="1683" y="15"/>
                  </a:lnTo>
                  <a:cubicBezTo>
                    <a:pt x="1666" y="6"/>
                    <a:pt x="1645" y="1"/>
                    <a:pt x="16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3682;p60">
              <a:extLst>
                <a:ext uri="{FF2B5EF4-FFF2-40B4-BE49-F238E27FC236}">
                  <a16:creationId xmlns:a16="http://schemas.microsoft.com/office/drawing/2014/main" id="{1025B7B0-6B54-C2D4-74AA-1BEB1BA2E5BB}"/>
                </a:ext>
              </a:extLst>
            </p:cNvPr>
            <p:cNvSpPr/>
            <p:nvPr/>
          </p:nvSpPr>
          <p:spPr>
            <a:xfrm>
              <a:off x="2869403" y="2704668"/>
              <a:ext cx="553170" cy="308606"/>
            </a:xfrm>
            <a:custGeom>
              <a:avLst/>
              <a:gdLst/>
              <a:ahLst/>
              <a:cxnLst/>
              <a:rect l="l" t="t" r="r" b="b"/>
              <a:pathLst>
                <a:path w="7195" h="4014" extrusionOk="0">
                  <a:moveTo>
                    <a:pt x="1725" y="1542"/>
                  </a:moveTo>
                  <a:cubicBezTo>
                    <a:pt x="1598" y="1627"/>
                    <a:pt x="1485" y="1707"/>
                    <a:pt x="1384" y="1786"/>
                  </a:cubicBezTo>
                  <a:cubicBezTo>
                    <a:pt x="1348" y="1813"/>
                    <a:pt x="1312" y="1840"/>
                    <a:pt x="1276" y="1869"/>
                  </a:cubicBezTo>
                  <a:lnTo>
                    <a:pt x="1220" y="1914"/>
                  </a:lnTo>
                  <a:lnTo>
                    <a:pt x="1262" y="1965"/>
                  </a:lnTo>
                  <a:cubicBezTo>
                    <a:pt x="1315" y="2029"/>
                    <a:pt x="1361" y="2098"/>
                    <a:pt x="1398" y="2168"/>
                  </a:cubicBezTo>
                  <a:cubicBezTo>
                    <a:pt x="1421" y="2216"/>
                    <a:pt x="1440" y="2267"/>
                    <a:pt x="1456" y="2319"/>
                  </a:cubicBezTo>
                  <a:cubicBezTo>
                    <a:pt x="1474" y="2387"/>
                    <a:pt x="1484" y="2453"/>
                    <a:pt x="1485" y="2513"/>
                  </a:cubicBezTo>
                  <a:cubicBezTo>
                    <a:pt x="1485" y="2538"/>
                    <a:pt x="1484" y="2562"/>
                    <a:pt x="1483" y="2587"/>
                  </a:cubicBezTo>
                  <a:lnTo>
                    <a:pt x="1479" y="2640"/>
                  </a:lnTo>
                  <a:lnTo>
                    <a:pt x="1555" y="2669"/>
                  </a:lnTo>
                  <a:cubicBezTo>
                    <a:pt x="2831" y="3165"/>
                    <a:pt x="3949" y="3415"/>
                    <a:pt x="5012" y="3439"/>
                  </a:cubicBezTo>
                  <a:lnTo>
                    <a:pt x="4653" y="3232"/>
                  </a:lnTo>
                  <a:cubicBezTo>
                    <a:pt x="3780" y="3167"/>
                    <a:pt x="2855" y="2940"/>
                    <a:pt x="1812" y="2542"/>
                  </a:cubicBezTo>
                  <a:cubicBezTo>
                    <a:pt x="1812" y="2531"/>
                    <a:pt x="1812" y="2521"/>
                    <a:pt x="1812" y="2511"/>
                  </a:cubicBezTo>
                  <a:cubicBezTo>
                    <a:pt x="1810" y="2443"/>
                    <a:pt x="1800" y="2368"/>
                    <a:pt x="1779" y="2289"/>
                  </a:cubicBezTo>
                  <a:cubicBezTo>
                    <a:pt x="1760" y="2229"/>
                    <a:pt x="1739" y="2172"/>
                    <a:pt x="1712" y="2116"/>
                  </a:cubicBezTo>
                  <a:cubicBezTo>
                    <a:pt x="1679" y="2054"/>
                    <a:pt x="1641" y="1993"/>
                    <a:pt x="1597" y="1935"/>
                  </a:cubicBezTo>
                  <a:cubicBezTo>
                    <a:pt x="1613" y="1923"/>
                    <a:pt x="1628" y="1911"/>
                    <a:pt x="1644" y="1900"/>
                  </a:cubicBezTo>
                  <a:cubicBezTo>
                    <a:pt x="1738" y="1828"/>
                    <a:pt x="1841" y="1753"/>
                    <a:pt x="1957" y="1676"/>
                  </a:cubicBezTo>
                  <a:lnTo>
                    <a:pt x="1725" y="1542"/>
                  </a:lnTo>
                  <a:close/>
                  <a:moveTo>
                    <a:pt x="3266" y="490"/>
                  </a:moveTo>
                  <a:cubicBezTo>
                    <a:pt x="3579" y="608"/>
                    <a:pt x="3946" y="671"/>
                    <a:pt x="4316" y="671"/>
                  </a:cubicBezTo>
                  <a:cubicBezTo>
                    <a:pt x="4439" y="671"/>
                    <a:pt x="4563" y="664"/>
                    <a:pt x="4684" y="650"/>
                  </a:cubicBezTo>
                  <a:cubicBezTo>
                    <a:pt x="5170" y="1041"/>
                    <a:pt x="5543" y="1409"/>
                    <a:pt x="5808" y="1761"/>
                  </a:cubicBezTo>
                  <a:cubicBezTo>
                    <a:pt x="5942" y="1939"/>
                    <a:pt x="6048" y="2114"/>
                    <a:pt x="6125" y="2285"/>
                  </a:cubicBezTo>
                  <a:cubicBezTo>
                    <a:pt x="6143" y="2324"/>
                    <a:pt x="6160" y="2363"/>
                    <a:pt x="6174" y="2402"/>
                  </a:cubicBezTo>
                  <a:cubicBezTo>
                    <a:pt x="6196" y="2455"/>
                    <a:pt x="6213" y="2508"/>
                    <a:pt x="6227" y="2561"/>
                  </a:cubicBezTo>
                  <a:cubicBezTo>
                    <a:pt x="6326" y="2902"/>
                    <a:pt x="6314" y="3234"/>
                    <a:pt x="6193" y="3565"/>
                  </a:cubicBezTo>
                  <a:cubicBezTo>
                    <a:pt x="5859" y="3608"/>
                    <a:pt x="5524" y="3630"/>
                    <a:pt x="5184" y="3630"/>
                  </a:cubicBezTo>
                  <a:cubicBezTo>
                    <a:pt x="3934" y="3630"/>
                    <a:pt x="2628" y="3337"/>
                    <a:pt x="1127" y="2729"/>
                  </a:cubicBezTo>
                  <a:cubicBezTo>
                    <a:pt x="1150" y="2658"/>
                    <a:pt x="1160" y="2586"/>
                    <a:pt x="1159" y="2515"/>
                  </a:cubicBezTo>
                  <a:cubicBezTo>
                    <a:pt x="1157" y="2458"/>
                    <a:pt x="1148" y="2402"/>
                    <a:pt x="1133" y="2347"/>
                  </a:cubicBezTo>
                  <a:cubicBezTo>
                    <a:pt x="1120" y="2304"/>
                    <a:pt x="1104" y="2261"/>
                    <a:pt x="1083" y="2218"/>
                  </a:cubicBezTo>
                  <a:cubicBezTo>
                    <a:pt x="1027" y="2110"/>
                    <a:pt x="945" y="2007"/>
                    <a:pt x="832" y="1911"/>
                  </a:cubicBezTo>
                  <a:cubicBezTo>
                    <a:pt x="923" y="1831"/>
                    <a:pt x="1018" y="1752"/>
                    <a:pt x="1124" y="1671"/>
                  </a:cubicBezTo>
                  <a:cubicBezTo>
                    <a:pt x="1340" y="1507"/>
                    <a:pt x="1596" y="1333"/>
                    <a:pt x="1925" y="1128"/>
                  </a:cubicBezTo>
                  <a:cubicBezTo>
                    <a:pt x="2446" y="842"/>
                    <a:pt x="2847" y="650"/>
                    <a:pt x="3266" y="490"/>
                  </a:cubicBezTo>
                  <a:close/>
                  <a:moveTo>
                    <a:pt x="3346" y="0"/>
                  </a:moveTo>
                  <a:cubicBezTo>
                    <a:pt x="3218" y="43"/>
                    <a:pt x="3097" y="87"/>
                    <a:pt x="2977" y="131"/>
                  </a:cubicBezTo>
                  <a:cubicBezTo>
                    <a:pt x="2942" y="144"/>
                    <a:pt x="2908" y="157"/>
                    <a:pt x="2874" y="170"/>
                  </a:cubicBezTo>
                  <a:cubicBezTo>
                    <a:pt x="2422" y="345"/>
                    <a:pt x="2007" y="547"/>
                    <a:pt x="1502" y="822"/>
                  </a:cubicBezTo>
                  <a:cubicBezTo>
                    <a:pt x="1484" y="832"/>
                    <a:pt x="1467" y="840"/>
                    <a:pt x="1449" y="850"/>
                  </a:cubicBezTo>
                  <a:cubicBezTo>
                    <a:pt x="1437" y="858"/>
                    <a:pt x="1427" y="865"/>
                    <a:pt x="1414" y="873"/>
                  </a:cubicBezTo>
                  <a:cubicBezTo>
                    <a:pt x="943" y="1167"/>
                    <a:pt x="597" y="1409"/>
                    <a:pt x="298" y="1671"/>
                  </a:cubicBezTo>
                  <a:cubicBezTo>
                    <a:pt x="276" y="1690"/>
                    <a:pt x="255" y="1711"/>
                    <a:pt x="233" y="1731"/>
                  </a:cubicBezTo>
                  <a:cubicBezTo>
                    <a:pt x="153" y="1803"/>
                    <a:pt x="76" y="1877"/>
                    <a:pt x="0" y="1955"/>
                  </a:cubicBezTo>
                  <a:cubicBezTo>
                    <a:pt x="155" y="2022"/>
                    <a:pt x="277" y="2108"/>
                    <a:pt x="359" y="2203"/>
                  </a:cubicBezTo>
                  <a:cubicBezTo>
                    <a:pt x="381" y="2227"/>
                    <a:pt x="399" y="2253"/>
                    <a:pt x="414" y="2278"/>
                  </a:cubicBezTo>
                  <a:cubicBezTo>
                    <a:pt x="470" y="2365"/>
                    <a:pt x="496" y="2456"/>
                    <a:pt x="490" y="2547"/>
                  </a:cubicBezTo>
                  <a:cubicBezTo>
                    <a:pt x="488" y="2572"/>
                    <a:pt x="485" y="2597"/>
                    <a:pt x="479" y="2620"/>
                  </a:cubicBezTo>
                  <a:cubicBezTo>
                    <a:pt x="460" y="2702"/>
                    <a:pt x="414" y="2781"/>
                    <a:pt x="345" y="2857"/>
                  </a:cubicBezTo>
                  <a:cubicBezTo>
                    <a:pt x="340" y="2861"/>
                    <a:pt x="337" y="2866"/>
                    <a:pt x="333" y="2870"/>
                  </a:cubicBezTo>
                  <a:cubicBezTo>
                    <a:pt x="811" y="3076"/>
                    <a:pt x="1303" y="3268"/>
                    <a:pt x="1809" y="3433"/>
                  </a:cubicBezTo>
                  <a:cubicBezTo>
                    <a:pt x="2036" y="3508"/>
                    <a:pt x="2266" y="3575"/>
                    <a:pt x="2498" y="3637"/>
                  </a:cubicBezTo>
                  <a:cubicBezTo>
                    <a:pt x="3365" y="3870"/>
                    <a:pt x="4270" y="4014"/>
                    <a:pt x="5212" y="4014"/>
                  </a:cubicBezTo>
                  <a:cubicBezTo>
                    <a:pt x="5717" y="4014"/>
                    <a:pt x="6233" y="3972"/>
                    <a:pt x="6760" y="3880"/>
                  </a:cubicBezTo>
                  <a:cubicBezTo>
                    <a:pt x="7194" y="3011"/>
                    <a:pt x="6928" y="2196"/>
                    <a:pt x="6299" y="1435"/>
                  </a:cubicBezTo>
                  <a:cubicBezTo>
                    <a:pt x="6191" y="1303"/>
                    <a:pt x="6073" y="1172"/>
                    <a:pt x="5945" y="1044"/>
                  </a:cubicBezTo>
                  <a:cubicBezTo>
                    <a:pt x="5649" y="748"/>
                    <a:pt x="5306" y="461"/>
                    <a:pt x="4936" y="181"/>
                  </a:cubicBezTo>
                  <a:cubicBezTo>
                    <a:pt x="4803" y="226"/>
                    <a:pt x="4663" y="255"/>
                    <a:pt x="4521" y="268"/>
                  </a:cubicBezTo>
                  <a:cubicBezTo>
                    <a:pt x="4480" y="271"/>
                    <a:pt x="4438" y="275"/>
                    <a:pt x="4396" y="276"/>
                  </a:cubicBezTo>
                  <a:cubicBezTo>
                    <a:pt x="4372" y="277"/>
                    <a:pt x="4348" y="277"/>
                    <a:pt x="4323" y="277"/>
                  </a:cubicBezTo>
                  <a:cubicBezTo>
                    <a:pt x="4194" y="277"/>
                    <a:pt x="4066" y="265"/>
                    <a:pt x="3944" y="242"/>
                  </a:cubicBezTo>
                  <a:cubicBezTo>
                    <a:pt x="3897" y="234"/>
                    <a:pt x="3852" y="224"/>
                    <a:pt x="3808" y="212"/>
                  </a:cubicBezTo>
                  <a:cubicBezTo>
                    <a:pt x="3632" y="166"/>
                    <a:pt x="3472" y="95"/>
                    <a:pt x="33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3683;p60">
              <a:extLst>
                <a:ext uri="{FF2B5EF4-FFF2-40B4-BE49-F238E27FC236}">
                  <a16:creationId xmlns:a16="http://schemas.microsoft.com/office/drawing/2014/main" id="{B6A34A69-679D-8FAF-CC49-2FAC7E677C83}"/>
                </a:ext>
              </a:extLst>
            </p:cNvPr>
            <p:cNvSpPr/>
            <p:nvPr/>
          </p:nvSpPr>
          <p:spPr>
            <a:xfrm>
              <a:off x="4791902" y="4084710"/>
              <a:ext cx="522647" cy="286618"/>
            </a:xfrm>
            <a:custGeom>
              <a:avLst/>
              <a:gdLst/>
              <a:ahLst/>
              <a:cxnLst/>
              <a:rect l="l" t="t" r="r" b="b"/>
              <a:pathLst>
                <a:path w="6798" h="3728" extrusionOk="0">
                  <a:moveTo>
                    <a:pt x="6261" y="513"/>
                  </a:moveTo>
                  <a:lnTo>
                    <a:pt x="6261" y="513"/>
                  </a:lnTo>
                  <a:cubicBezTo>
                    <a:pt x="6265" y="541"/>
                    <a:pt x="6259" y="569"/>
                    <a:pt x="6241" y="599"/>
                  </a:cubicBezTo>
                  <a:cubicBezTo>
                    <a:pt x="6224" y="628"/>
                    <a:pt x="6190" y="657"/>
                    <a:pt x="6140" y="686"/>
                  </a:cubicBezTo>
                  <a:cubicBezTo>
                    <a:pt x="6099" y="710"/>
                    <a:pt x="6059" y="727"/>
                    <a:pt x="6017" y="739"/>
                  </a:cubicBezTo>
                  <a:cubicBezTo>
                    <a:pt x="5974" y="752"/>
                    <a:pt x="5934" y="757"/>
                    <a:pt x="5895" y="760"/>
                  </a:cubicBezTo>
                  <a:cubicBezTo>
                    <a:pt x="5890" y="760"/>
                    <a:pt x="5886" y="760"/>
                    <a:pt x="5881" y="760"/>
                  </a:cubicBezTo>
                  <a:cubicBezTo>
                    <a:pt x="5847" y="760"/>
                    <a:pt x="5814" y="756"/>
                    <a:pt x="5783" y="750"/>
                  </a:cubicBezTo>
                  <a:cubicBezTo>
                    <a:pt x="5746" y="742"/>
                    <a:pt x="5714" y="729"/>
                    <a:pt x="5687" y="713"/>
                  </a:cubicBezTo>
                  <a:cubicBezTo>
                    <a:pt x="5661" y="699"/>
                    <a:pt x="5643" y="683"/>
                    <a:pt x="5631" y="666"/>
                  </a:cubicBezTo>
                  <a:cubicBezTo>
                    <a:pt x="5618" y="650"/>
                    <a:pt x="5612" y="634"/>
                    <a:pt x="5609" y="617"/>
                  </a:cubicBezTo>
                  <a:cubicBezTo>
                    <a:pt x="5607" y="600"/>
                    <a:pt x="5607" y="583"/>
                    <a:pt x="5612" y="567"/>
                  </a:cubicBezTo>
                  <a:cubicBezTo>
                    <a:pt x="5616" y="550"/>
                    <a:pt x="5621" y="534"/>
                    <a:pt x="5626" y="520"/>
                  </a:cubicBezTo>
                  <a:lnTo>
                    <a:pt x="6261" y="513"/>
                  </a:lnTo>
                  <a:close/>
                  <a:moveTo>
                    <a:pt x="5488" y="1"/>
                  </a:moveTo>
                  <a:cubicBezTo>
                    <a:pt x="5464" y="1"/>
                    <a:pt x="5437" y="2"/>
                    <a:pt x="5409" y="5"/>
                  </a:cubicBezTo>
                  <a:cubicBezTo>
                    <a:pt x="5366" y="11"/>
                    <a:pt x="5320" y="22"/>
                    <a:pt x="5270" y="37"/>
                  </a:cubicBezTo>
                  <a:cubicBezTo>
                    <a:pt x="5220" y="52"/>
                    <a:pt x="5171" y="74"/>
                    <a:pt x="5122" y="102"/>
                  </a:cubicBezTo>
                  <a:cubicBezTo>
                    <a:pt x="5076" y="129"/>
                    <a:pt x="5038" y="157"/>
                    <a:pt x="5010" y="188"/>
                  </a:cubicBezTo>
                  <a:cubicBezTo>
                    <a:pt x="4982" y="218"/>
                    <a:pt x="4965" y="248"/>
                    <a:pt x="4957" y="279"/>
                  </a:cubicBezTo>
                  <a:cubicBezTo>
                    <a:pt x="4951" y="309"/>
                    <a:pt x="4954" y="340"/>
                    <a:pt x="4970" y="370"/>
                  </a:cubicBezTo>
                  <a:cubicBezTo>
                    <a:pt x="4986" y="399"/>
                    <a:pt x="5015" y="426"/>
                    <a:pt x="5058" y="451"/>
                  </a:cubicBezTo>
                  <a:cubicBezTo>
                    <a:pt x="5112" y="483"/>
                    <a:pt x="5170" y="502"/>
                    <a:pt x="5233" y="510"/>
                  </a:cubicBezTo>
                  <a:cubicBezTo>
                    <a:pt x="5297" y="516"/>
                    <a:pt x="5362" y="521"/>
                    <a:pt x="5429" y="522"/>
                  </a:cubicBezTo>
                  <a:cubicBezTo>
                    <a:pt x="5415" y="546"/>
                    <a:pt x="5404" y="572"/>
                    <a:pt x="5398" y="599"/>
                  </a:cubicBezTo>
                  <a:cubicBezTo>
                    <a:pt x="5392" y="626"/>
                    <a:pt x="5392" y="652"/>
                    <a:pt x="5398" y="679"/>
                  </a:cubicBezTo>
                  <a:cubicBezTo>
                    <a:pt x="5404" y="706"/>
                    <a:pt x="5417" y="731"/>
                    <a:pt x="5436" y="756"/>
                  </a:cubicBezTo>
                  <a:cubicBezTo>
                    <a:pt x="5456" y="781"/>
                    <a:pt x="5484" y="805"/>
                    <a:pt x="5522" y="825"/>
                  </a:cubicBezTo>
                  <a:cubicBezTo>
                    <a:pt x="5565" y="851"/>
                    <a:pt x="5616" y="870"/>
                    <a:pt x="5675" y="882"/>
                  </a:cubicBezTo>
                  <a:cubicBezTo>
                    <a:pt x="5724" y="893"/>
                    <a:pt x="5775" y="898"/>
                    <a:pt x="5829" y="898"/>
                  </a:cubicBezTo>
                  <a:cubicBezTo>
                    <a:pt x="5840" y="898"/>
                    <a:pt x="5851" y="897"/>
                    <a:pt x="5862" y="897"/>
                  </a:cubicBezTo>
                  <a:cubicBezTo>
                    <a:pt x="5927" y="894"/>
                    <a:pt x="5994" y="884"/>
                    <a:pt x="6062" y="864"/>
                  </a:cubicBezTo>
                  <a:cubicBezTo>
                    <a:pt x="6131" y="845"/>
                    <a:pt x="6196" y="818"/>
                    <a:pt x="6260" y="781"/>
                  </a:cubicBezTo>
                  <a:cubicBezTo>
                    <a:pt x="6337" y="737"/>
                    <a:pt x="6390" y="692"/>
                    <a:pt x="6420" y="645"/>
                  </a:cubicBezTo>
                  <a:cubicBezTo>
                    <a:pt x="6451" y="599"/>
                    <a:pt x="6465" y="554"/>
                    <a:pt x="6466" y="509"/>
                  </a:cubicBezTo>
                  <a:lnTo>
                    <a:pt x="6691" y="505"/>
                  </a:lnTo>
                  <a:cubicBezTo>
                    <a:pt x="6708" y="504"/>
                    <a:pt x="6722" y="503"/>
                    <a:pt x="6731" y="501"/>
                  </a:cubicBezTo>
                  <a:cubicBezTo>
                    <a:pt x="6741" y="498"/>
                    <a:pt x="6749" y="495"/>
                    <a:pt x="6757" y="491"/>
                  </a:cubicBezTo>
                  <a:cubicBezTo>
                    <a:pt x="6778" y="478"/>
                    <a:pt x="6791" y="463"/>
                    <a:pt x="6794" y="445"/>
                  </a:cubicBezTo>
                  <a:cubicBezTo>
                    <a:pt x="6797" y="429"/>
                    <a:pt x="6791" y="415"/>
                    <a:pt x="6774" y="405"/>
                  </a:cubicBezTo>
                  <a:cubicBezTo>
                    <a:pt x="6762" y="398"/>
                    <a:pt x="6749" y="395"/>
                    <a:pt x="6733" y="395"/>
                  </a:cubicBezTo>
                  <a:lnTo>
                    <a:pt x="6453" y="398"/>
                  </a:lnTo>
                  <a:cubicBezTo>
                    <a:pt x="6443" y="372"/>
                    <a:pt x="6428" y="348"/>
                    <a:pt x="6410" y="324"/>
                  </a:cubicBezTo>
                  <a:cubicBezTo>
                    <a:pt x="6392" y="300"/>
                    <a:pt x="6373" y="278"/>
                    <a:pt x="6353" y="259"/>
                  </a:cubicBezTo>
                  <a:cubicBezTo>
                    <a:pt x="6331" y="238"/>
                    <a:pt x="6311" y="221"/>
                    <a:pt x="6289" y="206"/>
                  </a:cubicBezTo>
                  <a:cubicBezTo>
                    <a:pt x="6268" y="190"/>
                    <a:pt x="6249" y="177"/>
                    <a:pt x="6232" y="167"/>
                  </a:cubicBezTo>
                  <a:cubicBezTo>
                    <a:pt x="6206" y="153"/>
                    <a:pt x="6183" y="145"/>
                    <a:pt x="6160" y="143"/>
                  </a:cubicBezTo>
                  <a:cubicBezTo>
                    <a:pt x="6157" y="142"/>
                    <a:pt x="6155" y="142"/>
                    <a:pt x="6152" y="142"/>
                  </a:cubicBezTo>
                  <a:cubicBezTo>
                    <a:pt x="6131" y="142"/>
                    <a:pt x="6107" y="150"/>
                    <a:pt x="6080" y="165"/>
                  </a:cubicBezTo>
                  <a:cubicBezTo>
                    <a:pt x="6050" y="183"/>
                    <a:pt x="6034" y="198"/>
                    <a:pt x="6033" y="209"/>
                  </a:cubicBezTo>
                  <a:cubicBezTo>
                    <a:pt x="6032" y="220"/>
                    <a:pt x="6038" y="232"/>
                    <a:pt x="6053" y="243"/>
                  </a:cubicBezTo>
                  <a:cubicBezTo>
                    <a:pt x="6080" y="261"/>
                    <a:pt x="6113" y="283"/>
                    <a:pt x="6150" y="308"/>
                  </a:cubicBezTo>
                  <a:cubicBezTo>
                    <a:pt x="6187" y="334"/>
                    <a:pt x="6217" y="366"/>
                    <a:pt x="6241" y="402"/>
                  </a:cubicBezTo>
                  <a:lnTo>
                    <a:pt x="5654" y="406"/>
                  </a:lnTo>
                  <a:lnTo>
                    <a:pt x="5543" y="406"/>
                  </a:lnTo>
                  <a:cubicBezTo>
                    <a:pt x="5504" y="406"/>
                    <a:pt x="5464" y="405"/>
                    <a:pt x="5427" y="402"/>
                  </a:cubicBezTo>
                  <a:cubicBezTo>
                    <a:pt x="5390" y="398"/>
                    <a:pt x="5354" y="394"/>
                    <a:pt x="5321" y="387"/>
                  </a:cubicBezTo>
                  <a:cubicBezTo>
                    <a:pt x="5288" y="380"/>
                    <a:pt x="5260" y="370"/>
                    <a:pt x="5237" y="357"/>
                  </a:cubicBezTo>
                  <a:cubicBezTo>
                    <a:pt x="5190" y="329"/>
                    <a:pt x="5170" y="300"/>
                    <a:pt x="5174" y="268"/>
                  </a:cubicBezTo>
                  <a:cubicBezTo>
                    <a:pt x="5178" y="236"/>
                    <a:pt x="5206" y="204"/>
                    <a:pt x="5256" y="175"/>
                  </a:cubicBezTo>
                  <a:cubicBezTo>
                    <a:pt x="5292" y="155"/>
                    <a:pt x="5327" y="143"/>
                    <a:pt x="5359" y="137"/>
                  </a:cubicBezTo>
                  <a:cubicBezTo>
                    <a:pt x="5392" y="131"/>
                    <a:pt x="5422" y="128"/>
                    <a:pt x="5452" y="127"/>
                  </a:cubicBezTo>
                  <a:cubicBezTo>
                    <a:pt x="5481" y="127"/>
                    <a:pt x="5507" y="126"/>
                    <a:pt x="5529" y="126"/>
                  </a:cubicBezTo>
                  <a:cubicBezTo>
                    <a:pt x="5553" y="126"/>
                    <a:pt x="5572" y="120"/>
                    <a:pt x="5588" y="111"/>
                  </a:cubicBezTo>
                  <a:cubicBezTo>
                    <a:pt x="5608" y="100"/>
                    <a:pt x="5621" y="84"/>
                    <a:pt x="5623" y="65"/>
                  </a:cubicBezTo>
                  <a:cubicBezTo>
                    <a:pt x="5624" y="46"/>
                    <a:pt x="5616" y="31"/>
                    <a:pt x="5597" y="20"/>
                  </a:cubicBezTo>
                  <a:cubicBezTo>
                    <a:pt x="5581" y="11"/>
                    <a:pt x="5556" y="5"/>
                    <a:pt x="5524" y="2"/>
                  </a:cubicBezTo>
                  <a:cubicBezTo>
                    <a:pt x="5513" y="1"/>
                    <a:pt x="5501" y="1"/>
                    <a:pt x="5488" y="1"/>
                  </a:cubicBezTo>
                  <a:close/>
                  <a:moveTo>
                    <a:pt x="4430" y="591"/>
                  </a:moveTo>
                  <a:cubicBezTo>
                    <a:pt x="4409" y="591"/>
                    <a:pt x="4387" y="592"/>
                    <a:pt x="4365" y="594"/>
                  </a:cubicBezTo>
                  <a:cubicBezTo>
                    <a:pt x="4310" y="599"/>
                    <a:pt x="4256" y="609"/>
                    <a:pt x="4201" y="623"/>
                  </a:cubicBezTo>
                  <a:cubicBezTo>
                    <a:pt x="4145" y="639"/>
                    <a:pt x="4096" y="659"/>
                    <a:pt x="4054" y="683"/>
                  </a:cubicBezTo>
                  <a:cubicBezTo>
                    <a:pt x="4017" y="704"/>
                    <a:pt x="3999" y="724"/>
                    <a:pt x="4000" y="740"/>
                  </a:cubicBezTo>
                  <a:cubicBezTo>
                    <a:pt x="4001" y="757"/>
                    <a:pt x="4011" y="771"/>
                    <a:pt x="4028" y="781"/>
                  </a:cubicBezTo>
                  <a:cubicBezTo>
                    <a:pt x="4044" y="790"/>
                    <a:pt x="4064" y="797"/>
                    <a:pt x="4089" y="799"/>
                  </a:cubicBezTo>
                  <a:cubicBezTo>
                    <a:pt x="4093" y="799"/>
                    <a:pt x="4097" y="800"/>
                    <a:pt x="4101" y="800"/>
                  </a:cubicBezTo>
                  <a:cubicBezTo>
                    <a:pt x="4121" y="800"/>
                    <a:pt x="4139" y="795"/>
                    <a:pt x="4154" y="786"/>
                  </a:cubicBezTo>
                  <a:cubicBezTo>
                    <a:pt x="4176" y="774"/>
                    <a:pt x="4201" y="763"/>
                    <a:pt x="4231" y="753"/>
                  </a:cubicBezTo>
                  <a:cubicBezTo>
                    <a:pt x="4260" y="743"/>
                    <a:pt x="4291" y="736"/>
                    <a:pt x="4322" y="731"/>
                  </a:cubicBezTo>
                  <a:cubicBezTo>
                    <a:pt x="4342" y="729"/>
                    <a:pt x="4362" y="728"/>
                    <a:pt x="4382" y="728"/>
                  </a:cubicBezTo>
                  <a:cubicBezTo>
                    <a:pt x="4392" y="728"/>
                    <a:pt x="4403" y="728"/>
                    <a:pt x="4413" y="729"/>
                  </a:cubicBezTo>
                  <a:cubicBezTo>
                    <a:pt x="4444" y="733"/>
                    <a:pt x="4471" y="739"/>
                    <a:pt x="4493" y="753"/>
                  </a:cubicBezTo>
                  <a:cubicBezTo>
                    <a:pt x="4504" y="759"/>
                    <a:pt x="4517" y="769"/>
                    <a:pt x="4535" y="783"/>
                  </a:cubicBezTo>
                  <a:cubicBezTo>
                    <a:pt x="4553" y="797"/>
                    <a:pt x="4572" y="813"/>
                    <a:pt x="4593" y="827"/>
                  </a:cubicBezTo>
                  <a:cubicBezTo>
                    <a:pt x="4612" y="843"/>
                    <a:pt x="4631" y="858"/>
                    <a:pt x="4649" y="872"/>
                  </a:cubicBezTo>
                  <a:cubicBezTo>
                    <a:pt x="4666" y="886"/>
                    <a:pt x="4679" y="895"/>
                    <a:pt x="4687" y="900"/>
                  </a:cubicBezTo>
                  <a:cubicBezTo>
                    <a:pt x="4707" y="912"/>
                    <a:pt x="4733" y="917"/>
                    <a:pt x="4764" y="918"/>
                  </a:cubicBezTo>
                  <a:cubicBezTo>
                    <a:pt x="4795" y="918"/>
                    <a:pt x="4817" y="916"/>
                    <a:pt x="4830" y="913"/>
                  </a:cubicBezTo>
                  <a:lnTo>
                    <a:pt x="4830" y="913"/>
                  </a:lnTo>
                  <a:cubicBezTo>
                    <a:pt x="4821" y="921"/>
                    <a:pt x="4817" y="933"/>
                    <a:pt x="4818" y="950"/>
                  </a:cubicBezTo>
                  <a:cubicBezTo>
                    <a:pt x="4818" y="967"/>
                    <a:pt x="4829" y="981"/>
                    <a:pt x="4850" y="994"/>
                  </a:cubicBezTo>
                  <a:cubicBezTo>
                    <a:pt x="4859" y="999"/>
                    <a:pt x="4880" y="1008"/>
                    <a:pt x="4909" y="1022"/>
                  </a:cubicBezTo>
                  <a:cubicBezTo>
                    <a:pt x="4939" y="1036"/>
                    <a:pt x="4970" y="1050"/>
                    <a:pt x="5004" y="1065"/>
                  </a:cubicBezTo>
                  <a:cubicBezTo>
                    <a:pt x="5036" y="1079"/>
                    <a:pt x="5068" y="1094"/>
                    <a:pt x="5098" y="1108"/>
                  </a:cubicBezTo>
                  <a:cubicBezTo>
                    <a:pt x="5129" y="1121"/>
                    <a:pt x="5149" y="1131"/>
                    <a:pt x="5159" y="1137"/>
                  </a:cubicBezTo>
                  <a:cubicBezTo>
                    <a:pt x="5183" y="1150"/>
                    <a:pt x="5194" y="1166"/>
                    <a:pt x="5195" y="1183"/>
                  </a:cubicBezTo>
                  <a:cubicBezTo>
                    <a:pt x="5195" y="1200"/>
                    <a:pt x="5190" y="1218"/>
                    <a:pt x="5179" y="1235"/>
                  </a:cubicBezTo>
                  <a:cubicBezTo>
                    <a:pt x="5167" y="1252"/>
                    <a:pt x="5152" y="1269"/>
                    <a:pt x="5133" y="1283"/>
                  </a:cubicBezTo>
                  <a:cubicBezTo>
                    <a:pt x="5114" y="1298"/>
                    <a:pt x="5097" y="1310"/>
                    <a:pt x="5080" y="1320"/>
                  </a:cubicBezTo>
                  <a:cubicBezTo>
                    <a:pt x="5058" y="1333"/>
                    <a:pt x="5050" y="1346"/>
                    <a:pt x="5058" y="1361"/>
                  </a:cubicBezTo>
                  <a:cubicBezTo>
                    <a:pt x="5065" y="1374"/>
                    <a:pt x="5077" y="1386"/>
                    <a:pt x="5090" y="1394"/>
                  </a:cubicBezTo>
                  <a:cubicBezTo>
                    <a:pt x="5108" y="1405"/>
                    <a:pt x="5129" y="1410"/>
                    <a:pt x="5152" y="1410"/>
                  </a:cubicBezTo>
                  <a:cubicBezTo>
                    <a:pt x="5157" y="1410"/>
                    <a:pt x="5162" y="1410"/>
                    <a:pt x="5168" y="1409"/>
                  </a:cubicBezTo>
                  <a:cubicBezTo>
                    <a:pt x="5197" y="1406"/>
                    <a:pt x="5228" y="1395"/>
                    <a:pt x="5259" y="1377"/>
                  </a:cubicBezTo>
                  <a:cubicBezTo>
                    <a:pt x="5301" y="1352"/>
                    <a:pt x="5337" y="1325"/>
                    <a:pt x="5365" y="1295"/>
                  </a:cubicBezTo>
                  <a:cubicBezTo>
                    <a:pt x="5394" y="1265"/>
                    <a:pt x="5413" y="1235"/>
                    <a:pt x="5424" y="1204"/>
                  </a:cubicBezTo>
                  <a:cubicBezTo>
                    <a:pt x="5434" y="1174"/>
                    <a:pt x="5433" y="1145"/>
                    <a:pt x="5422" y="1117"/>
                  </a:cubicBezTo>
                  <a:cubicBezTo>
                    <a:pt x="5412" y="1088"/>
                    <a:pt x="5389" y="1065"/>
                    <a:pt x="5354" y="1043"/>
                  </a:cubicBezTo>
                  <a:cubicBezTo>
                    <a:pt x="5340" y="1037"/>
                    <a:pt x="5318" y="1025"/>
                    <a:pt x="5287" y="1012"/>
                  </a:cubicBezTo>
                  <a:cubicBezTo>
                    <a:pt x="5257" y="997"/>
                    <a:pt x="5224" y="983"/>
                    <a:pt x="5192" y="968"/>
                  </a:cubicBezTo>
                  <a:cubicBezTo>
                    <a:pt x="5159" y="953"/>
                    <a:pt x="5129" y="940"/>
                    <a:pt x="5100" y="926"/>
                  </a:cubicBezTo>
                  <a:cubicBezTo>
                    <a:pt x="5072" y="914"/>
                    <a:pt x="5053" y="906"/>
                    <a:pt x="5045" y="902"/>
                  </a:cubicBezTo>
                  <a:cubicBezTo>
                    <a:pt x="5031" y="893"/>
                    <a:pt x="5027" y="885"/>
                    <a:pt x="5033" y="876"/>
                  </a:cubicBezTo>
                  <a:cubicBezTo>
                    <a:pt x="5038" y="867"/>
                    <a:pt x="5046" y="858"/>
                    <a:pt x="5055" y="849"/>
                  </a:cubicBezTo>
                  <a:cubicBezTo>
                    <a:pt x="5064" y="840"/>
                    <a:pt x="5070" y="829"/>
                    <a:pt x="5072" y="819"/>
                  </a:cubicBezTo>
                  <a:cubicBezTo>
                    <a:pt x="5076" y="808"/>
                    <a:pt x="5067" y="797"/>
                    <a:pt x="5045" y="784"/>
                  </a:cubicBezTo>
                  <a:cubicBezTo>
                    <a:pt x="5028" y="775"/>
                    <a:pt x="5011" y="769"/>
                    <a:pt x="4996" y="769"/>
                  </a:cubicBezTo>
                  <a:cubicBezTo>
                    <a:pt x="4993" y="769"/>
                    <a:pt x="4990" y="769"/>
                    <a:pt x="4988" y="770"/>
                  </a:cubicBezTo>
                  <a:cubicBezTo>
                    <a:pt x="4969" y="772"/>
                    <a:pt x="4952" y="775"/>
                    <a:pt x="4936" y="780"/>
                  </a:cubicBezTo>
                  <a:cubicBezTo>
                    <a:pt x="4920" y="786"/>
                    <a:pt x="4906" y="790"/>
                    <a:pt x="4891" y="793"/>
                  </a:cubicBezTo>
                  <a:cubicBezTo>
                    <a:pt x="4886" y="795"/>
                    <a:pt x="4881" y="796"/>
                    <a:pt x="4876" y="796"/>
                  </a:cubicBezTo>
                  <a:cubicBezTo>
                    <a:pt x="4867" y="796"/>
                    <a:pt x="4858" y="793"/>
                    <a:pt x="4848" y="788"/>
                  </a:cubicBezTo>
                  <a:cubicBezTo>
                    <a:pt x="4841" y="783"/>
                    <a:pt x="4829" y="774"/>
                    <a:pt x="4812" y="761"/>
                  </a:cubicBezTo>
                  <a:cubicBezTo>
                    <a:pt x="4795" y="747"/>
                    <a:pt x="4776" y="733"/>
                    <a:pt x="4756" y="717"/>
                  </a:cubicBezTo>
                  <a:cubicBezTo>
                    <a:pt x="4736" y="701"/>
                    <a:pt x="4715" y="685"/>
                    <a:pt x="4696" y="671"/>
                  </a:cubicBezTo>
                  <a:cubicBezTo>
                    <a:pt x="4677" y="656"/>
                    <a:pt x="4661" y="645"/>
                    <a:pt x="4649" y="638"/>
                  </a:cubicBezTo>
                  <a:cubicBezTo>
                    <a:pt x="4616" y="619"/>
                    <a:pt x="4573" y="605"/>
                    <a:pt x="4523" y="597"/>
                  </a:cubicBezTo>
                  <a:cubicBezTo>
                    <a:pt x="4492" y="593"/>
                    <a:pt x="4462" y="591"/>
                    <a:pt x="4430" y="591"/>
                  </a:cubicBezTo>
                  <a:close/>
                  <a:moveTo>
                    <a:pt x="3755" y="936"/>
                  </a:moveTo>
                  <a:cubicBezTo>
                    <a:pt x="3738" y="936"/>
                    <a:pt x="3722" y="940"/>
                    <a:pt x="3707" y="949"/>
                  </a:cubicBezTo>
                  <a:lnTo>
                    <a:pt x="3210" y="1236"/>
                  </a:lnTo>
                  <a:cubicBezTo>
                    <a:pt x="3186" y="1249"/>
                    <a:pt x="3191" y="1267"/>
                    <a:pt x="3223" y="1290"/>
                  </a:cubicBezTo>
                  <a:lnTo>
                    <a:pt x="3599" y="1552"/>
                  </a:lnTo>
                  <a:cubicBezTo>
                    <a:pt x="3604" y="1556"/>
                    <a:pt x="3608" y="1560"/>
                    <a:pt x="3615" y="1565"/>
                  </a:cubicBezTo>
                  <a:cubicBezTo>
                    <a:pt x="3622" y="1569"/>
                    <a:pt x="3628" y="1573"/>
                    <a:pt x="3633" y="1576"/>
                  </a:cubicBezTo>
                  <a:cubicBezTo>
                    <a:pt x="3652" y="1587"/>
                    <a:pt x="3673" y="1593"/>
                    <a:pt x="3694" y="1593"/>
                  </a:cubicBezTo>
                  <a:cubicBezTo>
                    <a:pt x="3716" y="1593"/>
                    <a:pt x="3741" y="1585"/>
                    <a:pt x="3771" y="1568"/>
                  </a:cubicBezTo>
                  <a:lnTo>
                    <a:pt x="4014" y="1427"/>
                  </a:lnTo>
                  <a:cubicBezTo>
                    <a:pt x="4077" y="1391"/>
                    <a:pt x="4142" y="1372"/>
                    <a:pt x="4209" y="1370"/>
                  </a:cubicBezTo>
                  <a:cubicBezTo>
                    <a:pt x="4212" y="1370"/>
                    <a:pt x="4216" y="1370"/>
                    <a:pt x="4220" y="1370"/>
                  </a:cubicBezTo>
                  <a:cubicBezTo>
                    <a:pt x="4282" y="1370"/>
                    <a:pt x="4345" y="1388"/>
                    <a:pt x="4407" y="1423"/>
                  </a:cubicBezTo>
                  <a:lnTo>
                    <a:pt x="4435" y="1440"/>
                  </a:lnTo>
                  <a:cubicBezTo>
                    <a:pt x="4501" y="1478"/>
                    <a:pt x="4533" y="1516"/>
                    <a:pt x="4528" y="1555"/>
                  </a:cubicBezTo>
                  <a:cubicBezTo>
                    <a:pt x="4524" y="1593"/>
                    <a:pt x="4490" y="1630"/>
                    <a:pt x="4426" y="1667"/>
                  </a:cubicBezTo>
                  <a:cubicBezTo>
                    <a:pt x="4372" y="1699"/>
                    <a:pt x="4313" y="1719"/>
                    <a:pt x="4251" y="1727"/>
                  </a:cubicBezTo>
                  <a:cubicBezTo>
                    <a:pt x="4236" y="1729"/>
                    <a:pt x="4221" y="1730"/>
                    <a:pt x="4207" y="1730"/>
                  </a:cubicBezTo>
                  <a:cubicBezTo>
                    <a:pt x="4164" y="1730"/>
                    <a:pt x="4126" y="1721"/>
                    <a:pt x="4093" y="1701"/>
                  </a:cubicBezTo>
                  <a:cubicBezTo>
                    <a:pt x="4075" y="1691"/>
                    <a:pt x="4053" y="1685"/>
                    <a:pt x="4030" y="1685"/>
                  </a:cubicBezTo>
                  <a:cubicBezTo>
                    <a:pt x="4005" y="1685"/>
                    <a:pt x="3974" y="1695"/>
                    <a:pt x="3938" y="1717"/>
                  </a:cubicBezTo>
                  <a:cubicBezTo>
                    <a:pt x="3911" y="1733"/>
                    <a:pt x="3894" y="1747"/>
                    <a:pt x="3890" y="1762"/>
                  </a:cubicBezTo>
                  <a:cubicBezTo>
                    <a:pt x="3884" y="1778"/>
                    <a:pt x="3896" y="1793"/>
                    <a:pt x="3926" y="1810"/>
                  </a:cubicBezTo>
                  <a:cubicBezTo>
                    <a:pt x="3961" y="1831"/>
                    <a:pt x="4004" y="1845"/>
                    <a:pt x="4053" y="1854"/>
                  </a:cubicBezTo>
                  <a:cubicBezTo>
                    <a:pt x="4088" y="1860"/>
                    <a:pt x="4124" y="1864"/>
                    <a:pt x="4162" y="1864"/>
                  </a:cubicBezTo>
                  <a:cubicBezTo>
                    <a:pt x="4179" y="1864"/>
                    <a:pt x="4195" y="1863"/>
                    <a:pt x="4212" y="1862"/>
                  </a:cubicBezTo>
                  <a:cubicBezTo>
                    <a:pt x="4269" y="1859"/>
                    <a:pt x="4328" y="1847"/>
                    <a:pt x="4390" y="1828"/>
                  </a:cubicBezTo>
                  <a:cubicBezTo>
                    <a:pt x="4452" y="1809"/>
                    <a:pt x="4513" y="1783"/>
                    <a:pt x="4573" y="1748"/>
                  </a:cubicBezTo>
                  <a:cubicBezTo>
                    <a:pt x="4624" y="1718"/>
                    <a:pt x="4667" y="1686"/>
                    <a:pt x="4701" y="1654"/>
                  </a:cubicBezTo>
                  <a:cubicBezTo>
                    <a:pt x="4734" y="1620"/>
                    <a:pt x="4755" y="1585"/>
                    <a:pt x="4763" y="1550"/>
                  </a:cubicBezTo>
                  <a:cubicBezTo>
                    <a:pt x="4770" y="1515"/>
                    <a:pt x="4763" y="1480"/>
                    <a:pt x="4739" y="1444"/>
                  </a:cubicBezTo>
                  <a:cubicBezTo>
                    <a:pt x="4716" y="1408"/>
                    <a:pt x="4674" y="1372"/>
                    <a:pt x="4613" y="1337"/>
                  </a:cubicBezTo>
                  <a:lnTo>
                    <a:pt x="4584" y="1320"/>
                  </a:lnTo>
                  <a:cubicBezTo>
                    <a:pt x="4525" y="1287"/>
                    <a:pt x="4465" y="1263"/>
                    <a:pt x="4406" y="1251"/>
                  </a:cubicBezTo>
                  <a:cubicBezTo>
                    <a:pt x="4361" y="1242"/>
                    <a:pt x="4316" y="1238"/>
                    <a:pt x="4272" y="1238"/>
                  </a:cubicBezTo>
                  <a:cubicBezTo>
                    <a:pt x="4257" y="1238"/>
                    <a:pt x="4242" y="1238"/>
                    <a:pt x="4227" y="1239"/>
                  </a:cubicBezTo>
                  <a:cubicBezTo>
                    <a:pt x="4167" y="1245"/>
                    <a:pt x="4109" y="1257"/>
                    <a:pt x="4052" y="1277"/>
                  </a:cubicBezTo>
                  <a:cubicBezTo>
                    <a:pt x="3995" y="1297"/>
                    <a:pt x="3939" y="1323"/>
                    <a:pt x="3885" y="1353"/>
                  </a:cubicBezTo>
                  <a:lnTo>
                    <a:pt x="3737" y="1440"/>
                  </a:lnTo>
                  <a:lnTo>
                    <a:pt x="3464" y="1255"/>
                  </a:lnTo>
                  <a:lnTo>
                    <a:pt x="3852" y="1031"/>
                  </a:lnTo>
                  <a:cubicBezTo>
                    <a:pt x="3871" y="1020"/>
                    <a:pt x="3877" y="1007"/>
                    <a:pt x="3871" y="994"/>
                  </a:cubicBezTo>
                  <a:cubicBezTo>
                    <a:pt x="3865" y="980"/>
                    <a:pt x="3854" y="968"/>
                    <a:pt x="3835" y="958"/>
                  </a:cubicBezTo>
                  <a:cubicBezTo>
                    <a:pt x="3818" y="948"/>
                    <a:pt x="3798" y="941"/>
                    <a:pt x="3773" y="938"/>
                  </a:cubicBezTo>
                  <a:cubicBezTo>
                    <a:pt x="3767" y="937"/>
                    <a:pt x="3761" y="936"/>
                    <a:pt x="3755" y="936"/>
                  </a:cubicBezTo>
                  <a:close/>
                  <a:moveTo>
                    <a:pt x="2789" y="1684"/>
                  </a:moveTo>
                  <a:cubicBezTo>
                    <a:pt x="2837" y="1684"/>
                    <a:pt x="2885" y="1698"/>
                    <a:pt x="2935" y="1727"/>
                  </a:cubicBezTo>
                  <a:cubicBezTo>
                    <a:pt x="2989" y="1758"/>
                    <a:pt x="3014" y="1790"/>
                    <a:pt x="3009" y="1820"/>
                  </a:cubicBezTo>
                  <a:cubicBezTo>
                    <a:pt x="3004" y="1851"/>
                    <a:pt x="2974" y="1881"/>
                    <a:pt x="2920" y="1913"/>
                  </a:cubicBezTo>
                  <a:cubicBezTo>
                    <a:pt x="2867" y="1943"/>
                    <a:pt x="2813" y="1960"/>
                    <a:pt x="2760" y="1963"/>
                  </a:cubicBezTo>
                  <a:cubicBezTo>
                    <a:pt x="2755" y="1964"/>
                    <a:pt x="2750" y="1964"/>
                    <a:pt x="2745" y="1964"/>
                  </a:cubicBezTo>
                  <a:cubicBezTo>
                    <a:pt x="2697" y="1964"/>
                    <a:pt x="2648" y="1949"/>
                    <a:pt x="2598" y="1921"/>
                  </a:cubicBezTo>
                  <a:cubicBezTo>
                    <a:pt x="2544" y="1888"/>
                    <a:pt x="2519" y="1858"/>
                    <a:pt x="2525" y="1827"/>
                  </a:cubicBezTo>
                  <a:cubicBezTo>
                    <a:pt x="2531" y="1797"/>
                    <a:pt x="2560" y="1766"/>
                    <a:pt x="2614" y="1735"/>
                  </a:cubicBezTo>
                  <a:cubicBezTo>
                    <a:pt x="2668" y="1704"/>
                    <a:pt x="2721" y="1688"/>
                    <a:pt x="2773" y="1684"/>
                  </a:cubicBezTo>
                  <a:cubicBezTo>
                    <a:pt x="2778" y="1684"/>
                    <a:pt x="2783" y="1684"/>
                    <a:pt x="2789" y="1684"/>
                  </a:cubicBezTo>
                  <a:close/>
                  <a:moveTo>
                    <a:pt x="3258" y="1932"/>
                  </a:moveTo>
                  <a:cubicBezTo>
                    <a:pt x="3319" y="1932"/>
                    <a:pt x="3381" y="1950"/>
                    <a:pt x="3444" y="1986"/>
                  </a:cubicBezTo>
                  <a:lnTo>
                    <a:pt x="3471" y="2002"/>
                  </a:lnTo>
                  <a:cubicBezTo>
                    <a:pt x="3539" y="2040"/>
                    <a:pt x="3571" y="2078"/>
                    <a:pt x="3569" y="2117"/>
                  </a:cubicBezTo>
                  <a:cubicBezTo>
                    <a:pt x="3567" y="2155"/>
                    <a:pt x="3534" y="2193"/>
                    <a:pt x="3470" y="2229"/>
                  </a:cubicBezTo>
                  <a:cubicBezTo>
                    <a:pt x="3409" y="2265"/>
                    <a:pt x="3344" y="2284"/>
                    <a:pt x="3277" y="2287"/>
                  </a:cubicBezTo>
                  <a:cubicBezTo>
                    <a:pt x="3274" y="2287"/>
                    <a:pt x="3270" y="2287"/>
                    <a:pt x="3266" y="2287"/>
                  </a:cubicBezTo>
                  <a:cubicBezTo>
                    <a:pt x="3202" y="2287"/>
                    <a:pt x="3138" y="2269"/>
                    <a:pt x="3073" y="2231"/>
                  </a:cubicBezTo>
                  <a:lnTo>
                    <a:pt x="3046" y="2216"/>
                  </a:lnTo>
                  <a:cubicBezTo>
                    <a:pt x="2980" y="2177"/>
                    <a:pt x="2950" y="2139"/>
                    <a:pt x="2954" y="2101"/>
                  </a:cubicBezTo>
                  <a:cubicBezTo>
                    <a:pt x="2959" y="2062"/>
                    <a:pt x="2992" y="2026"/>
                    <a:pt x="3055" y="1990"/>
                  </a:cubicBezTo>
                  <a:cubicBezTo>
                    <a:pt x="3117" y="1953"/>
                    <a:pt x="3182" y="1934"/>
                    <a:pt x="3247" y="1932"/>
                  </a:cubicBezTo>
                  <a:cubicBezTo>
                    <a:pt x="3251" y="1932"/>
                    <a:pt x="3254" y="1932"/>
                    <a:pt x="3258" y="1932"/>
                  </a:cubicBezTo>
                  <a:close/>
                  <a:moveTo>
                    <a:pt x="2836" y="1550"/>
                  </a:moveTo>
                  <a:cubicBezTo>
                    <a:pt x="2819" y="1550"/>
                    <a:pt x="2801" y="1551"/>
                    <a:pt x="2784" y="1552"/>
                  </a:cubicBezTo>
                  <a:cubicBezTo>
                    <a:pt x="2732" y="1558"/>
                    <a:pt x="2682" y="1569"/>
                    <a:pt x="2630" y="1587"/>
                  </a:cubicBezTo>
                  <a:cubicBezTo>
                    <a:pt x="2579" y="1605"/>
                    <a:pt x="2528" y="1629"/>
                    <a:pt x="2480" y="1657"/>
                  </a:cubicBezTo>
                  <a:cubicBezTo>
                    <a:pt x="2431" y="1686"/>
                    <a:pt x="2390" y="1715"/>
                    <a:pt x="2358" y="1745"/>
                  </a:cubicBezTo>
                  <a:cubicBezTo>
                    <a:pt x="2327" y="1774"/>
                    <a:pt x="2307" y="1803"/>
                    <a:pt x="2298" y="1833"/>
                  </a:cubicBezTo>
                  <a:cubicBezTo>
                    <a:pt x="2289" y="1863"/>
                    <a:pt x="2292" y="1892"/>
                    <a:pt x="2309" y="1923"/>
                  </a:cubicBezTo>
                  <a:cubicBezTo>
                    <a:pt x="2326" y="1952"/>
                    <a:pt x="2358" y="1981"/>
                    <a:pt x="2408" y="2010"/>
                  </a:cubicBezTo>
                  <a:cubicBezTo>
                    <a:pt x="2473" y="2047"/>
                    <a:pt x="2539" y="2068"/>
                    <a:pt x="2606" y="2075"/>
                  </a:cubicBezTo>
                  <a:cubicBezTo>
                    <a:pt x="2623" y="2076"/>
                    <a:pt x="2639" y="2077"/>
                    <a:pt x="2656" y="2077"/>
                  </a:cubicBezTo>
                  <a:cubicBezTo>
                    <a:pt x="2706" y="2077"/>
                    <a:pt x="2755" y="2070"/>
                    <a:pt x="2802" y="2057"/>
                  </a:cubicBezTo>
                  <a:lnTo>
                    <a:pt x="2802" y="2057"/>
                  </a:lnTo>
                  <a:cubicBezTo>
                    <a:pt x="2763" y="2102"/>
                    <a:pt x="2749" y="2147"/>
                    <a:pt x="2759" y="2194"/>
                  </a:cubicBezTo>
                  <a:cubicBezTo>
                    <a:pt x="2771" y="2240"/>
                    <a:pt x="2814" y="2287"/>
                    <a:pt x="2894" y="2333"/>
                  </a:cubicBezTo>
                  <a:lnTo>
                    <a:pt x="2912" y="2344"/>
                  </a:lnTo>
                  <a:cubicBezTo>
                    <a:pt x="2970" y="2377"/>
                    <a:pt x="3027" y="2399"/>
                    <a:pt x="3087" y="2410"/>
                  </a:cubicBezTo>
                  <a:cubicBezTo>
                    <a:pt x="3130" y="2418"/>
                    <a:pt x="3172" y="2423"/>
                    <a:pt x="3214" y="2423"/>
                  </a:cubicBezTo>
                  <a:cubicBezTo>
                    <a:pt x="3231" y="2423"/>
                    <a:pt x="3248" y="2422"/>
                    <a:pt x="3265" y="2421"/>
                  </a:cubicBezTo>
                  <a:cubicBezTo>
                    <a:pt x="3325" y="2415"/>
                    <a:pt x="3383" y="2403"/>
                    <a:pt x="3441" y="2382"/>
                  </a:cubicBezTo>
                  <a:cubicBezTo>
                    <a:pt x="3498" y="2363"/>
                    <a:pt x="3552" y="2337"/>
                    <a:pt x="3605" y="2307"/>
                  </a:cubicBezTo>
                  <a:cubicBezTo>
                    <a:pt x="3658" y="2276"/>
                    <a:pt x="3701" y="2245"/>
                    <a:pt x="3736" y="2212"/>
                  </a:cubicBezTo>
                  <a:cubicBezTo>
                    <a:pt x="3771" y="2180"/>
                    <a:pt x="3792" y="2146"/>
                    <a:pt x="3800" y="2112"/>
                  </a:cubicBezTo>
                  <a:cubicBezTo>
                    <a:pt x="3808" y="2077"/>
                    <a:pt x="3802" y="2043"/>
                    <a:pt x="3782" y="2010"/>
                  </a:cubicBezTo>
                  <a:cubicBezTo>
                    <a:pt x="3762" y="1975"/>
                    <a:pt x="3723" y="1942"/>
                    <a:pt x="3666" y="1908"/>
                  </a:cubicBezTo>
                  <a:lnTo>
                    <a:pt x="3648" y="1898"/>
                  </a:lnTo>
                  <a:cubicBezTo>
                    <a:pt x="3569" y="1852"/>
                    <a:pt x="3488" y="1826"/>
                    <a:pt x="3407" y="1820"/>
                  </a:cubicBezTo>
                  <a:cubicBezTo>
                    <a:pt x="3389" y="1819"/>
                    <a:pt x="3372" y="1818"/>
                    <a:pt x="3354" y="1818"/>
                  </a:cubicBezTo>
                  <a:cubicBezTo>
                    <a:pt x="3291" y="1818"/>
                    <a:pt x="3230" y="1828"/>
                    <a:pt x="3169" y="1845"/>
                  </a:cubicBezTo>
                  <a:cubicBezTo>
                    <a:pt x="3200" y="1808"/>
                    <a:pt x="3211" y="1771"/>
                    <a:pt x="3201" y="1731"/>
                  </a:cubicBezTo>
                  <a:cubicBezTo>
                    <a:pt x="3192" y="1692"/>
                    <a:pt x="3155" y="1654"/>
                    <a:pt x="3089" y="1617"/>
                  </a:cubicBezTo>
                  <a:cubicBezTo>
                    <a:pt x="3040" y="1588"/>
                    <a:pt x="2990" y="1569"/>
                    <a:pt x="2938" y="1559"/>
                  </a:cubicBezTo>
                  <a:cubicBezTo>
                    <a:pt x="2905" y="1553"/>
                    <a:pt x="2870" y="1550"/>
                    <a:pt x="2836" y="1550"/>
                  </a:cubicBezTo>
                  <a:close/>
                  <a:moveTo>
                    <a:pt x="1915" y="2015"/>
                  </a:moveTo>
                  <a:cubicBezTo>
                    <a:pt x="1908" y="2015"/>
                    <a:pt x="1900" y="2015"/>
                    <a:pt x="1891" y="2016"/>
                  </a:cubicBezTo>
                  <a:cubicBezTo>
                    <a:pt x="1863" y="2020"/>
                    <a:pt x="1839" y="2028"/>
                    <a:pt x="1821" y="2038"/>
                  </a:cubicBezTo>
                  <a:lnTo>
                    <a:pt x="1226" y="2381"/>
                  </a:lnTo>
                  <a:cubicBezTo>
                    <a:pt x="1208" y="2392"/>
                    <a:pt x="1195" y="2406"/>
                    <a:pt x="1190" y="2422"/>
                  </a:cubicBezTo>
                  <a:cubicBezTo>
                    <a:pt x="1184" y="2439"/>
                    <a:pt x="1187" y="2450"/>
                    <a:pt x="1201" y="2458"/>
                  </a:cubicBezTo>
                  <a:lnTo>
                    <a:pt x="1434" y="2593"/>
                  </a:lnTo>
                  <a:cubicBezTo>
                    <a:pt x="1445" y="2598"/>
                    <a:pt x="1459" y="2602"/>
                    <a:pt x="1475" y="2602"/>
                  </a:cubicBezTo>
                  <a:cubicBezTo>
                    <a:pt x="1482" y="2602"/>
                    <a:pt x="1490" y="2601"/>
                    <a:pt x="1498" y="2600"/>
                  </a:cubicBezTo>
                  <a:cubicBezTo>
                    <a:pt x="1526" y="2595"/>
                    <a:pt x="1551" y="2586"/>
                    <a:pt x="1575" y="2573"/>
                  </a:cubicBezTo>
                  <a:cubicBezTo>
                    <a:pt x="1598" y="2559"/>
                    <a:pt x="1614" y="2544"/>
                    <a:pt x="1623" y="2528"/>
                  </a:cubicBezTo>
                  <a:cubicBezTo>
                    <a:pt x="1631" y="2512"/>
                    <a:pt x="1628" y="2498"/>
                    <a:pt x="1612" y="2490"/>
                  </a:cubicBezTo>
                  <a:lnTo>
                    <a:pt x="1469" y="2407"/>
                  </a:lnTo>
                  <a:lnTo>
                    <a:pt x="1866" y="2177"/>
                  </a:lnTo>
                  <a:lnTo>
                    <a:pt x="1961" y="2233"/>
                  </a:lnTo>
                  <a:lnTo>
                    <a:pt x="2272" y="2944"/>
                  </a:lnTo>
                  <a:cubicBezTo>
                    <a:pt x="2276" y="2953"/>
                    <a:pt x="2283" y="2960"/>
                    <a:pt x="2294" y="2967"/>
                  </a:cubicBezTo>
                  <a:cubicBezTo>
                    <a:pt x="2312" y="2977"/>
                    <a:pt x="2334" y="2982"/>
                    <a:pt x="2359" y="2982"/>
                  </a:cubicBezTo>
                  <a:cubicBezTo>
                    <a:pt x="2367" y="2982"/>
                    <a:pt x="2376" y="2981"/>
                    <a:pt x="2385" y="2980"/>
                  </a:cubicBezTo>
                  <a:cubicBezTo>
                    <a:pt x="2424" y="2976"/>
                    <a:pt x="2456" y="2964"/>
                    <a:pt x="2485" y="2949"/>
                  </a:cubicBezTo>
                  <a:cubicBezTo>
                    <a:pt x="2510" y="2934"/>
                    <a:pt x="2519" y="2918"/>
                    <a:pt x="2514" y="2904"/>
                  </a:cubicBezTo>
                  <a:lnTo>
                    <a:pt x="2169" y="2184"/>
                  </a:lnTo>
                  <a:cubicBezTo>
                    <a:pt x="2165" y="2171"/>
                    <a:pt x="2157" y="2157"/>
                    <a:pt x="2147" y="2145"/>
                  </a:cubicBezTo>
                  <a:cubicBezTo>
                    <a:pt x="2137" y="2131"/>
                    <a:pt x="2125" y="2121"/>
                    <a:pt x="2112" y="2113"/>
                  </a:cubicBezTo>
                  <a:lnTo>
                    <a:pt x="1954" y="2023"/>
                  </a:lnTo>
                  <a:cubicBezTo>
                    <a:pt x="1945" y="2018"/>
                    <a:pt x="1932" y="2015"/>
                    <a:pt x="1915" y="2015"/>
                  </a:cubicBezTo>
                  <a:close/>
                  <a:moveTo>
                    <a:pt x="870" y="2642"/>
                  </a:moveTo>
                  <a:cubicBezTo>
                    <a:pt x="855" y="2642"/>
                    <a:pt x="841" y="2643"/>
                    <a:pt x="826" y="2644"/>
                  </a:cubicBezTo>
                  <a:cubicBezTo>
                    <a:pt x="768" y="2647"/>
                    <a:pt x="711" y="2656"/>
                    <a:pt x="655" y="2672"/>
                  </a:cubicBezTo>
                  <a:cubicBezTo>
                    <a:pt x="598" y="2687"/>
                    <a:pt x="550" y="2707"/>
                    <a:pt x="507" y="2731"/>
                  </a:cubicBezTo>
                  <a:cubicBezTo>
                    <a:pt x="475" y="2751"/>
                    <a:pt x="459" y="2767"/>
                    <a:pt x="461" y="2782"/>
                  </a:cubicBezTo>
                  <a:cubicBezTo>
                    <a:pt x="462" y="2797"/>
                    <a:pt x="472" y="2810"/>
                    <a:pt x="491" y="2821"/>
                  </a:cubicBezTo>
                  <a:cubicBezTo>
                    <a:pt x="513" y="2834"/>
                    <a:pt x="535" y="2841"/>
                    <a:pt x="560" y="2842"/>
                  </a:cubicBezTo>
                  <a:cubicBezTo>
                    <a:pt x="564" y="2842"/>
                    <a:pt x="568" y="2842"/>
                    <a:pt x="572" y="2842"/>
                  </a:cubicBezTo>
                  <a:cubicBezTo>
                    <a:pt x="591" y="2842"/>
                    <a:pt x="607" y="2838"/>
                    <a:pt x="621" y="2830"/>
                  </a:cubicBezTo>
                  <a:cubicBezTo>
                    <a:pt x="650" y="2812"/>
                    <a:pt x="683" y="2799"/>
                    <a:pt x="716" y="2791"/>
                  </a:cubicBezTo>
                  <a:cubicBezTo>
                    <a:pt x="749" y="2782"/>
                    <a:pt x="781" y="2778"/>
                    <a:pt x="812" y="2775"/>
                  </a:cubicBezTo>
                  <a:cubicBezTo>
                    <a:pt x="817" y="2775"/>
                    <a:pt x="822" y="2775"/>
                    <a:pt x="827" y="2775"/>
                  </a:cubicBezTo>
                  <a:cubicBezTo>
                    <a:pt x="852" y="2775"/>
                    <a:pt x="877" y="2777"/>
                    <a:pt x="899" y="2782"/>
                  </a:cubicBezTo>
                  <a:cubicBezTo>
                    <a:pt x="926" y="2789"/>
                    <a:pt x="949" y="2797"/>
                    <a:pt x="968" y="2808"/>
                  </a:cubicBezTo>
                  <a:lnTo>
                    <a:pt x="1599" y="3173"/>
                  </a:lnTo>
                  <a:cubicBezTo>
                    <a:pt x="1627" y="3189"/>
                    <a:pt x="1643" y="3204"/>
                    <a:pt x="1648" y="3221"/>
                  </a:cubicBezTo>
                  <a:cubicBezTo>
                    <a:pt x="1652" y="3238"/>
                    <a:pt x="1650" y="3255"/>
                    <a:pt x="1641" y="3272"/>
                  </a:cubicBezTo>
                  <a:cubicBezTo>
                    <a:pt x="1632" y="3289"/>
                    <a:pt x="1619" y="3305"/>
                    <a:pt x="1599" y="3319"/>
                  </a:cubicBezTo>
                  <a:cubicBezTo>
                    <a:pt x="1580" y="3335"/>
                    <a:pt x="1561" y="3348"/>
                    <a:pt x="1540" y="3361"/>
                  </a:cubicBezTo>
                  <a:cubicBezTo>
                    <a:pt x="1516" y="3374"/>
                    <a:pt x="1508" y="3387"/>
                    <a:pt x="1516" y="3400"/>
                  </a:cubicBezTo>
                  <a:cubicBezTo>
                    <a:pt x="1524" y="3414"/>
                    <a:pt x="1536" y="3425"/>
                    <a:pt x="1554" y="3435"/>
                  </a:cubicBezTo>
                  <a:cubicBezTo>
                    <a:pt x="1575" y="3446"/>
                    <a:pt x="1597" y="3453"/>
                    <a:pt x="1622" y="3453"/>
                  </a:cubicBezTo>
                  <a:cubicBezTo>
                    <a:pt x="1623" y="3453"/>
                    <a:pt x="1624" y="3453"/>
                    <a:pt x="1626" y="3453"/>
                  </a:cubicBezTo>
                  <a:cubicBezTo>
                    <a:pt x="1650" y="3453"/>
                    <a:pt x="1680" y="3443"/>
                    <a:pt x="1715" y="3423"/>
                  </a:cubicBezTo>
                  <a:cubicBezTo>
                    <a:pt x="1757" y="3398"/>
                    <a:pt x="1793" y="3371"/>
                    <a:pt x="1822" y="3342"/>
                  </a:cubicBezTo>
                  <a:cubicBezTo>
                    <a:pt x="1852" y="3312"/>
                    <a:pt x="1871" y="3282"/>
                    <a:pt x="1880" y="3250"/>
                  </a:cubicBezTo>
                  <a:cubicBezTo>
                    <a:pt x="1890" y="3219"/>
                    <a:pt x="1887" y="3187"/>
                    <a:pt x="1871" y="3157"/>
                  </a:cubicBezTo>
                  <a:cubicBezTo>
                    <a:pt x="1855" y="3125"/>
                    <a:pt x="1825" y="3096"/>
                    <a:pt x="1777" y="3069"/>
                  </a:cubicBezTo>
                  <a:lnTo>
                    <a:pt x="1146" y="2704"/>
                  </a:lnTo>
                  <a:cubicBezTo>
                    <a:pt x="1103" y="2681"/>
                    <a:pt x="1053" y="2663"/>
                    <a:pt x="997" y="2653"/>
                  </a:cubicBezTo>
                  <a:cubicBezTo>
                    <a:pt x="955" y="2646"/>
                    <a:pt x="913" y="2642"/>
                    <a:pt x="870" y="2642"/>
                  </a:cubicBezTo>
                  <a:close/>
                  <a:moveTo>
                    <a:pt x="247" y="2905"/>
                  </a:moveTo>
                  <a:cubicBezTo>
                    <a:pt x="221" y="2905"/>
                    <a:pt x="192" y="2914"/>
                    <a:pt x="158" y="2933"/>
                  </a:cubicBezTo>
                  <a:cubicBezTo>
                    <a:pt x="115" y="2958"/>
                    <a:pt x="82" y="2986"/>
                    <a:pt x="55" y="3017"/>
                  </a:cubicBezTo>
                  <a:cubicBezTo>
                    <a:pt x="29" y="3050"/>
                    <a:pt x="13" y="3083"/>
                    <a:pt x="7" y="3116"/>
                  </a:cubicBezTo>
                  <a:cubicBezTo>
                    <a:pt x="0" y="3149"/>
                    <a:pt x="6" y="3182"/>
                    <a:pt x="24" y="3214"/>
                  </a:cubicBezTo>
                  <a:cubicBezTo>
                    <a:pt x="41" y="3247"/>
                    <a:pt x="70" y="3276"/>
                    <a:pt x="113" y="3300"/>
                  </a:cubicBezTo>
                  <a:lnTo>
                    <a:pt x="746" y="3665"/>
                  </a:lnTo>
                  <a:cubicBezTo>
                    <a:pt x="792" y="3692"/>
                    <a:pt x="843" y="3710"/>
                    <a:pt x="896" y="3719"/>
                  </a:cubicBezTo>
                  <a:cubicBezTo>
                    <a:pt x="932" y="3725"/>
                    <a:pt x="968" y="3728"/>
                    <a:pt x="1003" y="3728"/>
                  </a:cubicBezTo>
                  <a:cubicBezTo>
                    <a:pt x="1021" y="3728"/>
                    <a:pt x="1039" y="3727"/>
                    <a:pt x="1057" y="3726"/>
                  </a:cubicBezTo>
                  <a:cubicBezTo>
                    <a:pt x="1111" y="3720"/>
                    <a:pt x="1164" y="3709"/>
                    <a:pt x="1215" y="3692"/>
                  </a:cubicBezTo>
                  <a:cubicBezTo>
                    <a:pt x="1266" y="3675"/>
                    <a:pt x="1313" y="3655"/>
                    <a:pt x="1356" y="3630"/>
                  </a:cubicBezTo>
                  <a:cubicBezTo>
                    <a:pt x="1393" y="3609"/>
                    <a:pt x="1410" y="3591"/>
                    <a:pt x="1410" y="3576"/>
                  </a:cubicBezTo>
                  <a:cubicBezTo>
                    <a:pt x="1409" y="3561"/>
                    <a:pt x="1399" y="3548"/>
                    <a:pt x="1379" y="3536"/>
                  </a:cubicBezTo>
                  <a:cubicBezTo>
                    <a:pt x="1361" y="3526"/>
                    <a:pt x="1340" y="3520"/>
                    <a:pt x="1318" y="3515"/>
                  </a:cubicBezTo>
                  <a:cubicBezTo>
                    <a:pt x="1312" y="3514"/>
                    <a:pt x="1306" y="3513"/>
                    <a:pt x="1300" y="3513"/>
                  </a:cubicBezTo>
                  <a:cubicBezTo>
                    <a:pt x="1283" y="3513"/>
                    <a:pt x="1266" y="3518"/>
                    <a:pt x="1248" y="3529"/>
                  </a:cubicBezTo>
                  <a:cubicBezTo>
                    <a:pt x="1227" y="3541"/>
                    <a:pt x="1203" y="3552"/>
                    <a:pt x="1177" y="3564"/>
                  </a:cubicBezTo>
                  <a:cubicBezTo>
                    <a:pt x="1151" y="3575"/>
                    <a:pt x="1123" y="3583"/>
                    <a:pt x="1094" y="3587"/>
                  </a:cubicBezTo>
                  <a:cubicBezTo>
                    <a:pt x="1074" y="3591"/>
                    <a:pt x="1054" y="3593"/>
                    <a:pt x="1035" y="3593"/>
                  </a:cubicBezTo>
                  <a:cubicBezTo>
                    <a:pt x="1026" y="3593"/>
                    <a:pt x="1016" y="3592"/>
                    <a:pt x="1007" y="3592"/>
                  </a:cubicBezTo>
                  <a:cubicBezTo>
                    <a:pt x="978" y="3588"/>
                    <a:pt x="950" y="3579"/>
                    <a:pt x="922" y="3564"/>
                  </a:cubicBezTo>
                  <a:lnTo>
                    <a:pt x="290" y="3199"/>
                  </a:lnTo>
                  <a:cubicBezTo>
                    <a:pt x="272" y="3189"/>
                    <a:pt x="257" y="3175"/>
                    <a:pt x="247" y="3159"/>
                  </a:cubicBezTo>
                  <a:cubicBezTo>
                    <a:pt x="237" y="3144"/>
                    <a:pt x="232" y="3127"/>
                    <a:pt x="235" y="3109"/>
                  </a:cubicBezTo>
                  <a:cubicBezTo>
                    <a:pt x="237" y="3091"/>
                    <a:pt x="246" y="3073"/>
                    <a:pt x="261" y="3053"/>
                  </a:cubicBezTo>
                  <a:cubicBezTo>
                    <a:pt x="276" y="3034"/>
                    <a:pt x="299" y="3016"/>
                    <a:pt x="329" y="2998"/>
                  </a:cubicBezTo>
                  <a:cubicBezTo>
                    <a:pt x="345" y="2989"/>
                    <a:pt x="353" y="2977"/>
                    <a:pt x="351" y="2962"/>
                  </a:cubicBezTo>
                  <a:cubicBezTo>
                    <a:pt x="348" y="2949"/>
                    <a:pt x="337" y="2935"/>
                    <a:pt x="316" y="2923"/>
                  </a:cubicBezTo>
                  <a:cubicBezTo>
                    <a:pt x="297" y="2912"/>
                    <a:pt x="273" y="2906"/>
                    <a:pt x="247" y="290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3684;p60">
              <a:extLst>
                <a:ext uri="{FF2B5EF4-FFF2-40B4-BE49-F238E27FC236}">
                  <a16:creationId xmlns:a16="http://schemas.microsoft.com/office/drawing/2014/main" id="{F5E31459-9279-022C-B9CD-DC5E98FD2B80}"/>
                </a:ext>
              </a:extLst>
            </p:cNvPr>
            <p:cNvSpPr/>
            <p:nvPr/>
          </p:nvSpPr>
          <p:spPr>
            <a:xfrm>
              <a:off x="5093880" y="3384349"/>
              <a:ext cx="482361" cy="297228"/>
            </a:xfrm>
            <a:custGeom>
              <a:avLst/>
              <a:gdLst/>
              <a:ahLst/>
              <a:cxnLst/>
              <a:rect l="l" t="t" r="r" b="b"/>
              <a:pathLst>
                <a:path w="6274" h="3866" extrusionOk="0">
                  <a:moveTo>
                    <a:pt x="4201" y="517"/>
                  </a:moveTo>
                  <a:cubicBezTo>
                    <a:pt x="4317" y="517"/>
                    <a:pt x="4436" y="527"/>
                    <a:pt x="4553" y="548"/>
                  </a:cubicBezTo>
                  <a:cubicBezTo>
                    <a:pt x="5174" y="661"/>
                    <a:pt x="5520" y="1042"/>
                    <a:pt x="5325" y="1402"/>
                  </a:cubicBezTo>
                  <a:cubicBezTo>
                    <a:pt x="5167" y="1692"/>
                    <a:pt x="4702" y="1878"/>
                    <a:pt x="4201" y="1878"/>
                  </a:cubicBezTo>
                  <a:cubicBezTo>
                    <a:pt x="4084" y="1878"/>
                    <a:pt x="3965" y="1868"/>
                    <a:pt x="3848" y="1846"/>
                  </a:cubicBezTo>
                  <a:cubicBezTo>
                    <a:pt x="3226" y="1735"/>
                    <a:pt x="2882" y="1352"/>
                    <a:pt x="3077" y="994"/>
                  </a:cubicBezTo>
                  <a:cubicBezTo>
                    <a:pt x="3235" y="704"/>
                    <a:pt x="3699" y="517"/>
                    <a:pt x="4201" y="517"/>
                  </a:cubicBezTo>
                  <a:close/>
                  <a:moveTo>
                    <a:pt x="4581" y="1"/>
                  </a:moveTo>
                  <a:lnTo>
                    <a:pt x="4258" y="250"/>
                  </a:lnTo>
                  <a:lnTo>
                    <a:pt x="3855" y="270"/>
                  </a:lnTo>
                  <a:lnTo>
                    <a:pt x="3461" y="59"/>
                  </a:lnTo>
                  <a:lnTo>
                    <a:pt x="3004" y="197"/>
                  </a:lnTo>
                  <a:lnTo>
                    <a:pt x="3079" y="504"/>
                  </a:lnTo>
                  <a:lnTo>
                    <a:pt x="2820" y="683"/>
                  </a:lnTo>
                  <a:lnTo>
                    <a:pt x="2283" y="695"/>
                  </a:lnTo>
                  <a:lnTo>
                    <a:pt x="2128" y="978"/>
                  </a:lnTo>
                  <a:lnTo>
                    <a:pt x="2557" y="1165"/>
                  </a:lnTo>
                  <a:lnTo>
                    <a:pt x="2593" y="1398"/>
                  </a:lnTo>
                  <a:lnTo>
                    <a:pt x="2227" y="1626"/>
                  </a:lnTo>
                  <a:lnTo>
                    <a:pt x="2466" y="1888"/>
                  </a:lnTo>
                  <a:lnTo>
                    <a:pt x="2998" y="1845"/>
                  </a:lnTo>
                  <a:lnTo>
                    <a:pt x="3309" y="1995"/>
                  </a:lnTo>
                  <a:lnTo>
                    <a:pt x="3329" y="2306"/>
                  </a:lnTo>
                  <a:lnTo>
                    <a:pt x="3820" y="2395"/>
                  </a:lnTo>
                  <a:lnTo>
                    <a:pt x="4143" y="2147"/>
                  </a:lnTo>
                  <a:lnTo>
                    <a:pt x="4547" y="2126"/>
                  </a:lnTo>
                  <a:lnTo>
                    <a:pt x="4941" y="2337"/>
                  </a:lnTo>
                  <a:lnTo>
                    <a:pt x="5396" y="2199"/>
                  </a:lnTo>
                  <a:lnTo>
                    <a:pt x="5322" y="1893"/>
                  </a:lnTo>
                  <a:lnTo>
                    <a:pt x="5582" y="1712"/>
                  </a:lnTo>
                  <a:lnTo>
                    <a:pt x="6119" y="1701"/>
                  </a:lnTo>
                  <a:lnTo>
                    <a:pt x="6273" y="1417"/>
                  </a:lnTo>
                  <a:lnTo>
                    <a:pt x="5843" y="1231"/>
                  </a:lnTo>
                  <a:lnTo>
                    <a:pt x="5807" y="997"/>
                  </a:lnTo>
                  <a:lnTo>
                    <a:pt x="6173" y="770"/>
                  </a:lnTo>
                  <a:lnTo>
                    <a:pt x="5936" y="508"/>
                  </a:lnTo>
                  <a:lnTo>
                    <a:pt x="5403" y="550"/>
                  </a:lnTo>
                  <a:lnTo>
                    <a:pt x="5092" y="401"/>
                  </a:lnTo>
                  <a:lnTo>
                    <a:pt x="5072" y="90"/>
                  </a:lnTo>
                  <a:lnTo>
                    <a:pt x="4581" y="1"/>
                  </a:lnTo>
                  <a:close/>
                  <a:moveTo>
                    <a:pt x="1803" y="2274"/>
                  </a:moveTo>
                  <a:cubicBezTo>
                    <a:pt x="1898" y="2274"/>
                    <a:pt x="1994" y="2282"/>
                    <a:pt x="2089" y="2299"/>
                  </a:cubicBezTo>
                  <a:cubicBezTo>
                    <a:pt x="2591" y="2389"/>
                    <a:pt x="2870" y="2698"/>
                    <a:pt x="2713" y="2988"/>
                  </a:cubicBezTo>
                  <a:cubicBezTo>
                    <a:pt x="2585" y="3223"/>
                    <a:pt x="2210" y="3373"/>
                    <a:pt x="1806" y="3373"/>
                  </a:cubicBezTo>
                  <a:cubicBezTo>
                    <a:pt x="1711" y="3373"/>
                    <a:pt x="1614" y="3365"/>
                    <a:pt x="1519" y="3348"/>
                  </a:cubicBezTo>
                  <a:cubicBezTo>
                    <a:pt x="1018" y="3257"/>
                    <a:pt x="739" y="2949"/>
                    <a:pt x="895" y="2658"/>
                  </a:cubicBezTo>
                  <a:cubicBezTo>
                    <a:pt x="1023" y="2424"/>
                    <a:pt x="1399" y="2274"/>
                    <a:pt x="1803" y="2274"/>
                  </a:cubicBezTo>
                  <a:close/>
                  <a:moveTo>
                    <a:pt x="1865" y="1781"/>
                  </a:moveTo>
                  <a:lnTo>
                    <a:pt x="1426" y="1804"/>
                  </a:lnTo>
                  <a:lnTo>
                    <a:pt x="1311" y="2062"/>
                  </a:lnTo>
                  <a:lnTo>
                    <a:pt x="1003" y="2154"/>
                  </a:lnTo>
                  <a:lnTo>
                    <a:pt x="571" y="2062"/>
                  </a:lnTo>
                  <a:lnTo>
                    <a:pt x="288" y="2256"/>
                  </a:lnTo>
                  <a:lnTo>
                    <a:pt x="523" y="2486"/>
                  </a:lnTo>
                  <a:lnTo>
                    <a:pt x="418" y="2678"/>
                  </a:lnTo>
                  <a:lnTo>
                    <a:pt x="0" y="2788"/>
                  </a:lnTo>
                  <a:lnTo>
                    <a:pt x="38" y="3041"/>
                  </a:lnTo>
                  <a:lnTo>
                    <a:pt x="484" y="3108"/>
                  </a:lnTo>
                  <a:lnTo>
                    <a:pt x="645" y="3286"/>
                  </a:lnTo>
                  <a:lnTo>
                    <a:pt x="485" y="3536"/>
                  </a:lnTo>
                  <a:lnTo>
                    <a:pt x="823" y="3699"/>
                  </a:lnTo>
                  <a:lnTo>
                    <a:pt x="1220" y="3564"/>
                  </a:lnTo>
                  <a:lnTo>
                    <a:pt x="1552" y="3623"/>
                  </a:lnTo>
                  <a:lnTo>
                    <a:pt x="1743" y="3866"/>
                  </a:lnTo>
                  <a:lnTo>
                    <a:pt x="2182" y="3843"/>
                  </a:lnTo>
                  <a:lnTo>
                    <a:pt x="2297" y="3585"/>
                  </a:lnTo>
                  <a:lnTo>
                    <a:pt x="2606" y="3493"/>
                  </a:lnTo>
                  <a:lnTo>
                    <a:pt x="3037" y="3585"/>
                  </a:lnTo>
                  <a:lnTo>
                    <a:pt x="3320" y="3390"/>
                  </a:lnTo>
                  <a:lnTo>
                    <a:pt x="3087" y="3161"/>
                  </a:lnTo>
                  <a:lnTo>
                    <a:pt x="3190" y="2969"/>
                  </a:lnTo>
                  <a:lnTo>
                    <a:pt x="3609" y="2859"/>
                  </a:lnTo>
                  <a:lnTo>
                    <a:pt x="3570" y="2605"/>
                  </a:lnTo>
                  <a:lnTo>
                    <a:pt x="3124" y="2539"/>
                  </a:lnTo>
                  <a:lnTo>
                    <a:pt x="2963" y="2361"/>
                  </a:lnTo>
                  <a:lnTo>
                    <a:pt x="3124" y="2111"/>
                  </a:lnTo>
                  <a:lnTo>
                    <a:pt x="2786" y="1948"/>
                  </a:lnTo>
                  <a:lnTo>
                    <a:pt x="2389" y="2083"/>
                  </a:lnTo>
                  <a:lnTo>
                    <a:pt x="2057" y="2023"/>
                  </a:lnTo>
                  <a:lnTo>
                    <a:pt x="1865" y="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3685;p60">
              <a:extLst>
                <a:ext uri="{FF2B5EF4-FFF2-40B4-BE49-F238E27FC236}">
                  <a16:creationId xmlns:a16="http://schemas.microsoft.com/office/drawing/2014/main" id="{D3C315CA-E0DB-924E-0697-9CE0F8B97B6E}"/>
                </a:ext>
              </a:extLst>
            </p:cNvPr>
            <p:cNvSpPr/>
            <p:nvPr/>
          </p:nvSpPr>
          <p:spPr>
            <a:xfrm>
              <a:off x="3702612" y="2936226"/>
              <a:ext cx="482361" cy="297074"/>
            </a:xfrm>
            <a:custGeom>
              <a:avLst/>
              <a:gdLst/>
              <a:ahLst/>
              <a:cxnLst/>
              <a:rect l="l" t="t" r="r" b="b"/>
              <a:pathLst>
                <a:path w="6274" h="3864" extrusionOk="0">
                  <a:moveTo>
                    <a:pt x="2073" y="516"/>
                  </a:moveTo>
                  <a:cubicBezTo>
                    <a:pt x="2574" y="516"/>
                    <a:pt x="3039" y="703"/>
                    <a:pt x="3197" y="993"/>
                  </a:cubicBezTo>
                  <a:cubicBezTo>
                    <a:pt x="3392" y="1352"/>
                    <a:pt x="3046" y="1733"/>
                    <a:pt x="2426" y="1846"/>
                  </a:cubicBezTo>
                  <a:cubicBezTo>
                    <a:pt x="2308" y="1867"/>
                    <a:pt x="2189" y="1877"/>
                    <a:pt x="2072" y="1877"/>
                  </a:cubicBezTo>
                  <a:cubicBezTo>
                    <a:pt x="1571" y="1877"/>
                    <a:pt x="1106" y="1691"/>
                    <a:pt x="948" y="1401"/>
                  </a:cubicBezTo>
                  <a:cubicBezTo>
                    <a:pt x="754" y="1042"/>
                    <a:pt x="1099" y="660"/>
                    <a:pt x="1720" y="548"/>
                  </a:cubicBezTo>
                  <a:cubicBezTo>
                    <a:pt x="1837" y="526"/>
                    <a:pt x="1956" y="516"/>
                    <a:pt x="2073" y="516"/>
                  </a:cubicBezTo>
                  <a:close/>
                  <a:moveTo>
                    <a:pt x="1692" y="0"/>
                  </a:moveTo>
                  <a:lnTo>
                    <a:pt x="1202" y="89"/>
                  </a:lnTo>
                  <a:lnTo>
                    <a:pt x="1182" y="400"/>
                  </a:lnTo>
                  <a:lnTo>
                    <a:pt x="871" y="550"/>
                  </a:lnTo>
                  <a:lnTo>
                    <a:pt x="338" y="506"/>
                  </a:lnTo>
                  <a:lnTo>
                    <a:pt x="101" y="769"/>
                  </a:lnTo>
                  <a:lnTo>
                    <a:pt x="465" y="997"/>
                  </a:lnTo>
                  <a:lnTo>
                    <a:pt x="429" y="1230"/>
                  </a:lnTo>
                  <a:lnTo>
                    <a:pt x="0" y="1417"/>
                  </a:lnTo>
                  <a:lnTo>
                    <a:pt x="155" y="1701"/>
                  </a:lnTo>
                  <a:lnTo>
                    <a:pt x="692" y="1712"/>
                  </a:lnTo>
                  <a:lnTo>
                    <a:pt x="952" y="1891"/>
                  </a:lnTo>
                  <a:lnTo>
                    <a:pt x="876" y="2198"/>
                  </a:lnTo>
                  <a:lnTo>
                    <a:pt x="1332" y="2336"/>
                  </a:lnTo>
                  <a:lnTo>
                    <a:pt x="1727" y="2125"/>
                  </a:lnTo>
                  <a:lnTo>
                    <a:pt x="2130" y="2145"/>
                  </a:lnTo>
                  <a:lnTo>
                    <a:pt x="2454" y="2394"/>
                  </a:lnTo>
                  <a:lnTo>
                    <a:pt x="2944" y="2305"/>
                  </a:lnTo>
                  <a:lnTo>
                    <a:pt x="2964" y="1995"/>
                  </a:lnTo>
                  <a:lnTo>
                    <a:pt x="3275" y="1845"/>
                  </a:lnTo>
                  <a:lnTo>
                    <a:pt x="3808" y="1888"/>
                  </a:lnTo>
                  <a:lnTo>
                    <a:pt x="4045" y="1625"/>
                  </a:lnTo>
                  <a:lnTo>
                    <a:pt x="3680" y="1397"/>
                  </a:lnTo>
                  <a:lnTo>
                    <a:pt x="3716" y="1165"/>
                  </a:lnTo>
                  <a:lnTo>
                    <a:pt x="4145" y="978"/>
                  </a:lnTo>
                  <a:lnTo>
                    <a:pt x="3991" y="694"/>
                  </a:lnTo>
                  <a:lnTo>
                    <a:pt x="3454" y="683"/>
                  </a:lnTo>
                  <a:lnTo>
                    <a:pt x="3194" y="503"/>
                  </a:lnTo>
                  <a:lnTo>
                    <a:pt x="3269" y="195"/>
                  </a:lnTo>
                  <a:lnTo>
                    <a:pt x="2813" y="58"/>
                  </a:lnTo>
                  <a:lnTo>
                    <a:pt x="2419" y="269"/>
                  </a:lnTo>
                  <a:lnTo>
                    <a:pt x="2016" y="248"/>
                  </a:lnTo>
                  <a:lnTo>
                    <a:pt x="1692" y="0"/>
                  </a:lnTo>
                  <a:close/>
                  <a:moveTo>
                    <a:pt x="4468" y="2272"/>
                  </a:moveTo>
                  <a:cubicBezTo>
                    <a:pt x="4873" y="2272"/>
                    <a:pt x="5249" y="2423"/>
                    <a:pt x="5377" y="2658"/>
                  </a:cubicBezTo>
                  <a:cubicBezTo>
                    <a:pt x="5535" y="2947"/>
                    <a:pt x="5256" y="3256"/>
                    <a:pt x="4755" y="3347"/>
                  </a:cubicBezTo>
                  <a:cubicBezTo>
                    <a:pt x="4659" y="3364"/>
                    <a:pt x="4563" y="3372"/>
                    <a:pt x="4468" y="3372"/>
                  </a:cubicBezTo>
                  <a:cubicBezTo>
                    <a:pt x="4063" y="3372"/>
                    <a:pt x="3688" y="3222"/>
                    <a:pt x="3561" y="2987"/>
                  </a:cubicBezTo>
                  <a:cubicBezTo>
                    <a:pt x="3403" y="2697"/>
                    <a:pt x="3683" y="2389"/>
                    <a:pt x="4184" y="2297"/>
                  </a:cubicBezTo>
                  <a:cubicBezTo>
                    <a:pt x="4278" y="2281"/>
                    <a:pt x="4374" y="2272"/>
                    <a:pt x="4468" y="2272"/>
                  </a:cubicBezTo>
                  <a:close/>
                  <a:moveTo>
                    <a:pt x="4408" y="1781"/>
                  </a:moveTo>
                  <a:lnTo>
                    <a:pt x="4216" y="2023"/>
                  </a:lnTo>
                  <a:lnTo>
                    <a:pt x="3885" y="2082"/>
                  </a:lnTo>
                  <a:lnTo>
                    <a:pt x="3488" y="1947"/>
                  </a:lnTo>
                  <a:lnTo>
                    <a:pt x="3150" y="2111"/>
                  </a:lnTo>
                  <a:lnTo>
                    <a:pt x="3310" y="2361"/>
                  </a:lnTo>
                  <a:lnTo>
                    <a:pt x="3150" y="2537"/>
                  </a:lnTo>
                  <a:lnTo>
                    <a:pt x="2704" y="2604"/>
                  </a:lnTo>
                  <a:lnTo>
                    <a:pt x="2665" y="2857"/>
                  </a:lnTo>
                  <a:lnTo>
                    <a:pt x="3083" y="2969"/>
                  </a:lnTo>
                  <a:lnTo>
                    <a:pt x="3187" y="3160"/>
                  </a:lnTo>
                  <a:lnTo>
                    <a:pt x="2953" y="3389"/>
                  </a:lnTo>
                  <a:lnTo>
                    <a:pt x="3235" y="3585"/>
                  </a:lnTo>
                  <a:lnTo>
                    <a:pt x="3668" y="3491"/>
                  </a:lnTo>
                  <a:lnTo>
                    <a:pt x="3975" y="3585"/>
                  </a:lnTo>
                  <a:lnTo>
                    <a:pt x="4091" y="3841"/>
                  </a:lnTo>
                  <a:lnTo>
                    <a:pt x="4529" y="3864"/>
                  </a:lnTo>
                  <a:lnTo>
                    <a:pt x="4722" y="3623"/>
                  </a:lnTo>
                  <a:lnTo>
                    <a:pt x="5053" y="3563"/>
                  </a:lnTo>
                  <a:lnTo>
                    <a:pt x="5450" y="3697"/>
                  </a:lnTo>
                  <a:lnTo>
                    <a:pt x="5788" y="3534"/>
                  </a:lnTo>
                  <a:lnTo>
                    <a:pt x="5628" y="3285"/>
                  </a:lnTo>
                  <a:lnTo>
                    <a:pt x="5788" y="3107"/>
                  </a:lnTo>
                  <a:lnTo>
                    <a:pt x="6234" y="3041"/>
                  </a:lnTo>
                  <a:lnTo>
                    <a:pt x="6274" y="2787"/>
                  </a:lnTo>
                  <a:lnTo>
                    <a:pt x="5855" y="2676"/>
                  </a:lnTo>
                  <a:lnTo>
                    <a:pt x="5751" y="2486"/>
                  </a:lnTo>
                  <a:lnTo>
                    <a:pt x="5985" y="2256"/>
                  </a:lnTo>
                  <a:lnTo>
                    <a:pt x="5702" y="2061"/>
                  </a:lnTo>
                  <a:lnTo>
                    <a:pt x="5270" y="2153"/>
                  </a:lnTo>
                  <a:lnTo>
                    <a:pt x="4963" y="2061"/>
                  </a:lnTo>
                  <a:lnTo>
                    <a:pt x="4847" y="1803"/>
                  </a:lnTo>
                  <a:lnTo>
                    <a:pt x="4408" y="178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3686;p60">
              <a:extLst>
                <a:ext uri="{FF2B5EF4-FFF2-40B4-BE49-F238E27FC236}">
                  <a16:creationId xmlns:a16="http://schemas.microsoft.com/office/drawing/2014/main" id="{4AFA853B-D805-672E-0142-045A48FD992C}"/>
                </a:ext>
              </a:extLst>
            </p:cNvPr>
            <p:cNvSpPr/>
            <p:nvPr/>
          </p:nvSpPr>
          <p:spPr>
            <a:xfrm>
              <a:off x="5348809" y="2763865"/>
              <a:ext cx="762674" cy="403402"/>
            </a:xfrm>
            <a:custGeom>
              <a:avLst/>
              <a:gdLst/>
              <a:ahLst/>
              <a:cxnLst/>
              <a:rect l="l" t="t" r="r" b="b"/>
              <a:pathLst>
                <a:path w="9920" h="5247" extrusionOk="0">
                  <a:moveTo>
                    <a:pt x="3255" y="0"/>
                  </a:moveTo>
                  <a:cubicBezTo>
                    <a:pt x="3007" y="0"/>
                    <a:pt x="2760" y="55"/>
                    <a:pt x="2570" y="162"/>
                  </a:cubicBezTo>
                  <a:cubicBezTo>
                    <a:pt x="2188" y="381"/>
                    <a:pt x="2185" y="737"/>
                    <a:pt x="2563" y="957"/>
                  </a:cubicBezTo>
                  <a:cubicBezTo>
                    <a:pt x="2753" y="1069"/>
                    <a:pt x="3003" y="1124"/>
                    <a:pt x="3254" y="1124"/>
                  </a:cubicBezTo>
                  <a:cubicBezTo>
                    <a:pt x="3501" y="1124"/>
                    <a:pt x="3749" y="1070"/>
                    <a:pt x="3939" y="962"/>
                  </a:cubicBezTo>
                  <a:cubicBezTo>
                    <a:pt x="4321" y="744"/>
                    <a:pt x="4324" y="388"/>
                    <a:pt x="3946" y="167"/>
                  </a:cubicBezTo>
                  <a:cubicBezTo>
                    <a:pt x="3756" y="56"/>
                    <a:pt x="3505" y="0"/>
                    <a:pt x="3255" y="0"/>
                  </a:cubicBezTo>
                  <a:close/>
                  <a:moveTo>
                    <a:pt x="2733" y="1075"/>
                  </a:moveTo>
                  <a:lnTo>
                    <a:pt x="2043" y="1948"/>
                  </a:lnTo>
                  <a:cubicBezTo>
                    <a:pt x="2109" y="1963"/>
                    <a:pt x="2174" y="1979"/>
                    <a:pt x="2236" y="1999"/>
                  </a:cubicBezTo>
                  <a:lnTo>
                    <a:pt x="2926" y="1125"/>
                  </a:lnTo>
                  <a:cubicBezTo>
                    <a:pt x="2859" y="1113"/>
                    <a:pt x="2795" y="1096"/>
                    <a:pt x="2733" y="1075"/>
                  </a:cubicBezTo>
                  <a:close/>
                  <a:moveTo>
                    <a:pt x="4019" y="2487"/>
                  </a:moveTo>
                  <a:lnTo>
                    <a:pt x="2964" y="2568"/>
                  </a:lnTo>
                  <a:cubicBezTo>
                    <a:pt x="2978" y="2607"/>
                    <a:pt x="2987" y="2648"/>
                    <a:pt x="2991" y="2688"/>
                  </a:cubicBezTo>
                  <a:lnTo>
                    <a:pt x="4045" y="2608"/>
                  </a:lnTo>
                  <a:cubicBezTo>
                    <a:pt x="4031" y="2568"/>
                    <a:pt x="4023" y="2527"/>
                    <a:pt x="4019" y="2487"/>
                  </a:cubicBezTo>
                  <a:close/>
                  <a:moveTo>
                    <a:pt x="5260" y="1769"/>
                  </a:moveTo>
                  <a:cubicBezTo>
                    <a:pt x="4958" y="1769"/>
                    <a:pt x="4656" y="1835"/>
                    <a:pt x="4425" y="1968"/>
                  </a:cubicBezTo>
                  <a:cubicBezTo>
                    <a:pt x="3960" y="2233"/>
                    <a:pt x="3955" y="2667"/>
                    <a:pt x="4417" y="2936"/>
                  </a:cubicBezTo>
                  <a:cubicBezTo>
                    <a:pt x="4649" y="3071"/>
                    <a:pt x="4954" y="3138"/>
                    <a:pt x="5259" y="3138"/>
                  </a:cubicBezTo>
                  <a:cubicBezTo>
                    <a:pt x="5560" y="3138"/>
                    <a:pt x="5862" y="3072"/>
                    <a:pt x="6093" y="2940"/>
                  </a:cubicBezTo>
                  <a:cubicBezTo>
                    <a:pt x="6559" y="2675"/>
                    <a:pt x="6563" y="2241"/>
                    <a:pt x="6102" y="1972"/>
                  </a:cubicBezTo>
                  <a:cubicBezTo>
                    <a:pt x="5871" y="1837"/>
                    <a:pt x="5565" y="1769"/>
                    <a:pt x="5260" y="1769"/>
                  </a:cubicBezTo>
                  <a:close/>
                  <a:moveTo>
                    <a:pt x="1537" y="2000"/>
                  </a:moveTo>
                  <a:cubicBezTo>
                    <a:pt x="1866" y="2000"/>
                    <a:pt x="2196" y="2073"/>
                    <a:pt x="2445" y="2219"/>
                  </a:cubicBezTo>
                  <a:cubicBezTo>
                    <a:pt x="2941" y="2508"/>
                    <a:pt x="2936" y="2975"/>
                    <a:pt x="2436" y="3263"/>
                  </a:cubicBezTo>
                  <a:cubicBezTo>
                    <a:pt x="2187" y="3405"/>
                    <a:pt x="1862" y="3475"/>
                    <a:pt x="1537" y="3475"/>
                  </a:cubicBezTo>
                  <a:cubicBezTo>
                    <a:pt x="1207" y="3475"/>
                    <a:pt x="878" y="3403"/>
                    <a:pt x="629" y="3257"/>
                  </a:cubicBezTo>
                  <a:cubicBezTo>
                    <a:pt x="133" y="2967"/>
                    <a:pt x="138" y="2499"/>
                    <a:pt x="638" y="2213"/>
                  </a:cubicBezTo>
                  <a:cubicBezTo>
                    <a:pt x="887" y="2071"/>
                    <a:pt x="1212" y="2000"/>
                    <a:pt x="1537" y="2000"/>
                  </a:cubicBezTo>
                  <a:close/>
                  <a:moveTo>
                    <a:pt x="1535" y="1931"/>
                  </a:moveTo>
                  <a:cubicBezTo>
                    <a:pt x="1180" y="1931"/>
                    <a:pt x="825" y="2008"/>
                    <a:pt x="553" y="2163"/>
                  </a:cubicBezTo>
                  <a:cubicBezTo>
                    <a:pt x="5" y="2477"/>
                    <a:pt x="0" y="2989"/>
                    <a:pt x="543" y="3305"/>
                  </a:cubicBezTo>
                  <a:cubicBezTo>
                    <a:pt x="816" y="3465"/>
                    <a:pt x="1177" y="3545"/>
                    <a:pt x="1537" y="3545"/>
                  </a:cubicBezTo>
                  <a:cubicBezTo>
                    <a:pt x="1893" y="3545"/>
                    <a:pt x="2248" y="3467"/>
                    <a:pt x="2520" y="3311"/>
                  </a:cubicBezTo>
                  <a:cubicBezTo>
                    <a:pt x="3069" y="2998"/>
                    <a:pt x="3073" y="2487"/>
                    <a:pt x="2531" y="2170"/>
                  </a:cubicBezTo>
                  <a:cubicBezTo>
                    <a:pt x="2257" y="2011"/>
                    <a:pt x="1896" y="1931"/>
                    <a:pt x="1535" y="1931"/>
                  </a:cubicBezTo>
                  <a:close/>
                  <a:moveTo>
                    <a:pt x="4980" y="3153"/>
                  </a:moveTo>
                  <a:lnTo>
                    <a:pt x="4758" y="4051"/>
                  </a:lnTo>
                  <a:cubicBezTo>
                    <a:pt x="4829" y="4053"/>
                    <a:pt x="4898" y="4059"/>
                    <a:pt x="4966" y="4069"/>
                  </a:cubicBezTo>
                  <a:lnTo>
                    <a:pt x="5189" y="3169"/>
                  </a:lnTo>
                  <a:cubicBezTo>
                    <a:pt x="5118" y="3167"/>
                    <a:pt x="5048" y="3162"/>
                    <a:pt x="4980" y="3153"/>
                  </a:cubicBezTo>
                  <a:close/>
                  <a:moveTo>
                    <a:pt x="6781" y="4423"/>
                  </a:moveTo>
                  <a:lnTo>
                    <a:pt x="5660" y="4487"/>
                  </a:lnTo>
                  <a:cubicBezTo>
                    <a:pt x="5675" y="4527"/>
                    <a:pt x="5682" y="4566"/>
                    <a:pt x="5681" y="4608"/>
                  </a:cubicBezTo>
                  <a:lnTo>
                    <a:pt x="6802" y="4545"/>
                  </a:lnTo>
                  <a:cubicBezTo>
                    <a:pt x="6790" y="4505"/>
                    <a:pt x="6784" y="4464"/>
                    <a:pt x="6781" y="4423"/>
                  </a:cubicBezTo>
                  <a:close/>
                  <a:moveTo>
                    <a:pt x="4729" y="4154"/>
                  </a:moveTo>
                  <a:cubicBezTo>
                    <a:pt x="4929" y="4154"/>
                    <a:pt x="5127" y="4198"/>
                    <a:pt x="5278" y="4286"/>
                  </a:cubicBezTo>
                  <a:cubicBezTo>
                    <a:pt x="5578" y="4461"/>
                    <a:pt x="5575" y="4744"/>
                    <a:pt x="5273" y="4917"/>
                  </a:cubicBezTo>
                  <a:cubicBezTo>
                    <a:pt x="5122" y="5003"/>
                    <a:pt x="4925" y="5046"/>
                    <a:pt x="4729" y="5046"/>
                  </a:cubicBezTo>
                  <a:cubicBezTo>
                    <a:pt x="4530" y="5046"/>
                    <a:pt x="4331" y="5002"/>
                    <a:pt x="4180" y="4913"/>
                  </a:cubicBezTo>
                  <a:cubicBezTo>
                    <a:pt x="3881" y="4739"/>
                    <a:pt x="3883" y="4456"/>
                    <a:pt x="4186" y="4283"/>
                  </a:cubicBezTo>
                  <a:cubicBezTo>
                    <a:pt x="4336" y="4197"/>
                    <a:pt x="4533" y="4154"/>
                    <a:pt x="4729" y="4154"/>
                  </a:cubicBezTo>
                  <a:close/>
                  <a:moveTo>
                    <a:pt x="4729" y="4085"/>
                  </a:moveTo>
                  <a:cubicBezTo>
                    <a:pt x="4502" y="4085"/>
                    <a:pt x="4275" y="4134"/>
                    <a:pt x="4101" y="4233"/>
                  </a:cubicBezTo>
                  <a:cubicBezTo>
                    <a:pt x="3751" y="4434"/>
                    <a:pt x="3748" y="4760"/>
                    <a:pt x="4095" y="4963"/>
                  </a:cubicBezTo>
                  <a:cubicBezTo>
                    <a:pt x="4269" y="5064"/>
                    <a:pt x="4499" y="5115"/>
                    <a:pt x="4729" y="5115"/>
                  </a:cubicBezTo>
                  <a:cubicBezTo>
                    <a:pt x="4957" y="5115"/>
                    <a:pt x="5184" y="5066"/>
                    <a:pt x="5357" y="4966"/>
                  </a:cubicBezTo>
                  <a:cubicBezTo>
                    <a:pt x="5707" y="4767"/>
                    <a:pt x="5711" y="4439"/>
                    <a:pt x="5364" y="4238"/>
                  </a:cubicBezTo>
                  <a:cubicBezTo>
                    <a:pt x="5189" y="4136"/>
                    <a:pt x="4959" y="4085"/>
                    <a:pt x="4729" y="4085"/>
                  </a:cubicBezTo>
                  <a:close/>
                  <a:moveTo>
                    <a:pt x="8306" y="3552"/>
                  </a:moveTo>
                  <a:cubicBezTo>
                    <a:pt x="7933" y="3552"/>
                    <a:pt x="7560" y="3634"/>
                    <a:pt x="7275" y="3797"/>
                  </a:cubicBezTo>
                  <a:cubicBezTo>
                    <a:pt x="6698" y="4126"/>
                    <a:pt x="6694" y="4662"/>
                    <a:pt x="7263" y="4994"/>
                  </a:cubicBezTo>
                  <a:cubicBezTo>
                    <a:pt x="7551" y="5162"/>
                    <a:pt x="7929" y="5246"/>
                    <a:pt x="8307" y="5246"/>
                  </a:cubicBezTo>
                  <a:cubicBezTo>
                    <a:pt x="8680" y="5246"/>
                    <a:pt x="9053" y="5164"/>
                    <a:pt x="9339" y="5001"/>
                  </a:cubicBezTo>
                  <a:cubicBezTo>
                    <a:pt x="9914" y="4672"/>
                    <a:pt x="9920" y="4135"/>
                    <a:pt x="9350" y="3803"/>
                  </a:cubicBezTo>
                  <a:cubicBezTo>
                    <a:pt x="9063" y="3636"/>
                    <a:pt x="8684" y="3552"/>
                    <a:pt x="8306" y="355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3687;p60">
              <a:extLst>
                <a:ext uri="{FF2B5EF4-FFF2-40B4-BE49-F238E27FC236}">
                  <a16:creationId xmlns:a16="http://schemas.microsoft.com/office/drawing/2014/main" id="{85AFFFF6-A9B6-ED08-8AFD-72F2370387BD}"/>
                </a:ext>
              </a:extLst>
            </p:cNvPr>
            <p:cNvSpPr/>
            <p:nvPr/>
          </p:nvSpPr>
          <p:spPr>
            <a:xfrm>
              <a:off x="3355121" y="3143182"/>
              <a:ext cx="577926" cy="323675"/>
            </a:xfrm>
            <a:custGeom>
              <a:avLst/>
              <a:gdLst/>
              <a:ahLst/>
              <a:cxnLst/>
              <a:rect l="l" t="t" r="r" b="b"/>
              <a:pathLst>
                <a:path w="7517" h="4210" extrusionOk="0">
                  <a:moveTo>
                    <a:pt x="1709" y="1"/>
                  </a:moveTo>
                  <a:cubicBezTo>
                    <a:pt x="1411" y="1"/>
                    <a:pt x="1112" y="67"/>
                    <a:pt x="885" y="198"/>
                  </a:cubicBezTo>
                  <a:lnTo>
                    <a:pt x="455" y="447"/>
                  </a:lnTo>
                  <a:cubicBezTo>
                    <a:pt x="0" y="709"/>
                    <a:pt x="0" y="1136"/>
                    <a:pt x="455" y="1398"/>
                  </a:cubicBezTo>
                  <a:lnTo>
                    <a:pt x="1791" y="2169"/>
                  </a:lnTo>
                  <a:cubicBezTo>
                    <a:pt x="2016" y="2300"/>
                    <a:pt x="2314" y="2367"/>
                    <a:pt x="2614" y="2367"/>
                  </a:cubicBezTo>
                  <a:cubicBezTo>
                    <a:pt x="2789" y="2367"/>
                    <a:pt x="2965" y="2344"/>
                    <a:pt x="3129" y="2298"/>
                  </a:cubicBezTo>
                  <a:lnTo>
                    <a:pt x="2544" y="1960"/>
                  </a:lnTo>
                  <a:cubicBezTo>
                    <a:pt x="2445" y="1952"/>
                    <a:pt x="2353" y="1925"/>
                    <a:pt x="2283" y="1885"/>
                  </a:cubicBezTo>
                  <a:lnTo>
                    <a:pt x="947" y="1114"/>
                  </a:lnTo>
                  <a:cubicBezTo>
                    <a:pt x="764" y="1009"/>
                    <a:pt x="764" y="836"/>
                    <a:pt x="947" y="730"/>
                  </a:cubicBezTo>
                  <a:lnTo>
                    <a:pt x="1378" y="483"/>
                  </a:lnTo>
                  <a:cubicBezTo>
                    <a:pt x="1469" y="430"/>
                    <a:pt x="1589" y="403"/>
                    <a:pt x="1709" y="403"/>
                  </a:cubicBezTo>
                  <a:cubicBezTo>
                    <a:pt x="1829" y="403"/>
                    <a:pt x="1950" y="430"/>
                    <a:pt x="2041" y="483"/>
                  </a:cubicBezTo>
                  <a:lnTo>
                    <a:pt x="3377" y="1254"/>
                  </a:lnTo>
                  <a:cubicBezTo>
                    <a:pt x="3447" y="1293"/>
                    <a:pt x="3492" y="1346"/>
                    <a:pt x="3507" y="1404"/>
                  </a:cubicBezTo>
                  <a:lnTo>
                    <a:pt x="4091" y="1742"/>
                  </a:lnTo>
                  <a:cubicBezTo>
                    <a:pt x="4311" y="1485"/>
                    <a:pt x="4226" y="1175"/>
                    <a:pt x="3869" y="969"/>
                  </a:cubicBezTo>
                  <a:lnTo>
                    <a:pt x="2534" y="198"/>
                  </a:lnTo>
                  <a:cubicBezTo>
                    <a:pt x="2307" y="67"/>
                    <a:pt x="2008" y="1"/>
                    <a:pt x="1709" y="1"/>
                  </a:cubicBezTo>
                  <a:close/>
                  <a:moveTo>
                    <a:pt x="2512" y="1174"/>
                  </a:moveTo>
                  <a:cubicBezTo>
                    <a:pt x="2434" y="1174"/>
                    <a:pt x="2357" y="1191"/>
                    <a:pt x="2298" y="1226"/>
                  </a:cubicBezTo>
                  <a:lnTo>
                    <a:pt x="2233" y="1262"/>
                  </a:lnTo>
                  <a:cubicBezTo>
                    <a:pt x="2116" y="1331"/>
                    <a:pt x="2115" y="1442"/>
                    <a:pt x="2233" y="1510"/>
                  </a:cubicBezTo>
                  <a:lnTo>
                    <a:pt x="4791" y="2986"/>
                  </a:lnTo>
                  <a:cubicBezTo>
                    <a:pt x="4849" y="3020"/>
                    <a:pt x="4927" y="3037"/>
                    <a:pt x="5004" y="3037"/>
                  </a:cubicBezTo>
                  <a:cubicBezTo>
                    <a:pt x="5082" y="3037"/>
                    <a:pt x="5159" y="3020"/>
                    <a:pt x="5218" y="2986"/>
                  </a:cubicBezTo>
                  <a:lnTo>
                    <a:pt x="5283" y="2949"/>
                  </a:lnTo>
                  <a:cubicBezTo>
                    <a:pt x="5401" y="2880"/>
                    <a:pt x="5401" y="2770"/>
                    <a:pt x="5283" y="2701"/>
                  </a:cubicBezTo>
                  <a:lnTo>
                    <a:pt x="2727" y="1226"/>
                  </a:lnTo>
                  <a:cubicBezTo>
                    <a:pt x="2667" y="1191"/>
                    <a:pt x="2590" y="1174"/>
                    <a:pt x="2512" y="1174"/>
                  </a:cubicBezTo>
                  <a:close/>
                  <a:moveTo>
                    <a:pt x="4903" y="1844"/>
                  </a:moveTo>
                  <a:cubicBezTo>
                    <a:pt x="4728" y="1844"/>
                    <a:pt x="4552" y="1866"/>
                    <a:pt x="4389" y="1913"/>
                  </a:cubicBezTo>
                  <a:lnTo>
                    <a:pt x="4973" y="2251"/>
                  </a:lnTo>
                  <a:cubicBezTo>
                    <a:pt x="5072" y="2258"/>
                    <a:pt x="5163" y="2285"/>
                    <a:pt x="5233" y="2325"/>
                  </a:cubicBezTo>
                  <a:lnTo>
                    <a:pt x="6570" y="3096"/>
                  </a:lnTo>
                  <a:cubicBezTo>
                    <a:pt x="6752" y="3202"/>
                    <a:pt x="6752" y="3374"/>
                    <a:pt x="6570" y="3480"/>
                  </a:cubicBezTo>
                  <a:lnTo>
                    <a:pt x="6140" y="3728"/>
                  </a:lnTo>
                  <a:cubicBezTo>
                    <a:pt x="6048" y="3781"/>
                    <a:pt x="5928" y="3807"/>
                    <a:pt x="5807" y="3807"/>
                  </a:cubicBezTo>
                  <a:cubicBezTo>
                    <a:pt x="5687" y="3807"/>
                    <a:pt x="5567" y="3781"/>
                    <a:pt x="5475" y="3728"/>
                  </a:cubicBezTo>
                  <a:lnTo>
                    <a:pt x="4140" y="2957"/>
                  </a:lnTo>
                  <a:cubicBezTo>
                    <a:pt x="4070" y="2916"/>
                    <a:pt x="4025" y="2863"/>
                    <a:pt x="4009" y="2806"/>
                  </a:cubicBezTo>
                  <a:lnTo>
                    <a:pt x="3426" y="2469"/>
                  </a:lnTo>
                  <a:lnTo>
                    <a:pt x="3426" y="2469"/>
                  </a:lnTo>
                  <a:cubicBezTo>
                    <a:pt x="3206" y="2726"/>
                    <a:pt x="3291" y="3035"/>
                    <a:pt x="3647" y="3241"/>
                  </a:cubicBezTo>
                  <a:lnTo>
                    <a:pt x="4983" y="4013"/>
                  </a:lnTo>
                  <a:cubicBezTo>
                    <a:pt x="5210" y="4144"/>
                    <a:pt x="5508" y="4210"/>
                    <a:pt x="5807" y="4210"/>
                  </a:cubicBezTo>
                  <a:cubicBezTo>
                    <a:pt x="6106" y="4210"/>
                    <a:pt x="6404" y="4144"/>
                    <a:pt x="6632" y="4013"/>
                  </a:cubicBezTo>
                  <a:lnTo>
                    <a:pt x="7062" y="3764"/>
                  </a:lnTo>
                  <a:cubicBezTo>
                    <a:pt x="7517" y="3502"/>
                    <a:pt x="7517" y="3075"/>
                    <a:pt x="7062" y="2812"/>
                  </a:cubicBezTo>
                  <a:lnTo>
                    <a:pt x="5726" y="2041"/>
                  </a:lnTo>
                  <a:cubicBezTo>
                    <a:pt x="5501" y="1911"/>
                    <a:pt x="5203" y="1844"/>
                    <a:pt x="4903" y="18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3688;p60">
              <a:extLst>
                <a:ext uri="{FF2B5EF4-FFF2-40B4-BE49-F238E27FC236}">
                  <a16:creationId xmlns:a16="http://schemas.microsoft.com/office/drawing/2014/main" id="{2A23397D-EEB2-BEC1-D086-4AB5D594761A}"/>
                </a:ext>
              </a:extLst>
            </p:cNvPr>
            <p:cNvSpPr/>
            <p:nvPr/>
          </p:nvSpPr>
          <p:spPr>
            <a:xfrm>
              <a:off x="2933059" y="3406490"/>
              <a:ext cx="125395" cy="72270"/>
            </a:xfrm>
            <a:custGeom>
              <a:avLst/>
              <a:gdLst/>
              <a:ahLst/>
              <a:cxnLst/>
              <a:rect l="l" t="t" r="r" b="b"/>
              <a:pathLst>
                <a:path w="1631" h="940" extrusionOk="0">
                  <a:moveTo>
                    <a:pt x="653" y="1"/>
                  </a:moveTo>
                  <a:cubicBezTo>
                    <a:pt x="631" y="1"/>
                    <a:pt x="609" y="2"/>
                    <a:pt x="586" y="3"/>
                  </a:cubicBezTo>
                  <a:cubicBezTo>
                    <a:pt x="524" y="10"/>
                    <a:pt x="461" y="23"/>
                    <a:pt x="396" y="43"/>
                  </a:cubicBezTo>
                  <a:cubicBezTo>
                    <a:pt x="331" y="64"/>
                    <a:pt x="268" y="91"/>
                    <a:pt x="207" y="127"/>
                  </a:cubicBezTo>
                  <a:cubicBezTo>
                    <a:pt x="153" y="158"/>
                    <a:pt x="109" y="191"/>
                    <a:pt x="73" y="227"/>
                  </a:cubicBezTo>
                  <a:cubicBezTo>
                    <a:pt x="38" y="262"/>
                    <a:pt x="17" y="300"/>
                    <a:pt x="9" y="337"/>
                  </a:cubicBezTo>
                  <a:cubicBezTo>
                    <a:pt x="1" y="375"/>
                    <a:pt x="10" y="413"/>
                    <a:pt x="35" y="452"/>
                  </a:cubicBezTo>
                  <a:cubicBezTo>
                    <a:pt x="61" y="491"/>
                    <a:pt x="107" y="529"/>
                    <a:pt x="173" y="568"/>
                  </a:cubicBezTo>
                  <a:lnTo>
                    <a:pt x="648" y="842"/>
                  </a:lnTo>
                  <a:cubicBezTo>
                    <a:pt x="715" y="881"/>
                    <a:pt x="781" y="908"/>
                    <a:pt x="849" y="922"/>
                  </a:cubicBezTo>
                  <a:cubicBezTo>
                    <a:pt x="902" y="934"/>
                    <a:pt x="954" y="939"/>
                    <a:pt x="1006" y="939"/>
                  </a:cubicBezTo>
                  <a:cubicBezTo>
                    <a:pt x="1020" y="939"/>
                    <a:pt x="1033" y="939"/>
                    <a:pt x="1047" y="938"/>
                  </a:cubicBezTo>
                  <a:cubicBezTo>
                    <a:pt x="1112" y="934"/>
                    <a:pt x="1175" y="921"/>
                    <a:pt x="1236" y="901"/>
                  </a:cubicBezTo>
                  <a:cubicBezTo>
                    <a:pt x="1298" y="881"/>
                    <a:pt x="1355" y="855"/>
                    <a:pt x="1410" y="823"/>
                  </a:cubicBezTo>
                  <a:cubicBezTo>
                    <a:pt x="1470" y="788"/>
                    <a:pt x="1519" y="752"/>
                    <a:pt x="1555" y="714"/>
                  </a:cubicBezTo>
                  <a:cubicBezTo>
                    <a:pt x="1590" y="677"/>
                    <a:pt x="1612" y="640"/>
                    <a:pt x="1621" y="604"/>
                  </a:cubicBezTo>
                  <a:cubicBezTo>
                    <a:pt x="1630" y="566"/>
                    <a:pt x="1626" y="533"/>
                    <a:pt x="1608" y="499"/>
                  </a:cubicBezTo>
                  <a:cubicBezTo>
                    <a:pt x="1590" y="466"/>
                    <a:pt x="1558" y="437"/>
                    <a:pt x="1514" y="411"/>
                  </a:cubicBezTo>
                  <a:cubicBezTo>
                    <a:pt x="1482" y="392"/>
                    <a:pt x="1452" y="383"/>
                    <a:pt x="1427" y="383"/>
                  </a:cubicBezTo>
                  <a:cubicBezTo>
                    <a:pt x="1424" y="383"/>
                    <a:pt x="1421" y="383"/>
                    <a:pt x="1419" y="383"/>
                  </a:cubicBezTo>
                  <a:cubicBezTo>
                    <a:pt x="1390" y="385"/>
                    <a:pt x="1360" y="395"/>
                    <a:pt x="1327" y="414"/>
                  </a:cubicBezTo>
                  <a:cubicBezTo>
                    <a:pt x="1300" y="430"/>
                    <a:pt x="1283" y="445"/>
                    <a:pt x="1274" y="459"/>
                  </a:cubicBezTo>
                  <a:cubicBezTo>
                    <a:pt x="1265" y="474"/>
                    <a:pt x="1271" y="488"/>
                    <a:pt x="1290" y="502"/>
                  </a:cubicBezTo>
                  <a:cubicBezTo>
                    <a:pt x="1307" y="514"/>
                    <a:pt x="1323" y="527"/>
                    <a:pt x="1341" y="542"/>
                  </a:cubicBezTo>
                  <a:cubicBezTo>
                    <a:pt x="1358" y="556"/>
                    <a:pt x="1368" y="573"/>
                    <a:pt x="1372" y="592"/>
                  </a:cubicBezTo>
                  <a:cubicBezTo>
                    <a:pt x="1378" y="610"/>
                    <a:pt x="1372" y="632"/>
                    <a:pt x="1359" y="654"/>
                  </a:cubicBezTo>
                  <a:cubicBezTo>
                    <a:pt x="1344" y="677"/>
                    <a:pt x="1314" y="702"/>
                    <a:pt x="1269" y="727"/>
                  </a:cubicBezTo>
                  <a:cubicBezTo>
                    <a:pt x="1197" y="769"/>
                    <a:pt x="1125" y="791"/>
                    <a:pt x="1054" y="792"/>
                  </a:cubicBezTo>
                  <a:cubicBezTo>
                    <a:pt x="1050" y="792"/>
                    <a:pt x="1047" y="792"/>
                    <a:pt x="1043" y="792"/>
                  </a:cubicBezTo>
                  <a:cubicBezTo>
                    <a:pt x="976" y="792"/>
                    <a:pt x="907" y="772"/>
                    <a:pt x="839" y="732"/>
                  </a:cubicBezTo>
                  <a:lnTo>
                    <a:pt x="363" y="457"/>
                  </a:lnTo>
                  <a:cubicBezTo>
                    <a:pt x="291" y="417"/>
                    <a:pt x="256" y="375"/>
                    <a:pt x="260" y="333"/>
                  </a:cubicBezTo>
                  <a:cubicBezTo>
                    <a:pt x="262" y="293"/>
                    <a:pt x="298" y="252"/>
                    <a:pt x="368" y="212"/>
                  </a:cubicBezTo>
                  <a:cubicBezTo>
                    <a:pt x="414" y="185"/>
                    <a:pt x="458" y="167"/>
                    <a:pt x="497" y="159"/>
                  </a:cubicBezTo>
                  <a:cubicBezTo>
                    <a:pt x="532" y="152"/>
                    <a:pt x="562" y="150"/>
                    <a:pt x="591" y="150"/>
                  </a:cubicBezTo>
                  <a:cubicBezTo>
                    <a:pt x="596" y="150"/>
                    <a:pt x="601" y="150"/>
                    <a:pt x="607" y="150"/>
                  </a:cubicBezTo>
                  <a:cubicBezTo>
                    <a:pt x="638" y="152"/>
                    <a:pt x="667" y="158"/>
                    <a:pt x="692" y="167"/>
                  </a:cubicBezTo>
                  <a:cubicBezTo>
                    <a:pt x="717" y="176"/>
                    <a:pt x="737" y="184"/>
                    <a:pt x="753" y="191"/>
                  </a:cubicBezTo>
                  <a:cubicBezTo>
                    <a:pt x="767" y="199"/>
                    <a:pt x="783" y="202"/>
                    <a:pt x="801" y="202"/>
                  </a:cubicBezTo>
                  <a:cubicBezTo>
                    <a:pt x="808" y="202"/>
                    <a:pt x="815" y="202"/>
                    <a:pt x="823" y="200"/>
                  </a:cubicBezTo>
                  <a:cubicBezTo>
                    <a:pt x="850" y="196"/>
                    <a:pt x="877" y="186"/>
                    <a:pt x="905" y="169"/>
                  </a:cubicBezTo>
                  <a:cubicBezTo>
                    <a:pt x="938" y="151"/>
                    <a:pt x="956" y="133"/>
                    <a:pt x="960" y="118"/>
                  </a:cubicBezTo>
                  <a:cubicBezTo>
                    <a:pt x="964" y="103"/>
                    <a:pt x="948" y="83"/>
                    <a:pt x="911" y="62"/>
                  </a:cubicBezTo>
                  <a:cubicBezTo>
                    <a:pt x="867" y="37"/>
                    <a:pt x="817" y="20"/>
                    <a:pt x="763" y="10"/>
                  </a:cubicBezTo>
                  <a:cubicBezTo>
                    <a:pt x="728" y="4"/>
                    <a:pt x="691" y="1"/>
                    <a:pt x="6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3689;p60">
              <a:extLst>
                <a:ext uri="{FF2B5EF4-FFF2-40B4-BE49-F238E27FC236}">
                  <a16:creationId xmlns:a16="http://schemas.microsoft.com/office/drawing/2014/main" id="{1EDCFF06-994E-FA9F-1A20-2B6A16CB4C45}"/>
                </a:ext>
              </a:extLst>
            </p:cNvPr>
            <p:cNvSpPr/>
            <p:nvPr/>
          </p:nvSpPr>
          <p:spPr>
            <a:xfrm>
              <a:off x="3017318" y="3358210"/>
              <a:ext cx="125165" cy="71885"/>
            </a:xfrm>
            <a:custGeom>
              <a:avLst/>
              <a:gdLst/>
              <a:ahLst/>
              <a:cxnLst/>
              <a:rect l="l" t="t" r="r" b="b"/>
              <a:pathLst>
                <a:path w="1628" h="935" extrusionOk="0">
                  <a:moveTo>
                    <a:pt x="586" y="147"/>
                  </a:moveTo>
                  <a:cubicBezTo>
                    <a:pt x="654" y="147"/>
                    <a:pt x="721" y="167"/>
                    <a:pt x="790" y="207"/>
                  </a:cubicBezTo>
                  <a:lnTo>
                    <a:pt x="1266" y="481"/>
                  </a:lnTo>
                  <a:cubicBezTo>
                    <a:pt x="1337" y="522"/>
                    <a:pt x="1372" y="564"/>
                    <a:pt x="1369" y="606"/>
                  </a:cubicBezTo>
                  <a:cubicBezTo>
                    <a:pt x="1365" y="647"/>
                    <a:pt x="1329" y="688"/>
                    <a:pt x="1263" y="726"/>
                  </a:cubicBezTo>
                  <a:cubicBezTo>
                    <a:pt x="1194" y="765"/>
                    <a:pt x="1125" y="786"/>
                    <a:pt x="1054" y="787"/>
                  </a:cubicBezTo>
                  <a:cubicBezTo>
                    <a:pt x="1051" y="787"/>
                    <a:pt x="1047" y="787"/>
                    <a:pt x="1044" y="787"/>
                  </a:cubicBezTo>
                  <a:cubicBezTo>
                    <a:pt x="976" y="787"/>
                    <a:pt x="908" y="767"/>
                    <a:pt x="841" y="727"/>
                  </a:cubicBezTo>
                  <a:lnTo>
                    <a:pt x="364" y="452"/>
                  </a:lnTo>
                  <a:cubicBezTo>
                    <a:pt x="292" y="411"/>
                    <a:pt x="258" y="369"/>
                    <a:pt x="259" y="329"/>
                  </a:cubicBezTo>
                  <a:cubicBezTo>
                    <a:pt x="262" y="288"/>
                    <a:pt x="298" y="247"/>
                    <a:pt x="365" y="208"/>
                  </a:cubicBezTo>
                  <a:cubicBezTo>
                    <a:pt x="433" y="170"/>
                    <a:pt x="503" y="149"/>
                    <a:pt x="575" y="147"/>
                  </a:cubicBezTo>
                  <a:cubicBezTo>
                    <a:pt x="578" y="147"/>
                    <a:pt x="582" y="147"/>
                    <a:pt x="586" y="147"/>
                  </a:cubicBezTo>
                  <a:close/>
                  <a:moveTo>
                    <a:pt x="629" y="0"/>
                  </a:moveTo>
                  <a:cubicBezTo>
                    <a:pt x="613" y="0"/>
                    <a:pt x="597" y="1"/>
                    <a:pt x="580" y="2"/>
                  </a:cubicBezTo>
                  <a:cubicBezTo>
                    <a:pt x="515" y="6"/>
                    <a:pt x="452" y="19"/>
                    <a:pt x="390" y="39"/>
                  </a:cubicBezTo>
                  <a:cubicBezTo>
                    <a:pt x="327" y="60"/>
                    <a:pt x="269" y="86"/>
                    <a:pt x="212" y="119"/>
                  </a:cubicBezTo>
                  <a:cubicBezTo>
                    <a:pt x="155" y="153"/>
                    <a:pt x="107" y="187"/>
                    <a:pt x="71" y="223"/>
                  </a:cubicBezTo>
                  <a:cubicBezTo>
                    <a:pt x="35" y="259"/>
                    <a:pt x="14" y="296"/>
                    <a:pt x="7" y="333"/>
                  </a:cubicBezTo>
                  <a:cubicBezTo>
                    <a:pt x="1" y="370"/>
                    <a:pt x="10" y="408"/>
                    <a:pt x="35" y="447"/>
                  </a:cubicBezTo>
                  <a:cubicBezTo>
                    <a:pt x="61" y="485"/>
                    <a:pt x="107" y="523"/>
                    <a:pt x="174" y="562"/>
                  </a:cubicBezTo>
                  <a:lnTo>
                    <a:pt x="649" y="836"/>
                  </a:lnTo>
                  <a:cubicBezTo>
                    <a:pt x="716" y="875"/>
                    <a:pt x="782" y="902"/>
                    <a:pt x="850" y="916"/>
                  </a:cubicBezTo>
                  <a:cubicBezTo>
                    <a:pt x="901" y="929"/>
                    <a:pt x="952" y="935"/>
                    <a:pt x="1003" y="935"/>
                  </a:cubicBezTo>
                  <a:cubicBezTo>
                    <a:pt x="1018" y="935"/>
                    <a:pt x="1032" y="934"/>
                    <a:pt x="1047" y="933"/>
                  </a:cubicBezTo>
                  <a:cubicBezTo>
                    <a:pt x="1111" y="929"/>
                    <a:pt x="1175" y="916"/>
                    <a:pt x="1237" y="896"/>
                  </a:cubicBezTo>
                  <a:cubicBezTo>
                    <a:pt x="1299" y="875"/>
                    <a:pt x="1359" y="848"/>
                    <a:pt x="1416" y="815"/>
                  </a:cubicBezTo>
                  <a:cubicBezTo>
                    <a:pt x="1472" y="782"/>
                    <a:pt x="1518" y="749"/>
                    <a:pt x="1554" y="712"/>
                  </a:cubicBezTo>
                  <a:cubicBezTo>
                    <a:pt x="1590" y="676"/>
                    <a:pt x="1613" y="639"/>
                    <a:pt x="1620" y="602"/>
                  </a:cubicBezTo>
                  <a:cubicBezTo>
                    <a:pt x="1628" y="564"/>
                    <a:pt x="1619" y="526"/>
                    <a:pt x="1594" y="487"/>
                  </a:cubicBezTo>
                  <a:cubicBezTo>
                    <a:pt x="1568" y="448"/>
                    <a:pt x="1523" y="410"/>
                    <a:pt x="1456" y="371"/>
                  </a:cubicBezTo>
                  <a:lnTo>
                    <a:pt x="980" y="97"/>
                  </a:lnTo>
                  <a:cubicBezTo>
                    <a:pt x="914" y="58"/>
                    <a:pt x="847" y="31"/>
                    <a:pt x="780" y="17"/>
                  </a:cubicBezTo>
                  <a:cubicBezTo>
                    <a:pt x="729" y="6"/>
                    <a:pt x="679" y="0"/>
                    <a:pt x="6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3690;p60">
              <a:extLst>
                <a:ext uri="{FF2B5EF4-FFF2-40B4-BE49-F238E27FC236}">
                  <a16:creationId xmlns:a16="http://schemas.microsoft.com/office/drawing/2014/main" id="{861D205C-141A-D718-3668-9144FFF8DAB4}"/>
                </a:ext>
              </a:extLst>
            </p:cNvPr>
            <p:cNvSpPr/>
            <p:nvPr/>
          </p:nvSpPr>
          <p:spPr>
            <a:xfrm>
              <a:off x="3094119" y="3306933"/>
              <a:ext cx="136466" cy="78420"/>
            </a:xfrm>
            <a:custGeom>
              <a:avLst/>
              <a:gdLst/>
              <a:ahLst/>
              <a:cxnLst/>
              <a:rect l="l" t="t" r="r" b="b"/>
              <a:pathLst>
                <a:path w="1775" h="1020" extrusionOk="0">
                  <a:moveTo>
                    <a:pt x="737" y="146"/>
                  </a:moveTo>
                  <a:cubicBezTo>
                    <a:pt x="806" y="146"/>
                    <a:pt x="876" y="167"/>
                    <a:pt x="946" y="207"/>
                  </a:cubicBezTo>
                  <a:lnTo>
                    <a:pt x="1412" y="475"/>
                  </a:lnTo>
                  <a:cubicBezTo>
                    <a:pt x="1483" y="517"/>
                    <a:pt x="1518" y="559"/>
                    <a:pt x="1516" y="600"/>
                  </a:cubicBezTo>
                  <a:cubicBezTo>
                    <a:pt x="1513" y="641"/>
                    <a:pt x="1478" y="681"/>
                    <a:pt x="1409" y="721"/>
                  </a:cubicBezTo>
                  <a:lnTo>
                    <a:pt x="1197" y="843"/>
                  </a:lnTo>
                  <a:lnTo>
                    <a:pt x="310" y="331"/>
                  </a:lnTo>
                  <a:lnTo>
                    <a:pt x="522" y="208"/>
                  </a:lnTo>
                  <a:cubicBezTo>
                    <a:pt x="589" y="169"/>
                    <a:pt x="660" y="149"/>
                    <a:pt x="731" y="146"/>
                  </a:cubicBezTo>
                  <a:cubicBezTo>
                    <a:pt x="733" y="146"/>
                    <a:pt x="735" y="146"/>
                    <a:pt x="737" y="146"/>
                  </a:cubicBezTo>
                  <a:close/>
                  <a:moveTo>
                    <a:pt x="778" y="0"/>
                  </a:moveTo>
                  <a:cubicBezTo>
                    <a:pt x="765" y="0"/>
                    <a:pt x="751" y="0"/>
                    <a:pt x="738" y="1"/>
                  </a:cubicBezTo>
                  <a:cubicBezTo>
                    <a:pt x="673" y="6"/>
                    <a:pt x="610" y="18"/>
                    <a:pt x="548" y="38"/>
                  </a:cubicBezTo>
                  <a:cubicBezTo>
                    <a:pt x="485" y="60"/>
                    <a:pt x="425" y="87"/>
                    <a:pt x="367" y="119"/>
                  </a:cubicBezTo>
                  <a:lnTo>
                    <a:pt x="50" y="303"/>
                  </a:lnTo>
                  <a:cubicBezTo>
                    <a:pt x="25" y="318"/>
                    <a:pt x="9" y="332"/>
                    <a:pt x="5" y="348"/>
                  </a:cubicBezTo>
                  <a:cubicBezTo>
                    <a:pt x="0" y="364"/>
                    <a:pt x="6" y="375"/>
                    <a:pt x="21" y="384"/>
                  </a:cubicBezTo>
                  <a:lnTo>
                    <a:pt x="1105" y="1010"/>
                  </a:lnTo>
                  <a:cubicBezTo>
                    <a:pt x="1117" y="1016"/>
                    <a:pt x="1133" y="1020"/>
                    <a:pt x="1152" y="1020"/>
                  </a:cubicBezTo>
                  <a:cubicBezTo>
                    <a:pt x="1157" y="1020"/>
                    <a:pt x="1162" y="1020"/>
                    <a:pt x="1167" y="1019"/>
                  </a:cubicBezTo>
                  <a:cubicBezTo>
                    <a:pt x="1194" y="1016"/>
                    <a:pt x="1220" y="1008"/>
                    <a:pt x="1245" y="993"/>
                  </a:cubicBezTo>
                  <a:lnTo>
                    <a:pt x="1562" y="810"/>
                  </a:lnTo>
                  <a:cubicBezTo>
                    <a:pt x="1620" y="776"/>
                    <a:pt x="1667" y="742"/>
                    <a:pt x="1703" y="706"/>
                  </a:cubicBezTo>
                  <a:cubicBezTo>
                    <a:pt x="1739" y="670"/>
                    <a:pt x="1760" y="633"/>
                    <a:pt x="1767" y="596"/>
                  </a:cubicBezTo>
                  <a:cubicBezTo>
                    <a:pt x="1775" y="559"/>
                    <a:pt x="1765" y="520"/>
                    <a:pt x="1740" y="482"/>
                  </a:cubicBezTo>
                  <a:cubicBezTo>
                    <a:pt x="1714" y="443"/>
                    <a:pt x="1669" y="404"/>
                    <a:pt x="1603" y="366"/>
                  </a:cubicBezTo>
                  <a:lnTo>
                    <a:pt x="1137" y="97"/>
                  </a:lnTo>
                  <a:cubicBezTo>
                    <a:pt x="1070" y="59"/>
                    <a:pt x="1004" y="32"/>
                    <a:pt x="936" y="17"/>
                  </a:cubicBezTo>
                  <a:cubicBezTo>
                    <a:pt x="883" y="5"/>
                    <a:pt x="830" y="0"/>
                    <a:pt x="7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3691;p60">
              <a:extLst>
                <a:ext uri="{FF2B5EF4-FFF2-40B4-BE49-F238E27FC236}">
                  <a16:creationId xmlns:a16="http://schemas.microsoft.com/office/drawing/2014/main" id="{C9EF84E8-C514-6EE1-6E93-B046AF816CAE}"/>
                </a:ext>
              </a:extLst>
            </p:cNvPr>
            <p:cNvSpPr/>
            <p:nvPr/>
          </p:nvSpPr>
          <p:spPr>
            <a:xfrm>
              <a:off x="3182760" y="3249428"/>
              <a:ext cx="147307" cy="84648"/>
            </a:xfrm>
            <a:custGeom>
              <a:avLst/>
              <a:gdLst/>
              <a:ahLst/>
              <a:cxnLst/>
              <a:rect l="l" t="t" r="r" b="b"/>
              <a:pathLst>
                <a:path w="1916" h="1101" extrusionOk="0">
                  <a:moveTo>
                    <a:pt x="746" y="0"/>
                  </a:moveTo>
                  <a:cubicBezTo>
                    <a:pt x="726" y="0"/>
                    <a:pt x="707" y="5"/>
                    <a:pt x="691" y="15"/>
                  </a:cubicBezTo>
                  <a:lnTo>
                    <a:pt x="51" y="384"/>
                  </a:lnTo>
                  <a:cubicBezTo>
                    <a:pt x="31" y="396"/>
                    <a:pt x="17" y="410"/>
                    <a:pt x="8" y="426"/>
                  </a:cubicBezTo>
                  <a:cubicBezTo>
                    <a:pt x="0" y="442"/>
                    <a:pt x="6" y="455"/>
                    <a:pt x="24" y="467"/>
                  </a:cubicBezTo>
                  <a:lnTo>
                    <a:pt x="1105" y="1089"/>
                  </a:lnTo>
                  <a:cubicBezTo>
                    <a:pt x="1117" y="1097"/>
                    <a:pt x="1132" y="1101"/>
                    <a:pt x="1149" y="1101"/>
                  </a:cubicBezTo>
                  <a:cubicBezTo>
                    <a:pt x="1157" y="1101"/>
                    <a:pt x="1165" y="1100"/>
                    <a:pt x="1174" y="1098"/>
                  </a:cubicBezTo>
                  <a:cubicBezTo>
                    <a:pt x="1202" y="1094"/>
                    <a:pt x="1226" y="1086"/>
                    <a:pt x="1246" y="1075"/>
                  </a:cubicBezTo>
                  <a:lnTo>
                    <a:pt x="1885" y="705"/>
                  </a:lnTo>
                  <a:cubicBezTo>
                    <a:pt x="1907" y="693"/>
                    <a:pt x="1916" y="678"/>
                    <a:pt x="1910" y="664"/>
                  </a:cubicBezTo>
                  <a:cubicBezTo>
                    <a:pt x="1905" y="649"/>
                    <a:pt x="1892" y="635"/>
                    <a:pt x="1873" y="625"/>
                  </a:cubicBezTo>
                  <a:cubicBezTo>
                    <a:pt x="1852" y="613"/>
                    <a:pt x="1828" y="605"/>
                    <a:pt x="1802" y="603"/>
                  </a:cubicBezTo>
                  <a:cubicBezTo>
                    <a:pt x="1798" y="602"/>
                    <a:pt x="1794" y="602"/>
                    <a:pt x="1789" y="602"/>
                  </a:cubicBezTo>
                  <a:cubicBezTo>
                    <a:pt x="1768" y="602"/>
                    <a:pt x="1749" y="607"/>
                    <a:pt x="1732" y="616"/>
                  </a:cubicBezTo>
                  <a:lnTo>
                    <a:pt x="1199" y="925"/>
                  </a:lnTo>
                  <a:lnTo>
                    <a:pt x="822" y="708"/>
                  </a:lnTo>
                  <a:lnTo>
                    <a:pt x="1099" y="548"/>
                  </a:lnTo>
                  <a:cubicBezTo>
                    <a:pt x="1121" y="535"/>
                    <a:pt x="1130" y="522"/>
                    <a:pt x="1125" y="507"/>
                  </a:cubicBezTo>
                  <a:cubicBezTo>
                    <a:pt x="1121" y="492"/>
                    <a:pt x="1111" y="481"/>
                    <a:pt x="1095" y="472"/>
                  </a:cubicBezTo>
                  <a:cubicBezTo>
                    <a:pt x="1077" y="462"/>
                    <a:pt x="1056" y="455"/>
                    <a:pt x="1030" y="453"/>
                  </a:cubicBezTo>
                  <a:cubicBezTo>
                    <a:pt x="1027" y="453"/>
                    <a:pt x="1025" y="453"/>
                    <a:pt x="1022" y="453"/>
                  </a:cubicBezTo>
                  <a:cubicBezTo>
                    <a:pt x="1000" y="453"/>
                    <a:pt x="980" y="458"/>
                    <a:pt x="962" y="468"/>
                  </a:cubicBezTo>
                  <a:lnTo>
                    <a:pt x="685" y="628"/>
                  </a:lnTo>
                  <a:lnTo>
                    <a:pt x="311" y="411"/>
                  </a:lnTo>
                  <a:lnTo>
                    <a:pt x="845" y="104"/>
                  </a:lnTo>
                  <a:cubicBezTo>
                    <a:pt x="865" y="92"/>
                    <a:pt x="873" y="78"/>
                    <a:pt x="869" y="63"/>
                  </a:cubicBezTo>
                  <a:cubicBezTo>
                    <a:pt x="864" y="49"/>
                    <a:pt x="851" y="35"/>
                    <a:pt x="829" y="22"/>
                  </a:cubicBezTo>
                  <a:cubicBezTo>
                    <a:pt x="810" y="12"/>
                    <a:pt x="789" y="5"/>
                    <a:pt x="763" y="1"/>
                  </a:cubicBezTo>
                  <a:cubicBezTo>
                    <a:pt x="757" y="1"/>
                    <a:pt x="752" y="0"/>
                    <a:pt x="74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0" name="Google Shape;3692;p60">
              <a:extLst>
                <a:ext uri="{FF2B5EF4-FFF2-40B4-BE49-F238E27FC236}">
                  <a16:creationId xmlns:a16="http://schemas.microsoft.com/office/drawing/2014/main" id="{5DE2790B-95A0-2A73-2EB8-AC4BF1CB7660}"/>
                </a:ext>
              </a:extLst>
            </p:cNvPr>
            <p:cNvSpPr/>
            <p:nvPr/>
          </p:nvSpPr>
          <p:spPr>
            <a:xfrm>
              <a:off x="4793670" y="3055310"/>
              <a:ext cx="598300" cy="345510"/>
            </a:xfrm>
            <a:custGeom>
              <a:avLst/>
              <a:gdLst/>
              <a:ahLst/>
              <a:cxnLst/>
              <a:rect l="l" t="t" r="r" b="b"/>
              <a:pathLst>
                <a:path w="7782" h="4494" extrusionOk="0">
                  <a:moveTo>
                    <a:pt x="3236" y="169"/>
                  </a:moveTo>
                  <a:lnTo>
                    <a:pt x="7492" y="2624"/>
                  </a:lnTo>
                  <a:lnTo>
                    <a:pt x="4545" y="4326"/>
                  </a:lnTo>
                  <a:lnTo>
                    <a:pt x="291" y="1870"/>
                  </a:lnTo>
                  <a:lnTo>
                    <a:pt x="3236" y="169"/>
                  </a:lnTo>
                  <a:close/>
                  <a:moveTo>
                    <a:pt x="3236" y="1"/>
                  </a:moveTo>
                  <a:lnTo>
                    <a:pt x="0" y="1869"/>
                  </a:lnTo>
                  <a:lnTo>
                    <a:pt x="4545" y="4494"/>
                  </a:lnTo>
                  <a:lnTo>
                    <a:pt x="7781" y="2624"/>
                  </a:lnTo>
                  <a:lnTo>
                    <a:pt x="323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1" name="Google Shape;3693;p60">
              <a:extLst>
                <a:ext uri="{FF2B5EF4-FFF2-40B4-BE49-F238E27FC236}">
                  <a16:creationId xmlns:a16="http://schemas.microsoft.com/office/drawing/2014/main" id="{B4856404-1F35-4757-F98A-957521031683}"/>
                </a:ext>
              </a:extLst>
            </p:cNvPr>
            <p:cNvSpPr/>
            <p:nvPr/>
          </p:nvSpPr>
          <p:spPr>
            <a:xfrm>
              <a:off x="4978563" y="3109817"/>
              <a:ext cx="320369" cy="183442"/>
            </a:xfrm>
            <a:custGeom>
              <a:avLst/>
              <a:gdLst/>
              <a:ahLst/>
              <a:cxnLst/>
              <a:rect l="l" t="t" r="r" b="b"/>
              <a:pathLst>
                <a:path w="4167" h="2386" extrusionOk="0">
                  <a:moveTo>
                    <a:pt x="773" y="1"/>
                  </a:moveTo>
                  <a:cubicBezTo>
                    <a:pt x="723" y="1"/>
                    <a:pt x="674" y="12"/>
                    <a:pt x="636" y="34"/>
                  </a:cubicBezTo>
                  <a:lnTo>
                    <a:pt x="75" y="358"/>
                  </a:lnTo>
                  <a:cubicBezTo>
                    <a:pt x="0" y="401"/>
                    <a:pt x="0" y="472"/>
                    <a:pt x="75" y="515"/>
                  </a:cubicBezTo>
                  <a:lnTo>
                    <a:pt x="3259" y="2352"/>
                  </a:lnTo>
                  <a:cubicBezTo>
                    <a:pt x="3297" y="2374"/>
                    <a:pt x="3347" y="2385"/>
                    <a:pt x="3397" y="2385"/>
                  </a:cubicBezTo>
                  <a:cubicBezTo>
                    <a:pt x="3416" y="2385"/>
                    <a:pt x="3435" y="2384"/>
                    <a:pt x="3453" y="2381"/>
                  </a:cubicBezTo>
                  <a:cubicBezTo>
                    <a:pt x="3481" y="2375"/>
                    <a:pt x="3508" y="2366"/>
                    <a:pt x="3530" y="2352"/>
                  </a:cubicBezTo>
                  <a:lnTo>
                    <a:pt x="4092" y="2028"/>
                  </a:lnTo>
                  <a:cubicBezTo>
                    <a:pt x="4167" y="1985"/>
                    <a:pt x="4167" y="1915"/>
                    <a:pt x="4092" y="1872"/>
                  </a:cubicBezTo>
                  <a:lnTo>
                    <a:pt x="908" y="34"/>
                  </a:lnTo>
                  <a:cubicBezTo>
                    <a:pt x="871" y="12"/>
                    <a:pt x="822" y="1"/>
                    <a:pt x="77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2" name="Google Shape;3694;p60">
              <a:extLst>
                <a:ext uri="{FF2B5EF4-FFF2-40B4-BE49-F238E27FC236}">
                  <a16:creationId xmlns:a16="http://schemas.microsoft.com/office/drawing/2014/main" id="{831778F7-87A0-93F3-CEF1-DACE7F5F299E}"/>
                </a:ext>
              </a:extLst>
            </p:cNvPr>
            <p:cNvSpPr/>
            <p:nvPr/>
          </p:nvSpPr>
          <p:spPr>
            <a:xfrm>
              <a:off x="4893074" y="3159173"/>
              <a:ext cx="320446" cy="183442"/>
            </a:xfrm>
            <a:custGeom>
              <a:avLst/>
              <a:gdLst/>
              <a:ahLst/>
              <a:cxnLst/>
              <a:rect l="l" t="t" r="r" b="b"/>
              <a:pathLst>
                <a:path w="4168" h="2386" extrusionOk="0">
                  <a:moveTo>
                    <a:pt x="773" y="1"/>
                  </a:moveTo>
                  <a:cubicBezTo>
                    <a:pt x="724" y="1"/>
                    <a:pt x="675" y="12"/>
                    <a:pt x="637" y="34"/>
                  </a:cubicBezTo>
                  <a:lnTo>
                    <a:pt x="75" y="358"/>
                  </a:lnTo>
                  <a:cubicBezTo>
                    <a:pt x="1" y="401"/>
                    <a:pt x="1" y="472"/>
                    <a:pt x="75" y="514"/>
                  </a:cubicBezTo>
                  <a:lnTo>
                    <a:pt x="3260" y="2352"/>
                  </a:lnTo>
                  <a:cubicBezTo>
                    <a:pt x="3297" y="2374"/>
                    <a:pt x="3346" y="2385"/>
                    <a:pt x="3395" y="2385"/>
                  </a:cubicBezTo>
                  <a:cubicBezTo>
                    <a:pt x="3444" y="2385"/>
                    <a:pt x="3493" y="2374"/>
                    <a:pt x="3531" y="2352"/>
                  </a:cubicBezTo>
                  <a:lnTo>
                    <a:pt x="4093" y="2028"/>
                  </a:lnTo>
                  <a:cubicBezTo>
                    <a:pt x="4167" y="1985"/>
                    <a:pt x="4167" y="1915"/>
                    <a:pt x="4093" y="1871"/>
                  </a:cubicBezTo>
                  <a:lnTo>
                    <a:pt x="908" y="34"/>
                  </a:lnTo>
                  <a:cubicBezTo>
                    <a:pt x="871" y="12"/>
                    <a:pt x="822" y="1"/>
                    <a:pt x="77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695;p60">
              <a:extLst>
                <a:ext uri="{FF2B5EF4-FFF2-40B4-BE49-F238E27FC236}">
                  <a16:creationId xmlns:a16="http://schemas.microsoft.com/office/drawing/2014/main" id="{96401EB8-DD7A-88DE-3B41-66B97F17A1EE}"/>
                </a:ext>
              </a:extLst>
            </p:cNvPr>
            <p:cNvSpPr/>
            <p:nvPr/>
          </p:nvSpPr>
          <p:spPr>
            <a:xfrm>
              <a:off x="3430539" y="2437286"/>
              <a:ext cx="644429" cy="390794"/>
            </a:xfrm>
            <a:custGeom>
              <a:avLst/>
              <a:gdLst/>
              <a:ahLst/>
              <a:cxnLst/>
              <a:rect l="l" t="t" r="r" b="b"/>
              <a:pathLst>
                <a:path w="8382" h="5083" extrusionOk="0">
                  <a:moveTo>
                    <a:pt x="7420" y="1"/>
                  </a:moveTo>
                  <a:cubicBezTo>
                    <a:pt x="7396" y="1"/>
                    <a:pt x="7375" y="6"/>
                    <a:pt x="7354" y="18"/>
                  </a:cubicBezTo>
                  <a:lnTo>
                    <a:pt x="6490" y="518"/>
                  </a:lnTo>
                  <a:cubicBezTo>
                    <a:pt x="6465" y="532"/>
                    <a:pt x="6456" y="548"/>
                    <a:pt x="6464" y="566"/>
                  </a:cubicBezTo>
                  <a:cubicBezTo>
                    <a:pt x="6472" y="584"/>
                    <a:pt x="6486" y="600"/>
                    <a:pt x="6508" y="612"/>
                  </a:cubicBezTo>
                  <a:cubicBezTo>
                    <a:pt x="6534" y="627"/>
                    <a:pt x="6562" y="636"/>
                    <a:pt x="6592" y="639"/>
                  </a:cubicBezTo>
                  <a:cubicBezTo>
                    <a:pt x="6598" y="640"/>
                    <a:pt x="6604" y="640"/>
                    <a:pt x="6609" y="640"/>
                  </a:cubicBezTo>
                  <a:cubicBezTo>
                    <a:pt x="6633" y="640"/>
                    <a:pt x="6655" y="634"/>
                    <a:pt x="6674" y="624"/>
                  </a:cubicBezTo>
                  <a:lnTo>
                    <a:pt x="6997" y="437"/>
                  </a:lnTo>
                  <a:lnTo>
                    <a:pt x="8134" y="1093"/>
                  </a:lnTo>
                  <a:cubicBezTo>
                    <a:pt x="8148" y="1101"/>
                    <a:pt x="8164" y="1105"/>
                    <a:pt x="8184" y="1105"/>
                  </a:cubicBezTo>
                  <a:cubicBezTo>
                    <a:pt x="8194" y="1105"/>
                    <a:pt x="8205" y="1104"/>
                    <a:pt x="8217" y="1102"/>
                  </a:cubicBezTo>
                  <a:cubicBezTo>
                    <a:pt x="8251" y="1094"/>
                    <a:pt x="8282" y="1084"/>
                    <a:pt x="8310" y="1067"/>
                  </a:cubicBezTo>
                  <a:cubicBezTo>
                    <a:pt x="8337" y="1051"/>
                    <a:pt x="8358" y="1033"/>
                    <a:pt x="8369" y="1014"/>
                  </a:cubicBezTo>
                  <a:cubicBezTo>
                    <a:pt x="8381" y="994"/>
                    <a:pt x="8376" y="978"/>
                    <a:pt x="8354" y="966"/>
                  </a:cubicBezTo>
                  <a:lnTo>
                    <a:pt x="7218" y="309"/>
                  </a:lnTo>
                  <a:lnTo>
                    <a:pt x="7539" y="124"/>
                  </a:lnTo>
                  <a:cubicBezTo>
                    <a:pt x="7563" y="110"/>
                    <a:pt x="7572" y="94"/>
                    <a:pt x="7565" y="76"/>
                  </a:cubicBezTo>
                  <a:cubicBezTo>
                    <a:pt x="7558" y="58"/>
                    <a:pt x="7542" y="41"/>
                    <a:pt x="7517" y="27"/>
                  </a:cubicBezTo>
                  <a:cubicBezTo>
                    <a:pt x="7495" y="14"/>
                    <a:pt x="7469" y="6"/>
                    <a:pt x="7439" y="2"/>
                  </a:cubicBezTo>
                  <a:cubicBezTo>
                    <a:pt x="7432" y="1"/>
                    <a:pt x="7426" y="1"/>
                    <a:pt x="7420" y="1"/>
                  </a:cubicBezTo>
                  <a:close/>
                  <a:moveTo>
                    <a:pt x="6614" y="1006"/>
                  </a:moveTo>
                  <a:cubicBezTo>
                    <a:pt x="6609" y="1006"/>
                    <a:pt x="6603" y="1006"/>
                    <a:pt x="6598" y="1006"/>
                  </a:cubicBezTo>
                  <a:cubicBezTo>
                    <a:pt x="6557" y="1009"/>
                    <a:pt x="6526" y="1015"/>
                    <a:pt x="6503" y="1029"/>
                  </a:cubicBezTo>
                  <a:cubicBezTo>
                    <a:pt x="6490" y="1037"/>
                    <a:pt x="6482" y="1045"/>
                    <a:pt x="6479" y="1051"/>
                  </a:cubicBezTo>
                  <a:lnTo>
                    <a:pt x="6258" y="1556"/>
                  </a:lnTo>
                  <a:cubicBezTo>
                    <a:pt x="6253" y="1571"/>
                    <a:pt x="6253" y="1584"/>
                    <a:pt x="6260" y="1598"/>
                  </a:cubicBezTo>
                  <a:cubicBezTo>
                    <a:pt x="6267" y="1610"/>
                    <a:pt x="6277" y="1620"/>
                    <a:pt x="6289" y="1627"/>
                  </a:cubicBezTo>
                  <a:cubicBezTo>
                    <a:pt x="6303" y="1635"/>
                    <a:pt x="6320" y="1640"/>
                    <a:pt x="6341" y="1644"/>
                  </a:cubicBezTo>
                  <a:cubicBezTo>
                    <a:pt x="6353" y="1646"/>
                    <a:pt x="6367" y="1647"/>
                    <a:pt x="6381" y="1647"/>
                  </a:cubicBezTo>
                  <a:cubicBezTo>
                    <a:pt x="6391" y="1647"/>
                    <a:pt x="6401" y="1646"/>
                    <a:pt x="6412" y="1645"/>
                  </a:cubicBezTo>
                  <a:lnTo>
                    <a:pt x="7286" y="1517"/>
                  </a:lnTo>
                  <a:cubicBezTo>
                    <a:pt x="7298" y="1515"/>
                    <a:pt x="7310" y="1511"/>
                    <a:pt x="7325" y="1503"/>
                  </a:cubicBezTo>
                  <a:cubicBezTo>
                    <a:pt x="7348" y="1491"/>
                    <a:pt x="7360" y="1473"/>
                    <a:pt x="7366" y="1449"/>
                  </a:cubicBezTo>
                  <a:cubicBezTo>
                    <a:pt x="7370" y="1426"/>
                    <a:pt x="7359" y="1407"/>
                    <a:pt x="7332" y="1392"/>
                  </a:cubicBezTo>
                  <a:cubicBezTo>
                    <a:pt x="7314" y="1380"/>
                    <a:pt x="7294" y="1375"/>
                    <a:pt x="7273" y="1375"/>
                  </a:cubicBezTo>
                  <a:cubicBezTo>
                    <a:pt x="7264" y="1375"/>
                    <a:pt x="7255" y="1376"/>
                    <a:pt x="7246" y="1378"/>
                  </a:cubicBezTo>
                  <a:lnTo>
                    <a:pt x="6546" y="1479"/>
                  </a:lnTo>
                  <a:lnTo>
                    <a:pt x="6722" y="1075"/>
                  </a:lnTo>
                  <a:cubicBezTo>
                    <a:pt x="6731" y="1056"/>
                    <a:pt x="6723" y="1039"/>
                    <a:pt x="6698" y="1026"/>
                  </a:cubicBezTo>
                  <a:cubicBezTo>
                    <a:pt x="6676" y="1012"/>
                    <a:pt x="6648" y="1006"/>
                    <a:pt x="6614" y="1006"/>
                  </a:cubicBezTo>
                  <a:close/>
                  <a:moveTo>
                    <a:pt x="5797" y="1841"/>
                  </a:moveTo>
                  <a:cubicBezTo>
                    <a:pt x="5833" y="1841"/>
                    <a:pt x="5868" y="1852"/>
                    <a:pt x="5902" y="1871"/>
                  </a:cubicBezTo>
                  <a:lnTo>
                    <a:pt x="6183" y="2032"/>
                  </a:lnTo>
                  <a:cubicBezTo>
                    <a:pt x="6222" y="2055"/>
                    <a:pt x="6238" y="2078"/>
                    <a:pt x="6233" y="2102"/>
                  </a:cubicBezTo>
                  <a:cubicBezTo>
                    <a:pt x="6227" y="2126"/>
                    <a:pt x="6204" y="2149"/>
                    <a:pt x="6163" y="2173"/>
                  </a:cubicBezTo>
                  <a:cubicBezTo>
                    <a:pt x="6124" y="2197"/>
                    <a:pt x="6083" y="2209"/>
                    <a:pt x="6043" y="2212"/>
                  </a:cubicBezTo>
                  <a:cubicBezTo>
                    <a:pt x="6037" y="2213"/>
                    <a:pt x="6032" y="2213"/>
                    <a:pt x="6027" y="2213"/>
                  </a:cubicBezTo>
                  <a:cubicBezTo>
                    <a:pt x="5992" y="2213"/>
                    <a:pt x="5957" y="2203"/>
                    <a:pt x="5922" y="2183"/>
                  </a:cubicBezTo>
                  <a:lnTo>
                    <a:pt x="5642" y="2021"/>
                  </a:lnTo>
                  <a:cubicBezTo>
                    <a:pt x="5602" y="1998"/>
                    <a:pt x="5585" y="1976"/>
                    <a:pt x="5591" y="1952"/>
                  </a:cubicBezTo>
                  <a:cubicBezTo>
                    <a:pt x="5596" y="1929"/>
                    <a:pt x="5619" y="1905"/>
                    <a:pt x="5659" y="1881"/>
                  </a:cubicBezTo>
                  <a:cubicBezTo>
                    <a:pt x="5699" y="1859"/>
                    <a:pt x="5740" y="1845"/>
                    <a:pt x="5781" y="1842"/>
                  </a:cubicBezTo>
                  <a:cubicBezTo>
                    <a:pt x="5787" y="1842"/>
                    <a:pt x="5792" y="1841"/>
                    <a:pt x="5797" y="1841"/>
                  </a:cubicBezTo>
                  <a:close/>
                  <a:moveTo>
                    <a:pt x="5828" y="1724"/>
                  </a:moveTo>
                  <a:cubicBezTo>
                    <a:pt x="5815" y="1724"/>
                    <a:pt x="5803" y="1725"/>
                    <a:pt x="5790" y="1726"/>
                  </a:cubicBezTo>
                  <a:cubicBezTo>
                    <a:pt x="5746" y="1730"/>
                    <a:pt x="5704" y="1739"/>
                    <a:pt x="5661" y="1755"/>
                  </a:cubicBezTo>
                  <a:cubicBezTo>
                    <a:pt x="5617" y="1771"/>
                    <a:pt x="5576" y="1789"/>
                    <a:pt x="5538" y="1812"/>
                  </a:cubicBezTo>
                  <a:cubicBezTo>
                    <a:pt x="5457" y="1859"/>
                    <a:pt x="5407" y="1907"/>
                    <a:pt x="5389" y="1959"/>
                  </a:cubicBezTo>
                  <a:cubicBezTo>
                    <a:pt x="5371" y="2010"/>
                    <a:pt x="5405" y="2060"/>
                    <a:pt x="5490" y="2109"/>
                  </a:cubicBezTo>
                  <a:lnTo>
                    <a:pt x="5770" y="2271"/>
                  </a:lnTo>
                  <a:cubicBezTo>
                    <a:pt x="5813" y="2296"/>
                    <a:pt x="5857" y="2313"/>
                    <a:pt x="5901" y="2322"/>
                  </a:cubicBezTo>
                  <a:cubicBezTo>
                    <a:pt x="5931" y="2328"/>
                    <a:pt x="5960" y="2331"/>
                    <a:pt x="5989" y="2331"/>
                  </a:cubicBezTo>
                  <a:cubicBezTo>
                    <a:pt x="6004" y="2331"/>
                    <a:pt x="6018" y="2330"/>
                    <a:pt x="6032" y="2328"/>
                  </a:cubicBezTo>
                  <a:cubicBezTo>
                    <a:pt x="6076" y="2325"/>
                    <a:pt x="6119" y="2316"/>
                    <a:pt x="6161" y="2300"/>
                  </a:cubicBezTo>
                  <a:cubicBezTo>
                    <a:pt x="6204" y="2286"/>
                    <a:pt x="6245" y="2266"/>
                    <a:pt x="6285" y="2244"/>
                  </a:cubicBezTo>
                  <a:cubicBezTo>
                    <a:pt x="6324" y="2221"/>
                    <a:pt x="6357" y="2198"/>
                    <a:pt x="6384" y="2173"/>
                  </a:cubicBezTo>
                  <a:cubicBezTo>
                    <a:pt x="6410" y="2148"/>
                    <a:pt x="6427" y="2122"/>
                    <a:pt x="6433" y="2098"/>
                  </a:cubicBezTo>
                  <a:cubicBezTo>
                    <a:pt x="6440" y="2073"/>
                    <a:pt x="6436" y="2047"/>
                    <a:pt x="6421" y="2022"/>
                  </a:cubicBezTo>
                  <a:cubicBezTo>
                    <a:pt x="6405" y="1996"/>
                    <a:pt x="6376" y="1971"/>
                    <a:pt x="6333" y="1946"/>
                  </a:cubicBezTo>
                  <a:lnTo>
                    <a:pt x="6053" y="1785"/>
                  </a:lnTo>
                  <a:cubicBezTo>
                    <a:pt x="6010" y="1759"/>
                    <a:pt x="5966" y="1743"/>
                    <a:pt x="5921" y="1734"/>
                  </a:cubicBezTo>
                  <a:cubicBezTo>
                    <a:pt x="5890" y="1727"/>
                    <a:pt x="5859" y="1724"/>
                    <a:pt x="5828" y="1724"/>
                  </a:cubicBezTo>
                  <a:close/>
                  <a:moveTo>
                    <a:pt x="4232" y="2001"/>
                  </a:moveTo>
                  <a:cubicBezTo>
                    <a:pt x="4267" y="2001"/>
                    <a:pt x="4301" y="2011"/>
                    <a:pt x="4335" y="2030"/>
                  </a:cubicBezTo>
                  <a:lnTo>
                    <a:pt x="4617" y="2192"/>
                  </a:lnTo>
                  <a:cubicBezTo>
                    <a:pt x="4655" y="2216"/>
                    <a:pt x="4672" y="2238"/>
                    <a:pt x="4667" y="2262"/>
                  </a:cubicBezTo>
                  <a:cubicBezTo>
                    <a:pt x="4661" y="2287"/>
                    <a:pt x="4637" y="2309"/>
                    <a:pt x="4597" y="2333"/>
                  </a:cubicBezTo>
                  <a:cubicBezTo>
                    <a:pt x="4557" y="2357"/>
                    <a:pt x="4517" y="2369"/>
                    <a:pt x="4475" y="2372"/>
                  </a:cubicBezTo>
                  <a:cubicBezTo>
                    <a:pt x="4470" y="2373"/>
                    <a:pt x="4465" y="2373"/>
                    <a:pt x="4460" y="2373"/>
                  </a:cubicBezTo>
                  <a:cubicBezTo>
                    <a:pt x="4425" y="2373"/>
                    <a:pt x="4390" y="2363"/>
                    <a:pt x="4356" y="2343"/>
                  </a:cubicBezTo>
                  <a:lnTo>
                    <a:pt x="4075" y="2181"/>
                  </a:lnTo>
                  <a:cubicBezTo>
                    <a:pt x="4036" y="2158"/>
                    <a:pt x="4019" y="2135"/>
                    <a:pt x="4024" y="2112"/>
                  </a:cubicBezTo>
                  <a:cubicBezTo>
                    <a:pt x="4029" y="2089"/>
                    <a:pt x="4052" y="2065"/>
                    <a:pt x="4092" y="2041"/>
                  </a:cubicBezTo>
                  <a:cubicBezTo>
                    <a:pt x="4133" y="2019"/>
                    <a:pt x="4173" y="2005"/>
                    <a:pt x="4215" y="2002"/>
                  </a:cubicBezTo>
                  <a:cubicBezTo>
                    <a:pt x="4221" y="2001"/>
                    <a:pt x="4226" y="2001"/>
                    <a:pt x="4232" y="2001"/>
                  </a:cubicBezTo>
                  <a:close/>
                  <a:moveTo>
                    <a:pt x="4261" y="1884"/>
                  </a:moveTo>
                  <a:cubicBezTo>
                    <a:pt x="4248" y="1884"/>
                    <a:pt x="4236" y="1885"/>
                    <a:pt x="4223" y="1886"/>
                  </a:cubicBezTo>
                  <a:cubicBezTo>
                    <a:pt x="4180" y="1890"/>
                    <a:pt x="4137" y="1899"/>
                    <a:pt x="4093" y="1915"/>
                  </a:cubicBezTo>
                  <a:cubicBezTo>
                    <a:pt x="4051" y="1930"/>
                    <a:pt x="4010" y="1949"/>
                    <a:pt x="3971" y="1971"/>
                  </a:cubicBezTo>
                  <a:cubicBezTo>
                    <a:pt x="3891" y="2018"/>
                    <a:pt x="3841" y="2067"/>
                    <a:pt x="3823" y="2118"/>
                  </a:cubicBezTo>
                  <a:cubicBezTo>
                    <a:pt x="3805" y="2170"/>
                    <a:pt x="3838" y="2219"/>
                    <a:pt x="3923" y="2269"/>
                  </a:cubicBezTo>
                  <a:lnTo>
                    <a:pt x="4204" y="2431"/>
                  </a:lnTo>
                  <a:cubicBezTo>
                    <a:pt x="4247" y="2456"/>
                    <a:pt x="4290" y="2473"/>
                    <a:pt x="4334" y="2482"/>
                  </a:cubicBezTo>
                  <a:cubicBezTo>
                    <a:pt x="4364" y="2488"/>
                    <a:pt x="4394" y="2491"/>
                    <a:pt x="4423" y="2491"/>
                  </a:cubicBezTo>
                  <a:cubicBezTo>
                    <a:pt x="4437" y="2491"/>
                    <a:pt x="4452" y="2490"/>
                    <a:pt x="4466" y="2488"/>
                  </a:cubicBezTo>
                  <a:cubicBezTo>
                    <a:pt x="4510" y="2485"/>
                    <a:pt x="4553" y="2476"/>
                    <a:pt x="4594" y="2460"/>
                  </a:cubicBezTo>
                  <a:cubicBezTo>
                    <a:pt x="4637" y="2446"/>
                    <a:pt x="4678" y="2426"/>
                    <a:pt x="4718" y="2403"/>
                  </a:cubicBezTo>
                  <a:cubicBezTo>
                    <a:pt x="4758" y="2380"/>
                    <a:pt x="4790" y="2357"/>
                    <a:pt x="4816" y="2332"/>
                  </a:cubicBezTo>
                  <a:cubicBezTo>
                    <a:pt x="4843" y="2307"/>
                    <a:pt x="4860" y="2282"/>
                    <a:pt x="4867" y="2257"/>
                  </a:cubicBezTo>
                  <a:cubicBezTo>
                    <a:pt x="4873" y="2233"/>
                    <a:pt x="4869" y="2207"/>
                    <a:pt x="4853" y="2181"/>
                  </a:cubicBezTo>
                  <a:cubicBezTo>
                    <a:pt x="4839" y="2156"/>
                    <a:pt x="4810" y="2130"/>
                    <a:pt x="4767" y="2105"/>
                  </a:cubicBezTo>
                  <a:lnTo>
                    <a:pt x="4485" y="1943"/>
                  </a:lnTo>
                  <a:cubicBezTo>
                    <a:pt x="4442" y="1919"/>
                    <a:pt x="4400" y="1902"/>
                    <a:pt x="4355" y="1894"/>
                  </a:cubicBezTo>
                  <a:cubicBezTo>
                    <a:pt x="4323" y="1887"/>
                    <a:pt x="4292" y="1884"/>
                    <a:pt x="4261" y="1884"/>
                  </a:cubicBezTo>
                  <a:close/>
                  <a:moveTo>
                    <a:pt x="4834" y="1420"/>
                  </a:moveTo>
                  <a:cubicBezTo>
                    <a:pt x="4829" y="1420"/>
                    <a:pt x="4823" y="1420"/>
                    <a:pt x="4816" y="1421"/>
                  </a:cubicBezTo>
                  <a:cubicBezTo>
                    <a:pt x="4785" y="1424"/>
                    <a:pt x="4758" y="1432"/>
                    <a:pt x="4737" y="1443"/>
                  </a:cubicBezTo>
                  <a:cubicBezTo>
                    <a:pt x="4725" y="1451"/>
                    <a:pt x="4716" y="1459"/>
                    <a:pt x="4709" y="1469"/>
                  </a:cubicBezTo>
                  <a:cubicBezTo>
                    <a:pt x="4704" y="1478"/>
                    <a:pt x="4704" y="1488"/>
                    <a:pt x="4709" y="1500"/>
                  </a:cubicBezTo>
                  <a:lnTo>
                    <a:pt x="5338" y="2746"/>
                  </a:lnTo>
                  <a:cubicBezTo>
                    <a:pt x="5341" y="2755"/>
                    <a:pt x="5348" y="2762"/>
                    <a:pt x="5358" y="2768"/>
                  </a:cubicBezTo>
                  <a:cubicBezTo>
                    <a:pt x="5374" y="2777"/>
                    <a:pt x="5396" y="2782"/>
                    <a:pt x="5422" y="2782"/>
                  </a:cubicBezTo>
                  <a:cubicBezTo>
                    <a:pt x="5425" y="2782"/>
                    <a:pt x="5427" y="2782"/>
                    <a:pt x="5430" y="2782"/>
                  </a:cubicBezTo>
                  <a:cubicBezTo>
                    <a:pt x="5459" y="2782"/>
                    <a:pt x="5486" y="2775"/>
                    <a:pt x="5510" y="2762"/>
                  </a:cubicBezTo>
                  <a:cubicBezTo>
                    <a:pt x="5525" y="2753"/>
                    <a:pt x="5536" y="2743"/>
                    <a:pt x="5541" y="2732"/>
                  </a:cubicBezTo>
                  <a:cubicBezTo>
                    <a:pt x="5548" y="2721"/>
                    <a:pt x="5549" y="2710"/>
                    <a:pt x="5545" y="2700"/>
                  </a:cubicBezTo>
                  <a:lnTo>
                    <a:pt x="4921" y="1456"/>
                  </a:lnTo>
                  <a:cubicBezTo>
                    <a:pt x="4917" y="1449"/>
                    <a:pt x="4909" y="1441"/>
                    <a:pt x="4897" y="1435"/>
                  </a:cubicBezTo>
                  <a:cubicBezTo>
                    <a:pt x="4880" y="1425"/>
                    <a:pt x="4859" y="1420"/>
                    <a:pt x="4834" y="1420"/>
                  </a:cubicBezTo>
                  <a:close/>
                  <a:moveTo>
                    <a:pt x="3119" y="2698"/>
                  </a:moveTo>
                  <a:lnTo>
                    <a:pt x="3464" y="2897"/>
                  </a:lnTo>
                  <a:cubicBezTo>
                    <a:pt x="3428" y="2908"/>
                    <a:pt x="3392" y="2917"/>
                    <a:pt x="3357" y="2925"/>
                  </a:cubicBezTo>
                  <a:cubicBezTo>
                    <a:pt x="3322" y="2933"/>
                    <a:pt x="3288" y="2939"/>
                    <a:pt x="3257" y="2941"/>
                  </a:cubicBezTo>
                  <a:cubicBezTo>
                    <a:pt x="3246" y="2942"/>
                    <a:pt x="3236" y="2942"/>
                    <a:pt x="3226" y="2942"/>
                  </a:cubicBezTo>
                  <a:cubicBezTo>
                    <a:pt x="3205" y="2942"/>
                    <a:pt x="3184" y="2940"/>
                    <a:pt x="3163" y="2936"/>
                  </a:cubicBezTo>
                  <a:cubicBezTo>
                    <a:pt x="3133" y="2931"/>
                    <a:pt x="3105" y="2921"/>
                    <a:pt x="3078" y="2906"/>
                  </a:cubicBezTo>
                  <a:cubicBezTo>
                    <a:pt x="3029" y="2877"/>
                    <a:pt x="3010" y="2844"/>
                    <a:pt x="3022" y="2808"/>
                  </a:cubicBezTo>
                  <a:cubicBezTo>
                    <a:pt x="3035" y="2772"/>
                    <a:pt x="3068" y="2735"/>
                    <a:pt x="3119" y="2698"/>
                  </a:cubicBezTo>
                  <a:close/>
                  <a:moveTo>
                    <a:pt x="4028" y="2952"/>
                  </a:moveTo>
                  <a:cubicBezTo>
                    <a:pt x="4090" y="2952"/>
                    <a:pt x="4149" y="2968"/>
                    <a:pt x="4205" y="3000"/>
                  </a:cubicBezTo>
                  <a:cubicBezTo>
                    <a:pt x="4259" y="3031"/>
                    <a:pt x="4285" y="3065"/>
                    <a:pt x="4283" y="3102"/>
                  </a:cubicBezTo>
                  <a:cubicBezTo>
                    <a:pt x="4280" y="3138"/>
                    <a:pt x="4256" y="3175"/>
                    <a:pt x="4209" y="3215"/>
                  </a:cubicBezTo>
                  <a:lnTo>
                    <a:pt x="3808" y="2983"/>
                  </a:lnTo>
                  <a:cubicBezTo>
                    <a:pt x="3881" y="2965"/>
                    <a:pt x="3949" y="2954"/>
                    <a:pt x="4016" y="2952"/>
                  </a:cubicBezTo>
                  <a:cubicBezTo>
                    <a:pt x="4020" y="2952"/>
                    <a:pt x="4024" y="2952"/>
                    <a:pt x="4028" y="2952"/>
                  </a:cubicBezTo>
                  <a:close/>
                  <a:moveTo>
                    <a:pt x="3458" y="2396"/>
                  </a:moveTo>
                  <a:cubicBezTo>
                    <a:pt x="3451" y="2396"/>
                    <a:pt x="3443" y="2396"/>
                    <a:pt x="3436" y="2397"/>
                  </a:cubicBezTo>
                  <a:cubicBezTo>
                    <a:pt x="3396" y="2399"/>
                    <a:pt x="3355" y="2408"/>
                    <a:pt x="3310" y="2422"/>
                  </a:cubicBezTo>
                  <a:cubicBezTo>
                    <a:pt x="3265" y="2435"/>
                    <a:pt x="3220" y="2451"/>
                    <a:pt x="3173" y="2471"/>
                  </a:cubicBezTo>
                  <a:cubicBezTo>
                    <a:pt x="3127" y="2492"/>
                    <a:pt x="3087" y="2512"/>
                    <a:pt x="3052" y="2531"/>
                  </a:cubicBezTo>
                  <a:lnTo>
                    <a:pt x="3000" y="2502"/>
                  </a:lnTo>
                  <a:cubicBezTo>
                    <a:pt x="2992" y="2497"/>
                    <a:pt x="2980" y="2494"/>
                    <a:pt x="2966" y="2494"/>
                  </a:cubicBezTo>
                  <a:cubicBezTo>
                    <a:pt x="2961" y="2494"/>
                    <a:pt x="2956" y="2494"/>
                    <a:pt x="2950" y="2495"/>
                  </a:cubicBezTo>
                  <a:cubicBezTo>
                    <a:pt x="2928" y="2498"/>
                    <a:pt x="2909" y="2504"/>
                    <a:pt x="2894" y="2512"/>
                  </a:cubicBezTo>
                  <a:cubicBezTo>
                    <a:pt x="2876" y="2523"/>
                    <a:pt x="2866" y="2533"/>
                    <a:pt x="2864" y="2546"/>
                  </a:cubicBezTo>
                  <a:cubicBezTo>
                    <a:pt x="2861" y="2557"/>
                    <a:pt x="2866" y="2566"/>
                    <a:pt x="2877" y="2573"/>
                  </a:cubicBezTo>
                  <a:lnTo>
                    <a:pt x="2932" y="2604"/>
                  </a:lnTo>
                  <a:cubicBezTo>
                    <a:pt x="2887" y="2636"/>
                    <a:pt x="2848" y="2670"/>
                    <a:pt x="2815" y="2706"/>
                  </a:cubicBezTo>
                  <a:cubicBezTo>
                    <a:pt x="2783" y="2742"/>
                    <a:pt x="2762" y="2778"/>
                    <a:pt x="2753" y="2816"/>
                  </a:cubicBezTo>
                  <a:cubicBezTo>
                    <a:pt x="2745" y="2853"/>
                    <a:pt x="2751" y="2891"/>
                    <a:pt x="2770" y="2929"/>
                  </a:cubicBezTo>
                  <a:cubicBezTo>
                    <a:pt x="2789" y="2967"/>
                    <a:pt x="2829" y="3002"/>
                    <a:pt x="2888" y="3037"/>
                  </a:cubicBezTo>
                  <a:cubicBezTo>
                    <a:pt x="2949" y="3072"/>
                    <a:pt x="3011" y="3094"/>
                    <a:pt x="3075" y="3104"/>
                  </a:cubicBezTo>
                  <a:cubicBezTo>
                    <a:pt x="3116" y="3110"/>
                    <a:pt x="3157" y="3113"/>
                    <a:pt x="3198" y="3113"/>
                  </a:cubicBezTo>
                  <a:cubicBezTo>
                    <a:pt x="3222" y="3113"/>
                    <a:pt x="3246" y="3112"/>
                    <a:pt x="3270" y="3110"/>
                  </a:cubicBezTo>
                  <a:cubicBezTo>
                    <a:pt x="3336" y="3104"/>
                    <a:pt x="3401" y="3093"/>
                    <a:pt x="3465" y="3076"/>
                  </a:cubicBezTo>
                  <a:cubicBezTo>
                    <a:pt x="3530" y="3059"/>
                    <a:pt x="3595" y="3041"/>
                    <a:pt x="3656" y="3023"/>
                  </a:cubicBezTo>
                  <a:lnTo>
                    <a:pt x="4102" y="3280"/>
                  </a:lnTo>
                  <a:cubicBezTo>
                    <a:pt x="4046" y="3308"/>
                    <a:pt x="3992" y="3328"/>
                    <a:pt x="3940" y="3340"/>
                  </a:cubicBezTo>
                  <a:cubicBezTo>
                    <a:pt x="3890" y="3351"/>
                    <a:pt x="3842" y="3359"/>
                    <a:pt x="3799" y="3363"/>
                  </a:cubicBezTo>
                  <a:cubicBezTo>
                    <a:pt x="3757" y="3368"/>
                    <a:pt x="3720" y="3370"/>
                    <a:pt x="3689" y="3372"/>
                  </a:cubicBezTo>
                  <a:cubicBezTo>
                    <a:pt x="3658" y="3374"/>
                    <a:pt x="3633" y="3380"/>
                    <a:pt x="3617" y="3390"/>
                  </a:cubicBezTo>
                  <a:cubicBezTo>
                    <a:pt x="3605" y="3397"/>
                    <a:pt x="3596" y="3406"/>
                    <a:pt x="3591" y="3417"/>
                  </a:cubicBezTo>
                  <a:cubicBezTo>
                    <a:pt x="3586" y="3427"/>
                    <a:pt x="3584" y="3439"/>
                    <a:pt x="3586" y="3450"/>
                  </a:cubicBezTo>
                  <a:cubicBezTo>
                    <a:pt x="3588" y="3462"/>
                    <a:pt x="3592" y="3472"/>
                    <a:pt x="3600" y="3483"/>
                  </a:cubicBezTo>
                  <a:cubicBezTo>
                    <a:pt x="3608" y="3493"/>
                    <a:pt x="3618" y="3502"/>
                    <a:pt x="3629" y="3507"/>
                  </a:cubicBezTo>
                  <a:cubicBezTo>
                    <a:pt x="3652" y="3521"/>
                    <a:pt x="3687" y="3529"/>
                    <a:pt x="3734" y="3532"/>
                  </a:cubicBezTo>
                  <a:cubicBezTo>
                    <a:pt x="3746" y="3533"/>
                    <a:pt x="3758" y="3533"/>
                    <a:pt x="3771" y="3533"/>
                  </a:cubicBezTo>
                  <a:cubicBezTo>
                    <a:pt x="3808" y="3533"/>
                    <a:pt x="3850" y="3530"/>
                    <a:pt x="3894" y="3523"/>
                  </a:cubicBezTo>
                  <a:cubicBezTo>
                    <a:pt x="3955" y="3513"/>
                    <a:pt x="4019" y="3497"/>
                    <a:pt x="4087" y="3476"/>
                  </a:cubicBezTo>
                  <a:cubicBezTo>
                    <a:pt x="4154" y="3453"/>
                    <a:pt x="4221" y="3424"/>
                    <a:pt x="4286" y="3386"/>
                  </a:cubicBezTo>
                  <a:lnTo>
                    <a:pt x="4344" y="3420"/>
                  </a:lnTo>
                  <a:cubicBezTo>
                    <a:pt x="4354" y="3425"/>
                    <a:pt x="4365" y="3428"/>
                    <a:pt x="4380" y="3428"/>
                  </a:cubicBezTo>
                  <a:cubicBezTo>
                    <a:pt x="4384" y="3428"/>
                    <a:pt x="4388" y="3428"/>
                    <a:pt x="4392" y="3427"/>
                  </a:cubicBezTo>
                  <a:cubicBezTo>
                    <a:pt x="4412" y="3426"/>
                    <a:pt x="4431" y="3421"/>
                    <a:pt x="4449" y="3411"/>
                  </a:cubicBezTo>
                  <a:cubicBezTo>
                    <a:pt x="4465" y="3402"/>
                    <a:pt x="4474" y="3390"/>
                    <a:pt x="4478" y="3378"/>
                  </a:cubicBezTo>
                  <a:cubicBezTo>
                    <a:pt x="4483" y="3365"/>
                    <a:pt x="4480" y="3355"/>
                    <a:pt x="4468" y="3349"/>
                  </a:cubicBezTo>
                  <a:lnTo>
                    <a:pt x="4404" y="3311"/>
                  </a:lnTo>
                  <a:cubicBezTo>
                    <a:pt x="4502" y="3239"/>
                    <a:pt x="4554" y="3163"/>
                    <a:pt x="4560" y="3085"/>
                  </a:cubicBezTo>
                  <a:cubicBezTo>
                    <a:pt x="4564" y="3007"/>
                    <a:pt x="4509" y="2934"/>
                    <a:pt x="4393" y="2867"/>
                  </a:cubicBezTo>
                  <a:cubicBezTo>
                    <a:pt x="4328" y="2829"/>
                    <a:pt x="4262" y="2805"/>
                    <a:pt x="4196" y="2792"/>
                  </a:cubicBezTo>
                  <a:cubicBezTo>
                    <a:pt x="4140" y="2782"/>
                    <a:pt x="4085" y="2777"/>
                    <a:pt x="4029" y="2777"/>
                  </a:cubicBezTo>
                  <a:cubicBezTo>
                    <a:pt x="4018" y="2777"/>
                    <a:pt x="4007" y="2777"/>
                    <a:pt x="3997" y="2778"/>
                  </a:cubicBezTo>
                  <a:cubicBezTo>
                    <a:pt x="3930" y="2781"/>
                    <a:pt x="3865" y="2790"/>
                    <a:pt x="3799" y="2806"/>
                  </a:cubicBezTo>
                  <a:cubicBezTo>
                    <a:pt x="3735" y="2820"/>
                    <a:pt x="3672" y="2836"/>
                    <a:pt x="3610" y="2854"/>
                  </a:cubicBezTo>
                  <a:lnTo>
                    <a:pt x="3226" y="2631"/>
                  </a:lnTo>
                  <a:cubicBezTo>
                    <a:pt x="3265" y="2612"/>
                    <a:pt x="3301" y="2598"/>
                    <a:pt x="3334" y="2586"/>
                  </a:cubicBezTo>
                  <a:cubicBezTo>
                    <a:pt x="3368" y="2576"/>
                    <a:pt x="3399" y="2567"/>
                    <a:pt x="3427" y="2561"/>
                  </a:cubicBezTo>
                  <a:cubicBezTo>
                    <a:pt x="3454" y="2555"/>
                    <a:pt x="3476" y="2550"/>
                    <a:pt x="3497" y="2546"/>
                  </a:cubicBezTo>
                  <a:cubicBezTo>
                    <a:pt x="3517" y="2541"/>
                    <a:pt x="3534" y="2536"/>
                    <a:pt x="3546" y="2528"/>
                  </a:cubicBezTo>
                  <a:cubicBezTo>
                    <a:pt x="3561" y="2519"/>
                    <a:pt x="3571" y="2509"/>
                    <a:pt x="3575" y="2497"/>
                  </a:cubicBezTo>
                  <a:cubicBezTo>
                    <a:pt x="3579" y="2487"/>
                    <a:pt x="3580" y="2476"/>
                    <a:pt x="3575" y="2465"/>
                  </a:cubicBezTo>
                  <a:cubicBezTo>
                    <a:pt x="3572" y="2453"/>
                    <a:pt x="3565" y="2443"/>
                    <a:pt x="3556" y="2434"/>
                  </a:cubicBezTo>
                  <a:cubicBezTo>
                    <a:pt x="3547" y="2425"/>
                    <a:pt x="3538" y="2417"/>
                    <a:pt x="3529" y="2412"/>
                  </a:cubicBezTo>
                  <a:cubicBezTo>
                    <a:pt x="3511" y="2402"/>
                    <a:pt x="3487" y="2396"/>
                    <a:pt x="3458" y="2396"/>
                  </a:cubicBezTo>
                  <a:close/>
                  <a:moveTo>
                    <a:pt x="2271" y="3570"/>
                  </a:moveTo>
                  <a:lnTo>
                    <a:pt x="2481" y="3749"/>
                  </a:lnTo>
                  <a:lnTo>
                    <a:pt x="2241" y="3888"/>
                  </a:lnTo>
                  <a:lnTo>
                    <a:pt x="2029" y="3710"/>
                  </a:lnTo>
                  <a:lnTo>
                    <a:pt x="2271" y="3570"/>
                  </a:lnTo>
                  <a:close/>
                  <a:moveTo>
                    <a:pt x="2060" y="3148"/>
                  </a:moveTo>
                  <a:cubicBezTo>
                    <a:pt x="2053" y="3148"/>
                    <a:pt x="2046" y="3148"/>
                    <a:pt x="2038" y="3149"/>
                  </a:cubicBezTo>
                  <a:cubicBezTo>
                    <a:pt x="2006" y="3154"/>
                    <a:pt x="1976" y="3163"/>
                    <a:pt x="1949" y="3179"/>
                  </a:cubicBezTo>
                  <a:cubicBezTo>
                    <a:pt x="1929" y="3190"/>
                    <a:pt x="1913" y="3203"/>
                    <a:pt x="1902" y="3218"/>
                  </a:cubicBezTo>
                  <a:cubicBezTo>
                    <a:pt x="1892" y="3234"/>
                    <a:pt x="1892" y="3246"/>
                    <a:pt x="1903" y="3255"/>
                  </a:cubicBezTo>
                  <a:lnTo>
                    <a:pt x="2152" y="3467"/>
                  </a:lnTo>
                  <a:lnTo>
                    <a:pt x="1911" y="3606"/>
                  </a:lnTo>
                  <a:lnTo>
                    <a:pt x="1689" y="3421"/>
                  </a:lnTo>
                  <a:cubicBezTo>
                    <a:pt x="1666" y="3408"/>
                    <a:pt x="1642" y="3402"/>
                    <a:pt x="1616" y="3402"/>
                  </a:cubicBezTo>
                  <a:cubicBezTo>
                    <a:pt x="1610" y="3402"/>
                    <a:pt x="1604" y="3402"/>
                    <a:pt x="1598" y="3403"/>
                  </a:cubicBezTo>
                  <a:cubicBezTo>
                    <a:pt x="1565" y="3407"/>
                    <a:pt x="1535" y="3417"/>
                    <a:pt x="1508" y="3433"/>
                  </a:cubicBezTo>
                  <a:cubicBezTo>
                    <a:pt x="1487" y="3445"/>
                    <a:pt x="1471" y="3459"/>
                    <a:pt x="1461" y="3474"/>
                  </a:cubicBezTo>
                  <a:cubicBezTo>
                    <a:pt x="1451" y="3488"/>
                    <a:pt x="1451" y="3501"/>
                    <a:pt x="1462" y="3511"/>
                  </a:cubicBezTo>
                  <a:lnTo>
                    <a:pt x="1713" y="3720"/>
                  </a:lnTo>
                  <a:lnTo>
                    <a:pt x="1498" y="3844"/>
                  </a:lnTo>
                  <a:cubicBezTo>
                    <a:pt x="1479" y="3855"/>
                    <a:pt x="1471" y="3869"/>
                    <a:pt x="1474" y="3883"/>
                  </a:cubicBezTo>
                  <a:cubicBezTo>
                    <a:pt x="1478" y="3898"/>
                    <a:pt x="1490" y="3912"/>
                    <a:pt x="1511" y="3924"/>
                  </a:cubicBezTo>
                  <a:cubicBezTo>
                    <a:pt x="1534" y="3938"/>
                    <a:pt x="1557" y="3944"/>
                    <a:pt x="1582" y="3945"/>
                  </a:cubicBezTo>
                  <a:cubicBezTo>
                    <a:pt x="1585" y="3946"/>
                    <a:pt x="1588" y="3946"/>
                    <a:pt x="1591" y="3946"/>
                  </a:cubicBezTo>
                  <a:cubicBezTo>
                    <a:pt x="1612" y="3946"/>
                    <a:pt x="1632" y="3939"/>
                    <a:pt x="1652" y="3929"/>
                  </a:cubicBezTo>
                  <a:lnTo>
                    <a:pt x="1829" y="3826"/>
                  </a:lnTo>
                  <a:lnTo>
                    <a:pt x="2042" y="4004"/>
                  </a:lnTo>
                  <a:lnTo>
                    <a:pt x="1829" y="4127"/>
                  </a:lnTo>
                  <a:cubicBezTo>
                    <a:pt x="1811" y="4137"/>
                    <a:pt x="1803" y="4150"/>
                    <a:pt x="1806" y="4166"/>
                  </a:cubicBezTo>
                  <a:cubicBezTo>
                    <a:pt x="1810" y="4182"/>
                    <a:pt x="1822" y="4195"/>
                    <a:pt x="1844" y="4208"/>
                  </a:cubicBezTo>
                  <a:cubicBezTo>
                    <a:pt x="1865" y="4220"/>
                    <a:pt x="1889" y="4227"/>
                    <a:pt x="1914" y="4228"/>
                  </a:cubicBezTo>
                  <a:cubicBezTo>
                    <a:pt x="1917" y="4228"/>
                    <a:pt x="1919" y="4228"/>
                    <a:pt x="1921" y="4228"/>
                  </a:cubicBezTo>
                  <a:cubicBezTo>
                    <a:pt x="1944" y="4228"/>
                    <a:pt x="1966" y="4223"/>
                    <a:pt x="1984" y="4212"/>
                  </a:cubicBezTo>
                  <a:lnTo>
                    <a:pt x="2160" y="4111"/>
                  </a:lnTo>
                  <a:lnTo>
                    <a:pt x="2411" y="4316"/>
                  </a:lnTo>
                  <a:cubicBezTo>
                    <a:pt x="2429" y="4327"/>
                    <a:pt x="2451" y="4333"/>
                    <a:pt x="2475" y="4333"/>
                  </a:cubicBezTo>
                  <a:cubicBezTo>
                    <a:pt x="2484" y="4333"/>
                    <a:pt x="2492" y="4332"/>
                    <a:pt x="2501" y="4331"/>
                  </a:cubicBezTo>
                  <a:cubicBezTo>
                    <a:pt x="2536" y="4326"/>
                    <a:pt x="2568" y="4316"/>
                    <a:pt x="2595" y="4300"/>
                  </a:cubicBezTo>
                  <a:cubicBezTo>
                    <a:pt x="2611" y="4290"/>
                    <a:pt x="2625" y="4276"/>
                    <a:pt x="2634" y="4261"/>
                  </a:cubicBezTo>
                  <a:cubicBezTo>
                    <a:pt x="2643" y="4244"/>
                    <a:pt x="2642" y="4231"/>
                    <a:pt x="2629" y="4220"/>
                  </a:cubicBezTo>
                  <a:lnTo>
                    <a:pt x="2361" y="3994"/>
                  </a:lnTo>
                  <a:lnTo>
                    <a:pt x="2601" y="3855"/>
                  </a:lnTo>
                  <a:lnTo>
                    <a:pt x="2849" y="4064"/>
                  </a:lnTo>
                  <a:cubicBezTo>
                    <a:pt x="2868" y="4075"/>
                    <a:pt x="2890" y="4080"/>
                    <a:pt x="2914" y="4080"/>
                  </a:cubicBezTo>
                  <a:cubicBezTo>
                    <a:pt x="2922" y="4080"/>
                    <a:pt x="2931" y="4079"/>
                    <a:pt x="2939" y="4078"/>
                  </a:cubicBezTo>
                  <a:cubicBezTo>
                    <a:pt x="2974" y="4074"/>
                    <a:pt x="3006" y="4063"/>
                    <a:pt x="3033" y="4047"/>
                  </a:cubicBezTo>
                  <a:cubicBezTo>
                    <a:pt x="3053" y="4035"/>
                    <a:pt x="3066" y="4022"/>
                    <a:pt x="3075" y="4006"/>
                  </a:cubicBezTo>
                  <a:cubicBezTo>
                    <a:pt x="3083" y="3990"/>
                    <a:pt x="3082" y="3977"/>
                    <a:pt x="3071" y="3968"/>
                  </a:cubicBezTo>
                  <a:lnTo>
                    <a:pt x="2802" y="3739"/>
                  </a:lnTo>
                  <a:lnTo>
                    <a:pt x="3015" y="3617"/>
                  </a:lnTo>
                  <a:cubicBezTo>
                    <a:pt x="3030" y="3608"/>
                    <a:pt x="3038" y="3594"/>
                    <a:pt x="3038" y="3578"/>
                  </a:cubicBezTo>
                  <a:cubicBezTo>
                    <a:pt x="3037" y="3561"/>
                    <a:pt x="3027" y="3547"/>
                    <a:pt x="3004" y="3534"/>
                  </a:cubicBezTo>
                  <a:cubicBezTo>
                    <a:pt x="2983" y="3522"/>
                    <a:pt x="2958" y="3516"/>
                    <a:pt x="2929" y="3516"/>
                  </a:cubicBezTo>
                  <a:cubicBezTo>
                    <a:pt x="2900" y="3516"/>
                    <a:pt x="2876" y="3522"/>
                    <a:pt x="2858" y="3532"/>
                  </a:cubicBezTo>
                  <a:lnTo>
                    <a:pt x="2681" y="3635"/>
                  </a:lnTo>
                  <a:lnTo>
                    <a:pt x="2471" y="3456"/>
                  </a:lnTo>
                  <a:lnTo>
                    <a:pt x="2681" y="3334"/>
                  </a:lnTo>
                  <a:cubicBezTo>
                    <a:pt x="2698" y="3324"/>
                    <a:pt x="2706" y="3311"/>
                    <a:pt x="2705" y="3296"/>
                  </a:cubicBezTo>
                  <a:cubicBezTo>
                    <a:pt x="2703" y="3279"/>
                    <a:pt x="2691" y="3265"/>
                    <a:pt x="2670" y="3253"/>
                  </a:cubicBezTo>
                  <a:cubicBezTo>
                    <a:pt x="2649" y="3240"/>
                    <a:pt x="2624" y="3234"/>
                    <a:pt x="2597" y="3234"/>
                  </a:cubicBezTo>
                  <a:cubicBezTo>
                    <a:pt x="2569" y="3234"/>
                    <a:pt x="2545" y="3239"/>
                    <a:pt x="2527" y="3250"/>
                  </a:cubicBezTo>
                  <a:lnTo>
                    <a:pt x="2350" y="3352"/>
                  </a:lnTo>
                  <a:lnTo>
                    <a:pt x="2132" y="3165"/>
                  </a:lnTo>
                  <a:cubicBezTo>
                    <a:pt x="2109" y="3154"/>
                    <a:pt x="2085" y="3148"/>
                    <a:pt x="2060" y="3148"/>
                  </a:cubicBezTo>
                  <a:close/>
                  <a:moveTo>
                    <a:pt x="672" y="3996"/>
                  </a:moveTo>
                  <a:cubicBezTo>
                    <a:pt x="652" y="3996"/>
                    <a:pt x="632" y="3997"/>
                    <a:pt x="612" y="3998"/>
                  </a:cubicBezTo>
                  <a:cubicBezTo>
                    <a:pt x="549" y="4005"/>
                    <a:pt x="485" y="4019"/>
                    <a:pt x="421" y="4042"/>
                  </a:cubicBezTo>
                  <a:cubicBezTo>
                    <a:pt x="358" y="4065"/>
                    <a:pt x="296" y="4094"/>
                    <a:pt x="234" y="4129"/>
                  </a:cubicBezTo>
                  <a:cubicBezTo>
                    <a:pt x="149" y="4179"/>
                    <a:pt x="88" y="4226"/>
                    <a:pt x="54" y="4272"/>
                  </a:cubicBezTo>
                  <a:cubicBezTo>
                    <a:pt x="20" y="4317"/>
                    <a:pt x="2" y="4359"/>
                    <a:pt x="1" y="4396"/>
                  </a:cubicBezTo>
                  <a:cubicBezTo>
                    <a:pt x="0" y="4434"/>
                    <a:pt x="11" y="4468"/>
                    <a:pt x="36" y="4497"/>
                  </a:cubicBezTo>
                  <a:cubicBezTo>
                    <a:pt x="60" y="4525"/>
                    <a:pt x="87" y="4549"/>
                    <a:pt x="117" y="4567"/>
                  </a:cubicBezTo>
                  <a:cubicBezTo>
                    <a:pt x="153" y="4587"/>
                    <a:pt x="183" y="4597"/>
                    <a:pt x="208" y="4597"/>
                  </a:cubicBezTo>
                  <a:cubicBezTo>
                    <a:pt x="209" y="4597"/>
                    <a:pt x="211" y="4597"/>
                    <a:pt x="212" y="4597"/>
                  </a:cubicBezTo>
                  <a:cubicBezTo>
                    <a:pt x="239" y="4596"/>
                    <a:pt x="276" y="4583"/>
                    <a:pt x="326" y="4555"/>
                  </a:cubicBezTo>
                  <a:cubicBezTo>
                    <a:pt x="365" y="4531"/>
                    <a:pt x="385" y="4511"/>
                    <a:pt x="385" y="4494"/>
                  </a:cubicBezTo>
                  <a:cubicBezTo>
                    <a:pt x="385" y="4477"/>
                    <a:pt x="373" y="4462"/>
                    <a:pt x="348" y="4448"/>
                  </a:cubicBezTo>
                  <a:cubicBezTo>
                    <a:pt x="329" y="4436"/>
                    <a:pt x="313" y="4423"/>
                    <a:pt x="301" y="4408"/>
                  </a:cubicBezTo>
                  <a:cubicBezTo>
                    <a:pt x="290" y="4392"/>
                    <a:pt x="284" y="4377"/>
                    <a:pt x="286" y="4359"/>
                  </a:cubicBezTo>
                  <a:cubicBezTo>
                    <a:pt x="288" y="4341"/>
                    <a:pt x="300" y="4322"/>
                    <a:pt x="318" y="4300"/>
                  </a:cubicBezTo>
                  <a:cubicBezTo>
                    <a:pt x="337" y="4279"/>
                    <a:pt x="367" y="4256"/>
                    <a:pt x="409" y="4231"/>
                  </a:cubicBezTo>
                  <a:cubicBezTo>
                    <a:pt x="478" y="4193"/>
                    <a:pt x="544" y="4172"/>
                    <a:pt x="610" y="4168"/>
                  </a:cubicBezTo>
                  <a:cubicBezTo>
                    <a:pt x="614" y="4168"/>
                    <a:pt x="618" y="4168"/>
                    <a:pt x="621" y="4168"/>
                  </a:cubicBezTo>
                  <a:cubicBezTo>
                    <a:pt x="683" y="4168"/>
                    <a:pt x="747" y="4186"/>
                    <a:pt x="813" y="4225"/>
                  </a:cubicBezTo>
                  <a:cubicBezTo>
                    <a:pt x="856" y="4249"/>
                    <a:pt x="886" y="4272"/>
                    <a:pt x="902" y="4294"/>
                  </a:cubicBezTo>
                  <a:cubicBezTo>
                    <a:pt x="919" y="4316"/>
                    <a:pt x="926" y="4337"/>
                    <a:pt x="921" y="4356"/>
                  </a:cubicBezTo>
                  <a:cubicBezTo>
                    <a:pt x="917" y="4377"/>
                    <a:pt x="904" y="4396"/>
                    <a:pt x="884" y="4415"/>
                  </a:cubicBezTo>
                  <a:cubicBezTo>
                    <a:pt x="863" y="4433"/>
                    <a:pt x="837" y="4452"/>
                    <a:pt x="805" y="4470"/>
                  </a:cubicBezTo>
                  <a:cubicBezTo>
                    <a:pt x="778" y="4485"/>
                    <a:pt x="768" y="4501"/>
                    <a:pt x="774" y="4516"/>
                  </a:cubicBezTo>
                  <a:cubicBezTo>
                    <a:pt x="781" y="4532"/>
                    <a:pt x="794" y="4546"/>
                    <a:pt x="815" y="4558"/>
                  </a:cubicBezTo>
                  <a:cubicBezTo>
                    <a:pt x="836" y="4569"/>
                    <a:pt x="859" y="4577"/>
                    <a:pt x="886" y="4581"/>
                  </a:cubicBezTo>
                  <a:cubicBezTo>
                    <a:pt x="891" y="4581"/>
                    <a:pt x="896" y="4581"/>
                    <a:pt x="901" y="4581"/>
                  </a:cubicBezTo>
                  <a:cubicBezTo>
                    <a:pt x="923" y="4581"/>
                    <a:pt x="944" y="4576"/>
                    <a:pt x="966" y="4564"/>
                  </a:cubicBezTo>
                  <a:cubicBezTo>
                    <a:pt x="1043" y="4519"/>
                    <a:pt x="1119" y="4493"/>
                    <a:pt x="1197" y="4484"/>
                  </a:cubicBezTo>
                  <a:cubicBezTo>
                    <a:pt x="1211" y="4482"/>
                    <a:pt x="1224" y="4481"/>
                    <a:pt x="1237" y="4481"/>
                  </a:cubicBezTo>
                  <a:cubicBezTo>
                    <a:pt x="1301" y="4481"/>
                    <a:pt x="1364" y="4499"/>
                    <a:pt x="1427" y="4535"/>
                  </a:cubicBezTo>
                  <a:lnTo>
                    <a:pt x="1463" y="4556"/>
                  </a:lnTo>
                  <a:cubicBezTo>
                    <a:pt x="1547" y="4604"/>
                    <a:pt x="1587" y="4651"/>
                    <a:pt x="1582" y="4695"/>
                  </a:cubicBezTo>
                  <a:cubicBezTo>
                    <a:pt x="1578" y="4740"/>
                    <a:pt x="1533" y="4788"/>
                    <a:pt x="1446" y="4838"/>
                  </a:cubicBezTo>
                  <a:cubicBezTo>
                    <a:pt x="1362" y="4887"/>
                    <a:pt x="1282" y="4913"/>
                    <a:pt x="1208" y="4916"/>
                  </a:cubicBezTo>
                  <a:cubicBezTo>
                    <a:pt x="1200" y="4916"/>
                    <a:pt x="1191" y="4917"/>
                    <a:pt x="1183" y="4917"/>
                  </a:cubicBezTo>
                  <a:cubicBezTo>
                    <a:pt x="1121" y="4917"/>
                    <a:pt x="1072" y="4905"/>
                    <a:pt x="1035" y="4885"/>
                  </a:cubicBezTo>
                  <a:cubicBezTo>
                    <a:pt x="1012" y="4872"/>
                    <a:pt x="990" y="4865"/>
                    <a:pt x="966" y="4865"/>
                  </a:cubicBezTo>
                  <a:cubicBezTo>
                    <a:pt x="962" y="4865"/>
                    <a:pt x="959" y="4865"/>
                    <a:pt x="955" y="4865"/>
                  </a:cubicBezTo>
                  <a:cubicBezTo>
                    <a:pt x="927" y="4867"/>
                    <a:pt x="890" y="4880"/>
                    <a:pt x="845" y="4907"/>
                  </a:cubicBezTo>
                  <a:cubicBezTo>
                    <a:pt x="806" y="4928"/>
                    <a:pt x="786" y="4948"/>
                    <a:pt x="783" y="4963"/>
                  </a:cubicBezTo>
                  <a:cubicBezTo>
                    <a:pt x="779" y="4979"/>
                    <a:pt x="795" y="4996"/>
                    <a:pt x="828" y="5015"/>
                  </a:cubicBezTo>
                  <a:cubicBezTo>
                    <a:pt x="865" y="5038"/>
                    <a:pt x="912" y="5055"/>
                    <a:pt x="970" y="5067"/>
                  </a:cubicBezTo>
                  <a:cubicBezTo>
                    <a:pt x="1015" y="5077"/>
                    <a:pt x="1065" y="5083"/>
                    <a:pt x="1119" y="5083"/>
                  </a:cubicBezTo>
                  <a:cubicBezTo>
                    <a:pt x="1132" y="5083"/>
                    <a:pt x="1145" y="5082"/>
                    <a:pt x="1159" y="5082"/>
                  </a:cubicBezTo>
                  <a:cubicBezTo>
                    <a:pt x="1229" y="5078"/>
                    <a:pt x="1303" y="5066"/>
                    <a:pt x="1382" y="5044"/>
                  </a:cubicBezTo>
                  <a:cubicBezTo>
                    <a:pt x="1460" y="5023"/>
                    <a:pt x="1541" y="4989"/>
                    <a:pt x="1622" y="4942"/>
                  </a:cubicBezTo>
                  <a:cubicBezTo>
                    <a:pt x="1687" y="4905"/>
                    <a:pt x="1741" y="4864"/>
                    <a:pt x="1785" y="4823"/>
                  </a:cubicBezTo>
                  <a:cubicBezTo>
                    <a:pt x="1828" y="4781"/>
                    <a:pt x="1855" y="4738"/>
                    <a:pt x="1865" y="4694"/>
                  </a:cubicBezTo>
                  <a:cubicBezTo>
                    <a:pt x="1875" y="4650"/>
                    <a:pt x="1866" y="4606"/>
                    <a:pt x="1839" y="4561"/>
                  </a:cubicBezTo>
                  <a:cubicBezTo>
                    <a:pt x="1812" y="4517"/>
                    <a:pt x="1760" y="4472"/>
                    <a:pt x="1684" y="4428"/>
                  </a:cubicBezTo>
                  <a:lnTo>
                    <a:pt x="1648" y="4408"/>
                  </a:lnTo>
                  <a:cubicBezTo>
                    <a:pt x="1568" y="4361"/>
                    <a:pt x="1483" y="4336"/>
                    <a:pt x="1396" y="4332"/>
                  </a:cubicBezTo>
                  <a:cubicBezTo>
                    <a:pt x="1383" y="4331"/>
                    <a:pt x="1370" y="4331"/>
                    <a:pt x="1357" y="4331"/>
                  </a:cubicBezTo>
                  <a:cubicBezTo>
                    <a:pt x="1284" y="4331"/>
                    <a:pt x="1212" y="4341"/>
                    <a:pt x="1142" y="4361"/>
                  </a:cubicBezTo>
                  <a:cubicBezTo>
                    <a:pt x="1170" y="4319"/>
                    <a:pt x="1172" y="4274"/>
                    <a:pt x="1148" y="4225"/>
                  </a:cubicBezTo>
                  <a:cubicBezTo>
                    <a:pt x="1123" y="4175"/>
                    <a:pt x="1071" y="4128"/>
                    <a:pt x="991" y="4082"/>
                  </a:cubicBezTo>
                  <a:cubicBezTo>
                    <a:pt x="929" y="4046"/>
                    <a:pt x="866" y="4022"/>
                    <a:pt x="803" y="4008"/>
                  </a:cubicBezTo>
                  <a:cubicBezTo>
                    <a:pt x="759" y="4000"/>
                    <a:pt x="715" y="3996"/>
                    <a:pt x="672" y="399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696;p60">
              <a:extLst>
                <a:ext uri="{FF2B5EF4-FFF2-40B4-BE49-F238E27FC236}">
                  <a16:creationId xmlns:a16="http://schemas.microsoft.com/office/drawing/2014/main" id="{17D3FC55-50CE-0FC1-4B9C-DFD4E6E799EF}"/>
                </a:ext>
              </a:extLst>
            </p:cNvPr>
            <p:cNvSpPr/>
            <p:nvPr/>
          </p:nvSpPr>
          <p:spPr>
            <a:xfrm>
              <a:off x="4644680" y="3736759"/>
              <a:ext cx="110865" cy="50589"/>
            </a:xfrm>
            <a:custGeom>
              <a:avLst/>
              <a:gdLst/>
              <a:ahLst/>
              <a:cxnLst/>
              <a:rect l="l" t="t" r="r" b="b"/>
              <a:pathLst>
                <a:path w="1442" h="658" extrusionOk="0">
                  <a:moveTo>
                    <a:pt x="756" y="233"/>
                  </a:moveTo>
                  <a:lnTo>
                    <a:pt x="925" y="331"/>
                  </a:lnTo>
                  <a:lnTo>
                    <a:pt x="708" y="415"/>
                  </a:lnTo>
                  <a:lnTo>
                    <a:pt x="541" y="319"/>
                  </a:lnTo>
                  <a:lnTo>
                    <a:pt x="756" y="233"/>
                  </a:lnTo>
                  <a:close/>
                  <a:moveTo>
                    <a:pt x="1020" y="1"/>
                  </a:moveTo>
                  <a:cubicBezTo>
                    <a:pt x="1012" y="1"/>
                    <a:pt x="1004" y="2"/>
                    <a:pt x="998" y="4"/>
                  </a:cubicBezTo>
                  <a:lnTo>
                    <a:pt x="744" y="106"/>
                  </a:lnTo>
                  <a:lnTo>
                    <a:pt x="595" y="19"/>
                  </a:lnTo>
                  <a:cubicBezTo>
                    <a:pt x="582" y="12"/>
                    <a:pt x="568" y="9"/>
                    <a:pt x="554" y="9"/>
                  </a:cubicBezTo>
                  <a:cubicBezTo>
                    <a:pt x="552" y="9"/>
                    <a:pt x="549" y="9"/>
                    <a:pt x="547" y="9"/>
                  </a:cubicBezTo>
                  <a:cubicBezTo>
                    <a:pt x="529" y="10"/>
                    <a:pt x="512" y="16"/>
                    <a:pt x="498" y="25"/>
                  </a:cubicBezTo>
                  <a:cubicBezTo>
                    <a:pt x="482" y="34"/>
                    <a:pt x="473" y="43"/>
                    <a:pt x="471" y="53"/>
                  </a:cubicBezTo>
                  <a:cubicBezTo>
                    <a:pt x="470" y="63"/>
                    <a:pt x="476" y="72"/>
                    <a:pt x="492" y="81"/>
                  </a:cubicBezTo>
                  <a:lnTo>
                    <a:pt x="616" y="153"/>
                  </a:lnTo>
                  <a:lnTo>
                    <a:pt x="401" y="238"/>
                  </a:lnTo>
                  <a:lnTo>
                    <a:pt x="252" y="152"/>
                  </a:lnTo>
                  <a:cubicBezTo>
                    <a:pt x="241" y="146"/>
                    <a:pt x="228" y="143"/>
                    <a:pt x="212" y="143"/>
                  </a:cubicBezTo>
                  <a:cubicBezTo>
                    <a:pt x="210" y="143"/>
                    <a:pt x="207" y="143"/>
                    <a:pt x="205" y="143"/>
                  </a:cubicBezTo>
                  <a:cubicBezTo>
                    <a:pt x="186" y="145"/>
                    <a:pt x="169" y="150"/>
                    <a:pt x="154" y="159"/>
                  </a:cubicBezTo>
                  <a:cubicBezTo>
                    <a:pt x="140" y="167"/>
                    <a:pt x="131" y="177"/>
                    <a:pt x="130" y="187"/>
                  </a:cubicBezTo>
                  <a:cubicBezTo>
                    <a:pt x="128" y="197"/>
                    <a:pt x="135" y="207"/>
                    <a:pt x="150" y="215"/>
                  </a:cubicBezTo>
                  <a:lnTo>
                    <a:pt x="271" y="286"/>
                  </a:lnTo>
                  <a:lnTo>
                    <a:pt x="24" y="387"/>
                  </a:lnTo>
                  <a:cubicBezTo>
                    <a:pt x="6" y="397"/>
                    <a:pt x="0" y="410"/>
                    <a:pt x="6" y="423"/>
                  </a:cubicBezTo>
                  <a:cubicBezTo>
                    <a:pt x="11" y="438"/>
                    <a:pt x="24" y="450"/>
                    <a:pt x="43" y="462"/>
                  </a:cubicBezTo>
                  <a:cubicBezTo>
                    <a:pt x="55" y="468"/>
                    <a:pt x="71" y="473"/>
                    <a:pt x="90" y="477"/>
                  </a:cubicBezTo>
                  <a:cubicBezTo>
                    <a:pt x="99" y="479"/>
                    <a:pt x="107" y="480"/>
                    <a:pt x="114" y="480"/>
                  </a:cubicBezTo>
                  <a:cubicBezTo>
                    <a:pt x="124" y="480"/>
                    <a:pt x="132" y="478"/>
                    <a:pt x="139" y="475"/>
                  </a:cubicBezTo>
                  <a:lnTo>
                    <a:pt x="413" y="367"/>
                  </a:lnTo>
                  <a:lnTo>
                    <a:pt x="581" y="464"/>
                  </a:lnTo>
                  <a:lnTo>
                    <a:pt x="329" y="564"/>
                  </a:lnTo>
                  <a:cubicBezTo>
                    <a:pt x="312" y="574"/>
                    <a:pt x="305" y="587"/>
                    <a:pt x="312" y="600"/>
                  </a:cubicBezTo>
                  <a:cubicBezTo>
                    <a:pt x="318" y="615"/>
                    <a:pt x="330" y="627"/>
                    <a:pt x="349" y="638"/>
                  </a:cubicBezTo>
                  <a:cubicBezTo>
                    <a:pt x="363" y="646"/>
                    <a:pt x="380" y="652"/>
                    <a:pt x="399" y="655"/>
                  </a:cubicBezTo>
                  <a:cubicBezTo>
                    <a:pt x="408" y="657"/>
                    <a:pt x="416" y="658"/>
                    <a:pt x="423" y="658"/>
                  </a:cubicBezTo>
                  <a:cubicBezTo>
                    <a:pt x="431" y="658"/>
                    <a:pt x="439" y="657"/>
                    <a:pt x="445" y="654"/>
                  </a:cubicBezTo>
                  <a:lnTo>
                    <a:pt x="721" y="545"/>
                  </a:lnTo>
                  <a:lnTo>
                    <a:pt x="869" y="631"/>
                  </a:lnTo>
                  <a:cubicBezTo>
                    <a:pt x="881" y="637"/>
                    <a:pt x="896" y="641"/>
                    <a:pt x="917" y="641"/>
                  </a:cubicBezTo>
                  <a:cubicBezTo>
                    <a:pt x="936" y="641"/>
                    <a:pt x="954" y="636"/>
                    <a:pt x="968" y="627"/>
                  </a:cubicBezTo>
                  <a:cubicBezTo>
                    <a:pt x="983" y="618"/>
                    <a:pt x="991" y="608"/>
                    <a:pt x="991" y="597"/>
                  </a:cubicBezTo>
                  <a:cubicBezTo>
                    <a:pt x="991" y="584"/>
                    <a:pt x="984" y="575"/>
                    <a:pt x="972" y="567"/>
                  </a:cubicBezTo>
                  <a:lnTo>
                    <a:pt x="848" y="497"/>
                  </a:lnTo>
                  <a:lnTo>
                    <a:pt x="1065" y="412"/>
                  </a:lnTo>
                  <a:lnTo>
                    <a:pt x="1212" y="497"/>
                  </a:lnTo>
                  <a:cubicBezTo>
                    <a:pt x="1223" y="502"/>
                    <a:pt x="1235" y="506"/>
                    <a:pt x="1252" y="506"/>
                  </a:cubicBezTo>
                  <a:cubicBezTo>
                    <a:pt x="1254" y="506"/>
                    <a:pt x="1256" y="506"/>
                    <a:pt x="1259" y="506"/>
                  </a:cubicBezTo>
                  <a:cubicBezTo>
                    <a:pt x="1278" y="506"/>
                    <a:pt x="1295" y="501"/>
                    <a:pt x="1310" y="492"/>
                  </a:cubicBezTo>
                  <a:cubicBezTo>
                    <a:pt x="1325" y="483"/>
                    <a:pt x="1332" y="474"/>
                    <a:pt x="1332" y="463"/>
                  </a:cubicBezTo>
                  <a:cubicBezTo>
                    <a:pt x="1332" y="451"/>
                    <a:pt x="1327" y="441"/>
                    <a:pt x="1314" y="435"/>
                  </a:cubicBezTo>
                  <a:lnTo>
                    <a:pt x="1190" y="363"/>
                  </a:lnTo>
                  <a:lnTo>
                    <a:pt x="1416" y="275"/>
                  </a:lnTo>
                  <a:cubicBezTo>
                    <a:pt x="1435" y="263"/>
                    <a:pt x="1441" y="251"/>
                    <a:pt x="1436" y="238"/>
                  </a:cubicBezTo>
                  <a:cubicBezTo>
                    <a:pt x="1430" y="224"/>
                    <a:pt x="1419" y="212"/>
                    <a:pt x="1400" y="201"/>
                  </a:cubicBezTo>
                  <a:cubicBezTo>
                    <a:pt x="1385" y="192"/>
                    <a:pt x="1369" y="187"/>
                    <a:pt x="1351" y="182"/>
                  </a:cubicBezTo>
                  <a:cubicBezTo>
                    <a:pt x="1342" y="180"/>
                    <a:pt x="1334" y="179"/>
                    <a:pt x="1327" y="179"/>
                  </a:cubicBezTo>
                  <a:cubicBezTo>
                    <a:pt x="1320" y="179"/>
                    <a:pt x="1313" y="180"/>
                    <a:pt x="1307" y="182"/>
                  </a:cubicBezTo>
                  <a:lnTo>
                    <a:pt x="1052" y="284"/>
                  </a:lnTo>
                  <a:lnTo>
                    <a:pt x="883" y="186"/>
                  </a:lnTo>
                  <a:lnTo>
                    <a:pt x="1107" y="97"/>
                  </a:lnTo>
                  <a:cubicBezTo>
                    <a:pt x="1126" y="86"/>
                    <a:pt x="1134" y="73"/>
                    <a:pt x="1128" y="60"/>
                  </a:cubicBezTo>
                  <a:cubicBezTo>
                    <a:pt x="1123" y="46"/>
                    <a:pt x="1110" y="35"/>
                    <a:pt x="1091" y="24"/>
                  </a:cubicBezTo>
                  <a:cubicBezTo>
                    <a:pt x="1077" y="15"/>
                    <a:pt x="1061" y="8"/>
                    <a:pt x="1043" y="3"/>
                  </a:cubicBezTo>
                  <a:cubicBezTo>
                    <a:pt x="1034" y="2"/>
                    <a:pt x="1027" y="1"/>
                    <a:pt x="102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697;p60">
              <a:extLst>
                <a:ext uri="{FF2B5EF4-FFF2-40B4-BE49-F238E27FC236}">
                  <a16:creationId xmlns:a16="http://schemas.microsoft.com/office/drawing/2014/main" id="{18EF522A-73E7-E2F4-EABD-23E7C3C983B8}"/>
                </a:ext>
              </a:extLst>
            </p:cNvPr>
            <p:cNvSpPr/>
            <p:nvPr/>
          </p:nvSpPr>
          <p:spPr>
            <a:xfrm>
              <a:off x="4741931" y="3785192"/>
              <a:ext cx="107559" cy="57816"/>
            </a:xfrm>
            <a:custGeom>
              <a:avLst/>
              <a:gdLst/>
              <a:ahLst/>
              <a:cxnLst/>
              <a:rect l="l" t="t" r="r" b="b"/>
              <a:pathLst>
                <a:path w="1399" h="752" extrusionOk="0">
                  <a:moveTo>
                    <a:pt x="553" y="372"/>
                  </a:moveTo>
                  <a:cubicBezTo>
                    <a:pt x="568" y="372"/>
                    <a:pt x="583" y="374"/>
                    <a:pt x="599" y="378"/>
                  </a:cubicBezTo>
                  <a:cubicBezTo>
                    <a:pt x="643" y="389"/>
                    <a:pt x="693" y="410"/>
                    <a:pt x="748" y="443"/>
                  </a:cubicBezTo>
                  <a:lnTo>
                    <a:pt x="792" y="468"/>
                  </a:lnTo>
                  <a:lnTo>
                    <a:pt x="737" y="499"/>
                  </a:lnTo>
                  <a:cubicBezTo>
                    <a:pt x="725" y="507"/>
                    <a:pt x="708" y="513"/>
                    <a:pt x="688" y="515"/>
                  </a:cubicBezTo>
                  <a:cubicBezTo>
                    <a:pt x="672" y="518"/>
                    <a:pt x="657" y="519"/>
                    <a:pt x="640" y="519"/>
                  </a:cubicBezTo>
                  <a:cubicBezTo>
                    <a:pt x="635" y="519"/>
                    <a:pt x="629" y="519"/>
                    <a:pt x="623" y="519"/>
                  </a:cubicBezTo>
                  <a:cubicBezTo>
                    <a:pt x="600" y="517"/>
                    <a:pt x="577" y="513"/>
                    <a:pt x="555" y="507"/>
                  </a:cubicBezTo>
                  <a:cubicBezTo>
                    <a:pt x="531" y="500"/>
                    <a:pt x="510" y="491"/>
                    <a:pt x="491" y="480"/>
                  </a:cubicBezTo>
                  <a:cubicBezTo>
                    <a:pt x="466" y="467"/>
                    <a:pt x="452" y="452"/>
                    <a:pt x="448" y="436"/>
                  </a:cubicBezTo>
                  <a:cubicBezTo>
                    <a:pt x="444" y="421"/>
                    <a:pt x="455" y="406"/>
                    <a:pt x="479" y="391"/>
                  </a:cubicBezTo>
                  <a:cubicBezTo>
                    <a:pt x="502" y="378"/>
                    <a:pt x="527" y="372"/>
                    <a:pt x="553" y="372"/>
                  </a:cubicBezTo>
                  <a:close/>
                  <a:moveTo>
                    <a:pt x="668" y="0"/>
                  </a:moveTo>
                  <a:cubicBezTo>
                    <a:pt x="664" y="0"/>
                    <a:pt x="660" y="0"/>
                    <a:pt x="656" y="1"/>
                  </a:cubicBezTo>
                  <a:cubicBezTo>
                    <a:pt x="575" y="2"/>
                    <a:pt x="496" y="14"/>
                    <a:pt x="421" y="35"/>
                  </a:cubicBezTo>
                  <a:cubicBezTo>
                    <a:pt x="345" y="58"/>
                    <a:pt x="274" y="87"/>
                    <a:pt x="209" y="126"/>
                  </a:cubicBezTo>
                  <a:cubicBezTo>
                    <a:pt x="132" y="169"/>
                    <a:pt x="78" y="213"/>
                    <a:pt x="47" y="260"/>
                  </a:cubicBezTo>
                  <a:cubicBezTo>
                    <a:pt x="15" y="305"/>
                    <a:pt x="1" y="348"/>
                    <a:pt x="3" y="392"/>
                  </a:cubicBezTo>
                  <a:cubicBezTo>
                    <a:pt x="6" y="435"/>
                    <a:pt x="23" y="477"/>
                    <a:pt x="56" y="516"/>
                  </a:cubicBezTo>
                  <a:cubicBezTo>
                    <a:pt x="89" y="556"/>
                    <a:pt x="132" y="591"/>
                    <a:pt x="187" y="622"/>
                  </a:cubicBezTo>
                  <a:cubicBezTo>
                    <a:pt x="212" y="637"/>
                    <a:pt x="242" y="651"/>
                    <a:pt x="274" y="667"/>
                  </a:cubicBezTo>
                  <a:cubicBezTo>
                    <a:pt x="308" y="682"/>
                    <a:pt x="341" y="694"/>
                    <a:pt x="373" y="705"/>
                  </a:cubicBezTo>
                  <a:cubicBezTo>
                    <a:pt x="406" y="717"/>
                    <a:pt x="437" y="723"/>
                    <a:pt x="464" y="728"/>
                  </a:cubicBezTo>
                  <a:cubicBezTo>
                    <a:pt x="474" y="730"/>
                    <a:pt x="484" y="731"/>
                    <a:pt x="493" y="731"/>
                  </a:cubicBezTo>
                  <a:cubicBezTo>
                    <a:pt x="506" y="731"/>
                    <a:pt x="516" y="729"/>
                    <a:pt x="523" y="725"/>
                  </a:cubicBezTo>
                  <a:cubicBezTo>
                    <a:pt x="530" y="720"/>
                    <a:pt x="534" y="713"/>
                    <a:pt x="538" y="703"/>
                  </a:cubicBezTo>
                  <a:cubicBezTo>
                    <a:pt x="541" y="694"/>
                    <a:pt x="537" y="685"/>
                    <a:pt x="524" y="678"/>
                  </a:cubicBezTo>
                  <a:cubicBezTo>
                    <a:pt x="516" y="674"/>
                    <a:pt x="506" y="669"/>
                    <a:pt x="492" y="665"/>
                  </a:cubicBezTo>
                  <a:cubicBezTo>
                    <a:pt x="478" y="662"/>
                    <a:pt x="461" y="657"/>
                    <a:pt x="441" y="650"/>
                  </a:cubicBezTo>
                  <a:cubicBezTo>
                    <a:pt x="421" y="645"/>
                    <a:pt x="398" y="636"/>
                    <a:pt x="372" y="625"/>
                  </a:cubicBezTo>
                  <a:cubicBezTo>
                    <a:pt x="348" y="614"/>
                    <a:pt x="319" y="601"/>
                    <a:pt x="289" y="584"/>
                  </a:cubicBezTo>
                  <a:cubicBezTo>
                    <a:pt x="225" y="547"/>
                    <a:pt x="182" y="510"/>
                    <a:pt x="158" y="473"/>
                  </a:cubicBezTo>
                  <a:cubicBezTo>
                    <a:pt x="135" y="439"/>
                    <a:pt x="127" y="404"/>
                    <a:pt x="135" y="369"/>
                  </a:cubicBezTo>
                  <a:cubicBezTo>
                    <a:pt x="142" y="335"/>
                    <a:pt x="162" y="302"/>
                    <a:pt x="194" y="272"/>
                  </a:cubicBezTo>
                  <a:cubicBezTo>
                    <a:pt x="227" y="240"/>
                    <a:pt x="266" y="211"/>
                    <a:pt x="314" y="184"/>
                  </a:cubicBezTo>
                  <a:cubicBezTo>
                    <a:pt x="364" y="155"/>
                    <a:pt x="419" y="131"/>
                    <a:pt x="476" y="111"/>
                  </a:cubicBezTo>
                  <a:cubicBezTo>
                    <a:pt x="534" y="92"/>
                    <a:pt x="595" y="80"/>
                    <a:pt x="659" y="77"/>
                  </a:cubicBezTo>
                  <a:cubicBezTo>
                    <a:pt x="673" y="76"/>
                    <a:pt x="686" y="76"/>
                    <a:pt x="700" y="76"/>
                  </a:cubicBezTo>
                  <a:cubicBezTo>
                    <a:pt x="752" y="76"/>
                    <a:pt x="805" y="83"/>
                    <a:pt x="861" y="95"/>
                  </a:cubicBezTo>
                  <a:cubicBezTo>
                    <a:pt x="930" y="112"/>
                    <a:pt x="1001" y="140"/>
                    <a:pt x="1074" y="183"/>
                  </a:cubicBezTo>
                  <a:cubicBezTo>
                    <a:pt x="1201" y="256"/>
                    <a:pt x="1262" y="328"/>
                    <a:pt x="1259" y="399"/>
                  </a:cubicBezTo>
                  <a:cubicBezTo>
                    <a:pt x="1254" y="470"/>
                    <a:pt x="1192" y="540"/>
                    <a:pt x="1074" y="607"/>
                  </a:cubicBezTo>
                  <a:cubicBezTo>
                    <a:pt x="1056" y="619"/>
                    <a:pt x="1034" y="630"/>
                    <a:pt x="1010" y="642"/>
                  </a:cubicBezTo>
                  <a:cubicBezTo>
                    <a:pt x="985" y="654"/>
                    <a:pt x="960" y="664"/>
                    <a:pt x="933" y="672"/>
                  </a:cubicBezTo>
                  <a:cubicBezTo>
                    <a:pt x="907" y="680"/>
                    <a:pt x="881" y="684"/>
                    <a:pt x="857" y="685"/>
                  </a:cubicBezTo>
                  <a:cubicBezTo>
                    <a:pt x="832" y="685"/>
                    <a:pt x="810" y="681"/>
                    <a:pt x="790" y="669"/>
                  </a:cubicBezTo>
                  <a:cubicBezTo>
                    <a:pt x="774" y="659"/>
                    <a:pt x="765" y="649"/>
                    <a:pt x="765" y="636"/>
                  </a:cubicBezTo>
                  <a:cubicBezTo>
                    <a:pt x="764" y="623"/>
                    <a:pt x="773" y="610"/>
                    <a:pt x="791" y="595"/>
                  </a:cubicBezTo>
                  <a:lnTo>
                    <a:pt x="1014" y="467"/>
                  </a:lnTo>
                  <a:cubicBezTo>
                    <a:pt x="1042" y="450"/>
                    <a:pt x="1061" y="432"/>
                    <a:pt x="1072" y="413"/>
                  </a:cubicBezTo>
                  <a:cubicBezTo>
                    <a:pt x="1082" y="394"/>
                    <a:pt x="1084" y="374"/>
                    <a:pt x="1078" y="354"/>
                  </a:cubicBezTo>
                  <a:cubicBezTo>
                    <a:pt x="1073" y="334"/>
                    <a:pt x="1060" y="315"/>
                    <a:pt x="1041" y="294"/>
                  </a:cubicBezTo>
                  <a:cubicBezTo>
                    <a:pt x="1021" y="274"/>
                    <a:pt x="995" y="255"/>
                    <a:pt x="964" y="237"/>
                  </a:cubicBezTo>
                  <a:cubicBezTo>
                    <a:pt x="940" y="223"/>
                    <a:pt x="914" y="211"/>
                    <a:pt x="887" y="199"/>
                  </a:cubicBezTo>
                  <a:cubicBezTo>
                    <a:pt x="859" y="187"/>
                    <a:pt x="832" y="178"/>
                    <a:pt x="806" y="172"/>
                  </a:cubicBezTo>
                  <a:cubicBezTo>
                    <a:pt x="780" y="165"/>
                    <a:pt x="756" y="160"/>
                    <a:pt x="735" y="159"/>
                  </a:cubicBezTo>
                  <a:cubicBezTo>
                    <a:pt x="732" y="159"/>
                    <a:pt x="730" y="159"/>
                    <a:pt x="727" y="159"/>
                  </a:cubicBezTo>
                  <a:cubicBezTo>
                    <a:pt x="710" y="159"/>
                    <a:pt x="696" y="162"/>
                    <a:pt x="687" y="167"/>
                  </a:cubicBezTo>
                  <a:cubicBezTo>
                    <a:pt x="678" y="173"/>
                    <a:pt x="670" y="182"/>
                    <a:pt x="663" y="193"/>
                  </a:cubicBezTo>
                  <a:cubicBezTo>
                    <a:pt x="657" y="205"/>
                    <a:pt x="659" y="214"/>
                    <a:pt x="672" y="221"/>
                  </a:cubicBezTo>
                  <a:cubicBezTo>
                    <a:pt x="678" y="225"/>
                    <a:pt x="685" y="227"/>
                    <a:pt x="697" y="229"/>
                  </a:cubicBezTo>
                  <a:cubicBezTo>
                    <a:pt x="708" y="231"/>
                    <a:pt x="720" y="235"/>
                    <a:pt x="735" y="238"/>
                  </a:cubicBezTo>
                  <a:cubicBezTo>
                    <a:pt x="750" y="242"/>
                    <a:pt x="766" y="246"/>
                    <a:pt x="786" y="253"/>
                  </a:cubicBezTo>
                  <a:cubicBezTo>
                    <a:pt x="805" y="260"/>
                    <a:pt x="825" y="270"/>
                    <a:pt x="848" y="283"/>
                  </a:cubicBezTo>
                  <a:cubicBezTo>
                    <a:pt x="933" y="332"/>
                    <a:pt x="942" y="376"/>
                    <a:pt x="876" y="414"/>
                  </a:cubicBezTo>
                  <a:lnTo>
                    <a:pt x="853" y="427"/>
                  </a:lnTo>
                  <a:lnTo>
                    <a:pt x="800" y="396"/>
                  </a:lnTo>
                  <a:cubicBezTo>
                    <a:pt x="757" y="371"/>
                    <a:pt x="716" y="350"/>
                    <a:pt x="675" y="333"/>
                  </a:cubicBezTo>
                  <a:cubicBezTo>
                    <a:pt x="635" y="315"/>
                    <a:pt x="596" y="302"/>
                    <a:pt x="558" y="294"/>
                  </a:cubicBezTo>
                  <a:cubicBezTo>
                    <a:pt x="533" y="288"/>
                    <a:pt x="509" y="285"/>
                    <a:pt x="485" y="285"/>
                  </a:cubicBezTo>
                  <a:cubicBezTo>
                    <a:pt x="473" y="285"/>
                    <a:pt x="462" y="286"/>
                    <a:pt x="450" y="288"/>
                  </a:cubicBezTo>
                  <a:cubicBezTo>
                    <a:pt x="416" y="291"/>
                    <a:pt x="384" y="301"/>
                    <a:pt x="352" y="319"/>
                  </a:cubicBezTo>
                  <a:cubicBezTo>
                    <a:pt x="326" y="335"/>
                    <a:pt x="308" y="351"/>
                    <a:pt x="299" y="368"/>
                  </a:cubicBezTo>
                  <a:cubicBezTo>
                    <a:pt x="290" y="385"/>
                    <a:pt x="289" y="401"/>
                    <a:pt x="295" y="418"/>
                  </a:cubicBezTo>
                  <a:cubicBezTo>
                    <a:pt x="300" y="435"/>
                    <a:pt x="312" y="452"/>
                    <a:pt x="327" y="468"/>
                  </a:cubicBezTo>
                  <a:cubicBezTo>
                    <a:pt x="343" y="484"/>
                    <a:pt x="363" y="498"/>
                    <a:pt x="386" y="512"/>
                  </a:cubicBezTo>
                  <a:cubicBezTo>
                    <a:pt x="428" y="535"/>
                    <a:pt x="469" y="551"/>
                    <a:pt x="511" y="558"/>
                  </a:cubicBezTo>
                  <a:cubicBezTo>
                    <a:pt x="553" y="565"/>
                    <a:pt x="600" y="568"/>
                    <a:pt x="650" y="568"/>
                  </a:cubicBezTo>
                  <a:cubicBezTo>
                    <a:pt x="630" y="586"/>
                    <a:pt x="625" y="609"/>
                    <a:pt x="632" y="633"/>
                  </a:cubicBezTo>
                  <a:cubicBezTo>
                    <a:pt x="641" y="659"/>
                    <a:pt x="665" y="684"/>
                    <a:pt x="706" y="708"/>
                  </a:cubicBezTo>
                  <a:cubicBezTo>
                    <a:pt x="742" y="728"/>
                    <a:pt x="780" y="741"/>
                    <a:pt x="822" y="747"/>
                  </a:cubicBezTo>
                  <a:cubicBezTo>
                    <a:pt x="842" y="750"/>
                    <a:pt x="862" y="751"/>
                    <a:pt x="883" y="751"/>
                  </a:cubicBezTo>
                  <a:cubicBezTo>
                    <a:pt x="903" y="751"/>
                    <a:pt x="924" y="750"/>
                    <a:pt x="946" y="747"/>
                  </a:cubicBezTo>
                  <a:cubicBezTo>
                    <a:pt x="988" y="740"/>
                    <a:pt x="1031" y="729"/>
                    <a:pt x="1073" y="713"/>
                  </a:cubicBezTo>
                  <a:cubicBezTo>
                    <a:pt x="1116" y="698"/>
                    <a:pt x="1156" y="678"/>
                    <a:pt x="1194" y="656"/>
                  </a:cubicBezTo>
                  <a:cubicBezTo>
                    <a:pt x="1332" y="577"/>
                    <a:pt x="1398" y="491"/>
                    <a:pt x="1394" y="400"/>
                  </a:cubicBezTo>
                  <a:cubicBezTo>
                    <a:pt x="1388" y="310"/>
                    <a:pt x="1310" y="221"/>
                    <a:pt x="1161" y="135"/>
                  </a:cubicBezTo>
                  <a:cubicBezTo>
                    <a:pt x="1076" y="86"/>
                    <a:pt x="992" y="51"/>
                    <a:pt x="907" y="30"/>
                  </a:cubicBezTo>
                  <a:cubicBezTo>
                    <a:pt x="826" y="11"/>
                    <a:pt x="747" y="0"/>
                    <a:pt x="6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698;p60">
              <a:extLst>
                <a:ext uri="{FF2B5EF4-FFF2-40B4-BE49-F238E27FC236}">
                  <a16:creationId xmlns:a16="http://schemas.microsoft.com/office/drawing/2014/main" id="{7494D8E5-E421-20CC-4E3B-701CC1A64424}"/>
                </a:ext>
              </a:extLst>
            </p:cNvPr>
            <p:cNvSpPr/>
            <p:nvPr/>
          </p:nvSpPr>
          <p:spPr>
            <a:xfrm>
              <a:off x="4829957" y="3833779"/>
              <a:ext cx="127087" cy="81188"/>
            </a:xfrm>
            <a:custGeom>
              <a:avLst/>
              <a:gdLst/>
              <a:ahLst/>
              <a:cxnLst/>
              <a:rect l="l" t="t" r="r" b="b"/>
              <a:pathLst>
                <a:path w="1653" h="1056" extrusionOk="0">
                  <a:moveTo>
                    <a:pt x="802" y="83"/>
                  </a:moveTo>
                  <a:cubicBezTo>
                    <a:pt x="806" y="83"/>
                    <a:pt x="809" y="83"/>
                    <a:pt x="813" y="84"/>
                  </a:cubicBezTo>
                  <a:cubicBezTo>
                    <a:pt x="841" y="86"/>
                    <a:pt x="869" y="95"/>
                    <a:pt x="897" y="111"/>
                  </a:cubicBezTo>
                  <a:cubicBezTo>
                    <a:pt x="925" y="127"/>
                    <a:pt x="941" y="143"/>
                    <a:pt x="946" y="160"/>
                  </a:cubicBezTo>
                  <a:cubicBezTo>
                    <a:pt x="950" y="177"/>
                    <a:pt x="939" y="193"/>
                    <a:pt x="911" y="209"/>
                  </a:cubicBezTo>
                  <a:lnTo>
                    <a:pt x="715" y="322"/>
                  </a:lnTo>
                  <a:cubicBezTo>
                    <a:pt x="691" y="336"/>
                    <a:pt x="667" y="343"/>
                    <a:pt x="641" y="343"/>
                  </a:cubicBezTo>
                  <a:cubicBezTo>
                    <a:pt x="638" y="343"/>
                    <a:pt x="634" y="343"/>
                    <a:pt x="630" y="343"/>
                  </a:cubicBezTo>
                  <a:cubicBezTo>
                    <a:pt x="601" y="340"/>
                    <a:pt x="573" y="330"/>
                    <a:pt x="545" y="314"/>
                  </a:cubicBezTo>
                  <a:cubicBezTo>
                    <a:pt x="517" y="299"/>
                    <a:pt x="501" y="282"/>
                    <a:pt x="498" y="265"/>
                  </a:cubicBezTo>
                  <a:cubicBezTo>
                    <a:pt x="493" y="249"/>
                    <a:pt x="505" y="233"/>
                    <a:pt x="532" y="218"/>
                  </a:cubicBezTo>
                  <a:lnTo>
                    <a:pt x="728" y="104"/>
                  </a:lnTo>
                  <a:cubicBezTo>
                    <a:pt x="753" y="90"/>
                    <a:pt x="777" y="83"/>
                    <a:pt x="802" y="83"/>
                  </a:cubicBezTo>
                  <a:close/>
                  <a:moveTo>
                    <a:pt x="771" y="0"/>
                  </a:moveTo>
                  <a:cubicBezTo>
                    <a:pt x="721" y="0"/>
                    <a:pt x="671" y="14"/>
                    <a:pt x="623" y="42"/>
                  </a:cubicBezTo>
                  <a:lnTo>
                    <a:pt x="427" y="156"/>
                  </a:lnTo>
                  <a:cubicBezTo>
                    <a:pt x="396" y="173"/>
                    <a:pt x="376" y="191"/>
                    <a:pt x="366" y="209"/>
                  </a:cubicBezTo>
                  <a:cubicBezTo>
                    <a:pt x="356" y="227"/>
                    <a:pt x="352" y="245"/>
                    <a:pt x="357" y="261"/>
                  </a:cubicBezTo>
                  <a:cubicBezTo>
                    <a:pt x="361" y="280"/>
                    <a:pt x="373" y="296"/>
                    <a:pt x="391" y="313"/>
                  </a:cubicBezTo>
                  <a:cubicBezTo>
                    <a:pt x="409" y="330"/>
                    <a:pt x="432" y="347"/>
                    <a:pt x="460" y="364"/>
                  </a:cubicBezTo>
                  <a:cubicBezTo>
                    <a:pt x="487" y="379"/>
                    <a:pt x="517" y="392"/>
                    <a:pt x="546" y="403"/>
                  </a:cubicBezTo>
                  <a:cubicBezTo>
                    <a:pt x="576" y="414"/>
                    <a:pt x="606" y="420"/>
                    <a:pt x="636" y="424"/>
                  </a:cubicBezTo>
                  <a:cubicBezTo>
                    <a:pt x="644" y="424"/>
                    <a:pt x="652" y="425"/>
                    <a:pt x="660" y="425"/>
                  </a:cubicBezTo>
                  <a:cubicBezTo>
                    <a:pt x="682" y="425"/>
                    <a:pt x="705" y="422"/>
                    <a:pt x="728" y="418"/>
                  </a:cubicBezTo>
                  <a:cubicBezTo>
                    <a:pt x="759" y="412"/>
                    <a:pt x="789" y="400"/>
                    <a:pt x="820" y="383"/>
                  </a:cubicBezTo>
                  <a:lnTo>
                    <a:pt x="1016" y="269"/>
                  </a:lnTo>
                  <a:cubicBezTo>
                    <a:pt x="1046" y="252"/>
                    <a:pt x="1066" y="234"/>
                    <a:pt x="1076" y="216"/>
                  </a:cubicBezTo>
                  <a:cubicBezTo>
                    <a:pt x="1088" y="198"/>
                    <a:pt x="1090" y="182"/>
                    <a:pt x="1085" y="164"/>
                  </a:cubicBezTo>
                  <a:cubicBezTo>
                    <a:pt x="1081" y="147"/>
                    <a:pt x="1070" y="129"/>
                    <a:pt x="1050" y="112"/>
                  </a:cubicBezTo>
                  <a:cubicBezTo>
                    <a:pt x="1032" y="94"/>
                    <a:pt x="1009" y="78"/>
                    <a:pt x="982" y="62"/>
                  </a:cubicBezTo>
                  <a:cubicBezTo>
                    <a:pt x="925" y="30"/>
                    <a:pt x="867" y="9"/>
                    <a:pt x="805" y="2"/>
                  </a:cubicBezTo>
                  <a:cubicBezTo>
                    <a:pt x="793" y="1"/>
                    <a:pt x="782" y="0"/>
                    <a:pt x="771" y="0"/>
                  </a:cubicBezTo>
                  <a:close/>
                  <a:moveTo>
                    <a:pt x="1572" y="358"/>
                  </a:moveTo>
                  <a:cubicBezTo>
                    <a:pt x="1566" y="358"/>
                    <a:pt x="1559" y="358"/>
                    <a:pt x="1553" y="359"/>
                  </a:cubicBezTo>
                  <a:lnTo>
                    <a:pt x="45" y="613"/>
                  </a:lnTo>
                  <a:cubicBezTo>
                    <a:pt x="35" y="614"/>
                    <a:pt x="26" y="617"/>
                    <a:pt x="19" y="621"/>
                  </a:cubicBezTo>
                  <a:cubicBezTo>
                    <a:pt x="7" y="629"/>
                    <a:pt x="1" y="638"/>
                    <a:pt x="1" y="650"/>
                  </a:cubicBezTo>
                  <a:cubicBezTo>
                    <a:pt x="2" y="662"/>
                    <a:pt x="10" y="672"/>
                    <a:pt x="27" y="683"/>
                  </a:cubicBezTo>
                  <a:cubicBezTo>
                    <a:pt x="38" y="688"/>
                    <a:pt x="49" y="693"/>
                    <a:pt x="63" y="695"/>
                  </a:cubicBezTo>
                  <a:cubicBezTo>
                    <a:pt x="70" y="697"/>
                    <a:pt x="77" y="698"/>
                    <a:pt x="84" y="698"/>
                  </a:cubicBezTo>
                  <a:cubicBezTo>
                    <a:pt x="90" y="698"/>
                    <a:pt x="96" y="697"/>
                    <a:pt x="101" y="696"/>
                  </a:cubicBezTo>
                  <a:lnTo>
                    <a:pt x="1606" y="445"/>
                  </a:lnTo>
                  <a:cubicBezTo>
                    <a:pt x="1616" y="443"/>
                    <a:pt x="1624" y="441"/>
                    <a:pt x="1631" y="435"/>
                  </a:cubicBezTo>
                  <a:cubicBezTo>
                    <a:pt x="1647" y="427"/>
                    <a:pt x="1653" y="416"/>
                    <a:pt x="1648" y="403"/>
                  </a:cubicBezTo>
                  <a:cubicBezTo>
                    <a:pt x="1645" y="390"/>
                    <a:pt x="1636" y="380"/>
                    <a:pt x="1621" y="371"/>
                  </a:cubicBezTo>
                  <a:cubicBezTo>
                    <a:pt x="1612" y="366"/>
                    <a:pt x="1602" y="362"/>
                    <a:pt x="1591" y="359"/>
                  </a:cubicBezTo>
                  <a:cubicBezTo>
                    <a:pt x="1585" y="358"/>
                    <a:pt x="1579" y="358"/>
                    <a:pt x="1572" y="358"/>
                  </a:cubicBezTo>
                  <a:close/>
                  <a:moveTo>
                    <a:pt x="995" y="715"/>
                  </a:moveTo>
                  <a:cubicBezTo>
                    <a:pt x="998" y="715"/>
                    <a:pt x="1002" y="715"/>
                    <a:pt x="1005" y="715"/>
                  </a:cubicBezTo>
                  <a:cubicBezTo>
                    <a:pt x="1035" y="718"/>
                    <a:pt x="1063" y="727"/>
                    <a:pt x="1091" y="742"/>
                  </a:cubicBezTo>
                  <a:cubicBezTo>
                    <a:pt x="1119" y="759"/>
                    <a:pt x="1135" y="775"/>
                    <a:pt x="1139" y="792"/>
                  </a:cubicBezTo>
                  <a:cubicBezTo>
                    <a:pt x="1143" y="809"/>
                    <a:pt x="1132" y="825"/>
                    <a:pt x="1104" y="840"/>
                  </a:cubicBezTo>
                  <a:lnTo>
                    <a:pt x="909" y="954"/>
                  </a:lnTo>
                  <a:cubicBezTo>
                    <a:pt x="884" y="968"/>
                    <a:pt x="859" y="975"/>
                    <a:pt x="835" y="975"/>
                  </a:cubicBezTo>
                  <a:cubicBezTo>
                    <a:pt x="831" y="975"/>
                    <a:pt x="828" y="975"/>
                    <a:pt x="824" y="974"/>
                  </a:cubicBezTo>
                  <a:cubicBezTo>
                    <a:pt x="795" y="972"/>
                    <a:pt x="767" y="962"/>
                    <a:pt x="739" y="946"/>
                  </a:cubicBezTo>
                  <a:cubicBezTo>
                    <a:pt x="710" y="929"/>
                    <a:pt x="695" y="913"/>
                    <a:pt x="690" y="897"/>
                  </a:cubicBezTo>
                  <a:cubicBezTo>
                    <a:pt x="687" y="881"/>
                    <a:pt x="699" y="864"/>
                    <a:pt x="726" y="849"/>
                  </a:cubicBezTo>
                  <a:lnTo>
                    <a:pt x="922" y="736"/>
                  </a:lnTo>
                  <a:cubicBezTo>
                    <a:pt x="946" y="722"/>
                    <a:pt x="970" y="715"/>
                    <a:pt x="995" y="715"/>
                  </a:cubicBezTo>
                  <a:close/>
                  <a:moveTo>
                    <a:pt x="963" y="632"/>
                  </a:moveTo>
                  <a:cubicBezTo>
                    <a:pt x="913" y="632"/>
                    <a:pt x="864" y="646"/>
                    <a:pt x="816" y="674"/>
                  </a:cubicBezTo>
                  <a:lnTo>
                    <a:pt x="620" y="787"/>
                  </a:lnTo>
                  <a:cubicBezTo>
                    <a:pt x="590" y="804"/>
                    <a:pt x="570" y="822"/>
                    <a:pt x="559" y="840"/>
                  </a:cubicBezTo>
                  <a:cubicBezTo>
                    <a:pt x="548" y="858"/>
                    <a:pt x="546" y="876"/>
                    <a:pt x="550" y="893"/>
                  </a:cubicBezTo>
                  <a:cubicBezTo>
                    <a:pt x="555" y="911"/>
                    <a:pt x="566" y="928"/>
                    <a:pt x="584" y="945"/>
                  </a:cubicBezTo>
                  <a:cubicBezTo>
                    <a:pt x="602" y="962"/>
                    <a:pt x="625" y="979"/>
                    <a:pt x="654" y="996"/>
                  </a:cubicBezTo>
                  <a:cubicBezTo>
                    <a:pt x="681" y="1010"/>
                    <a:pt x="709" y="1024"/>
                    <a:pt x="739" y="1034"/>
                  </a:cubicBezTo>
                  <a:cubicBezTo>
                    <a:pt x="769" y="1045"/>
                    <a:pt x="799" y="1052"/>
                    <a:pt x="830" y="1054"/>
                  </a:cubicBezTo>
                  <a:cubicBezTo>
                    <a:pt x="839" y="1055"/>
                    <a:pt x="849" y="1056"/>
                    <a:pt x="859" y="1056"/>
                  </a:cubicBezTo>
                  <a:cubicBezTo>
                    <a:pt x="880" y="1056"/>
                    <a:pt x="900" y="1054"/>
                    <a:pt x="921" y="1050"/>
                  </a:cubicBezTo>
                  <a:cubicBezTo>
                    <a:pt x="952" y="1044"/>
                    <a:pt x="983" y="1032"/>
                    <a:pt x="1013" y="1015"/>
                  </a:cubicBezTo>
                  <a:lnTo>
                    <a:pt x="1209" y="901"/>
                  </a:lnTo>
                  <a:cubicBezTo>
                    <a:pt x="1238" y="884"/>
                    <a:pt x="1259" y="866"/>
                    <a:pt x="1270" y="848"/>
                  </a:cubicBezTo>
                  <a:cubicBezTo>
                    <a:pt x="1280" y="830"/>
                    <a:pt x="1284" y="813"/>
                    <a:pt x="1279" y="795"/>
                  </a:cubicBezTo>
                  <a:cubicBezTo>
                    <a:pt x="1275" y="778"/>
                    <a:pt x="1262" y="760"/>
                    <a:pt x="1244" y="743"/>
                  </a:cubicBezTo>
                  <a:cubicBezTo>
                    <a:pt x="1226" y="725"/>
                    <a:pt x="1202" y="710"/>
                    <a:pt x="1175" y="694"/>
                  </a:cubicBezTo>
                  <a:cubicBezTo>
                    <a:pt x="1119" y="661"/>
                    <a:pt x="1059" y="641"/>
                    <a:pt x="998" y="634"/>
                  </a:cubicBezTo>
                  <a:cubicBezTo>
                    <a:pt x="986" y="633"/>
                    <a:pt x="975" y="632"/>
                    <a:pt x="963" y="6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699;p60">
              <a:extLst>
                <a:ext uri="{FF2B5EF4-FFF2-40B4-BE49-F238E27FC236}">
                  <a16:creationId xmlns:a16="http://schemas.microsoft.com/office/drawing/2014/main" id="{5FEC57A1-B41D-9ECB-94EA-11B267DD4881}"/>
                </a:ext>
              </a:extLst>
            </p:cNvPr>
            <p:cNvSpPr/>
            <p:nvPr/>
          </p:nvSpPr>
          <p:spPr>
            <a:xfrm>
              <a:off x="4967876" y="3888209"/>
              <a:ext cx="34905" cy="19913"/>
            </a:xfrm>
            <a:custGeom>
              <a:avLst/>
              <a:gdLst/>
              <a:ahLst/>
              <a:cxnLst/>
              <a:rect l="l" t="t" r="r" b="b"/>
              <a:pathLst>
                <a:path w="454" h="259" extrusionOk="0">
                  <a:moveTo>
                    <a:pt x="70" y="0"/>
                  </a:moveTo>
                  <a:cubicBezTo>
                    <a:pt x="64" y="0"/>
                    <a:pt x="59" y="1"/>
                    <a:pt x="54" y="2"/>
                  </a:cubicBezTo>
                  <a:cubicBezTo>
                    <a:pt x="42" y="3"/>
                    <a:pt x="32" y="6"/>
                    <a:pt x="24" y="11"/>
                  </a:cubicBezTo>
                  <a:cubicBezTo>
                    <a:pt x="12" y="19"/>
                    <a:pt x="5" y="26"/>
                    <a:pt x="3" y="37"/>
                  </a:cubicBezTo>
                  <a:cubicBezTo>
                    <a:pt x="1" y="46"/>
                    <a:pt x="5" y="53"/>
                    <a:pt x="17" y="60"/>
                  </a:cubicBezTo>
                  <a:cubicBezTo>
                    <a:pt x="20" y="62"/>
                    <a:pt x="26" y="64"/>
                    <a:pt x="33" y="65"/>
                  </a:cubicBezTo>
                  <a:lnTo>
                    <a:pt x="259" y="110"/>
                  </a:lnTo>
                  <a:cubicBezTo>
                    <a:pt x="259" y="110"/>
                    <a:pt x="336" y="240"/>
                    <a:pt x="346" y="251"/>
                  </a:cubicBezTo>
                  <a:cubicBezTo>
                    <a:pt x="356" y="255"/>
                    <a:pt x="368" y="259"/>
                    <a:pt x="381" y="259"/>
                  </a:cubicBezTo>
                  <a:cubicBezTo>
                    <a:pt x="383" y="259"/>
                    <a:pt x="385" y="259"/>
                    <a:pt x="387" y="258"/>
                  </a:cubicBezTo>
                  <a:cubicBezTo>
                    <a:pt x="404" y="257"/>
                    <a:pt x="419" y="253"/>
                    <a:pt x="430" y="246"/>
                  </a:cubicBezTo>
                  <a:cubicBezTo>
                    <a:pt x="448" y="236"/>
                    <a:pt x="453" y="222"/>
                    <a:pt x="446" y="205"/>
                  </a:cubicBezTo>
                  <a:lnTo>
                    <a:pt x="367" y="76"/>
                  </a:lnTo>
                  <a:cubicBezTo>
                    <a:pt x="363" y="69"/>
                    <a:pt x="358" y="62"/>
                    <a:pt x="349" y="58"/>
                  </a:cubicBezTo>
                  <a:cubicBezTo>
                    <a:pt x="342" y="53"/>
                    <a:pt x="332" y="50"/>
                    <a:pt x="317" y="47"/>
                  </a:cubicBezTo>
                  <a:lnTo>
                    <a:pt x="92" y="3"/>
                  </a:lnTo>
                  <a:cubicBezTo>
                    <a:pt x="84" y="1"/>
                    <a:pt x="77" y="0"/>
                    <a:pt x="7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8" name="Google Shape;3700;p60">
              <a:extLst>
                <a:ext uri="{FF2B5EF4-FFF2-40B4-BE49-F238E27FC236}">
                  <a16:creationId xmlns:a16="http://schemas.microsoft.com/office/drawing/2014/main" id="{D7D08310-0816-5440-B587-87F44F954025}"/>
                </a:ext>
              </a:extLst>
            </p:cNvPr>
            <p:cNvSpPr/>
            <p:nvPr/>
          </p:nvSpPr>
          <p:spPr>
            <a:xfrm>
              <a:off x="4961419" y="3915501"/>
              <a:ext cx="104022" cy="71039"/>
            </a:xfrm>
            <a:custGeom>
              <a:avLst/>
              <a:gdLst/>
              <a:ahLst/>
              <a:cxnLst/>
              <a:rect l="l" t="t" r="r" b="b"/>
              <a:pathLst>
                <a:path w="1353" h="924" extrusionOk="0">
                  <a:moveTo>
                    <a:pt x="445" y="329"/>
                  </a:moveTo>
                  <a:cubicBezTo>
                    <a:pt x="464" y="329"/>
                    <a:pt x="482" y="330"/>
                    <a:pt x="500" y="331"/>
                  </a:cubicBezTo>
                  <a:cubicBezTo>
                    <a:pt x="525" y="332"/>
                    <a:pt x="549" y="335"/>
                    <a:pt x="571" y="338"/>
                  </a:cubicBezTo>
                  <a:lnTo>
                    <a:pt x="581" y="656"/>
                  </a:lnTo>
                  <a:cubicBezTo>
                    <a:pt x="573" y="656"/>
                    <a:pt x="565" y="656"/>
                    <a:pt x="556" y="656"/>
                  </a:cubicBezTo>
                  <a:cubicBezTo>
                    <a:pt x="522" y="656"/>
                    <a:pt x="487" y="653"/>
                    <a:pt x="452" y="645"/>
                  </a:cubicBezTo>
                  <a:cubicBezTo>
                    <a:pt x="408" y="638"/>
                    <a:pt x="364" y="621"/>
                    <a:pt x="320" y="595"/>
                  </a:cubicBezTo>
                  <a:cubicBezTo>
                    <a:pt x="285" y="575"/>
                    <a:pt x="258" y="554"/>
                    <a:pt x="241" y="533"/>
                  </a:cubicBezTo>
                  <a:cubicBezTo>
                    <a:pt x="223" y="513"/>
                    <a:pt x="213" y="492"/>
                    <a:pt x="211" y="473"/>
                  </a:cubicBezTo>
                  <a:cubicBezTo>
                    <a:pt x="209" y="453"/>
                    <a:pt x="214" y="434"/>
                    <a:pt x="226" y="416"/>
                  </a:cubicBezTo>
                  <a:cubicBezTo>
                    <a:pt x="238" y="398"/>
                    <a:pt x="256" y="382"/>
                    <a:pt x="280" y="368"/>
                  </a:cubicBezTo>
                  <a:cubicBezTo>
                    <a:pt x="301" y="356"/>
                    <a:pt x="325" y="346"/>
                    <a:pt x="349" y="340"/>
                  </a:cubicBezTo>
                  <a:cubicBezTo>
                    <a:pt x="375" y="335"/>
                    <a:pt x="400" y="330"/>
                    <a:pt x="425" y="329"/>
                  </a:cubicBezTo>
                  <a:cubicBezTo>
                    <a:pt x="432" y="329"/>
                    <a:pt x="439" y="329"/>
                    <a:pt x="445" y="329"/>
                  </a:cubicBezTo>
                  <a:close/>
                  <a:moveTo>
                    <a:pt x="891" y="1"/>
                  </a:moveTo>
                  <a:cubicBezTo>
                    <a:pt x="859" y="1"/>
                    <a:pt x="828" y="4"/>
                    <a:pt x="796" y="9"/>
                  </a:cubicBezTo>
                  <a:cubicBezTo>
                    <a:pt x="751" y="17"/>
                    <a:pt x="711" y="32"/>
                    <a:pt x="674" y="53"/>
                  </a:cubicBezTo>
                  <a:cubicBezTo>
                    <a:pt x="626" y="80"/>
                    <a:pt x="598" y="109"/>
                    <a:pt x="587" y="141"/>
                  </a:cubicBezTo>
                  <a:cubicBezTo>
                    <a:pt x="576" y="173"/>
                    <a:pt x="569" y="205"/>
                    <a:pt x="567" y="239"/>
                  </a:cubicBezTo>
                  <a:cubicBezTo>
                    <a:pt x="531" y="232"/>
                    <a:pt x="494" y="227"/>
                    <a:pt x="453" y="223"/>
                  </a:cubicBezTo>
                  <a:cubicBezTo>
                    <a:pt x="433" y="222"/>
                    <a:pt x="412" y="222"/>
                    <a:pt x="392" y="222"/>
                  </a:cubicBezTo>
                  <a:cubicBezTo>
                    <a:pt x="372" y="222"/>
                    <a:pt x="352" y="222"/>
                    <a:pt x="331" y="223"/>
                  </a:cubicBezTo>
                  <a:cubicBezTo>
                    <a:pt x="292" y="227"/>
                    <a:pt x="254" y="233"/>
                    <a:pt x="215" y="242"/>
                  </a:cubicBezTo>
                  <a:cubicBezTo>
                    <a:pt x="178" y="252"/>
                    <a:pt x="143" y="267"/>
                    <a:pt x="112" y="285"/>
                  </a:cubicBezTo>
                  <a:cubicBezTo>
                    <a:pt x="73" y="308"/>
                    <a:pt x="45" y="332"/>
                    <a:pt x="26" y="362"/>
                  </a:cubicBezTo>
                  <a:cubicBezTo>
                    <a:pt x="7" y="392"/>
                    <a:pt x="0" y="423"/>
                    <a:pt x="4" y="455"/>
                  </a:cubicBezTo>
                  <a:cubicBezTo>
                    <a:pt x="8" y="489"/>
                    <a:pt x="24" y="523"/>
                    <a:pt x="52" y="557"/>
                  </a:cubicBezTo>
                  <a:cubicBezTo>
                    <a:pt x="80" y="590"/>
                    <a:pt x="123" y="624"/>
                    <a:pt x="178" y="656"/>
                  </a:cubicBezTo>
                  <a:cubicBezTo>
                    <a:pt x="244" y="694"/>
                    <a:pt x="312" y="720"/>
                    <a:pt x="382" y="736"/>
                  </a:cubicBezTo>
                  <a:cubicBezTo>
                    <a:pt x="451" y="750"/>
                    <a:pt x="519" y="758"/>
                    <a:pt x="587" y="758"/>
                  </a:cubicBezTo>
                  <a:lnTo>
                    <a:pt x="593" y="872"/>
                  </a:lnTo>
                  <a:cubicBezTo>
                    <a:pt x="593" y="881"/>
                    <a:pt x="595" y="886"/>
                    <a:pt x="599" y="892"/>
                  </a:cubicBezTo>
                  <a:cubicBezTo>
                    <a:pt x="603" y="897"/>
                    <a:pt x="608" y="900"/>
                    <a:pt x="615" y="904"/>
                  </a:cubicBezTo>
                  <a:cubicBezTo>
                    <a:pt x="633" y="915"/>
                    <a:pt x="656" y="921"/>
                    <a:pt x="682" y="924"/>
                  </a:cubicBezTo>
                  <a:cubicBezTo>
                    <a:pt x="685" y="924"/>
                    <a:pt x="688" y="924"/>
                    <a:pt x="691" y="924"/>
                  </a:cubicBezTo>
                  <a:cubicBezTo>
                    <a:pt x="712" y="924"/>
                    <a:pt x="730" y="920"/>
                    <a:pt x="742" y="912"/>
                  </a:cubicBezTo>
                  <a:cubicBezTo>
                    <a:pt x="753" y="907"/>
                    <a:pt x="757" y="900"/>
                    <a:pt x="758" y="892"/>
                  </a:cubicBezTo>
                  <a:lnTo>
                    <a:pt x="754" y="752"/>
                  </a:lnTo>
                  <a:cubicBezTo>
                    <a:pt x="792" y="747"/>
                    <a:pt x="829" y="740"/>
                    <a:pt x="864" y="730"/>
                  </a:cubicBezTo>
                  <a:cubicBezTo>
                    <a:pt x="900" y="722"/>
                    <a:pt x="933" y="712"/>
                    <a:pt x="963" y="702"/>
                  </a:cubicBezTo>
                  <a:cubicBezTo>
                    <a:pt x="992" y="692"/>
                    <a:pt x="1019" y="680"/>
                    <a:pt x="1042" y="670"/>
                  </a:cubicBezTo>
                  <a:cubicBezTo>
                    <a:pt x="1066" y="660"/>
                    <a:pt x="1085" y="650"/>
                    <a:pt x="1099" y="641"/>
                  </a:cubicBezTo>
                  <a:cubicBezTo>
                    <a:pt x="1122" y="629"/>
                    <a:pt x="1134" y="616"/>
                    <a:pt x="1138" y="605"/>
                  </a:cubicBezTo>
                  <a:cubicBezTo>
                    <a:pt x="1141" y="594"/>
                    <a:pt x="1130" y="580"/>
                    <a:pt x="1103" y="566"/>
                  </a:cubicBezTo>
                  <a:cubicBezTo>
                    <a:pt x="1077" y="550"/>
                    <a:pt x="1055" y="542"/>
                    <a:pt x="1037" y="542"/>
                  </a:cubicBezTo>
                  <a:cubicBezTo>
                    <a:pt x="1035" y="542"/>
                    <a:pt x="1033" y="542"/>
                    <a:pt x="1031" y="542"/>
                  </a:cubicBezTo>
                  <a:cubicBezTo>
                    <a:pt x="1016" y="542"/>
                    <a:pt x="1001" y="545"/>
                    <a:pt x="987" y="552"/>
                  </a:cubicBezTo>
                  <a:cubicBezTo>
                    <a:pt x="959" y="566"/>
                    <a:pt x="926" y="581"/>
                    <a:pt x="888" y="600"/>
                  </a:cubicBezTo>
                  <a:cubicBezTo>
                    <a:pt x="849" y="620"/>
                    <a:pt x="803" y="634"/>
                    <a:pt x="747" y="647"/>
                  </a:cubicBezTo>
                  <a:lnTo>
                    <a:pt x="741" y="352"/>
                  </a:lnTo>
                  <a:cubicBezTo>
                    <a:pt x="741" y="335"/>
                    <a:pt x="740" y="316"/>
                    <a:pt x="741" y="296"/>
                  </a:cubicBezTo>
                  <a:cubicBezTo>
                    <a:pt x="741" y="276"/>
                    <a:pt x="743" y="257"/>
                    <a:pt x="748" y="238"/>
                  </a:cubicBezTo>
                  <a:cubicBezTo>
                    <a:pt x="753" y="219"/>
                    <a:pt x="759" y="202"/>
                    <a:pt x="771" y="185"/>
                  </a:cubicBezTo>
                  <a:cubicBezTo>
                    <a:pt x="781" y="168"/>
                    <a:pt x="795" y="155"/>
                    <a:pt x="816" y="142"/>
                  </a:cubicBezTo>
                  <a:cubicBezTo>
                    <a:pt x="852" y="122"/>
                    <a:pt x="892" y="111"/>
                    <a:pt x="935" y="111"/>
                  </a:cubicBezTo>
                  <a:cubicBezTo>
                    <a:pt x="940" y="111"/>
                    <a:pt x="944" y="112"/>
                    <a:pt x="948" y="112"/>
                  </a:cubicBezTo>
                  <a:cubicBezTo>
                    <a:pt x="997" y="113"/>
                    <a:pt x="1043" y="126"/>
                    <a:pt x="1087" y="152"/>
                  </a:cubicBezTo>
                  <a:cubicBezTo>
                    <a:pt x="1118" y="170"/>
                    <a:pt x="1138" y="187"/>
                    <a:pt x="1147" y="204"/>
                  </a:cubicBezTo>
                  <a:cubicBezTo>
                    <a:pt x="1155" y="221"/>
                    <a:pt x="1159" y="236"/>
                    <a:pt x="1160" y="250"/>
                  </a:cubicBezTo>
                  <a:cubicBezTo>
                    <a:pt x="1161" y="265"/>
                    <a:pt x="1162" y="278"/>
                    <a:pt x="1162" y="290"/>
                  </a:cubicBezTo>
                  <a:cubicBezTo>
                    <a:pt x="1164" y="301"/>
                    <a:pt x="1170" y="311"/>
                    <a:pt x="1184" y="319"/>
                  </a:cubicBezTo>
                  <a:cubicBezTo>
                    <a:pt x="1202" y="329"/>
                    <a:pt x="1225" y="335"/>
                    <a:pt x="1254" y="336"/>
                  </a:cubicBezTo>
                  <a:cubicBezTo>
                    <a:pt x="1256" y="336"/>
                    <a:pt x="1259" y="336"/>
                    <a:pt x="1262" y="336"/>
                  </a:cubicBezTo>
                  <a:cubicBezTo>
                    <a:pt x="1286" y="336"/>
                    <a:pt x="1306" y="332"/>
                    <a:pt x="1321" y="323"/>
                  </a:cubicBezTo>
                  <a:cubicBezTo>
                    <a:pt x="1335" y="316"/>
                    <a:pt x="1344" y="303"/>
                    <a:pt x="1348" y="286"/>
                  </a:cubicBezTo>
                  <a:cubicBezTo>
                    <a:pt x="1353" y="269"/>
                    <a:pt x="1352" y="250"/>
                    <a:pt x="1344" y="229"/>
                  </a:cubicBezTo>
                  <a:cubicBezTo>
                    <a:pt x="1335" y="207"/>
                    <a:pt x="1319" y="184"/>
                    <a:pt x="1296" y="159"/>
                  </a:cubicBezTo>
                  <a:cubicBezTo>
                    <a:pt x="1274" y="134"/>
                    <a:pt x="1241" y="109"/>
                    <a:pt x="1198" y="85"/>
                  </a:cubicBezTo>
                  <a:cubicBezTo>
                    <a:pt x="1158" y="62"/>
                    <a:pt x="1115" y="43"/>
                    <a:pt x="1070" y="30"/>
                  </a:cubicBezTo>
                  <a:cubicBezTo>
                    <a:pt x="1025" y="15"/>
                    <a:pt x="979" y="6"/>
                    <a:pt x="933" y="2"/>
                  </a:cubicBezTo>
                  <a:cubicBezTo>
                    <a:pt x="919" y="1"/>
                    <a:pt x="905" y="1"/>
                    <a:pt x="89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9" name="Google Shape;3701;p60">
              <a:extLst>
                <a:ext uri="{FF2B5EF4-FFF2-40B4-BE49-F238E27FC236}">
                  <a16:creationId xmlns:a16="http://schemas.microsoft.com/office/drawing/2014/main" id="{FDF431E7-4DA5-2D24-7320-00FCD62EA0A2}"/>
                </a:ext>
              </a:extLst>
            </p:cNvPr>
            <p:cNvSpPr/>
            <p:nvPr/>
          </p:nvSpPr>
          <p:spPr>
            <a:xfrm>
              <a:off x="4539126" y="3787575"/>
              <a:ext cx="95565" cy="54202"/>
            </a:xfrm>
            <a:custGeom>
              <a:avLst/>
              <a:gdLst/>
              <a:ahLst/>
              <a:cxnLst/>
              <a:rect l="l" t="t" r="r" b="b"/>
              <a:pathLst>
                <a:path w="1243" h="705" extrusionOk="0">
                  <a:moveTo>
                    <a:pt x="880" y="1"/>
                  </a:moveTo>
                  <a:cubicBezTo>
                    <a:pt x="845" y="1"/>
                    <a:pt x="810" y="4"/>
                    <a:pt x="775" y="10"/>
                  </a:cubicBezTo>
                  <a:cubicBezTo>
                    <a:pt x="727" y="19"/>
                    <a:pt x="684" y="34"/>
                    <a:pt x="647" y="55"/>
                  </a:cubicBezTo>
                  <a:lnTo>
                    <a:pt x="98" y="372"/>
                  </a:lnTo>
                  <a:cubicBezTo>
                    <a:pt x="58" y="395"/>
                    <a:pt x="30" y="420"/>
                    <a:pt x="16" y="447"/>
                  </a:cubicBezTo>
                  <a:cubicBezTo>
                    <a:pt x="3" y="474"/>
                    <a:pt x="0" y="501"/>
                    <a:pt x="8" y="528"/>
                  </a:cubicBezTo>
                  <a:cubicBezTo>
                    <a:pt x="16" y="555"/>
                    <a:pt x="32" y="581"/>
                    <a:pt x="58" y="607"/>
                  </a:cubicBezTo>
                  <a:cubicBezTo>
                    <a:pt x="83" y="633"/>
                    <a:pt x="114" y="656"/>
                    <a:pt x="151" y="678"/>
                  </a:cubicBezTo>
                  <a:cubicBezTo>
                    <a:pt x="183" y="696"/>
                    <a:pt x="210" y="705"/>
                    <a:pt x="232" y="705"/>
                  </a:cubicBezTo>
                  <a:cubicBezTo>
                    <a:pt x="254" y="704"/>
                    <a:pt x="274" y="699"/>
                    <a:pt x="292" y="689"/>
                  </a:cubicBezTo>
                  <a:cubicBezTo>
                    <a:pt x="307" y="680"/>
                    <a:pt x="318" y="670"/>
                    <a:pt x="324" y="659"/>
                  </a:cubicBezTo>
                  <a:cubicBezTo>
                    <a:pt x="330" y="646"/>
                    <a:pt x="324" y="635"/>
                    <a:pt x="303" y="624"/>
                  </a:cubicBezTo>
                  <a:cubicBezTo>
                    <a:pt x="284" y="613"/>
                    <a:pt x="267" y="601"/>
                    <a:pt x="250" y="588"/>
                  </a:cubicBezTo>
                  <a:cubicBezTo>
                    <a:pt x="235" y="575"/>
                    <a:pt x="222" y="561"/>
                    <a:pt x="215" y="546"/>
                  </a:cubicBezTo>
                  <a:cubicBezTo>
                    <a:pt x="208" y="531"/>
                    <a:pt x="205" y="517"/>
                    <a:pt x="209" y="502"/>
                  </a:cubicBezTo>
                  <a:cubicBezTo>
                    <a:pt x="213" y="488"/>
                    <a:pt x="227" y="474"/>
                    <a:pt x="250" y="460"/>
                  </a:cubicBezTo>
                  <a:lnTo>
                    <a:pt x="800" y="143"/>
                  </a:lnTo>
                  <a:cubicBezTo>
                    <a:pt x="816" y="134"/>
                    <a:pt x="835" y="127"/>
                    <a:pt x="858" y="122"/>
                  </a:cubicBezTo>
                  <a:cubicBezTo>
                    <a:pt x="877" y="117"/>
                    <a:pt x="896" y="116"/>
                    <a:pt x="917" y="116"/>
                  </a:cubicBezTo>
                  <a:cubicBezTo>
                    <a:pt x="923" y="116"/>
                    <a:pt x="929" y="116"/>
                    <a:pt x="935" y="116"/>
                  </a:cubicBezTo>
                  <a:cubicBezTo>
                    <a:pt x="961" y="117"/>
                    <a:pt x="989" y="122"/>
                    <a:pt x="1018" y="128"/>
                  </a:cubicBezTo>
                  <a:cubicBezTo>
                    <a:pt x="1047" y="136"/>
                    <a:pt x="1075" y="147"/>
                    <a:pt x="1101" y="163"/>
                  </a:cubicBezTo>
                  <a:cubicBezTo>
                    <a:pt x="1113" y="170"/>
                    <a:pt x="1129" y="174"/>
                    <a:pt x="1147" y="174"/>
                  </a:cubicBezTo>
                  <a:cubicBezTo>
                    <a:pt x="1149" y="174"/>
                    <a:pt x="1152" y="173"/>
                    <a:pt x="1155" y="173"/>
                  </a:cubicBezTo>
                  <a:cubicBezTo>
                    <a:pt x="1176" y="173"/>
                    <a:pt x="1195" y="167"/>
                    <a:pt x="1214" y="156"/>
                  </a:cubicBezTo>
                  <a:cubicBezTo>
                    <a:pt x="1230" y="146"/>
                    <a:pt x="1240" y="135"/>
                    <a:pt x="1241" y="123"/>
                  </a:cubicBezTo>
                  <a:cubicBezTo>
                    <a:pt x="1242" y="109"/>
                    <a:pt x="1228" y="95"/>
                    <a:pt x="1199" y="78"/>
                  </a:cubicBezTo>
                  <a:cubicBezTo>
                    <a:pt x="1162" y="56"/>
                    <a:pt x="1120" y="39"/>
                    <a:pt x="1071" y="26"/>
                  </a:cubicBezTo>
                  <a:cubicBezTo>
                    <a:pt x="1023" y="12"/>
                    <a:pt x="974" y="4"/>
                    <a:pt x="924" y="2"/>
                  </a:cubicBezTo>
                  <a:cubicBezTo>
                    <a:pt x="909" y="1"/>
                    <a:pt x="895" y="1"/>
                    <a:pt x="88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1" name="Google Shape;3702;p60">
              <a:extLst>
                <a:ext uri="{FF2B5EF4-FFF2-40B4-BE49-F238E27FC236}">
                  <a16:creationId xmlns:a16="http://schemas.microsoft.com/office/drawing/2014/main" id="{B36CAB9F-0F0C-8CD6-AAE5-0FB40C2E7F22}"/>
                </a:ext>
              </a:extLst>
            </p:cNvPr>
            <p:cNvSpPr/>
            <p:nvPr/>
          </p:nvSpPr>
          <p:spPr>
            <a:xfrm>
              <a:off x="4570953" y="3805181"/>
              <a:ext cx="94258" cy="54971"/>
            </a:xfrm>
            <a:custGeom>
              <a:avLst/>
              <a:gdLst/>
              <a:ahLst/>
              <a:cxnLst/>
              <a:rect l="l" t="t" r="r" b="b"/>
              <a:pathLst>
                <a:path w="1226" h="715" extrusionOk="0">
                  <a:moveTo>
                    <a:pt x="1016" y="1"/>
                  </a:moveTo>
                  <a:cubicBezTo>
                    <a:pt x="1015" y="1"/>
                    <a:pt x="1013" y="1"/>
                    <a:pt x="1012" y="1"/>
                  </a:cubicBezTo>
                  <a:cubicBezTo>
                    <a:pt x="989" y="1"/>
                    <a:pt x="969" y="6"/>
                    <a:pt x="953" y="15"/>
                  </a:cubicBezTo>
                  <a:cubicBezTo>
                    <a:pt x="934" y="27"/>
                    <a:pt x="924" y="38"/>
                    <a:pt x="922" y="50"/>
                  </a:cubicBezTo>
                  <a:cubicBezTo>
                    <a:pt x="920" y="61"/>
                    <a:pt x="925" y="72"/>
                    <a:pt x="940" y="81"/>
                  </a:cubicBezTo>
                  <a:cubicBezTo>
                    <a:pt x="967" y="95"/>
                    <a:pt x="986" y="111"/>
                    <a:pt x="998" y="128"/>
                  </a:cubicBezTo>
                  <a:cubicBezTo>
                    <a:pt x="1012" y="145"/>
                    <a:pt x="1020" y="161"/>
                    <a:pt x="1022" y="176"/>
                  </a:cubicBezTo>
                  <a:cubicBezTo>
                    <a:pt x="1023" y="192"/>
                    <a:pt x="1020" y="207"/>
                    <a:pt x="1011" y="220"/>
                  </a:cubicBezTo>
                  <a:cubicBezTo>
                    <a:pt x="1002" y="234"/>
                    <a:pt x="989" y="245"/>
                    <a:pt x="974" y="254"/>
                  </a:cubicBezTo>
                  <a:lnTo>
                    <a:pt x="425" y="570"/>
                  </a:lnTo>
                  <a:cubicBezTo>
                    <a:pt x="402" y="585"/>
                    <a:pt x="377" y="593"/>
                    <a:pt x="352" y="595"/>
                  </a:cubicBezTo>
                  <a:cubicBezTo>
                    <a:pt x="343" y="596"/>
                    <a:pt x="335" y="596"/>
                    <a:pt x="327" y="596"/>
                  </a:cubicBezTo>
                  <a:cubicBezTo>
                    <a:pt x="310" y="596"/>
                    <a:pt x="293" y="595"/>
                    <a:pt x="276" y="592"/>
                  </a:cubicBezTo>
                  <a:cubicBezTo>
                    <a:pt x="251" y="587"/>
                    <a:pt x="226" y="581"/>
                    <a:pt x="205" y="570"/>
                  </a:cubicBezTo>
                  <a:cubicBezTo>
                    <a:pt x="182" y="561"/>
                    <a:pt x="161" y="551"/>
                    <a:pt x="143" y="541"/>
                  </a:cubicBezTo>
                  <a:cubicBezTo>
                    <a:pt x="127" y="532"/>
                    <a:pt x="112" y="528"/>
                    <a:pt x="97" y="528"/>
                  </a:cubicBezTo>
                  <a:cubicBezTo>
                    <a:pt x="92" y="528"/>
                    <a:pt x="88" y="528"/>
                    <a:pt x="83" y="529"/>
                  </a:cubicBezTo>
                  <a:cubicBezTo>
                    <a:pt x="63" y="533"/>
                    <a:pt x="46" y="539"/>
                    <a:pt x="31" y="548"/>
                  </a:cubicBezTo>
                  <a:cubicBezTo>
                    <a:pt x="13" y="558"/>
                    <a:pt x="4" y="569"/>
                    <a:pt x="2" y="582"/>
                  </a:cubicBezTo>
                  <a:cubicBezTo>
                    <a:pt x="1" y="594"/>
                    <a:pt x="17" y="610"/>
                    <a:pt x="48" y="629"/>
                  </a:cubicBezTo>
                  <a:cubicBezTo>
                    <a:pt x="85" y="650"/>
                    <a:pt x="126" y="668"/>
                    <a:pt x="171" y="683"/>
                  </a:cubicBezTo>
                  <a:cubicBezTo>
                    <a:pt x="216" y="697"/>
                    <a:pt x="261" y="707"/>
                    <a:pt x="308" y="711"/>
                  </a:cubicBezTo>
                  <a:cubicBezTo>
                    <a:pt x="326" y="713"/>
                    <a:pt x="344" y="714"/>
                    <a:pt x="362" y="714"/>
                  </a:cubicBezTo>
                  <a:cubicBezTo>
                    <a:pt x="391" y="714"/>
                    <a:pt x="420" y="712"/>
                    <a:pt x="449" y="707"/>
                  </a:cubicBezTo>
                  <a:cubicBezTo>
                    <a:pt x="495" y="699"/>
                    <a:pt x="539" y="683"/>
                    <a:pt x="580" y="661"/>
                  </a:cubicBezTo>
                  <a:lnTo>
                    <a:pt x="1128" y="343"/>
                  </a:lnTo>
                  <a:cubicBezTo>
                    <a:pt x="1165" y="322"/>
                    <a:pt x="1191" y="297"/>
                    <a:pt x="1206" y="269"/>
                  </a:cubicBezTo>
                  <a:cubicBezTo>
                    <a:pt x="1221" y="240"/>
                    <a:pt x="1226" y="212"/>
                    <a:pt x="1220" y="183"/>
                  </a:cubicBezTo>
                  <a:cubicBezTo>
                    <a:pt x="1216" y="154"/>
                    <a:pt x="1201" y="126"/>
                    <a:pt x="1179" y="97"/>
                  </a:cubicBezTo>
                  <a:cubicBezTo>
                    <a:pt x="1155" y="69"/>
                    <a:pt x="1125" y="45"/>
                    <a:pt x="1089" y="23"/>
                  </a:cubicBezTo>
                  <a:cubicBezTo>
                    <a:pt x="1062" y="8"/>
                    <a:pt x="1038" y="1"/>
                    <a:pt x="101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2" name="Google Shape;3703;p60">
              <a:extLst>
                <a:ext uri="{FF2B5EF4-FFF2-40B4-BE49-F238E27FC236}">
                  <a16:creationId xmlns:a16="http://schemas.microsoft.com/office/drawing/2014/main" id="{11FAFD58-2C64-D1D8-1060-A3C280547CA7}"/>
                </a:ext>
              </a:extLst>
            </p:cNvPr>
            <p:cNvSpPr/>
            <p:nvPr/>
          </p:nvSpPr>
          <p:spPr>
            <a:xfrm>
              <a:off x="4625229" y="3833087"/>
              <a:ext cx="112479" cy="51281"/>
            </a:xfrm>
            <a:custGeom>
              <a:avLst/>
              <a:gdLst/>
              <a:ahLst/>
              <a:cxnLst/>
              <a:rect l="l" t="t" r="r" b="b"/>
              <a:pathLst>
                <a:path w="1463" h="667" extrusionOk="0">
                  <a:moveTo>
                    <a:pt x="827" y="1"/>
                  </a:moveTo>
                  <a:cubicBezTo>
                    <a:pt x="812" y="1"/>
                    <a:pt x="801" y="3"/>
                    <a:pt x="794" y="8"/>
                  </a:cubicBezTo>
                  <a:lnTo>
                    <a:pt x="591" y="125"/>
                  </a:lnTo>
                  <a:cubicBezTo>
                    <a:pt x="577" y="133"/>
                    <a:pt x="574" y="143"/>
                    <a:pt x="581" y="157"/>
                  </a:cubicBezTo>
                  <a:cubicBezTo>
                    <a:pt x="586" y="171"/>
                    <a:pt x="600" y="184"/>
                    <a:pt x="620" y="195"/>
                  </a:cubicBezTo>
                  <a:cubicBezTo>
                    <a:pt x="640" y="207"/>
                    <a:pt x="663" y="215"/>
                    <a:pt x="688" y="220"/>
                  </a:cubicBezTo>
                  <a:cubicBezTo>
                    <a:pt x="696" y="221"/>
                    <a:pt x="704" y="222"/>
                    <a:pt x="711" y="222"/>
                  </a:cubicBezTo>
                  <a:cubicBezTo>
                    <a:pt x="725" y="222"/>
                    <a:pt x="736" y="219"/>
                    <a:pt x="745" y="214"/>
                  </a:cubicBezTo>
                  <a:lnTo>
                    <a:pt x="870" y="142"/>
                  </a:lnTo>
                  <a:lnTo>
                    <a:pt x="1215" y="341"/>
                  </a:lnTo>
                  <a:lnTo>
                    <a:pt x="1133" y="389"/>
                  </a:lnTo>
                  <a:lnTo>
                    <a:pt x="62" y="545"/>
                  </a:lnTo>
                  <a:cubicBezTo>
                    <a:pt x="49" y="546"/>
                    <a:pt x="38" y="550"/>
                    <a:pt x="28" y="555"/>
                  </a:cubicBezTo>
                  <a:cubicBezTo>
                    <a:pt x="8" y="568"/>
                    <a:pt x="1" y="582"/>
                    <a:pt x="9" y="602"/>
                  </a:cubicBezTo>
                  <a:cubicBezTo>
                    <a:pt x="15" y="621"/>
                    <a:pt x="31" y="638"/>
                    <a:pt x="55" y="651"/>
                  </a:cubicBezTo>
                  <a:cubicBezTo>
                    <a:pt x="73" y="662"/>
                    <a:pt x="90" y="667"/>
                    <a:pt x="109" y="667"/>
                  </a:cubicBezTo>
                  <a:cubicBezTo>
                    <a:pt x="114" y="667"/>
                    <a:pt x="119" y="666"/>
                    <a:pt x="124" y="666"/>
                  </a:cubicBezTo>
                  <a:lnTo>
                    <a:pt x="1206" y="493"/>
                  </a:lnTo>
                  <a:cubicBezTo>
                    <a:pt x="1225" y="491"/>
                    <a:pt x="1245" y="487"/>
                    <a:pt x="1264" y="482"/>
                  </a:cubicBezTo>
                  <a:cubicBezTo>
                    <a:pt x="1285" y="477"/>
                    <a:pt x="1299" y="471"/>
                    <a:pt x="1312" y="464"/>
                  </a:cubicBezTo>
                  <a:lnTo>
                    <a:pt x="1448" y="385"/>
                  </a:lnTo>
                  <a:cubicBezTo>
                    <a:pt x="1459" y="379"/>
                    <a:pt x="1462" y="368"/>
                    <a:pt x="1457" y="354"/>
                  </a:cubicBezTo>
                  <a:cubicBezTo>
                    <a:pt x="1451" y="340"/>
                    <a:pt x="1441" y="328"/>
                    <a:pt x="1425" y="319"/>
                  </a:cubicBezTo>
                  <a:lnTo>
                    <a:pt x="908" y="21"/>
                  </a:lnTo>
                  <a:cubicBezTo>
                    <a:pt x="892" y="11"/>
                    <a:pt x="871" y="5"/>
                    <a:pt x="848" y="2"/>
                  </a:cubicBezTo>
                  <a:cubicBezTo>
                    <a:pt x="840" y="1"/>
                    <a:pt x="833" y="1"/>
                    <a:pt x="8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3" name="Google Shape;3704;p60">
              <a:extLst>
                <a:ext uri="{FF2B5EF4-FFF2-40B4-BE49-F238E27FC236}">
                  <a16:creationId xmlns:a16="http://schemas.microsoft.com/office/drawing/2014/main" id="{F84D7110-DBA8-4B38-58BC-0413E7CCAD80}"/>
                </a:ext>
              </a:extLst>
            </p:cNvPr>
            <p:cNvSpPr/>
            <p:nvPr/>
          </p:nvSpPr>
          <p:spPr>
            <a:xfrm>
              <a:off x="4689884" y="3875755"/>
              <a:ext cx="101562" cy="58200"/>
            </a:xfrm>
            <a:custGeom>
              <a:avLst/>
              <a:gdLst/>
              <a:ahLst/>
              <a:cxnLst/>
              <a:rect l="l" t="t" r="r" b="b"/>
              <a:pathLst>
                <a:path w="1321" h="757" extrusionOk="0">
                  <a:moveTo>
                    <a:pt x="890" y="116"/>
                  </a:moveTo>
                  <a:cubicBezTo>
                    <a:pt x="894" y="116"/>
                    <a:pt x="897" y="116"/>
                    <a:pt x="901" y="116"/>
                  </a:cubicBezTo>
                  <a:cubicBezTo>
                    <a:pt x="946" y="120"/>
                    <a:pt x="992" y="134"/>
                    <a:pt x="1038" y="161"/>
                  </a:cubicBezTo>
                  <a:cubicBezTo>
                    <a:pt x="1085" y="188"/>
                    <a:pt x="1111" y="214"/>
                    <a:pt x="1116" y="241"/>
                  </a:cubicBezTo>
                  <a:cubicBezTo>
                    <a:pt x="1120" y="267"/>
                    <a:pt x="1100" y="294"/>
                    <a:pt x="1052" y="321"/>
                  </a:cubicBezTo>
                  <a:cubicBezTo>
                    <a:pt x="1008" y="347"/>
                    <a:pt x="964" y="360"/>
                    <a:pt x="921" y="360"/>
                  </a:cubicBezTo>
                  <a:cubicBezTo>
                    <a:pt x="918" y="360"/>
                    <a:pt x="914" y="360"/>
                    <a:pt x="911" y="360"/>
                  </a:cubicBezTo>
                  <a:cubicBezTo>
                    <a:pt x="865" y="356"/>
                    <a:pt x="819" y="342"/>
                    <a:pt x="772" y="315"/>
                  </a:cubicBezTo>
                  <a:cubicBezTo>
                    <a:pt x="726" y="289"/>
                    <a:pt x="700" y="262"/>
                    <a:pt x="696" y="235"/>
                  </a:cubicBezTo>
                  <a:cubicBezTo>
                    <a:pt x="691" y="209"/>
                    <a:pt x="713" y="182"/>
                    <a:pt x="760" y="154"/>
                  </a:cubicBezTo>
                  <a:cubicBezTo>
                    <a:pt x="805" y="129"/>
                    <a:pt x="847" y="116"/>
                    <a:pt x="890" y="116"/>
                  </a:cubicBezTo>
                  <a:close/>
                  <a:moveTo>
                    <a:pt x="478" y="331"/>
                  </a:moveTo>
                  <a:cubicBezTo>
                    <a:pt x="481" y="331"/>
                    <a:pt x="485" y="331"/>
                    <a:pt x="489" y="331"/>
                  </a:cubicBezTo>
                  <a:cubicBezTo>
                    <a:pt x="546" y="334"/>
                    <a:pt x="601" y="351"/>
                    <a:pt x="655" y="382"/>
                  </a:cubicBezTo>
                  <a:cubicBezTo>
                    <a:pt x="710" y="414"/>
                    <a:pt x="739" y="445"/>
                    <a:pt x="743" y="478"/>
                  </a:cubicBezTo>
                  <a:cubicBezTo>
                    <a:pt x="746" y="510"/>
                    <a:pt x="719" y="544"/>
                    <a:pt x="662" y="577"/>
                  </a:cubicBezTo>
                  <a:lnTo>
                    <a:pt x="638" y="590"/>
                  </a:lnTo>
                  <a:cubicBezTo>
                    <a:pt x="580" y="624"/>
                    <a:pt x="522" y="640"/>
                    <a:pt x="465" y="640"/>
                  </a:cubicBezTo>
                  <a:cubicBezTo>
                    <a:pt x="407" y="639"/>
                    <a:pt x="351" y="622"/>
                    <a:pt x="296" y="590"/>
                  </a:cubicBezTo>
                  <a:cubicBezTo>
                    <a:pt x="242" y="559"/>
                    <a:pt x="214" y="527"/>
                    <a:pt x="210" y="494"/>
                  </a:cubicBezTo>
                  <a:cubicBezTo>
                    <a:pt x="206" y="460"/>
                    <a:pt x="234" y="425"/>
                    <a:pt x="293" y="391"/>
                  </a:cubicBezTo>
                  <a:lnTo>
                    <a:pt x="317" y="378"/>
                  </a:lnTo>
                  <a:cubicBezTo>
                    <a:pt x="370" y="347"/>
                    <a:pt x="424" y="331"/>
                    <a:pt x="478" y="331"/>
                  </a:cubicBezTo>
                  <a:close/>
                  <a:moveTo>
                    <a:pt x="845" y="0"/>
                  </a:moveTo>
                  <a:cubicBezTo>
                    <a:pt x="816" y="0"/>
                    <a:pt x="786" y="3"/>
                    <a:pt x="757" y="8"/>
                  </a:cubicBezTo>
                  <a:cubicBezTo>
                    <a:pt x="713" y="17"/>
                    <a:pt x="669" y="33"/>
                    <a:pt x="626" y="58"/>
                  </a:cubicBezTo>
                  <a:cubicBezTo>
                    <a:pt x="570" y="90"/>
                    <a:pt x="537" y="123"/>
                    <a:pt x="528" y="157"/>
                  </a:cubicBezTo>
                  <a:cubicBezTo>
                    <a:pt x="519" y="191"/>
                    <a:pt x="528" y="223"/>
                    <a:pt x="555" y="255"/>
                  </a:cubicBezTo>
                  <a:cubicBezTo>
                    <a:pt x="503" y="240"/>
                    <a:pt x="450" y="233"/>
                    <a:pt x="396" y="233"/>
                  </a:cubicBezTo>
                  <a:cubicBezTo>
                    <a:pt x="381" y="233"/>
                    <a:pt x="365" y="233"/>
                    <a:pt x="349" y="235"/>
                  </a:cubicBezTo>
                  <a:cubicBezTo>
                    <a:pt x="278" y="239"/>
                    <a:pt x="208" y="262"/>
                    <a:pt x="139" y="302"/>
                  </a:cubicBezTo>
                  <a:lnTo>
                    <a:pt x="124" y="311"/>
                  </a:lnTo>
                  <a:cubicBezTo>
                    <a:pt x="74" y="339"/>
                    <a:pt x="40" y="369"/>
                    <a:pt x="24" y="398"/>
                  </a:cubicBezTo>
                  <a:cubicBezTo>
                    <a:pt x="7" y="428"/>
                    <a:pt x="1" y="458"/>
                    <a:pt x="9" y="488"/>
                  </a:cubicBezTo>
                  <a:cubicBezTo>
                    <a:pt x="16" y="517"/>
                    <a:pt x="35" y="547"/>
                    <a:pt x="65" y="575"/>
                  </a:cubicBezTo>
                  <a:cubicBezTo>
                    <a:pt x="96" y="604"/>
                    <a:pt x="133" y="631"/>
                    <a:pt x="179" y="658"/>
                  </a:cubicBezTo>
                  <a:cubicBezTo>
                    <a:pt x="224" y="684"/>
                    <a:pt x="271" y="705"/>
                    <a:pt x="322" y="723"/>
                  </a:cubicBezTo>
                  <a:cubicBezTo>
                    <a:pt x="370" y="740"/>
                    <a:pt x="421" y="751"/>
                    <a:pt x="473" y="755"/>
                  </a:cubicBezTo>
                  <a:cubicBezTo>
                    <a:pt x="488" y="756"/>
                    <a:pt x="502" y="757"/>
                    <a:pt x="517" y="757"/>
                  </a:cubicBezTo>
                  <a:cubicBezTo>
                    <a:pt x="554" y="757"/>
                    <a:pt x="590" y="753"/>
                    <a:pt x="626" y="746"/>
                  </a:cubicBezTo>
                  <a:cubicBezTo>
                    <a:pt x="678" y="736"/>
                    <a:pt x="728" y="717"/>
                    <a:pt x="778" y="688"/>
                  </a:cubicBezTo>
                  <a:lnTo>
                    <a:pt x="794" y="679"/>
                  </a:lnTo>
                  <a:cubicBezTo>
                    <a:pt x="862" y="639"/>
                    <a:pt x="902" y="599"/>
                    <a:pt x="911" y="559"/>
                  </a:cubicBezTo>
                  <a:cubicBezTo>
                    <a:pt x="920" y="518"/>
                    <a:pt x="907" y="478"/>
                    <a:pt x="874" y="440"/>
                  </a:cubicBezTo>
                  <a:lnTo>
                    <a:pt x="874" y="440"/>
                  </a:lnTo>
                  <a:cubicBezTo>
                    <a:pt x="916" y="451"/>
                    <a:pt x="961" y="457"/>
                    <a:pt x="1005" y="457"/>
                  </a:cubicBezTo>
                  <a:cubicBezTo>
                    <a:pt x="1019" y="457"/>
                    <a:pt x="1032" y="456"/>
                    <a:pt x="1045" y="455"/>
                  </a:cubicBezTo>
                  <a:cubicBezTo>
                    <a:pt x="1103" y="451"/>
                    <a:pt x="1161" y="432"/>
                    <a:pt x="1217" y="399"/>
                  </a:cubicBezTo>
                  <a:cubicBezTo>
                    <a:pt x="1260" y="374"/>
                    <a:pt x="1288" y="349"/>
                    <a:pt x="1303" y="324"/>
                  </a:cubicBezTo>
                  <a:cubicBezTo>
                    <a:pt x="1317" y="298"/>
                    <a:pt x="1321" y="272"/>
                    <a:pt x="1313" y="246"/>
                  </a:cubicBezTo>
                  <a:cubicBezTo>
                    <a:pt x="1305" y="220"/>
                    <a:pt x="1288" y="195"/>
                    <a:pt x="1261" y="169"/>
                  </a:cubicBezTo>
                  <a:cubicBezTo>
                    <a:pt x="1233" y="143"/>
                    <a:pt x="1198" y="119"/>
                    <a:pt x="1155" y="94"/>
                  </a:cubicBezTo>
                  <a:cubicBezTo>
                    <a:pt x="1112" y="69"/>
                    <a:pt x="1068" y="49"/>
                    <a:pt x="1025" y="33"/>
                  </a:cubicBezTo>
                  <a:cubicBezTo>
                    <a:pt x="981" y="17"/>
                    <a:pt x="936" y="7"/>
                    <a:pt x="891" y="3"/>
                  </a:cubicBezTo>
                  <a:cubicBezTo>
                    <a:pt x="876" y="1"/>
                    <a:pt x="860" y="0"/>
                    <a:pt x="8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4" name="Google Shape;3705;p60">
              <a:extLst>
                <a:ext uri="{FF2B5EF4-FFF2-40B4-BE49-F238E27FC236}">
                  <a16:creationId xmlns:a16="http://schemas.microsoft.com/office/drawing/2014/main" id="{CF24D72A-C566-E5C0-53E7-4DDA2D47F406}"/>
                </a:ext>
              </a:extLst>
            </p:cNvPr>
            <p:cNvSpPr/>
            <p:nvPr/>
          </p:nvSpPr>
          <p:spPr>
            <a:xfrm>
              <a:off x="4754616" y="3910427"/>
              <a:ext cx="107712" cy="60660"/>
            </a:xfrm>
            <a:custGeom>
              <a:avLst/>
              <a:gdLst/>
              <a:ahLst/>
              <a:cxnLst/>
              <a:rect l="l" t="t" r="r" b="b"/>
              <a:pathLst>
                <a:path w="1401" h="789" extrusionOk="0">
                  <a:moveTo>
                    <a:pt x="918" y="1"/>
                  </a:moveTo>
                  <a:cubicBezTo>
                    <a:pt x="903" y="1"/>
                    <a:pt x="886" y="6"/>
                    <a:pt x="866" y="16"/>
                  </a:cubicBezTo>
                  <a:lnTo>
                    <a:pt x="472" y="204"/>
                  </a:lnTo>
                  <a:cubicBezTo>
                    <a:pt x="466" y="206"/>
                    <a:pt x="461" y="209"/>
                    <a:pt x="454" y="212"/>
                  </a:cubicBezTo>
                  <a:cubicBezTo>
                    <a:pt x="447" y="215"/>
                    <a:pt x="442" y="218"/>
                    <a:pt x="437" y="221"/>
                  </a:cubicBezTo>
                  <a:cubicBezTo>
                    <a:pt x="420" y="231"/>
                    <a:pt x="411" y="241"/>
                    <a:pt x="411" y="252"/>
                  </a:cubicBezTo>
                  <a:cubicBezTo>
                    <a:pt x="411" y="262"/>
                    <a:pt x="424" y="276"/>
                    <a:pt x="448" y="290"/>
                  </a:cubicBezTo>
                  <a:lnTo>
                    <a:pt x="659" y="412"/>
                  </a:lnTo>
                  <a:cubicBezTo>
                    <a:pt x="714" y="443"/>
                    <a:pt x="742" y="475"/>
                    <a:pt x="746" y="509"/>
                  </a:cubicBezTo>
                  <a:cubicBezTo>
                    <a:pt x="749" y="543"/>
                    <a:pt x="722" y="575"/>
                    <a:pt x="666" y="608"/>
                  </a:cubicBezTo>
                  <a:lnTo>
                    <a:pt x="641" y="623"/>
                  </a:lnTo>
                  <a:cubicBezTo>
                    <a:pt x="585" y="655"/>
                    <a:pt x="530" y="670"/>
                    <a:pt x="475" y="670"/>
                  </a:cubicBezTo>
                  <a:cubicBezTo>
                    <a:pt x="473" y="670"/>
                    <a:pt x="471" y="670"/>
                    <a:pt x="469" y="670"/>
                  </a:cubicBezTo>
                  <a:cubicBezTo>
                    <a:pt x="411" y="668"/>
                    <a:pt x="354" y="651"/>
                    <a:pt x="299" y="618"/>
                  </a:cubicBezTo>
                  <a:cubicBezTo>
                    <a:pt x="251" y="591"/>
                    <a:pt x="222" y="562"/>
                    <a:pt x="210" y="530"/>
                  </a:cubicBezTo>
                  <a:cubicBezTo>
                    <a:pt x="197" y="500"/>
                    <a:pt x="210" y="473"/>
                    <a:pt x="248" y="451"/>
                  </a:cubicBezTo>
                  <a:cubicBezTo>
                    <a:pt x="264" y="442"/>
                    <a:pt x="272" y="431"/>
                    <a:pt x="273" y="419"/>
                  </a:cubicBezTo>
                  <a:cubicBezTo>
                    <a:pt x="273" y="407"/>
                    <a:pt x="257" y="392"/>
                    <a:pt x="224" y="374"/>
                  </a:cubicBezTo>
                  <a:cubicBezTo>
                    <a:pt x="202" y="360"/>
                    <a:pt x="178" y="352"/>
                    <a:pt x="157" y="349"/>
                  </a:cubicBezTo>
                  <a:cubicBezTo>
                    <a:pt x="153" y="349"/>
                    <a:pt x="150" y="348"/>
                    <a:pt x="147" y="348"/>
                  </a:cubicBezTo>
                  <a:cubicBezTo>
                    <a:pt x="127" y="348"/>
                    <a:pt x="106" y="354"/>
                    <a:pt x="85" y="367"/>
                  </a:cubicBezTo>
                  <a:cubicBezTo>
                    <a:pt x="53" y="385"/>
                    <a:pt x="31" y="406"/>
                    <a:pt x="17" y="431"/>
                  </a:cubicBezTo>
                  <a:cubicBezTo>
                    <a:pt x="4" y="456"/>
                    <a:pt x="0" y="483"/>
                    <a:pt x="6" y="511"/>
                  </a:cubicBezTo>
                  <a:cubicBezTo>
                    <a:pt x="11" y="539"/>
                    <a:pt x="28" y="570"/>
                    <a:pt x="56" y="600"/>
                  </a:cubicBezTo>
                  <a:cubicBezTo>
                    <a:pt x="85" y="632"/>
                    <a:pt x="125" y="662"/>
                    <a:pt x="177" y="692"/>
                  </a:cubicBezTo>
                  <a:cubicBezTo>
                    <a:pt x="222" y="717"/>
                    <a:pt x="269" y="738"/>
                    <a:pt x="320" y="755"/>
                  </a:cubicBezTo>
                  <a:cubicBezTo>
                    <a:pt x="371" y="772"/>
                    <a:pt x="421" y="782"/>
                    <a:pt x="474" y="787"/>
                  </a:cubicBezTo>
                  <a:cubicBezTo>
                    <a:pt x="487" y="788"/>
                    <a:pt x="500" y="788"/>
                    <a:pt x="513" y="788"/>
                  </a:cubicBezTo>
                  <a:cubicBezTo>
                    <a:pt x="553" y="788"/>
                    <a:pt x="593" y="784"/>
                    <a:pt x="634" y="776"/>
                  </a:cubicBezTo>
                  <a:cubicBezTo>
                    <a:pt x="688" y="763"/>
                    <a:pt x="742" y="743"/>
                    <a:pt x="795" y="711"/>
                  </a:cubicBezTo>
                  <a:lnTo>
                    <a:pt x="820" y="697"/>
                  </a:lnTo>
                  <a:cubicBezTo>
                    <a:pt x="871" y="668"/>
                    <a:pt x="906" y="638"/>
                    <a:pt x="925" y="608"/>
                  </a:cubicBezTo>
                  <a:cubicBezTo>
                    <a:pt x="943" y="577"/>
                    <a:pt x="948" y="547"/>
                    <a:pt x="942" y="518"/>
                  </a:cubicBezTo>
                  <a:cubicBezTo>
                    <a:pt x="934" y="489"/>
                    <a:pt x="916" y="459"/>
                    <a:pt x="885" y="431"/>
                  </a:cubicBezTo>
                  <a:cubicBezTo>
                    <a:pt x="855" y="402"/>
                    <a:pt x="818" y="375"/>
                    <a:pt x="770" y="348"/>
                  </a:cubicBezTo>
                  <a:lnTo>
                    <a:pt x="641" y="272"/>
                  </a:lnTo>
                  <a:lnTo>
                    <a:pt x="919" y="136"/>
                  </a:lnTo>
                  <a:lnTo>
                    <a:pt x="1255" y="331"/>
                  </a:lnTo>
                  <a:cubicBezTo>
                    <a:pt x="1267" y="338"/>
                    <a:pt x="1281" y="341"/>
                    <a:pt x="1296" y="341"/>
                  </a:cubicBezTo>
                  <a:cubicBezTo>
                    <a:pt x="1301" y="341"/>
                    <a:pt x="1306" y="341"/>
                    <a:pt x="1311" y="340"/>
                  </a:cubicBezTo>
                  <a:cubicBezTo>
                    <a:pt x="1331" y="338"/>
                    <a:pt x="1349" y="331"/>
                    <a:pt x="1365" y="322"/>
                  </a:cubicBezTo>
                  <a:cubicBezTo>
                    <a:pt x="1381" y="314"/>
                    <a:pt x="1391" y="303"/>
                    <a:pt x="1396" y="290"/>
                  </a:cubicBezTo>
                  <a:cubicBezTo>
                    <a:pt x="1401" y="279"/>
                    <a:pt x="1396" y="268"/>
                    <a:pt x="1380" y="259"/>
                  </a:cubicBezTo>
                  <a:lnTo>
                    <a:pt x="947" y="9"/>
                  </a:lnTo>
                  <a:cubicBezTo>
                    <a:pt x="939" y="4"/>
                    <a:pt x="929" y="1"/>
                    <a:pt x="91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5" name="Google Shape;3706;p60">
              <a:extLst>
                <a:ext uri="{FF2B5EF4-FFF2-40B4-BE49-F238E27FC236}">
                  <a16:creationId xmlns:a16="http://schemas.microsoft.com/office/drawing/2014/main" id="{2DBD756E-3A72-F089-44CD-81CBB414E5C3}"/>
                </a:ext>
              </a:extLst>
            </p:cNvPr>
            <p:cNvSpPr/>
            <p:nvPr/>
          </p:nvSpPr>
          <p:spPr>
            <a:xfrm>
              <a:off x="4807047" y="3941486"/>
              <a:ext cx="95104" cy="55202"/>
            </a:xfrm>
            <a:custGeom>
              <a:avLst/>
              <a:gdLst/>
              <a:ahLst/>
              <a:cxnLst/>
              <a:rect l="l" t="t" r="r" b="b"/>
              <a:pathLst>
                <a:path w="1237" h="718" extrusionOk="0">
                  <a:moveTo>
                    <a:pt x="1009" y="0"/>
                  </a:moveTo>
                  <a:cubicBezTo>
                    <a:pt x="984" y="1"/>
                    <a:pt x="964" y="6"/>
                    <a:pt x="949" y="15"/>
                  </a:cubicBezTo>
                  <a:cubicBezTo>
                    <a:pt x="935" y="23"/>
                    <a:pt x="926" y="33"/>
                    <a:pt x="922" y="45"/>
                  </a:cubicBezTo>
                  <a:cubicBezTo>
                    <a:pt x="918" y="57"/>
                    <a:pt x="925" y="68"/>
                    <a:pt x="942" y="78"/>
                  </a:cubicBezTo>
                  <a:cubicBezTo>
                    <a:pt x="960" y="88"/>
                    <a:pt x="977" y="101"/>
                    <a:pt x="991" y="116"/>
                  </a:cubicBezTo>
                  <a:cubicBezTo>
                    <a:pt x="1007" y="131"/>
                    <a:pt x="1017" y="146"/>
                    <a:pt x="1023" y="161"/>
                  </a:cubicBezTo>
                  <a:cubicBezTo>
                    <a:pt x="1030" y="177"/>
                    <a:pt x="1030" y="193"/>
                    <a:pt x="1026" y="207"/>
                  </a:cubicBezTo>
                  <a:cubicBezTo>
                    <a:pt x="1023" y="223"/>
                    <a:pt x="1011" y="237"/>
                    <a:pt x="991" y="248"/>
                  </a:cubicBezTo>
                  <a:cubicBezTo>
                    <a:pt x="982" y="252"/>
                    <a:pt x="968" y="259"/>
                    <a:pt x="946" y="268"/>
                  </a:cubicBezTo>
                  <a:cubicBezTo>
                    <a:pt x="925" y="277"/>
                    <a:pt x="903" y="287"/>
                    <a:pt x="879" y="297"/>
                  </a:cubicBezTo>
                  <a:cubicBezTo>
                    <a:pt x="855" y="307"/>
                    <a:pt x="834" y="316"/>
                    <a:pt x="812" y="325"/>
                  </a:cubicBezTo>
                  <a:cubicBezTo>
                    <a:pt x="791" y="334"/>
                    <a:pt x="778" y="340"/>
                    <a:pt x="771" y="345"/>
                  </a:cubicBezTo>
                  <a:cubicBezTo>
                    <a:pt x="753" y="355"/>
                    <a:pt x="744" y="367"/>
                    <a:pt x="743" y="383"/>
                  </a:cubicBezTo>
                  <a:cubicBezTo>
                    <a:pt x="743" y="399"/>
                    <a:pt x="745" y="410"/>
                    <a:pt x="752" y="416"/>
                  </a:cubicBezTo>
                  <a:cubicBezTo>
                    <a:pt x="741" y="412"/>
                    <a:pt x="727" y="410"/>
                    <a:pt x="708" y="410"/>
                  </a:cubicBezTo>
                  <a:cubicBezTo>
                    <a:pt x="704" y="410"/>
                    <a:pt x="700" y="410"/>
                    <a:pt x="695" y="410"/>
                  </a:cubicBezTo>
                  <a:cubicBezTo>
                    <a:pt x="669" y="410"/>
                    <a:pt x="647" y="416"/>
                    <a:pt x="629" y="427"/>
                  </a:cubicBezTo>
                  <a:cubicBezTo>
                    <a:pt x="621" y="431"/>
                    <a:pt x="606" y="440"/>
                    <a:pt x="587" y="456"/>
                  </a:cubicBezTo>
                  <a:cubicBezTo>
                    <a:pt x="567" y="471"/>
                    <a:pt x="546" y="487"/>
                    <a:pt x="523" y="503"/>
                  </a:cubicBezTo>
                  <a:cubicBezTo>
                    <a:pt x="499" y="519"/>
                    <a:pt x="478" y="535"/>
                    <a:pt x="458" y="551"/>
                  </a:cubicBezTo>
                  <a:cubicBezTo>
                    <a:pt x="437" y="565"/>
                    <a:pt x="423" y="575"/>
                    <a:pt x="414" y="581"/>
                  </a:cubicBezTo>
                  <a:cubicBezTo>
                    <a:pt x="394" y="592"/>
                    <a:pt x="370" y="599"/>
                    <a:pt x="344" y="599"/>
                  </a:cubicBezTo>
                  <a:cubicBezTo>
                    <a:pt x="319" y="599"/>
                    <a:pt x="293" y="597"/>
                    <a:pt x="267" y="591"/>
                  </a:cubicBezTo>
                  <a:cubicBezTo>
                    <a:pt x="242" y="586"/>
                    <a:pt x="217" y="578"/>
                    <a:pt x="194" y="568"/>
                  </a:cubicBezTo>
                  <a:cubicBezTo>
                    <a:pt x="172" y="559"/>
                    <a:pt x="154" y="550"/>
                    <a:pt x="139" y="542"/>
                  </a:cubicBezTo>
                  <a:cubicBezTo>
                    <a:pt x="124" y="533"/>
                    <a:pt x="108" y="529"/>
                    <a:pt x="93" y="529"/>
                  </a:cubicBezTo>
                  <a:cubicBezTo>
                    <a:pt x="88" y="529"/>
                    <a:pt x="82" y="530"/>
                    <a:pt x="77" y="530"/>
                  </a:cubicBezTo>
                  <a:cubicBezTo>
                    <a:pt x="56" y="535"/>
                    <a:pt x="40" y="539"/>
                    <a:pt x="29" y="546"/>
                  </a:cubicBezTo>
                  <a:cubicBezTo>
                    <a:pt x="8" y="559"/>
                    <a:pt x="1" y="571"/>
                    <a:pt x="5" y="586"/>
                  </a:cubicBezTo>
                  <a:cubicBezTo>
                    <a:pt x="10" y="600"/>
                    <a:pt x="26" y="616"/>
                    <a:pt x="53" y="632"/>
                  </a:cubicBezTo>
                  <a:cubicBezTo>
                    <a:pt x="91" y="652"/>
                    <a:pt x="131" y="670"/>
                    <a:pt x="176" y="685"/>
                  </a:cubicBezTo>
                  <a:cubicBezTo>
                    <a:pt x="221" y="699"/>
                    <a:pt x="266" y="708"/>
                    <a:pt x="312" y="714"/>
                  </a:cubicBezTo>
                  <a:cubicBezTo>
                    <a:pt x="334" y="716"/>
                    <a:pt x="356" y="717"/>
                    <a:pt x="376" y="717"/>
                  </a:cubicBezTo>
                  <a:cubicBezTo>
                    <a:pt x="400" y="717"/>
                    <a:pt x="422" y="716"/>
                    <a:pt x="444" y="713"/>
                  </a:cubicBezTo>
                  <a:cubicBezTo>
                    <a:pt x="486" y="708"/>
                    <a:pt x="523" y="696"/>
                    <a:pt x="553" y="679"/>
                  </a:cubicBezTo>
                  <a:cubicBezTo>
                    <a:pt x="565" y="672"/>
                    <a:pt x="582" y="661"/>
                    <a:pt x="602" y="645"/>
                  </a:cubicBezTo>
                  <a:cubicBezTo>
                    <a:pt x="623" y="630"/>
                    <a:pt x="645" y="614"/>
                    <a:pt x="668" y="598"/>
                  </a:cubicBezTo>
                  <a:cubicBezTo>
                    <a:pt x="691" y="581"/>
                    <a:pt x="711" y="565"/>
                    <a:pt x="730" y="552"/>
                  </a:cubicBezTo>
                  <a:cubicBezTo>
                    <a:pt x="748" y="537"/>
                    <a:pt x="762" y="528"/>
                    <a:pt x="769" y="524"/>
                  </a:cubicBezTo>
                  <a:cubicBezTo>
                    <a:pt x="777" y="519"/>
                    <a:pt x="786" y="516"/>
                    <a:pt x="795" y="516"/>
                  </a:cubicBezTo>
                  <a:cubicBezTo>
                    <a:pt x="799" y="516"/>
                    <a:pt x="803" y="517"/>
                    <a:pt x="807" y="518"/>
                  </a:cubicBezTo>
                  <a:cubicBezTo>
                    <a:pt x="820" y="521"/>
                    <a:pt x="834" y="525"/>
                    <a:pt x="847" y="529"/>
                  </a:cubicBezTo>
                  <a:cubicBezTo>
                    <a:pt x="861" y="534"/>
                    <a:pt x="877" y="536"/>
                    <a:pt x="892" y="538"/>
                  </a:cubicBezTo>
                  <a:cubicBezTo>
                    <a:pt x="894" y="538"/>
                    <a:pt x="896" y="538"/>
                    <a:pt x="897" y="538"/>
                  </a:cubicBezTo>
                  <a:cubicBezTo>
                    <a:pt x="912" y="538"/>
                    <a:pt x="927" y="534"/>
                    <a:pt x="943" y="525"/>
                  </a:cubicBezTo>
                  <a:cubicBezTo>
                    <a:pt x="961" y="515"/>
                    <a:pt x="969" y="505"/>
                    <a:pt x="966" y="494"/>
                  </a:cubicBezTo>
                  <a:cubicBezTo>
                    <a:pt x="963" y="485"/>
                    <a:pt x="958" y="478"/>
                    <a:pt x="951" y="470"/>
                  </a:cubicBezTo>
                  <a:cubicBezTo>
                    <a:pt x="943" y="462"/>
                    <a:pt x="936" y="454"/>
                    <a:pt x="930" y="447"/>
                  </a:cubicBezTo>
                  <a:cubicBezTo>
                    <a:pt x="924" y="439"/>
                    <a:pt x="927" y="432"/>
                    <a:pt x="940" y="426"/>
                  </a:cubicBezTo>
                  <a:cubicBezTo>
                    <a:pt x="945" y="421"/>
                    <a:pt x="959" y="416"/>
                    <a:pt x="979" y="408"/>
                  </a:cubicBezTo>
                  <a:cubicBezTo>
                    <a:pt x="1000" y="399"/>
                    <a:pt x="1022" y="390"/>
                    <a:pt x="1046" y="378"/>
                  </a:cubicBezTo>
                  <a:cubicBezTo>
                    <a:pt x="1069" y="368"/>
                    <a:pt x="1093" y="358"/>
                    <a:pt x="1115" y="349"/>
                  </a:cubicBezTo>
                  <a:cubicBezTo>
                    <a:pt x="1138" y="339"/>
                    <a:pt x="1154" y="332"/>
                    <a:pt x="1165" y="325"/>
                  </a:cubicBezTo>
                  <a:cubicBezTo>
                    <a:pt x="1194" y="309"/>
                    <a:pt x="1213" y="287"/>
                    <a:pt x="1225" y="262"/>
                  </a:cubicBezTo>
                  <a:cubicBezTo>
                    <a:pt x="1236" y="237"/>
                    <a:pt x="1237" y="211"/>
                    <a:pt x="1230" y="184"/>
                  </a:cubicBezTo>
                  <a:cubicBezTo>
                    <a:pt x="1223" y="155"/>
                    <a:pt x="1209" y="128"/>
                    <a:pt x="1185" y="100"/>
                  </a:cubicBezTo>
                  <a:cubicBezTo>
                    <a:pt x="1163" y="73"/>
                    <a:pt x="1132" y="48"/>
                    <a:pt x="1095" y="27"/>
                  </a:cubicBezTo>
                  <a:cubicBezTo>
                    <a:pt x="1064" y="9"/>
                    <a:pt x="1035" y="0"/>
                    <a:pt x="10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6" name="Google Shape;3707;p60">
              <a:extLst>
                <a:ext uri="{FF2B5EF4-FFF2-40B4-BE49-F238E27FC236}">
                  <a16:creationId xmlns:a16="http://schemas.microsoft.com/office/drawing/2014/main" id="{B6020372-5CF2-B60B-4177-A765EE8CD93D}"/>
                </a:ext>
              </a:extLst>
            </p:cNvPr>
            <p:cNvSpPr/>
            <p:nvPr/>
          </p:nvSpPr>
          <p:spPr>
            <a:xfrm>
              <a:off x="4866243" y="3978234"/>
              <a:ext cx="104176" cy="71039"/>
            </a:xfrm>
            <a:custGeom>
              <a:avLst/>
              <a:gdLst/>
              <a:ahLst/>
              <a:cxnLst/>
              <a:rect l="l" t="t" r="r" b="b"/>
              <a:pathLst>
                <a:path w="1355" h="924" extrusionOk="0">
                  <a:moveTo>
                    <a:pt x="457" y="329"/>
                  </a:moveTo>
                  <a:cubicBezTo>
                    <a:pt x="472" y="329"/>
                    <a:pt x="486" y="329"/>
                    <a:pt x="501" y="331"/>
                  </a:cubicBezTo>
                  <a:cubicBezTo>
                    <a:pt x="526" y="333"/>
                    <a:pt x="549" y="335"/>
                    <a:pt x="572" y="337"/>
                  </a:cubicBezTo>
                  <a:lnTo>
                    <a:pt x="583" y="656"/>
                  </a:lnTo>
                  <a:cubicBezTo>
                    <a:pt x="574" y="656"/>
                    <a:pt x="566" y="657"/>
                    <a:pt x="557" y="657"/>
                  </a:cubicBezTo>
                  <a:cubicBezTo>
                    <a:pt x="523" y="657"/>
                    <a:pt x="488" y="653"/>
                    <a:pt x="452" y="646"/>
                  </a:cubicBezTo>
                  <a:cubicBezTo>
                    <a:pt x="408" y="637"/>
                    <a:pt x="364" y="620"/>
                    <a:pt x="321" y="595"/>
                  </a:cubicBezTo>
                  <a:cubicBezTo>
                    <a:pt x="286" y="575"/>
                    <a:pt x="260" y="555"/>
                    <a:pt x="242" y="533"/>
                  </a:cubicBezTo>
                  <a:cubicBezTo>
                    <a:pt x="224" y="512"/>
                    <a:pt x="214" y="492"/>
                    <a:pt x="211" y="472"/>
                  </a:cubicBezTo>
                  <a:cubicBezTo>
                    <a:pt x="209" y="452"/>
                    <a:pt x="215" y="434"/>
                    <a:pt x="226" y="416"/>
                  </a:cubicBezTo>
                  <a:cubicBezTo>
                    <a:pt x="238" y="398"/>
                    <a:pt x="256" y="381"/>
                    <a:pt x="280" y="368"/>
                  </a:cubicBezTo>
                  <a:cubicBezTo>
                    <a:pt x="303" y="355"/>
                    <a:pt x="325" y="346"/>
                    <a:pt x="351" y="340"/>
                  </a:cubicBezTo>
                  <a:cubicBezTo>
                    <a:pt x="376" y="334"/>
                    <a:pt x="401" y="331"/>
                    <a:pt x="426" y="329"/>
                  </a:cubicBezTo>
                  <a:cubicBezTo>
                    <a:pt x="437" y="329"/>
                    <a:pt x="447" y="329"/>
                    <a:pt x="457" y="329"/>
                  </a:cubicBezTo>
                  <a:close/>
                  <a:moveTo>
                    <a:pt x="886" y="1"/>
                  </a:moveTo>
                  <a:cubicBezTo>
                    <a:pt x="856" y="1"/>
                    <a:pt x="826" y="3"/>
                    <a:pt x="797" y="9"/>
                  </a:cubicBezTo>
                  <a:cubicBezTo>
                    <a:pt x="753" y="16"/>
                    <a:pt x="711" y="31"/>
                    <a:pt x="674" y="52"/>
                  </a:cubicBezTo>
                  <a:cubicBezTo>
                    <a:pt x="628" y="79"/>
                    <a:pt x="599" y="109"/>
                    <a:pt x="587" y="141"/>
                  </a:cubicBezTo>
                  <a:cubicBezTo>
                    <a:pt x="576" y="173"/>
                    <a:pt x="569" y="206"/>
                    <a:pt x="568" y="239"/>
                  </a:cubicBezTo>
                  <a:cubicBezTo>
                    <a:pt x="532" y="231"/>
                    <a:pt x="494" y="226"/>
                    <a:pt x="453" y="224"/>
                  </a:cubicBezTo>
                  <a:cubicBezTo>
                    <a:pt x="433" y="222"/>
                    <a:pt x="413" y="221"/>
                    <a:pt x="393" y="221"/>
                  </a:cubicBezTo>
                  <a:cubicBezTo>
                    <a:pt x="373" y="221"/>
                    <a:pt x="353" y="222"/>
                    <a:pt x="333" y="224"/>
                  </a:cubicBezTo>
                  <a:cubicBezTo>
                    <a:pt x="292" y="226"/>
                    <a:pt x="254" y="233"/>
                    <a:pt x="216" y="243"/>
                  </a:cubicBezTo>
                  <a:cubicBezTo>
                    <a:pt x="179" y="253"/>
                    <a:pt x="144" y="266"/>
                    <a:pt x="112" y="286"/>
                  </a:cubicBezTo>
                  <a:cubicBezTo>
                    <a:pt x="74" y="307"/>
                    <a:pt x="46" y="333"/>
                    <a:pt x="27" y="362"/>
                  </a:cubicBezTo>
                  <a:cubicBezTo>
                    <a:pt x="9" y="391"/>
                    <a:pt x="1" y="423"/>
                    <a:pt x="5" y="456"/>
                  </a:cubicBezTo>
                  <a:cubicBezTo>
                    <a:pt x="9" y="488"/>
                    <a:pt x="24" y="522"/>
                    <a:pt x="54" y="556"/>
                  </a:cubicBezTo>
                  <a:cubicBezTo>
                    <a:pt x="82" y="591"/>
                    <a:pt x="124" y="623"/>
                    <a:pt x="179" y="655"/>
                  </a:cubicBezTo>
                  <a:cubicBezTo>
                    <a:pt x="245" y="693"/>
                    <a:pt x="313" y="720"/>
                    <a:pt x="382" y="735"/>
                  </a:cubicBezTo>
                  <a:cubicBezTo>
                    <a:pt x="452" y="751"/>
                    <a:pt x="521" y="758"/>
                    <a:pt x="589" y="758"/>
                  </a:cubicBezTo>
                  <a:lnTo>
                    <a:pt x="593" y="871"/>
                  </a:lnTo>
                  <a:cubicBezTo>
                    <a:pt x="594" y="880"/>
                    <a:pt x="596" y="887"/>
                    <a:pt x="600" y="891"/>
                  </a:cubicBezTo>
                  <a:cubicBezTo>
                    <a:pt x="603" y="896"/>
                    <a:pt x="609" y="900"/>
                    <a:pt x="616" y="904"/>
                  </a:cubicBezTo>
                  <a:cubicBezTo>
                    <a:pt x="634" y="915"/>
                    <a:pt x="656" y="921"/>
                    <a:pt x="682" y="923"/>
                  </a:cubicBezTo>
                  <a:cubicBezTo>
                    <a:pt x="687" y="923"/>
                    <a:pt x="691" y="923"/>
                    <a:pt x="695" y="923"/>
                  </a:cubicBezTo>
                  <a:cubicBezTo>
                    <a:pt x="715" y="923"/>
                    <a:pt x="732" y="919"/>
                    <a:pt x="744" y="913"/>
                  </a:cubicBezTo>
                  <a:cubicBezTo>
                    <a:pt x="753" y="907"/>
                    <a:pt x="759" y="900"/>
                    <a:pt x="759" y="892"/>
                  </a:cubicBezTo>
                  <a:lnTo>
                    <a:pt x="754" y="752"/>
                  </a:lnTo>
                  <a:cubicBezTo>
                    <a:pt x="792" y="746"/>
                    <a:pt x="830" y="739"/>
                    <a:pt x="866" y="730"/>
                  </a:cubicBezTo>
                  <a:cubicBezTo>
                    <a:pt x="902" y="721"/>
                    <a:pt x="934" y="711"/>
                    <a:pt x="964" y="701"/>
                  </a:cubicBezTo>
                  <a:cubicBezTo>
                    <a:pt x="993" y="691"/>
                    <a:pt x="1020" y="681"/>
                    <a:pt x="1042" y="670"/>
                  </a:cubicBezTo>
                  <a:cubicBezTo>
                    <a:pt x="1066" y="659"/>
                    <a:pt x="1085" y="649"/>
                    <a:pt x="1100" y="641"/>
                  </a:cubicBezTo>
                  <a:cubicBezTo>
                    <a:pt x="1122" y="629"/>
                    <a:pt x="1135" y="617"/>
                    <a:pt x="1138" y="605"/>
                  </a:cubicBezTo>
                  <a:cubicBezTo>
                    <a:pt x="1141" y="594"/>
                    <a:pt x="1130" y="581"/>
                    <a:pt x="1104" y="565"/>
                  </a:cubicBezTo>
                  <a:cubicBezTo>
                    <a:pt x="1077" y="550"/>
                    <a:pt x="1056" y="542"/>
                    <a:pt x="1039" y="541"/>
                  </a:cubicBezTo>
                  <a:cubicBezTo>
                    <a:pt x="1021" y="541"/>
                    <a:pt x="1004" y="543"/>
                    <a:pt x="987" y="551"/>
                  </a:cubicBezTo>
                  <a:cubicBezTo>
                    <a:pt x="960" y="565"/>
                    <a:pt x="928" y="582"/>
                    <a:pt x="889" y="600"/>
                  </a:cubicBezTo>
                  <a:cubicBezTo>
                    <a:pt x="851" y="619"/>
                    <a:pt x="804" y="635"/>
                    <a:pt x="748" y="646"/>
                  </a:cubicBezTo>
                  <a:lnTo>
                    <a:pt x="742" y="352"/>
                  </a:lnTo>
                  <a:cubicBezTo>
                    <a:pt x="742" y="334"/>
                    <a:pt x="742" y="316"/>
                    <a:pt x="742" y="296"/>
                  </a:cubicBezTo>
                  <a:cubicBezTo>
                    <a:pt x="742" y="277"/>
                    <a:pt x="744" y="256"/>
                    <a:pt x="748" y="238"/>
                  </a:cubicBezTo>
                  <a:cubicBezTo>
                    <a:pt x="753" y="219"/>
                    <a:pt x="761" y="201"/>
                    <a:pt x="771" y="185"/>
                  </a:cubicBezTo>
                  <a:cubicBezTo>
                    <a:pt x="781" y="168"/>
                    <a:pt x="797" y="154"/>
                    <a:pt x="817" y="143"/>
                  </a:cubicBezTo>
                  <a:cubicBezTo>
                    <a:pt x="853" y="122"/>
                    <a:pt x="893" y="111"/>
                    <a:pt x="937" y="111"/>
                  </a:cubicBezTo>
                  <a:cubicBezTo>
                    <a:pt x="941" y="111"/>
                    <a:pt x="945" y="111"/>
                    <a:pt x="949" y="111"/>
                  </a:cubicBezTo>
                  <a:cubicBezTo>
                    <a:pt x="998" y="113"/>
                    <a:pt x="1045" y="127"/>
                    <a:pt x="1089" y="153"/>
                  </a:cubicBezTo>
                  <a:cubicBezTo>
                    <a:pt x="1119" y="170"/>
                    <a:pt x="1139" y="188"/>
                    <a:pt x="1147" y="203"/>
                  </a:cubicBezTo>
                  <a:cubicBezTo>
                    <a:pt x="1155" y="220"/>
                    <a:pt x="1161" y="236"/>
                    <a:pt x="1162" y="251"/>
                  </a:cubicBezTo>
                  <a:cubicBezTo>
                    <a:pt x="1163" y="265"/>
                    <a:pt x="1163" y="278"/>
                    <a:pt x="1164" y="289"/>
                  </a:cubicBezTo>
                  <a:cubicBezTo>
                    <a:pt x="1164" y="301"/>
                    <a:pt x="1171" y="310"/>
                    <a:pt x="1184" y="318"/>
                  </a:cubicBezTo>
                  <a:cubicBezTo>
                    <a:pt x="1203" y="329"/>
                    <a:pt x="1227" y="335"/>
                    <a:pt x="1255" y="336"/>
                  </a:cubicBezTo>
                  <a:cubicBezTo>
                    <a:pt x="1258" y="336"/>
                    <a:pt x="1261" y="336"/>
                    <a:pt x="1263" y="336"/>
                  </a:cubicBezTo>
                  <a:cubicBezTo>
                    <a:pt x="1288" y="336"/>
                    <a:pt x="1308" y="332"/>
                    <a:pt x="1323" y="323"/>
                  </a:cubicBezTo>
                  <a:cubicBezTo>
                    <a:pt x="1336" y="315"/>
                    <a:pt x="1344" y="304"/>
                    <a:pt x="1350" y="287"/>
                  </a:cubicBezTo>
                  <a:cubicBezTo>
                    <a:pt x="1354" y="270"/>
                    <a:pt x="1352" y="251"/>
                    <a:pt x="1344" y="229"/>
                  </a:cubicBezTo>
                  <a:cubicBezTo>
                    <a:pt x="1336" y="207"/>
                    <a:pt x="1320" y="184"/>
                    <a:pt x="1297" y="159"/>
                  </a:cubicBezTo>
                  <a:cubicBezTo>
                    <a:pt x="1274" y="135"/>
                    <a:pt x="1242" y="110"/>
                    <a:pt x="1199" y="85"/>
                  </a:cubicBezTo>
                  <a:cubicBezTo>
                    <a:pt x="1159" y="61"/>
                    <a:pt x="1117" y="43"/>
                    <a:pt x="1071" y="29"/>
                  </a:cubicBezTo>
                  <a:cubicBezTo>
                    <a:pt x="1025" y="15"/>
                    <a:pt x="979" y="6"/>
                    <a:pt x="933" y="3"/>
                  </a:cubicBezTo>
                  <a:cubicBezTo>
                    <a:pt x="917" y="1"/>
                    <a:pt x="902" y="1"/>
                    <a:pt x="88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7" name="Google Shape;3708;p60">
              <a:extLst>
                <a:ext uri="{FF2B5EF4-FFF2-40B4-BE49-F238E27FC236}">
                  <a16:creationId xmlns:a16="http://schemas.microsoft.com/office/drawing/2014/main" id="{FD8726E9-318E-E6CF-79E7-FFA1B668CA3B}"/>
                </a:ext>
              </a:extLst>
            </p:cNvPr>
            <p:cNvSpPr/>
            <p:nvPr/>
          </p:nvSpPr>
          <p:spPr>
            <a:xfrm>
              <a:off x="4436339" y="3856458"/>
              <a:ext cx="60045" cy="34443"/>
            </a:xfrm>
            <a:custGeom>
              <a:avLst/>
              <a:gdLst/>
              <a:ahLst/>
              <a:cxnLst/>
              <a:rect l="l" t="t" r="r" b="b"/>
              <a:pathLst>
                <a:path w="781" h="448" extrusionOk="0">
                  <a:moveTo>
                    <a:pt x="532" y="0"/>
                  </a:moveTo>
                  <a:cubicBezTo>
                    <a:pt x="507" y="0"/>
                    <a:pt x="487" y="5"/>
                    <a:pt x="470" y="14"/>
                  </a:cubicBezTo>
                  <a:cubicBezTo>
                    <a:pt x="453" y="24"/>
                    <a:pt x="448" y="35"/>
                    <a:pt x="452" y="49"/>
                  </a:cubicBezTo>
                  <a:lnTo>
                    <a:pt x="576" y="331"/>
                  </a:lnTo>
                  <a:lnTo>
                    <a:pt x="576" y="331"/>
                  </a:lnTo>
                  <a:lnTo>
                    <a:pt x="86" y="259"/>
                  </a:lnTo>
                  <a:cubicBezTo>
                    <a:pt x="81" y="258"/>
                    <a:pt x="76" y="258"/>
                    <a:pt x="71" y="258"/>
                  </a:cubicBezTo>
                  <a:cubicBezTo>
                    <a:pt x="55" y="258"/>
                    <a:pt x="41" y="262"/>
                    <a:pt x="28" y="269"/>
                  </a:cubicBezTo>
                  <a:cubicBezTo>
                    <a:pt x="9" y="281"/>
                    <a:pt x="1" y="294"/>
                    <a:pt x="4" y="310"/>
                  </a:cubicBezTo>
                  <a:cubicBezTo>
                    <a:pt x="6" y="326"/>
                    <a:pt x="17" y="338"/>
                    <a:pt x="32" y="348"/>
                  </a:cubicBezTo>
                  <a:cubicBezTo>
                    <a:pt x="41" y="353"/>
                    <a:pt x="49" y="356"/>
                    <a:pt x="58" y="356"/>
                  </a:cubicBezTo>
                  <a:lnTo>
                    <a:pt x="670" y="446"/>
                  </a:lnTo>
                  <a:cubicBezTo>
                    <a:pt x="679" y="447"/>
                    <a:pt x="687" y="448"/>
                    <a:pt x="696" y="448"/>
                  </a:cubicBezTo>
                  <a:cubicBezTo>
                    <a:pt x="704" y="448"/>
                    <a:pt x="712" y="447"/>
                    <a:pt x="719" y="446"/>
                  </a:cubicBezTo>
                  <a:cubicBezTo>
                    <a:pt x="734" y="443"/>
                    <a:pt x="745" y="439"/>
                    <a:pt x="754" y="434"/>
                  </a:cubicBezTo>
                  <a:cubicBezTo>
                    <a:pt x="763" y="429"/>
                    <a:pt x="770" y="421"/>
                    <a:pt x="774" y="412"/>
                  </a:cubicBezTo>
                  <a:cubicBezTo>
                    <a:pt x="780" y="403"/>
                    <a:pt x="780" y="394"/>
                    <a:pt x="777" y="384"/>
                  </a:cubicBezTo>
                  <a:lnTo>
                    <a:pt x="621" y="31"/>
                  </a:lnTo>
                  <a:cubicBezTo>
                    <a:pt x="620" y="26"/>
                    <a:pt x="616" y="22"/>
                    <a:pt x="607" y="16"/>
                  </a:cubicBezTo>
                  <a:cubicBezTo>
                    <a:pt x="590" y="7"/>
                    <a:pt x="568" y="1"/>
                    <a:pt x="540" y="0"/>
                  </a:cubicBezTo>
                  <a:cubicBezTo>
                    <a:pt x="537" y="0"/>
                    <a:pt x="535" y="0"/>
                    <a:pt x="53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8" name="Google Shape;3709;p60">
              <a:extLst>
                <a:ext uri="{FF2B5EF4-FFF2-40B4-BE49-F238E27FC236}">
                  <a16:creationId xmlns:a16="http://schemas.microsoft.com/office/drawing/2014/main" id="{ACCCD0EF-D029-F46F-5F31-A7DF5C1A9DA4}"/>
                </a:ext>
              </a:extLst>
            </p:cNvPr>
            <p:cNvSpPr/>
            <p:nvPr/>
          </p:nvSpPr>
          <p:spPr>
            <a:xfrm>
              <a:off x="4494305" y="3879906"/>
              <a:ext cx="101869" cy="58354"/>
            </a:xfrm>
            <a:custGeom>
              <a:avLst/>
              <a:gdLst/>
              <a:ahLst/>
              <a:cxnLst/>
              <a:rect l="l" t="t" r="r" b="b"/>
              <a:pathLst>
                <a:path w="1325" h="759" extrusionOk="0">
                  <a:moveTo>
                    <a:pt x="811" y="0"/>
                  </a:moveTo>
                  <a:cubicBezTo>
                    <a:pt x="770" y="0"/>
                    <a:pt x="729" y="5"/>
                    <a:pt x="687" y="14"/>
                  </a:cubicBezTo>
                  <a:cubicBezTo>
                    <a:pt x="633" y="25"/>
                    <a:pt x="579" y="47"/>
                    <a:pt x="525" y="78"/>
                  </a:cubicBezTo>
                  <a:lnTo>
                    <a:pt x="140" y="301"/>
                  </a:lnTo>
                  <a:cubicBezTo>
                    <a:pt x="86" y="331"/>
                    <a:pt x="49" y="363"/>
                    <a:pt x="28" y="395"/>
                  </a:cubicBezTo>
                  <a:cubicBezTo>
                    <a:pt x="7" y="426"/>
                    <a:pt x="0" y="458"/>
                    <a:pt x="6" y="488"/>
                  </a:cubicBezTo>
                  <a:cubicBezTo>
                    <a:pt x="11" y="517"/>
                    <a:pt x="28" y="548"/>
                    <a:pt x="58" y="576"/>
                  </a:cubicBezTo>
                  <a:cubicBezTo>
                    <a:pt x="86" y="605"/>
                    <a:pt x="122" y="632"/>
                    <a:pt x="166" y="657"/>
                  </a:cubicBezTo>
                  <a:cubicBezTo>
                    <a:pt x="215" y="686"/>
                    <a:pt x="266" y="709"/>
                    <a:pt x="319" y="726"/>
                  </a:cubicBezTo>
                  <a:cubicBezTo>
                    <a:pt x="372" y="741"/>
                    <a:pt x="424" y="753"/>
                    <a:pt x="475" y="756"/>
                  </a:cubicBezTo>
                  <a:cubicBezTo>
                    <a:pt x="492" y="758"/>
                    <a:pt x="509" y="758"/>
                    <a:pt x="526" y="758"/>
                  </a:cubicBezTo>
                  <a:cubicBezTo>
                    <a:pt x="559" y="758"/>
                    <a:pt x="591" y="755"/>
                    <a:pt x="622" y="749"/>
                  </a:cubicBezTo>
                  <a:cubicBezTo>
                    <a:pt x="668" y="741"/>
                    <a:pt x="710" y="727"/>
                    <a:pt x="746" y="705"/>
                  </a:cubicBezTo>
                  <a:cubicBezTo>
                    <a:pt x="775" y="690"/>
                    <a:pt x="788" y="674"/>
                    <a:pt x="785" y="661"/>
                  </a:cubicBezTo>
                  <a:cubicBezTo>
                    <a:pt x="782" y="648"/>
                    <a:pt x="767" y="634"/>
                    <a:pt x="740" y="619"/>
                  </a:cubicBezTo>
                  <a:cubicBezTo>
                    <a:pt x="719" y="606"/>
                    <a:pt x="697" y="598"/>
                    <a:pt x="677" y="594"/>
                  </a:cubicBezTo>
                  <a:cubicBezTo>
                    <a:pt x="671" y="593"/>
                    <a:pt x="665" y="592"/>
                    <a:pt x="659" y="592"/>
                  </a:cubicBezTo>
                  <a:cubicBezTo>
                    <a:pt x="646" y="592"/>
                    <a:pt x="631" y="595"/>
                    <a:pt x="617" y="602"/>
                  </a:cubicBezTo>
                  <a:cubicBezTo>
                    <a:pt x="600" y="609"/>
                    <a:pt x="582" y="616"/>
                    <a:pt x="561" y="624"/>
                  </a:cubicBezTo>
                  <a:cubicBezTo>
                    <a:pt x="541" y="632"/>
                    <a:pt x="517" y="638"/>
                    <a:pt x="491" y="640"/>
                  </a:cubicBezTo>
                  <a:cubicBezTo>
                    <a:pt x="485" y="641"/>
                    <a:pt x="478" y="641"/>
                    <a:pt x="471" y="641"/>
                  </a:cubicBezTo>
                  <a:cubicBezTo>
                    <a:pt x="450" y="641"/>
                    <a:pt x="428" y="638"/>
                    <a:pt x="404" y="633"/>
                  </a:cubicBezTo>
                  <a:cubicBezTo>
                    <a:pt x="372" y="627"/>
                    <a:pt x="337" y="612"/>
                    <a:pt x="301" y="592"/>
                  </a:cubicBezTo>
                  <a:cubicBezTo>
                    <a:pt x="242" y="558"/>
                    <a:pt x="212" y="524"/>
                    <a:pt x="210" y="490"/>
                  </a:cubicBezTo>
                  <a:cubicBezTo>
                    <a:pt x="207" y="458"/>
                    <a:pt x="235" y="424"/>
                    <a:pt x="294" y="390"/>
                  </a:cubicBezTo>
                  <a:lnTo>
                    <a:pt x="679" y="167"/>
                  </a:lnTo>
                  <a:cubicBezTo>
                    <a:pt x="736" y="134"/>
                    <a:pt x="791" y="119"/>
                    <a:pt x="848" y="119"/>
                  </a:cubicBezTo>
                  <a:cubicBezTo>
                    <a:pt x="850" y="119"/>
                    <a:pt x="852" y="119"/>
                    <a:pt x="854" y="119"/>
                  </a:cubicBezTo>
                  <a:cubicBezTo>
                    <a:pt x="911" y="120"/>
                    <a:pt x="969" y="137"/>
                    <a:pt x="1025" y="169"/>
                  </a:cubicBezTo>
                  <a:cubicBezTo>
                    <a:pt x="1063" y="192"/>
                    <a:pt x="1087" y="212"/>
                    <a:pt x="1098" y="230"/>
                  </a:cubicBezTo>
                  <a:cubicBezTo>
                    <a:pt x="1109" y="249"/>
                    <a:pt x="1114" y="266"/>
                    <a:pt x="1112" y="281"/>
                  </a:cubicBezTo>
                  <a:cubicBezTo>
                    <a:pt x="1108" y="297"/>
                    <a:pt x="1100" y="310"/>
                    <a:pt x="1088" y="321"/>
                  </a:cubicBezTo>
                  <a:cubicBezTo>
                    <a:pt x="1075" y="333"/>
                    <a:pt x="1064" y="343"/>
                    <a:pt x="1054" y="350"/>
                  </a:cubicBezTo>
                  <a:cubicBezTo>
                    <a:pt x="1038" y="360"/>
                    <a:pt x="1034" y="371"/>
                    <a:pt x="1041" y="382"/>
                  </a:cubicBezTo>
                  <a:cubicBezTo>
                    <a:pt x="1046" y="395"/>
                    <a:pt x="1061" y="407"/>
                    <a:pt x="1084" y="420"/>
                  </a:cubicBezTo>
                  <a:cubicBezTo>
                    <a:pt x="1110" y="436"/>
                    <a:pt x="1134" y="444"/>
                    <a:pt x="1157" y="446"/>
                  </a:cubicBezTo>
                  <a:cubicBezTo>
                    <a:pt x="1159" y="447"/>
                    <a:pt x="1161" y="447"/>
                    <a:pt x="1164" y="447"/>
                  </a:cubicBezTo>
                  <a:cubicBezTo>
                    <a:pt x="1184" y="447"/>
                    <a:pt x="1207" y="439"/>
                    <a:pt x="1234" y="424"/>
                  </a:cubicBezTo>
                  <a:cubicBezTo>
                    <a:pt x="1270" y="404"/>
                    <a:pt x="1294" y="380"/>
                    <a:pt x="1307" y="354"/>
                  </a:cubicBezTo>
                  <a:cubicBezTo>
                    <a:pt x="1321" y="328"/>
                    <a:pt x="1324" y="301"/>
                    <a:pt x="1316" y="272"/>
                  </a:cubicBezTo>
                  <a:cubicBezTo>
                    <a:pt x="1309" y="243"/>
                    <a:pt x="1289" y="213"/>
                    <a:pt x="1261" y="183"/>
                  </a:cubicBezTo>
                  <a:cubicBezTo>
                    <a:pt x="1232" y="152"/>
                    <a:pt x="1194" y="123"/>
                    <a:pt x="1144" y="94"/>
                  </a:cubicBezTo>
                  <a:cubicBezTo>
                    <a:pt x="1100" y="69"/>
                    <a:pt x="1053" y="48"/>
                    <a:pt x="1003" y="32"/>
                  </a:cubicBezTo>
                  <a:cubicBezTo>
                    <a:pt x="954" y="15"/>
                    <a:pt x="902" y="5"/>
                    <a:pt x="849" y="2"/>
                  </a:cubicBezTo>
                  <a:cubicBezTo>
                    <a:pt x="836" y="1"/>
                    <a:pt x="824" y="0"/>
                    <a:pt x="81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9" name="Google Shape;3710;p60">
              <a:extLst>
                <a:ext uri="{FF2B5EF4-FFF2-40B4-BE49-F238E27FC236}">
                  <a16:creationId xmlns:a16="http://schemas.microsoft.com/office/drawing/2014/main" id="{3A30B394-A90C-6A6C-9D92-FDD3F7DAF72D}"/>
                </a:ext>
              </a:extLst>
            </p:cNvPr>
            <p:cNvSpPr/>
            <p:nvPr/>
          </p:nvSpPr>
          <p:spPr>
            <a:xfrm>
              <a:off x="4562573" y="3919268"/>
              <a:ext cx="101562" cy="58354"/>
            </a:xfrm>
            <a:custGeom>
              <a:avLst/>
              <a:gdLst/>
              <a:ahLst/>
              <a:cxnLst/>
              <a:rect l="l" t="t" r="r" b="b"/>
              <a:pathLst>
                <a:path w="1321" h="759" extrusionOk="0">
                  <a:moveTo>
                    <a:pt x="848" y="120"/>
                  </a:moveTo>
                  <a:cubicBezTo>
                    <a:pt x="850" y="120"/>
                    <a:pt x="852" y="120"/>
                    <a:pt x="854" y="120"/>
                  </a:cubicBezTo>
                  <a:cubicBezTo>
                    <a:pt x="912" y="121"/>
                    <a:pt x="968" y="138"/>
                    <a:pt x="1024" y="170"/>
                  </a:cubicBezTo>
                  <a:cubicBezTo>
                    <a:pt x="1078" y="201"/>
                    <a:pt x="1106" y="234"/>
                    <a:pt x="1110" y="268"/>
                  </a:cubicBezTo>
                  <a:cubicBezTo>
                    <a:pt x="1112" y="301"/>
                    <a:pt x="1085" y="335"/>
                    <a:pt x="1026" y="368"/>
                  </a:cubicBezTo>
                  <a:lnTo>
                    <a:pt x="640" y="591"/>
                  </a:lnTo>
                  <a:cubicBezTo>
                    <a:pt x="585" y="623"/>
                    <a:pt x="528" y="639"/>
                    <a:pt x="471" y="639"/>
                  </a:cubicBezTo>
                  <a:cubicBezTo>
                    <a:pt x="470" y="639"/>
                    <a:pt x="468" y="639"/>
                    <a:pt x="466" y="639"/>
                  </a:cubicBezTo>
                  <a:cubicBezTo>
                    <a:pt x="407" y="637"/>
                    <a:pt x="351" y="621"/>
                    <a:pt x="297" y="590"/>
                  </a:cubicBezTo>
                  <a:cubicBezTo>
                    <a:pt x="242" y="557"/>
                    <a:pt x="212" y="526"/>
                    <a:pt x="211" y="492"/>
                  </a:cubicBezTo>
                  <a:cubicBezTo>
                    <a:pt x="209" y="459"/>
                    <a:pt x="237" y="425"/>
                    <a:pt x="296" y="392"/>
                  </a:cubicBezTo>
                  <a:lnTo>
                    <a:pt x="681" y="169"/>
                  </a:lnTo>
                  <a:cubicBezTo>
                    <a:pt x="737" y="136"/>
                    <a:pt x="793" y="120"/>
                    <a:pt x="848" y="120"/>
                  </a:cubicBezTo>
                  <a:close/>
                  <a:moveTo>
                    <a:pt x="814" y="1"/>
                  </a:moveTo>
                  <a:cubicBezTo>
                    <a:pt x="773" y="1"/>
                    <a:pt x="731" y="6"/>
                    <a:pt x="689" y="15"/>
                  </a:cubicBezTo>
                  <a:cubicBezTo>
                    <a:pt x="635" y="27"/>
                    <a:pt x="580" y="49"/>
                    <a:pt x="526" y="80"/>
                  </a:cubicBezTo>
                  <a:lnTo>
                    <a:pt x="141" y="303"/>
                  </a:lnTo>
                  <a:cubicBezTo>
                    <a:pt x="87" y="333"/>
                    <a:pt x="50" y="365"/>
                    <a:pt x="29" y="396"/>
                  </a:cubicBezTo>
                  <a:cubicBezTo>
                    <a:pt x="7" y="428"/>
                    <a:pt x="1" y="458"/>
                    <a:pt x="6" y="488"/>
                  </a:cubicBezTo>
                  <a:cubicBezTo>
                    <a:pt x="12" y="519"/>
                    <a:pt x="29" y="548"/>
                    <a:pt x="58" y="577"/>
                  </a:cubicBezTo>
                  <a:cubicBezTo>
                    <a:pt x="87" y="607"/>
                    <a:pt x="126" y="635"/>
                    <a:pt x="172" y="662"/>
                  </a:cubicBezTo>
                  <a:cubicBezTo>
                    <a:pt x="218" y="688"/>
                    <a:pt x="265" y="709"/>
                    <a:pt x="316" y="726"/>
                  </a:cubicBezTo>
                  <a:cubicBezTo>
                    <a:pt x="367" y="743"/>
                    <a:pt x="418" y="753"/>
                    <a:pt x="471" y="756"/>
                  </a:cubicBezTo>
                  <a:cubicBezTo>
                    <a:pt x="485" y="758"/>
                    <a:pt x="498" y="758"/>
                    <a:pt x="512" y="758"/>
                  </a:cubicBezTo>
                  <a:cubicBezTo>
                    <a:pt x="552" y="758"/>
                    <a:pt x="592" y="753"/>
                    <a:pt x="632" y="744"/>
                  </a:cubicBezTo>
                  <a:cubicBezTo>
                    <a:pt x="686" y="733"/>
                    <a:pt x="742" y="711"/>
                    <a:pt x="794" y="680"/>
                  </a:cubicBezTo>
                  <a:lnTo>
                    <a:pt x="1181" y="457"/>
                  </a:lnTo>
                  <a:cubicBezTo>
                    <a:pt x="1235" y="426"/>
                    <a:pt x="1272" y="395"/>
                    <a:pt x="1292" y="363"/>
                  </a:cubicBezTo>
                  <a:cubicBezTo>
                    <a:pt x="1312" y="332"/>
                    <a:pt x="1320" y="301"/>
                    <a:pt x="1314" y="270"/>
                  </a:cubicBezTo>
                  <a:cubicBezTo>
                    <a:pt x="1307" y="240"/>
                    <a:pt x="1290" y="210"/>
                    <a:pt x="1261" y="181"/>
                  </a:cubicBezTo>
                  <a:cubicBezTo>
                    <a:pt x="1231" y="152"/>
                    <a:pt x="1194" y="124"/>
                    <a:pt x="1148" y="98"/>
                  </a:cubicBezTo>
                  <a:cubicBezTo>
                    <a:pt x="1102" y="71"/>
                    <a:pt x="1053" y="49"/>
                    <a:pt x="1003" y="32"/>
                  </a:cubicBezTo>
                  <a:cubicBezTo>
                    <a:pt x="952" y="15"/>
                    <a:pt x="901" y="5"/>
                    <a:pt x="848" y="2"/>
                  </a:cubicBezTo>
                  <a:cubicBezTo>
                    <a:pt x="837" y="1"/>
                    <a:pt x="826" y="1"/>
                    <a:pt x="8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0" name="Google Shape;3711;p60">
              <a:extLst>
                <a:ext uri="{FF2B5EF4-FFF2-40B4-BE49-F238E27FC236}">
                  <a16:creationId xmlns:a16="http://schemas.microsoft.com/office/drawing/2014/main" id="{30EC5AD9-E8B3-CB07-1F32-A8CFA279588E}"/>
                </a:ext>
              </a:extLst>
            </p:cNvPr>
            <p:cNvSpPr/>
            <p:nvPr/>
          </p:nvSpPr>
          <p:spPr>
            <a:xfrm>
              <a:off x="4625460" y="3955170"/>
              <a:ext cx="110634" cy="63659"/>
            </a:xfrm>
            <a:custGeom>
              <a:avLst/>
              <a:gdLst/>
              <a:ahLst/>
              <a:cxnLst/>
              <a:rect l="l" t="t" r="r" b="b"/>
              <a:pathLst>
                <a:path w="1439" h="828" extrusionOk="0">
                  <a:moveTo>
                    <a:pt x="971" y="144"/>
                  </a:moveTo>
                  <a:lnTo>
                    <a:pt x="1142" y="243"/>
                  </a:lnTo>
                  <a:cubicBezTo>
                    <a:pt x="1197" y="275"/>
                    <a:pt x="1226" y="309"/>
                    <a:pt x="1229" y="341"/>
                  </a:cubicBezTo>
                  <a:cubicBezTo>
                    <a:pt x="1231" y="375"/>
                    <a:pt x="1203" y="409"/>
                    <a:pt x="1144" y="443"/>
                  </a:cubicBezTo>
                  <a:lnTo>
                    <a:pt x="767" y="660"/>
                  </a:lnTo>
                  <a:cubicBezTo>
                    <a:pt x="710" y="692"/>
                    <a:pt x="654" y="708"/>
                    <a:pt x="598" y="708"/>
                  </a:cubicBezTo>
                  <a:cubicBezTo>
                    <a:pt x="596" y="708"/>
                    <a:pt x="594" y="708"/>
                    <a:pt x="592" y="708"/>
                  </a:cubicBezTo>
                  <a:cubicBezTo>
                    <a:pt x="535" y="707"/>
                    <a:pt x="478" y="690"/>
                    <a:pt x="422" y="659"/>
                  </a:cubicBezTo>
                  <a:lnTo>
                    <a:pt x="251" y="560"/>
                  </a:lnTo>
                  <a:lnTo>
                    <a:pt x="971" y="144"/>
                  </a:lnTo>
                  <a:close/>
                  <a:moveTo>
                    <a:pt x="936" y="1"/>
                  </a:moveTo>
                  <a:cubicBezTo>
                    <a:pt x="919" y="1"/>
                    <a:pt x="906" y="3"/>
                    <a:pt x="895" y="9"/>
                  </a:cubicBezTo>
                  <a:lnTo>
                    <a:pt x="17" y="516"/>
                  </a:lnTo>
                  <a:cubicBezTo>
                    <a:pt x="5" y="524"/>
                    <a:pt x="0" y="533"/>
                    <a:pt x="3" y="545"/>
                  </a:cubicBezTo>
                  <a:cubicBezTo>
                    <a:pt x="8" y="557"/>
                    <a:pt x="19" y="570"/>
                    <a:pt x="39" y="581"/>
                  </a:cubicBezTo>
                  <a:lnTo>
                    <a:pt x="297" y="731"/>
                  </a:lnTo>
                  <a:cubicBezTo>
                    <a:pt x="345" y="758"/>
                    <a:pt x="393" y="779"/>
                    <a:pt x="444" y="796"/>
                  </a:cubicBezTo>
                  <a:cubicBezTo>
                    <a:pt x="493" y="813"/>
                    <a:pt x="545" y="823"/>
                    <a:pt x="598" y="826"/>
                  </a:cubicBezTo>
                  <a:cubicBezTo>
                    <a:pt x="609" y="827"/>
                    <a:pt x="621" y="828"/>
                    <a:pt x="632" y="828"/>
                  </a:cubicBezTo>
                  <a:cubicBezTo>
                    <a:pt x="673" y="828"/>
                    <a:pt x="716" y="823"/>
                    <a:pt x="758" y="814"/>
                  </a:cubicBezTo>
                  <a:cubicBezTo>
                    <a:pt x="813" y="802"/>
                    <a:pt x="867" y="780"/>
                    <a:pt x="921" y="749"/>
                  </a:cubicBezTo>
                  <a:lnTo>
                    <a:pt x="1298" y="531"/>
                  </a:lnTo>
                  <a:cubicBezTo>
                    <a:pt x="1352" y="500"/>
                    <a:pt x="1390" y="468"/>
                    <a:pt x="1410" y="437"/>
                  </a:cubicBezTo>
                  <a:cubicBezTo>
                    <a:pt x="1431" y="405"/>
                    <a:pt x="1438" y="375"/>
                    <a:pt x="1432" y="345"/>
                  </a:cubicBezTo>
                  <a:cubicBezTo>
                    <a:pt x="1427" y="314"/>
                    <a:pt x="1410" y="285"/>
                    <a:pt x="1381" y="256"/>
                  </a:cubicBezTo>
                  <a:cubicBezTo>
                    <a:pt x="1351" y="226"/>
                    <a:pt x="1313" y="198"/>
                    <a:pt x="1267" y="171"/>
                  </a:cubicBezTo>
                  <a:lnTo>
                    <a:pt x="1009" y="22"/>
                  </a:lnTo>
                  <a:cubicBezTo>
                    <a:pt x="989" y="11"/>
                    <a:pt x="967" y="3"/>
                    <a:pt x="946" y="1"/>
                  </a:cubicBezTo>
                  <a:cubicBezTo>
                    <a:pt x="942" y="1"/>
                    <a:pt x="939" y="1"/>
                    <a:pt x="936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1" name="Google Shape;3712;p60">
              <a:extLst>
                <a:ext uri="{FF2B5EF4-FFF2-40B4-BE49-F238E27FC236}">
                  <a16:creationId xmlns:a16="http://schemas.microsoft.com/office/drawing/2014/main" id="{B9C64564-879A-E11C-B1C3-782414C29B26}"/>
                </a:ext>
              </a:extLst>
            </p:cNvPr>
            <p:cNvSpPr/>
            <p:nvPr/>
          </p:nvSpPr>
          <p:spPr>
            <a:xfrm>
              <a:off x="4697341" y="3996761"/>
              <a:ext cx="119399" cy="68656"/>
            </a:xfrm>
            <a:custGeom>
              <a:avLst/>
              <a:gdLst/>
              <a:ahLst/>
              <a:cxnLst/>
              <a:rect l="l" t="t" r="r" b="b"/>
              <a:pathLst>
                <a:path w="1553" h="893" extrusionOk="0">
                  <a:moveTo>
                    <a:pt x="933" y="0"/>
                  </a:moveTo>
                  <a:cubicBezTo>
                    <a:pt x="919" y="0"/>
                    <a:pt x="906" y="3"/>
                    <a:pt x="895" y="10"/>
                  </a:cubicBezTo>
                  <a:lnTo>
                    <a:pt x="20" y="515"/>
                  </a:lnTo>
                  <a:cubicBezTo>
                    <a:pt x="4" y="524"/>
                    <a:pt x="1" y="534"/>
                    <a:pt x="8" y="548"/>
                  </a:cubicBezTo>
                  <a:cubicBezTo>
                    <a:pt x="14" y="560"/>
                    <a:pt x="26" y="572"/>
                    <a:pt x="41" y="582"/>
                  </a:cubicBezTo>
                  <a:lnTo>
                    <a:pt x="560" y="880"/>
                  </a:lnTo>
                  <a:cubicBezTo>
                    <a:pt x="574" y="888"/>
                    <a:pt x="589" y="892"/>
                    <a:pt x="604" y="892"/>
                  </a:cubicBezTo>
                  <a:cubicBezTo>
                    <a:pt x="609" y="892"/>
                    <a:pt x="613" y="892"/>
                    <a:pt x="618" y="891"/>
                  </a:cubicBezTo>
                  <a:cubicBezTo>
                    <a:pt x="639" y="889"/>
                    <a:pt x="657" y="883"/>
                    <a:pt x="672" y="874"/>
                  </a:cubicBezTo>
                  <a:cubicBezTo>
                    <a:pt x="690" y="864"/>
                    <a:pt x="700" y="853"/>
                    <a:pt x="705" y="842"/>
                  </a:cubicBezTo>
                  <a:cubicBezTo>
                    <a:pt x="708" y="829"/>
                    <a:pt x="701" y="818"/>
                    <a:pt x="684" y="809"/>
                  </a:cubicBezTo>
                  <a:lnTo>
                    <a:pt x="252" y="559"/>
                  </a:lnTo>
                  <a:lnTo>
                    <a:pt x="557" y="383"/>
                  </a:lnTo>
                  <a:lnTo>
                    <a:pt x="781" y="513"/>
                  </a:lnTo>
                  <a:cubicBezTo>
                    <a:pt x="796" y="521"/>
                    <a:pt x="810" y="525"/>
                    <a:pt x="826" y="525"/>
                  </a:cubicBezTo>
                  <a:cubicBezTo>
                    <a:pt x="830" y="525"/>
                    <a:pt x="834" y="525"/>
                    <a:pt x="837" y="524"/>
                  </a:cubicBezTo>
                  <a:cubicBezTo>
                    <a:pt x="858" y="522"/>
                    <a:pt x="875" y="517"/>
                    <a:pt x="887" y="511"/>
                  </a:cubicBezTo>
                  <a:cubicBezTo>
                    <a:pt x="902" y="502"/>
                    <a:pt x="911" y="492"/>
                    <a:pt x="913" y="480"/>
                  </a:cubicBezTo>
                  <a:cubicBezTo>
                    <a:pt x="916" y="468"/>
                    <a:pt x="910" y="458"/>
                    <a:pt x="893" y="449"/>
                  </a:cubicBezTo>
                  <a:lnTo>
                    <a:pt x="669" y="319"/>
                  </a:lnTo>
                  <a:lnTo>
                    <a:pt x="971" y="144"/>
                  </a:lnTo>
                  <a:lnTo>
                    <a:pt x="1404" y="394"/>
                  </a:lnTo>
                  <a:cubicBezTo>
                    <a:pt x="1418" y="401"/>
                    <a:pt x="1433" y="405"/>
                    <a:pt x="1449" y="405"/>
                  </a:cubicBezTo>
                  <a:cubicBezTo>
                    <a:pt x="1453" y="405"/>
                    <a:pt x="1457" y="405"/>
                    <a:pt x="1460" y="405"/>
                  </a:cubicBezTo>
                  <a:cubicBezTo>
                    <a:pt x="1482" y="403"/>
                    <a:pt x="1501" y="396"/>
                    <a:pt x="1519" y="386"/>
                  </a:cubicBezTo>
                  <a:cubicBezTo>
                    <a:pt x="1533" y="378"/>
                    <a:pt x="1544" y="367"/>
                    <a:pt x="1548" y="355"/>
                  </a:cubicBezTo>
                  <a:cubicBezTo>
                    <a:pt x="1553" y="343"/>
                    <a:pt x="1546" y="332"/>
                    <a:pt x="1529" y="322"/>
                  </a:cubicBezTo>
                  <a:lnTo>
                    <a:pt x="1010" y="22"/>
                  </a:lnTo>
                  <a:cubicBezTo>
                    <a:pt x="994" y="12"/>
                    <a:pt x="974" y="6"/>
                    <a:pt x="951" y="2"/>
                  </a:cubicBezTo>
                  <a:cubicBezTo>
                    <a:pt x="945" y="1"/>
                    <a:pt x="939" y="0"/>
                    <a:pt x="9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2" name="Google Shape;3713;p60">
              <a:extLst>
                <a:ext uri="{FF2B5EF4-FFF2-40B4-BE49-F238E27FC236}">
                  <a16:creationId xmlns:a16="http://schemas.microsoft.com/office/drawing/2014/main" id="{95ACB050-E1A8-E4EF-C863-A4918DA5C102}"/>
                </a:ext>
              </a:extLst>
            </p:cNvPr>
            <p:cNvSpPr/>
            <p:nvPr/>
          </p:nvSpPr>
          <p:spPr>
            <a:xfrm>
              <a:off x="4781754" y="4043426"/>
              <a:ext cx="107559" cy="57739"/>
            </a:xfrm>
            <a:custGeom>
              <a:avLst/>
              <a:gdLst/>
              <a:ahLst/>
              <a:cxnLst/>
              <a:rect l="l" t="t" r="r" b="b"/>
              <a:pathLst>
                <a:path w="1399" h="751" extrusionOk="0">
                  <a:moveTo>
                    <a:pt x="552" y="372"/>
                  </a:moveTo>
                  <a:cubicBezTo>
                    <a:pt x="567" y="372"/>
                    <a:pt x="583" y="374"/>
                    <a:pt x="599" y="378"/>
                  </a:cubicBezTo>
                  <a:cubicBezTo>
                    <a:pt x="643" y="389"/>
                    <a:pt x="692" y="410"/>
                    <a:pt x="748" y="443"/>
                  </a:cubicBezTo>
                  <a:lnTo>
                    <a:pt x="791" y="468"/>
                  </a:lnTo>
                  <a:lnTo>
                    <a:pt x="737" y="499"/>
                  </a:lnTo>
                  <a:cubicBezTo>
                    <a:pt x="724" y="507"/>
                    <a:pt x="707" y="513"/>
                    <a:pt x="688" y="515"/>
                  </a:cubicBezTo>
                  <a:cubicBezTo>
                    <a:pt x="672" y="518"/>
                    <a:pt x="657" y="519"/>
                    <a:pt x="640" y="519"/>
                  </a:cubicBezTo>
                  <a:cubicBezTo>
                    <a:pt x="634" y="519"/>
                    <a:pt x="628" y="519"/>
                    <a:pt x="622" y="519"/>
                  </a:cubicBezTo>
                  <a:cubicBezTo>
                    <a:pt x="600" y="516"/>
                    <a:pt x="577" y="513"/>
                    <a:pt x="554" y="507"/>
                  </a:cubicBezTo>
                  <a:cubicBezTo>
                    <a:pt x="531" y="501"/>
                    <a:pt x="510" y="492"/>
                    <a:pt x="491" y="480"/>
                  </a:cubicBezTo>
                  <a:cubicBezTo>
                    <a:pt x="466" y="467"/>
                    <a:pt x="451" y="452"/>
                    <a:pt x="448" y="436"/>
                  </a:cubicBezTo>
                  <a:cubicBezTo>
                    <a:pt x="443" y="421"/>
                    <a:pt x="453" y="406"/>
                    <a:pt x="478" y="391"/>
                  </a:cubicBezTo>
                  <a:cubicBezTo>
                    <a:pt x="501" y="378"/>
                    <a:pt x="526" y="372"/>
                    <a:pt x="552" y="372"/>
                  </a:cubicBezTo>
                  <a:close/>
                  <a:moveTo>
                    <a:pt x="678" y="0"/>
                  </a:moveTo>
                  <a:cubicBezTo>
                    <a:pt x="671" y="0"/>
                    <a:pt x="663" y="0"/>
                    <a:pt x="656" y="1"/>
                  </a:cubicBezTo>
                  <a:cubicBezTo>
                    <a:pt x="575" y="2"/>
                    <a:pt x="496" y="13"/>
                    <a:pt x="421" y="35"/>
                  </a:cubicBezTo>
                  <a:cubicBezTo>
                    <a:pt x="344" y="57"/>
                    <a:pt x="274" y="87"/>
                    <a:pt x="209" y="124"/>
                  </a:cubicBezTo>
                  <a:cubicBezTo>
                    <a:pt x="132" y="168"/>
                    <a:pt x="78" y="213"/>
                    <a:pt x="47" y="258"/>
                  </a:cubicBezTo>
                  <a:cubicBezTo>
                    <a:pt x="14" y="305"/>
                    <a:pt x="1" y="349"/>
                    <a:pt x="3" y="391"/>
                  </a:cubicBezTo>
                  <a:cubicBezTo>
                    <a:pt x="5" y="435"/>
                    <a:pt x="23" y="477"/>
                    <a:pt x="56" y="516"/>
                  </a:cubicBezTo>
                  <a:cubicBezTo>
                    <a:pt x="89" y="555"/>
                    <a:pt x="132" y="591"/>
                    <a:pt x="187" y="622"/>
                  </a:cubicBezTo>
                  <a:cubicBezTo>
                    <a:pt x="212" y="637"/>
                    <a:pt x="242" y="651"/>
                    <a:pt x="274" y="666"/>
                  </a:cubicBezTo>
                  <a:cubicBezTo>
                    <a:pt x="307" y="682"/>
                    <a:pt x="341" y="694"/>
                    <a:pt x="373" y="705"/>
                  </a:cubicBezTo>
                  <a:cubicBezTo>
                    <a:pt x="406" y="716"/>
                    <a:pt x="437" y="723"/>
                    <a:pt x="464" y="728"/>
                  </a:cubicBezTo>
                  <a:cubicBezTo>
                    <a:pt x="474" y="730"/>
                    <a:pt x="484" y="731"/>
                    <a:pt x="492" y="731"/>
                  </a:cubicBezTo>
                  <a:cubicBezTo>
                    <a:pt x="505" y="731"/>
                    <a:pt x="515" y="729"/>
                    <a:pt x="522" y="725"/>
                  </a:cubicBezTo>
                  <a:cubicBezTo>
                    <a:pt x="530" y="720"/>
                    <a:pt x="534" y="713"/>
                    <a:pt x="538" y="703"/>
                  </a:cubicBezTo>
                  <a:cubicBezTo>
                    <a:pt x="541" y="693"/>
                    <a:pt x="537" y="685"/>
                    <a:pt x="524" y="677"/>
                  </a:cubicBezTo>
                  <a:cubicBezTo>
                    <a:pt x="516" y="673"/>
                    <a:pt x="505" y="669"/>
                    <a:pt x="492" y="665"/>
                  </a:cubicBezTo>
                  <a:cubicBezTo>
                    <a:pt x="478" y="662"/>
                    <a:pt x="461" y="656"/>
                    <a:pt x="441" y="650"/>
                  </a:cubicBezTo>
                  <a:cubicBezTo>
                    <a:pt x="421" y="644"/>
                    <a:pt x="397" y="636"/>
                    <a:pt x="372" y="626"/>
                  </a:cubicBezTo>
                  <a:cubicBezTo>
                    <a:pt x="346" y="614"/>
                    <a:pt x="319" y="601"/>
                    <a:pt x="289" y="583"/>
                  </a:cubicBezTo>
                  <a:cubicBezTo>
                    <a:pt x="225" y="546"/>
                    <a:pt x="181" y="510"/>
                    <a:pt x="158" y="473"/>
                  </a:cubicBezTo>
                  <a:cubicBezTo>
                    <a:pt x="135" y="437"/>
                    <a:pt x="127" y="403"/>
                    <a:pt x="135" y="369"/>
                  </a:cubicBezTo>
                  <a:cubicBezTo>
                    <a:pt x="141" y="335"/>
                    <a:pt x="162" y="302"/>
                    <a:pt x="194" y="271"/>
                  </a:cubicBezTo>
                  <a:cubicBezTo>
                    <a:pt x="227" y="240"/>
                    <a:pt x="266" y="211"/>
                    <a:pt x="314" y="184"/>
                  </a:cubicBezTo>
                  <a:cubicBezTo>
                    <a:pt x="363" y="155"/>
                    <a:pt x="419" y="130"/>
                    <a:pt x="476" y="111"/>
                  </a:cubicBezTo>
                  <a:cubicBezTo>
                    <a:pt x="534" y="92"/>
                    <a:pt x="595" y="81"/>
                    <a:pt x="659" y="76"/>
                  </a:cubicBezTo>
                  <a:cubicBezTo>
                    <a:pt x="670" y="75"/>
                    <a:pt x="681" y="75"/>
                    <a:pt x="693" y="75"/>
                  </a:cubicBezTo>
                  <a:cubicBezTo>
                    <a:pt x="747" y="75"/>
                    <a:pt x="803" y="82"/>
                    <a:pt x="861" y="95"/>
                  </a:cubicBezTo>
                  <a:cubicBezTo>
                    <a:pt x="930" y="111"/>
                    <a:pt x="1001" y="140"/>
                    <a:pt x="1074" y="182"/>
                  </a:cubicBezTo>
                  <a:cubicBezTo>
                    <a:pt x="1201" y="256"/>
                    <a:pt x="1262" y="328"/>
                    <a:pt x="1257" y="399"/>
                  </a:cubicBezTo>
                  <a:cubicBezTo>
                    <a:pt x="1254" y="470"/>
                    <a:pt x="1192" y="539"/>
                    <a:pt x="1074" y="607"/>
                  </a:cubicBezTo>
                  <a:cubicBezTo>
                    <a:pt x="1055" y="619"/>
                    <a:pt x="1033" y="630"/>
                    <a:pt x="1010" y="641"/>
                  </a:cubicBezTo>
                  <a:cubicBezTo>
                    <a:pt x="985" y="654"/>
                    <a:pt x="959" y="664"/>
                    <a:pt x="933" y="672"/>
                  </a:cubicBezTo>
                  <a:cubicBezTo>
                    <a:pt x="907" y="678"/>
                    <a:pt x="881" y="683"/>
                    <a:pt x="857" y="684"/>
                  </a:cubicBezTo>
                  <a:cubicBezTo>
                    <a:pt x="854" y="684"/>
                    <a:pt x="852" y="684"/>
                    <a:pt x="850" y="684"/>
                  </a:cubicBezTo>
                  <a:cubicBezTo>
                    <a:pt x="828" y="684"/>
                    <a:pt x="808" y="679"/>
                    <a:pt x="790" y="668"/>
                  </a:cubicBezTo>
                  <a:cubicBezTo>
                    <a:pt x="773" y="659"/>
                    <a:pt x="765" y="648"/>
                    <a:pt x="764" y="636"/>
                  </a:cubicBezTo>
                  <a:cubicBezTo>
                    <a:pt x="764" y="623"/>
                    <a:pt x="773" y="610"/>
                    <a:pt x="791" y="594"/>
                  </a:cubicBezTo>
                  <a:lnTo>
                    <a:pt x="1013" y="466"/>
                  </a:lnTo>
                  <a:cubicBezTo>
                    <a:pt x="1041" y="450"/>
                    <a:pt x="1061" y="432"/>
                    <a:pt x="1070" y="413"/>
                  </a:cubicBezTo>
                  <a:cubicBezTo>
                    <a:pt x="1081" y="394"/>
                    <a:pt x="1083" y="373"/>
                    <a:pt x="1078" y="354"/>
                  </a:cubicBezTo>
                  <a:cubicBezTo>
                    <a:pt x="1073" y="334"/>
                    <a:pt x="1060" y="314"/>
                    <a:pt x="1040" y="294"/>
                  </a:cubicBezTo>
                  <a:cubicBezTo>
                    <a:pt x="1021" y="274"/>
                    <a:pt x="995" y="255"/>
                    <a:pt x="962" y="236"/>
                  </a:cubicBezTo>
                  <a:cubicBezTo>
                    <a:pt x="940" y="222"/>
                    <a:pt x="914" y="210"/>
                    <a:pt x="886" y="199"/>
                  </a:cubicBezTo>
                  <a:cubicBezTo>
                    <a:pt x="859" y="187"/>
                    <a:pt x="832" y="178"/>
                    <a:pt x="806" y="172"/>
                  </a:cubicBezTo>
                  <a:cubicBezTo>
                    <a:pt x="780" y="165"/>
                    <a:pt x="756" y="160"/>
                    <a:pt x="735" y="159"/>
                  </a:cubicBezTo>
                  <a:cubicBezTo>
                    <a:pt x="732" y="159"/>
                    <a:pt x="729" y="159"/>
                    <a:pt x="727" y="159"/>
                  </a:cubicBezTo>
                  <a:cubicBezTo>
                    <a:pt x="709" y="159"/>
                    <a:pt x="695" y="162"/>
                    <a:pt x="687" y="167"/>
                  </a:cubicBezTo>
                  <a:cubicBezTo>
                    <a:pt x="676" y="173"/>
                    <a:pt x="670" y="182"/>
                    <a:pt x="663" y="192"/>
                  </a:cubicBezTo>
                  <a:cubicBezTo>
                    <a:pt x="657" y="204"/>
                    <a:pt x="659" y="213"/>
                    <a:pt x="672" y="220"/>
                  </a:cubicBezTo>
                  <a:cubicBezTo>
                    <a:pt x="677" y="224"/>
                    <a:pt x="685" y="227"/>
                    <a:pt x="697" y="229"/>
                  </a:cubicBezTo>
                  <a:cubicBezTo>
                    <a:pt x="707" y="230"/>
                    <a:pt x="720" y="234"/>
                    <a:pt x="735" y="237"/>
                  </a:cubicBezTo>
                  <a:cubicBezTo>
                    <a:pt x="750" y="240"/>
                    <a:pt x="766" y="245"/>
                    <a:pt x="786" y="252"/>
                  </a:cubicBezTo>
                  <a:cubicBezTo>
                    <a:pt x="804" y="260"/>
                    <a:pt x="825" y="269"/>
                    <a:pt x="848" y="282"/>
                  </a:cubicBezTo>
                  <a:cubicBezTo>
                    <a:pt x="933" y="332"/>
                    <a:pt x="942" y="374"/>
                    <a:pt x="876" y="413"/>
                  </a:cubicBezTo>
                  <a:lnTo>
                    <a:pt x="853" y="426"/>
                  </a:lnTo>
                  <a:lnTo>
                    <a:pt x="799" y="395"/>
                  </a:lnTo>
                  <a:cubicBezTo>
                    <a:pt x="756" y="371"/>
                    <a:pt x="716" y="350"/>
                    <a:pt x="675" y="332"/>
                  </a:cubicBezTo>
                  <a:cubicBezTo>
                    <a:pt x="635" y="314"/>
                    <a:pt x="595" y="301"/>
                    <a:pt x="558" y="293"/>
                  </a:cubicBezTo>
                  <a:cubicBezTo>
                    <a:pt x="532" y="288"/>
                    <a:pt x="507" y="285"/>
                    <a:pt x="482" y="285"/>
                  </a:cubicBezTo>
                  <a:cubicBezTo>
                    <a:pt x="471" y="285"/>
                    <a:pt x="461" y="286"/>
                    <a:pt x="450" y="287"/>
                  </a:cubicBezTo>
                  <a:cubicBezTo>
                    <a:pt x="415" y="290"/>
                    <a:pt x="384" y="301"/>
                    <a:pt x="352" y="319"/>
                  </a:cubicBezTo>
                  <a:cubicBezTo>
                    <a:pt x="326" y="334"/>
                    <a:pt x="308" y="351"/>
                    <a:pt x="299" y="368"/>
                  </a:cubicBezTo>
                  <a:cubicBezTo>
                    <a:pt x="290" y="385"/>
                    <a:pt x="289" y="401"/>
                    <a:pt x="295" y="418"/>
                  </a:cubicBezTo>
                  <a:cubicBezTo>
                    <a:pt x="300" y="435"/>
                    <a:pt x="310" y="451"/>
                    <a:pt x="327" y="468"/>
                  </a:cubicBezTo>
                  <a:cubicBezTo>
                    <a:pt x="343" y="484"/>
                    <a:pt x="362" y="498"/>
                    <a:pt x="386" y="512"/>
                  </a:cubicBezTo>
                  <a:cubicBezTo>
                    <a:pt x="426" y="535"/>
                    <a:pt x="468" y="550"/>
                    <a:pt x="511" y="558"/>
                  </a:cubicBezTo>
                  <a:cubicBezTo>
                    <a:pt x="553" y="565"/>
                    <a:pt x="600" y="568"/>
                    <a:pt x="650" y="568"/>
                  </a:cubicBezTo>
                  <a:cubicBezTo>
                    <a:pt x="630" y="586"/>
                    <a:pt x="625" y="607"/>
                    <a:pt x="632" y="633"/>
                  </a:cubicBezTo>
                  <a:cubicBezTo>
                    <a:pt x="640" y="659"/>
                    <a:pt x="665" y="684"/>
                    <a:pt x="706" y="707"/>
                  </a:cubicBezTo>
                  <a:cubicBezTo>
                    <a:pt x="742" y="728"/>
                    <a:pt x="780" y="741"/>
                    <a:pt x="821" y="747"/>
                  </a:cubicBezTo>
                  <a:cubicBezTo>
                    <a:pt x="839" y="750"/>
                    <a:pt x="857" y="751"/>
                    <a:pt x="876" y="751"/>
                  </a:cubicBezTo>
                  <a:cubicBezTo>
                    <a:pt x="899" y="751"/>
                    <a:pt x="922" y="749"/>
                    <a:pt x="945" y="746"/>
                  </a:cubicBezTo>
                  <a:cubicBezTo>
                    <a:pt x="988" y="740"/>
                    <a:pt x="1030" y="729"/>
                    <a:pt x="1073" y="713"/>
                  </a:cubicBezTo>
                  <a:cubicBezTo>
                    <a:pt x="1114" y="698"/>
                    <a:pt x="1155" y="678"/>
                    <a:pt x="1194" y="656"/>
                  </a:cubicBezTo>
                  <a:cubicBezTo>
                    <a:pt x="1332" y="576"/>
                    <a:pt x="1398" y="490"/>
                    <a:pt x="1393" y="400"/>
                  </a:cubicBezTo>
                  <a:cubicBezTo>
                    <a:pt x="1388" y="309"/>
                    <a:pt x="1310" y="220"/>
                    <a:pt x="1159" y="133"/>
                  </a:cubicBezTo>
                  <a:cubicBezTo>
                    <a:pt x="1076" y="86"/>
                    <a:pt x="992" y="51"/>
                    <a:pt x="906" y="30"/>
                  </a:cubicBezTo>
                  <a:cubicBezTo>
                    <a:pt x="828" y="10"/>
                    <a:pt x="752" y="0"/>
                    <a:pt x="67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3" name="Google Shape;3714;p60">
              <a:extLst>
                <a:ext uri="{FF2B5EF4-FFF2-40B4-BE49-F238E27FC236}">
                  <a16:creationId xmlns:a16="http://schemas.microsoft.com/office/drawing/2014/main" id="{C67F1958-009F-1B3E-4141-6E5A329889F0}"/>
                </a:ext>
              </a:extLst>
            </p:cNvPr>
            <p:cNvSpPr/>
            <p:nvPr/>
          </p:nvSpPr>
          <p:spPr>
            <a:xfrm>
              <a:off x="4334245" y="3905660"/>
              <a:ext cx="101562" cy="57969"/>
            </a:xfrm>
            <a:custGeom>
              <a:avLst/>
              <a:gdLst/>
              <a:ahLst/>
              <a:cxnLst/>
              <a:rect l="l" t="t" r="r" b="b"/>
              <a:pathLst>
                <a:path w="1321" h="754" extrusionOk="0">
                  <a:moveTo>
                    <a:pt x="820" y="1"/>
                  </a:moveTo>
                  <a:cubicBezTo>
                    <a:pt x="779" y="1"/>
                    <a:pt x="743" y="5"/>
                    <a:pt x="712" y="15"/>
                  </a:cubicBezTo>
                  <a:cubicBezTo>
                    <a:pt x="676" y="25"/>
                    <a:pt x="648" y="35"/>
                    <a:pt x="626" y="47"/>
                  </a:cubicBezTo>
                  <a:cubicBezTo>
                    <a:pt x="601" y="62"/>
                    <a:pt x="589" y="75"/>
                    <a:pt x="589" y="85"/>
                  </a:cubicBezTo>
                  <a:cubicBezTo>
                    <a:pt x="590" y="97"/>
                    <a:pt x="608" y="111"/>
                    <a:pt x="642" y="130"/>
                  </a:cubicBezTo>
                  <a:cubicBezTo>
                    <a:pt x="670" y="147"/>
                    <a:pt x="694" y="155"/>
                    <a:pt x="715" y="155"/>
                  </a:cubicBezTo>
                  <a:cubicBezTo>
                    <a:pt x="735" y="155"/>
                    <a:pt x="753" y="151"/>
                    <a:pt x="771" y="141"/>
                  </a:cubicBezTo>
                  <a:cubicBezTo>
                    <a:pt x="785" y="133"/>
                    <a:pt x="801" y="126"/>
                    <a:pt x="819" y="121"/>
                  </a:cubicBezTo>
                  <a:cubicBezTo>
                    <a:pt x="834" y="118"/>
                    <a:pt x="849" y="116"/>
                    <a:pt x="867" y="116"/>
                  </a:cubicBezTo>
                  <a:cubicBezTo>
                    <a:pt x="871" y="116"/>
                    <a:pt x="874" y="116"/>
                    <a:pt x="878" y="116"/>
                  </a:cubicBezTo>
                  <a:cubicBezTo>
                    <a:pt x="900" y="117"/>
                    <a:pt x="923" y="120"/>
                    <a:pt x="949" y="128"/>
                  </a:cubicBezTo>
                  <a:cubicBezTo>
                    <a:pt x="975" y="136"/>
                    <a:pt x="1002" y="149"/>
                    <a:pt x="1032" y="165"/>
                  </a:cubicBezTo>
                  <a:cubicBezTo>
                    <a:pt x="1079" y="192"/>
                    <a:pt x="1105" y="219"/>
                    <a:pt x="1108" y="246"/>
                  </a:cubicBezTo>
                  <a:cubicBezTo>
                    <a:pt x="1111" y="272"/>
                    <a:pt x="1089" y="299"/>
                    <a:pt x="1041" y="328"/>
                  </a:cubicBezTo>
                  <a:cubicBezTo>
                    <a:pt x="1010" y="346"/>
                    <a:pt x="982" y="357"/>
                    <a:pt x="956" y="364"/>
                  </a:cubicBezTo>
                  <a:cubicBezTo>
                    <a:pt x="936" y="369"/>
                    <a:pt x="915" y="372"/>
                    <a:pt x="896" y="372"/>
                  </a:cubicBezTo>
                  <a:cubicBezTo>
                    <a:pt x="891" y="372"/>
                    <a:pt x="886" y="372"/>
                    <a:pt x="881" y="371"/>
                  </a:cubicBezTo>
                  <a:cubicBezTo>
                    <a:pt x="856" y="370"/>
                    <a:pt x="833" y="365"/>
                    <a:pt x="811" y="357"/>
                  </a:cubicBezTo>
                  <a:cubicBezTo>
                    <a:pt x="788" y="348"/>
                    <a:pt x="766" y="338"/>
                    <a:pt x="743" y="324"/>
                  </a:cubicBezTo>
                  <a:cubicBezTo>
                    <a:pt x="728" y="316"/>
                    <a:pt x="713" y="311"/>
                    <a:pt x="697" y="311"/>
                  </a:cubicBezTo>
                  <a:cubicBezTo>
                    <a:pt x="694" y="311"/>
                    <a:pt x="691" y="311"/>
                    <a:pt x="688" y="312"/>
                  </a:cubicBezTo>
                  <a:cubicBezTo>
                    <a:pt x="669" y="315"/>
                    <a:pt x="652" y="321"/>
                    <a:pt x="637" y="329"/>
                  </a:cubicBezTo>
                  <a:cubicBezTo>
                    <a:pt x="623" y="337"/>
                    <a:pt x="614" y="347"/>
                    <a:pt x="609" y="357"/>
                  </a:cubicBezTo>
                  <a:cubicBezTo>
                    <a:pt x="606" y="368"/>
                    <a:pt x="613" y="379"/>
                    <a:pt x="631" y="389"/>
                  </a:cubicBezTo>
                  <a:cubicBezTo>
                    <a:pt x="685" y="420"/>
                    <a:pt x="716" y="451"/>
                    <a:pt x="727" y="483"/>
                  </a:cubicBezTo>
                  <a:cubicBezTo>
                    <a:pt x="739" y="514"/>
                    <a:pt x="717" y="545"/>
                    <a:pt x="664" y="575"/>
                  </a:cubicBezTo>
                  <a:lnTo>
                    <a:pt x="640" y="590"/>
                  </a:lnTo>
                  <a:cubicBezTo>
                    <a:pt x="583" y="623"/>
                    <a:pt x="529" y="638"/>
                    <a:pt x="476" y="638"/>
                  </a:cubicBezTo>
                  <a:cubicBezTo>
                    <a:pt x="474" y="638"/>
                    <a:pt x="473" y="638"/>
                    <a:pt x="471" y="638"/>
                  </a:cubicBezTo>
                  <a:cubicBezTo>
                    <a:pt x="417" y="636"/>
                    <a:pt x="359" y="618"/>
                    <a:pt x="298" y="583"/>
                  </a:cubicBezTo>
                  <a:cubicBezTo>
                    <a:pt x="240" y="549"/>
                    <a:pt x="208" y="517"/>
                    <a:pt x="204" y="487"/>
                  </a:cubicBezTo>
                  <a:cubicBezTo>
                    <a:pt x="200" y="457"/>
                    <a:pt x="213" y="435"/>
                    <a:pt x="242" y="418"/>
                  </a:cubicBezTo>
                  <a:cubicBezTo>
                    <a:pt x="260" y="408"/>
                    <a:pt x="268" y="396"/>
                    <a:pt x="266" y="385"/>
                  </a:cubicBezTo>
                  <a:cubicBezTo>
                    <a:pt x="264" y="374"/>
                    <a:pt x="247" y="359"/>
                    <a:pt x="215" y="340"/>
                  </a:cubicBezTo>
                  <a:cubicBezTo>
                    <a:pt x="189" y="325"/>
                    <a:pt x="167" y="317"/>
                    <a:pt x="148" y="315"/>
                  </a:cubicBezTo>
                  <a:cubicBezTo>
                    <a:pt x="146" y="315"/>
                    <a:pt x="145" y="315"/>
                    <a:pt x="143" y="315"/>
                  </a:cubicBezTo>
                  <a:cubicBezTo>
                    <a:pt x="125" y="315"/>
                    <a:pt x="105" y="322"/>
                    <a:pt x="84" y="333"/>
                  </a:cubicBezTo>
                  <a:cubicBezTo>
                    <a:pt x="57" y="349"/>
                    <a:pt x="36" y="368"/>
                    <a:pt x="21" y="391"/>
                  </a:cubicBezTo>
                  <a:cubicBezTo>
                    <a:pt x="6" y="413"/>
                    <a:pt x="0" y="439"/>
                    <a:pt x="5" y="467"/>
                  </a:cubicBezTo>
                  <a:cubicBezTo>
                    <a:pt x="8" y="495"/>
                    <a:pt x="23" y="526"/>
                    <a:pt x="48" y="557"/>
                  </a:cubicBezTo>
                  <a:cubicBezTo>
                    <a:pt x="74" y="589"/>
                    <a:pt x="115" y="621"/>
                    <a:pt x="172" y="654"/>
                  </a:cubicBezTo>
                  <a:cubicBezTo>
                    <a:pt x="218" y="680"/>
                    <a:pt x="267" y="703"/>
                    <a:pt x="316" y="719"/>
                  </a:cubicBezTo>
                  <a:cubicBezTo>
                    <a:pt x="367" y="737"/>
                    <a:pt x="419" y="748"/>
                    <a:pt x="472" y="752"/>
                  </a:cubicBezTo>
                  <a:cubicBezTo>
                    <a:pt x="486" y="753"/>
                    <a:pt x="500" y="754"/>
                    <a:pt x="514" y="754"/>
                  </a:cubicBezTo>
                  <a:cubicBezTo>
                    <a:pt x="553" y="754"/>
                    <a:pt x="593" y="749"/>
                    <a:pt x="633" y="742"/>
                  </a:cubicBezTo>
                  <a:cubicBezTo>
                    <a:pt x="687" y="731"/>
                    <a:pt x="741" y="709"/>
                    <a:pt x="794" y="679"/>
                  </a:cubicBezTo>
                  <a:lnTo>
                    <a:pt x="819" y="664"/>
                  </a:lnTo>
                  <a:cubicBezTo>
                    <a:pt x="875" y="632"/>
                    <a:pt x="905" y="598"/>
                    <a:pt x="911" y="563"/>
                  </a:cubicBezTo>
                  <a:cubicBezTo>
                    <a:pt x="916" y="528"/>
                    <a:pt x="904" y="494"/>
                    <a:pt x="875" y="460"/>
                  </a:cubicBezTo>
                  <a:lnTo>
                    <a:pt x="875" y="460"/>
                  </a:lnTo>
                  <a:cubicBezTo>
                    <a:pt x="902" y="467"/>
                    <a:pt x="931" y="470"/>
                    <a:pt x="961" y="470"/>
                  </a:cubicBezTo>
                  <a:cubicBezTo>
                    <a:pt x="986" y="470"/>
                    <a:pt x="1013" y="467"/>
                    <a:pt x="1041" y="463"/>
                  </a:cubicBezTo>
                  <a:cubicBezTo>
                    <a:pt x="1100" y="453"/>
                    <a:pt x="1158" y="432"/>
                    <a:pt x="1213" y="400"/>
                  </a:cubicBezTo>
                  <a:cubicBezTo>
                    <a:pt x="1257" y="375"/>
                    <a:pt x="1286" y="349"/>
                    <a:pt x="1302" y="324"/>
                  </a:cubicBezTo>
                  <a:cubicBezTo>
                    <a:pt x="1316" y="298"/>
                    <a:pt x="1321" y="272"/>
                    <a:pt x="1314" y="246"/>
                  </a:cubicBezTo>
                  <a:cubicBezTo>
                    <a:pt x="1306" y="222"/>
                    <a:pt x="1289" y="196"/>
                    <a:pt x="1261" y="170"/>
                  </a:cubicBezTo>
                  <a:cubicBezTo>
                    <a:pt x="1234" y="144"/>
                    <a:pt x="1199" y="119"/>
                    <a:pt x="1156" y="94"/>
                  </a:cubicBezTo>
                  <a:cubicBezTo>
                    <a:pt x="1096" y="60"/>
                    <a:pt x="1038" y="36"/>
                    <a:pt x="984" y="22"/>
                  </a:cubicBezTo>
                  <a:cubicBezTo>
                    <a:pt x="929" y="8"/>
                    <a:pt x="878" y="1"/>
                    <a:pt x="833" y="1"/>
                  </a:cubicBezTo>
                  <a:cubicBezTo>
                    <a:pt x="829" y="1"/>
                    <a:pt x="824" y="1"/>
                    <a:pt x="8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715;p60">
              <a:extLst>
                <a:ext uri="{FF2B5EF4-FFF2-40B4-BE49-F238E27FC236}">
                  <a16:creationId xmlns:a16="http://schemas.microsoft.com/office/drawing/2014/main" id="{42E199A5-A5F6-1A78-5025-5C482E37697D}"/>
                </a:ext>
              </a:extLst>
            </p:cNvPr>
            <p:cNvSpPr/>
            <p:nvPr/>
          </p:nvSpPr>
          <p:spPr>
            <a:xfrm>
              <a:off x="4403896" y="3950634"/>
              <a:ext cx="110788" cy="50589"/>
            </a:xfrm>
            <a:custGeom>
              <a:avLst/>
              <a:gdLst/>
              <a:ahLst/>
              <a:cxnLst/>
              <a:rect l="l" t="t" r="r" b="b"/>
              <a:pathLst>
                <a:path w="1441" h="658" extrusionOk="0">
                  <a:moveTo>
                    <a:pt x="756" y="234"/>
                  </a:moveTo>
                  <a:lnTo>
                    <a:pt x="925" y="330"/>
                  </a:lnTo>
                  <a:lnTo>
                    <a:pt x="709" y="416"/>
                  </a:lnTo>
                  <a:lnTo>
                    <a:pt x="541" y="319"/>
                  </a:lnTo>
                  <a:lnTo>
                    <a:pt x="756" y="234"/>
                  </a:lnTo>
                  <a:close/>
                  <a:moveTo>
                    <a:pt x="1019" y="0"/>
                  </a:moveTo>
                  <a:cubicBezTo>
                    <a:pt x="1011" y="0"/>
                    <a:pt x="1005" y="2"/>
                    <a:pt x="999" y="4"/>
                  </a:cubicBezTo>
                  <a:lnTo>
                    <a:pt x="745" y="105"/>
                  </a:lnTo>
                  <a:lnTo>
                    <a:pt x="595" y="18"/>
                  </a:lnTo>
                  <a:cubicBezTo>
                    <a:pt x="584" y="12"/>
                    <a:pt x="571" y="9"/>
                    <a:pt x="556" y="9"/>
                  </a:cubicBezTo>
                  <a:cubicBezTo>
                    <a:pt x="553" y="9"/>
                    <a:pt x="551" y="9"/>
                    <a:pt x="548" y="9"/>
                  </a:cubicBezTo>
                  <a:cubicBezTo>
                    <a:pt x="530" y="11"/>
                    <a:pt x="513" y="16"/>
                    <a:pt x="498" y="24"/>
                  </a:cubicBezTo>
                  <a:cubicBezTo>
                    <a:pt x="482" y="33"/>
                    <a:pt x="473" y="43"/>
                    <a:pt x="472" y="53"/>
                  </a:cubicBezTo>
                  <a:cubicBezTo>
                    <a:pt x="470" y="62"/>
                    <a:pt x="478" y="72"/>
                    <a:pt x="494" y="81"/>
                  </a:cubicBezTo>
                  <a:lnTo>
                    <a:pt x="616" y="152"/>
                  </a:lnTo>
                  <a:lnTo>
                    <a:pt x="401" y="238"/>
                  </a:lnTo>
                  <a:lnTo>
                    <a:pt x="253" y="152"/>
                  </a:lnTo>
                  <a:cubicBezTo>
                    <a:pt x="242" y="146"/>
                    <a:pt x="230" y="143"/>
                    <a:pt x="214" y="143"/>
                  </a:cubicBezTo>
                  <a:cubicBezTo>
                    <a:pt x="211" y="143"/>
                    <a:pt x="208" y="143"/>
                    <a:pt x="205" y="143"/>
                  </a:cubicBezTo>
                  <a:cubicBezTo>
                    <a:pt x="187" y="145"/>
                    <a:pt x="171" y="150"/>
                    <a:pt x="155" y="158"/>
                  </a:cubicBezTo>
                  <a:cubicBezTo>
                    <a:pt x="140" y="167"/>
                    <a:pt x="132" y="176"/>
                    <a:pt x="130" y="187"/>
                  </a:cubicBezTo>
                  <a:cubicBezTo>
                    <a:pt x="129" y="197"/>
                    <a:pt x="136" y="206"/>
                    <a:pt x="150" y="215"/>
                  </a:cubicBezTo>
                  <a:lnTo>
                    <a:pt x="272" y="285"/>
                  </a:lnTo>
                  <a:lnTo>
                    <a:pt x="24" y="387"/>
                  </a:lnTo>
                  <a:cubicBezTo>
                    <a:pt x="6" y="398"/>
                    <a:pt x="1" y="409"/>
                    <a:pt x="6" y="424"/>
                  </a:cubicBezTo>
                  <a:cubicBezTo>
                    <a:pt x="12" y="437"/>
                    <a:pt x="24" y="450"/>
                    <a:pt x="44" y="461"/>
                  </a:cubicBezTo>
                  <a:cubicBezTo>
                    <a:pt x="56" y="468"/>
                    <a:pt x="71" y="473"/>
                    <a:pt x="91" y="477"/>
                  </a:cubicBezTo>
                  <a:cubicBezTo>
                    <a:pt x="99" y="479"/>
                    <a:pt x="108" y="480"/>
                    <a:pt x="115" y="480"/>
                  </a:cubicBezTo>
                  <a:cubicBezTo>
                    <a:pt x="124" y="480"/>
                    <a:pt x="132" y="478"/>
                    <a:pt x="139" y="476"/>
                  </a:cubicBezTo>
                  <a:lnTo>
                    <a:pt x="414" y="368"/>
                  </a:lnTo>
                  <a:lnTo>
                    <a:pt x="582" y="464"/>
                  </a:lnTo>
                  <a:lnTo>
                    <a:pt x="329" y="563"/>
                  </a:lnTo>
                  <a:cubicBezTo>
                    <a:pt x="312" y="574"/>
                    <a:pt x="306" y="586"/>
                    <a:pt x="312" y="601"/>
                  </a:cubicBezTo>
                  <a:cubicBezTo>
                    <a:pt x="318" y="614"/>
                    <a:pt x="330" y="627"/>
                    <a:pt x="350" y="638"/>
                  </a:cubicBezTo>
                  <a:cubicBezTo>
                    <a:pt x="363" y="646"/>
                    <a:pt x="380" y="651"/>
                    <a:pt x="399" y="655"/>
                  </a:cubicBezTo>
                  <a:cubicBezTo>
                    <a:pt x="408" y="656"/>
                    <a:pt x="416" y="657"/>
                    <a:pt x="423" y="657"/>
                  </a:cubicBezTo>
                  <a:cubicBezTo>
                    <a:pt x="432" y="657"/>
                    <a:pt x="439" y="656"/>
                    <a:pt x="445" y="654"/>
                  </a:cubicBezTo>
                  <a:lnTo>
                    <a:pt x="721" y="545"/>
                  </a:lnTo>
                  <a:lnTo>
                    <a:pt x="870" y="631"/>
                  </a:lnTo>
                  <a:cubicBezTo>
                    <a:pt x="880" y="637"/>
                    <a:pt x="893" y="640"/>
                    <a:pt x="910" y="640"/>
                  </a:cubicBezTo>
                  <a:cubicBezTo>
                    <a:pt x="912" y="640"/>
                    <a:pt x="915" y="640"/>
                    <a:pt x="917" y="640"/>
                  </a:cubicBezTo>
                  <a:cubicBezTo>
                    <a:pt x="936" y="640"/>
                    <a:pt x="954" y="636"/>
                    <a:pt x="969" y="627"/>
                  </a:cubicBezTo>
                  <a:cubicBezTo>
                    <a:pt x="984" y="619"/>
                    <a:pt x="991" y="608"/>
                    <a:pt x="991" y="596"/>
                  </a:cubicBezTo>
                  <a:cubicBezTo>
                    <a:pt x="991" y="585"/>
                    <a:pt x="985" y="575"/>
                    <a:pt x="972" y="568"/>
                  </a:cubicBezTo>
                  <a:lnTo>
                    <a:pt x="848" y="496"/>
                  </a:lnTo>
                  <a:lnTo>
                    <a:pt x="1065" y="411"/>
                  </a:lnTo>
                  <a:lnTo>
                    <a:pt x="1212" y="497"/>
                  </a:lnTo>
                  <a:cubicBezTo>
                    <a:pt x="1223" y="504"/>
                    <a:pt x="1239" y="506"/>
                    <a:pt x="1259" y="506"/>
                  </a:cubicBezTo>
                  <a:cubicBezTo>
                    <a:pt x="1279" y="505"/>
                    <a:pt x="1295" y="500"/>
                    <a:pt x="1310" y="493"/>
                  </a:cubicBezTo>
                  <a:cubicBezTo>
                    <a:pt x="1326" y="483"/>
                    <a:pt x="1333" y="473"/>
                    <a:pt x="1333" y="462"/>
                  </a:cubicBezTo>
                  <a:cubicBezTo>
                    <a:pt x="1333" y="451"/>
                    <a:pt x="1327" y="442"/>
                    <a:pt x="1313" y="434"/>
                  </a:cubicBezTo>
                  <a:lnTo>
                    <a:pt x="1191" y="363"/>
                  </a:lnTo>
                  <a:lnTo>
                    <a:pt x="1416" y="274"/>
                  </a:lnTo>
                  <a:cubicBezTo>
                    <a:pt x="1435" y="263"/>
                    <a:pt x="1441" y="250"/>
                    <a:pt x="1436" y="237"/>
                  </a:cubicBezTo>
                  <a:cubicBezTo>
                    <a:pt x="1431" y="223"/>
                    <a:pt x="1419" y="212"/>
                    <a:pt x="1400" y="201"/>
                  </a:cubicBezTo>
                  <a:cubicBezTo>
                    <a:pt x="1386" y="193"/>
                    <a:pt x="1370" y="186"/>
                    <a:pt x="1352" y="182"/>
                  </a:cubicBezTo>
                  <a:cubicBezTo>
                    <a:pt x="1343" y="180"/>
                    <a:pt x="1336" y="179"/>
                    <a:pt x="1329" y="179"/>
                  </a:cubicBezTo>
                  <a:cubicBezTo>
                    <a:pt x="1321" y="179"/>
                    <a:pt x="1314" y="180"/>
                    <a:pt x="1308" y="183"/>
                  </a:cubicBezTo>
                  <a:lnTo>
                    <a:pt x="1052" y="283"/>
                  </a:lnTo>
                  <a:lnTo>
                    <a:pt x="883" y="185"/>
                  </a:lnTo>
                  <a:lnTo>
                    <a:pt x="1107" y="96"/>
                  </a:lnTo>
                  <a:cubicBezTo>
                    <a:pt x="1127" y="85"/>
                    <a:pt x="1134" y="72"/>
                    <a:pt x="1129" y="60"/>
                  </a:cubicBezTo>
                  <a:cubicBezTo>
                    <a:pt x="1123" y="47"/>
                    <a:pt x="1111" y="34"/>
                    <a:pt x="1092" y="23"/>
                  </a:cubicBezTo>
                  <a:cubicBezTo>
                    <a:pt x="1077" y="15"/>
                    <a:pt x="1061" y="8"/>
                    <a:pt x="1043" y="4"/>
                  </a:cubicBezTo>
                  <a:cubicBezTo>
                    <a:pt x="1034" y="2"/>
                    <a:pt x="1026" y="0"/>
                    <a:pt x="10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5" name="Google Shape;3716;p60">
              <a:extLst>
                <a:ext uri="{FF2B5EF4-FFF2-40B4-BE49-F238E27FC236}">
                  <a16:creationId xmlns:a16="http://schemas.microsoft.com/office/drawing/2014/main" id="{7A1670D8-ADE9-3BE2-6C06-5A6897801610}"/>
                </a:ext>
              </a:extLst>
            </p:cNvPr>
            <p:cNvSpPr/>
            <p:nvPr/>
          </p:nvSpPr>
          <p:spPr>
            <a:xfrm>
              <a:off x="4478315" y="3990842"/>
              <a:ext cx="106252" cy="56201"/>
            </a:xfrm>
            <a:custGeom>
              <a:avLst/>
              <a:gdLst/>
              <a:ahLst/>
              <a:cxnLst/>
              <a:rect l="l" t="t" r="r" b="b"/>
              <a:pathLst>
                <a:path w="1382" h="731" extrusionOk="0">
                  <a:moveTo>
                    <a:pt x="853" y="110"/>
                  </a:moveTo>
                  <a:cubicBezTo>
                    <a:pt x="862" y="110"/>
                    <a:pt x="871" y="110"/>
                    <a:pt x="880" y="111"/>
                  </a:cubicBezTo>
                  <a:cubicBezTo>
                    <a:pt x="924" y="116"/>
                    <a:pt x="968" y="128"/>
                    <a:pt x="1013" y="150"/>
                  </a:cubicBezTo>
                  <a:lnTo>
                    <a:pt x="772" y="289"/>
                  </a:lnTo>
                  <a:cubicBezTo>
                    <a:pt x="759" y="275"/>
                    <a:pt x="747" y="260"/>
                    <a:pt x="738" y="245"/>
                  </a:cubicBezTo>
                  <a:cubicBezTo>
                    <a:pt x="728" y="232"/>
                    <a:pt x="723" y="218"/>
                    <a:pt x="719" y="205"/>
                  </a:cubicBezTo>
                  <a:cubicBezTo>
                    <a:pt x="717" y="192"/>
                    <a:pt x="718" y="180"/>
                    <a:pt x="725" y="168"/>
                  </a:cubicBezTo>
                  <a:cubicBezTo>
                    <a:pt x="732" y="155"/>
                    <a:pt x="744" y="144"/>
                    <a:pt x="762" y="133"/>
                  </a:cubicBezTo>
                  <a:cubicBezTo>
                    <a:pt x="790" y="118"/>
                    <a:pt x="820" y="110"/>
                    <a:pt x="853" y="110"/>
                  </a:cubicBezTo>
                  <a:close/>
                  <a:moveTo>
                    <a:pt x="669" y="428"/>
                  </a:moveTo>
                  <a:cubicBezTo>
                    <a:pt x="690" y="457"/>
                    <a:pt x="702" y="485"/>
                    <a:pt x="706" y="511"/>
                  </a:cubicBezTo>
                  <a:cubicBezTo>
                    <a:pt x="709" y="538"/>
                    <a:pt x="690" y="564"/>
                    <a:pt x="648" y="588"/>
                  </a:cubicBezTo>
                  <a:cubicBezTo>
                    <a:pt x="612" y="608"/>
                    <a:pt x="573" y="619"/>
                    <a:pt x="532" y="619"/>
                  </a:cubicBezTo>
                  <a:cubicBezTo>
                    <a:pt x="530" y="619"/>
                    <a:pt x="528" y="619"/>
                    <a:pt x="526" y="619"/>
                  </a:cubicBezTo>
                  <a:cubicBezTo>
                    <a:pt x="482" y="618"/>
                    <a:pt x="436" y="608"/>
                    <a:pt x="389" y="590"/>
                  </a:cubicBezTo>
                  <a:lnTo>
                    <a:pt x="669" y="428"/>
                  </a:lnTo>
                  <a:close/>
                  <a:moveTo>
                    <a:pt x="830" y="1"/>
                  </a:moveTo>
                  <a:cubicBezTo>
                    <a:pt x="798" y="1"/>
                    <a:pt x="766" y="3"/>
                    <a:pt x="734" y="9"/>
                  </a:cubicBezTo>
                  <a:cubicBezTo>
                    <a:pt x="689" y="17"/>
                    <a:pt x="645" y="33"/>
                    <a:pt x="603" y="57"/>
                  </a:cubicBezTo>
                  <a:cubicBezTo>
                    <a:pt x="562" y="81"/>
                    <a:pt x="535" y="107"/>
                    <a:pt x="522" y="133"/>
                  </a:cubicBezTo>
                  <a:cubicBezTo>
                    <a:pt x="511" y="159"/>
                    <a:pt x="509" y="185"/>
                    <a:pt x="516" y="210"/>
                  </a:cubicBezTo>
                  <a:cubicBezTo>
                    <a:pt x="522" y="238"/>
                    <a:pt x="536" y="263"/>
                    <a:pt x="556" y="289"/>
                  </a:cubicBezTo>
                  <a:cubicBezTo>
                    <a:pt x="576" y="315"/>
                    <a:pt x="599" y="341"/>
                    <a:pt x="620" y="367"/>
                  </a:cubicBezTo>
                  <a:lnTo>
                    <a:pt x="309" y="546"/>
                  </a:lnTo>
                  <a:cubicBezTo>
                    <a:pt x="275" y="524"/>
                    <a:pt x="251" y="502"/>
                    <a:pt x="237" y="481"/>
                  </a:cubicBezTo>
                  <a:cubicBezTo>
                    <a:pt x="224" y="460"/>
                    <a:pt x="214" y="441"/>
                    <a:pt x="209" y="424"/>
                  </a:cubicBezTo>
                  <a:cubicBezTo>
                    <a:pt x="204" y="408"/>
                    <a:pt x="200" y="392"/>
                    <a:pt x="198" y="379"/>
                  </a:cubicBezTo>
                  <a:cubicBezTo>
                    <a:pt x="196" y="367"/>
                    <a:pt x="188" y="357"/>
                    <a:pt x="177" y="350"/>
                  </a:cubicBezTo>
                  <a:cubicBezTo>
                    <a:pt x="168" y="346"/>
                    <a:pt x="157" y="342"/>
                    <a:pt x="144" y="340"/>
                  </a:cubicBezTo>
                  <a:cubicBezTo>
                    <a:pt x="130" y="338"/>
                    <a:pt x="117" y="338"/>
                    <a:pt x="103" y="338"/>
                  </a:cubicBezTo>
                  <a:cubicBezTo>
                    <a:pt x="90" y="339"/>
                    <a:pt x="76" y="341"/>
                    <a:pt x="64" y="343"/>
                  </a:cubicBezTo>
                  <a:cubicBezTo>
                    <a:pt x="52" y="347"/>
                    <a:pt x="41" y="351"/>
                    <a:pt x="34" y="356"/>
                  </a:cubicBezTo>
                  <a:cubicBezTo>
                    <a:pt x="18" y="365"/>
                    <a:pt x="8" y="378"/>
                    <a:pt x="4" y="397"/>
                  </a:cubicBezTo>
                  <a:cubicBezTo>
                    <a:pt x="1" y="417"/>
                    <a:pt x="5" y="438"/>
                    <a:pt x="16" y="463"/>
                  </a:cubicBezTo>
                  <a:cubicBezTo>
                    <a:pt x="27" y="487"/>
                    <a:pt x="46" y="512"/>
                    <a:pt x="73" y="540"/>
                  </a:cubicBezTo>
                  <a:cubicBezTo>
                    <a:pt x="100" y="567"/>
                    <a:pt x="136" y="593"/>
                    <a:pt x="181" y="620"/>
                  </a:cubicBezTo>
                  <a:lnTo>
                    <a:pt x="139" y="644"/>
                  </a:lnTo>
                  <a:cubicBezTo>
                    <a:pt x="132" y="649"/>
                    <a:pt x="128" y="655"/>
                    <a:pt x="130" y="663"/>
                  </a:cubicBezTo>
                  <a:cubicBezTo>
                    <a:pt x="132" y="671"/>
                    <a:pt x="138" y="679"/>
                    <a:pt x="152" y="686"/>
                  </a:cubicBezTo>
                  <a:cubicBezTo>
                    <a:pt x="162" y="692"/>
                    <a:pt x="175" y="696"/>
                    <a:pt x="190" y="698"/>
                  </a:cubicBezTo>
                  <a:cubicBezTo>
                    <a:pt x="194" y="699"/>
                    <a:pt x="198" y="699"/>
                    <a:pt x="202" y="699"/>
                  </a:cubicBezTo>
                  <a:cubicBezTo>
                    <a:pt x="212" y="699"/>
                    <a:pt x="220" y="697"/>
                    <a:pt x="226" y="694"/>
                  </a:cubicBezTo>
                  <a:lnTo>
                    <a:pt x="270" y="668"/>
                  </a:lnTo>
                  <a:cubicBezTo>
                    <a:pt x="359" y="708"/>
                    <a:pt x="450" y="728"/>
                    <a:pt x="545" y="731"/>
                  </a:cubicBezTo>
                  <a:cubicBezTo>
                    <a:pt x="549" y="731"/>
                    <a:pt x="553" y="731"/>
                    <a:pt x="558" y="731"/>
                  </a:cubicBezTo>
                  <a:cubicBezTo>
                    <a:pt x="647" y="731"/>
                    <a:pt x="731" y="708"/>
                    <a:pt x="808" y="663"/>
                  </a:cubicBezTo>
                  <a:cubicBezTo>
                    <a:pt x="853" y="637"/>
                    <a:pt x="884" y="611"/>
                    <a:pt x="900" y="584"/>
                  </a:cubicBezTo>
                  <a:cubicBezTo>
                    <a:pt x="914" y="557"/>
                    <a:pt x="920" y="530"/>
                    <a:pt x="916" y="503"/>
                  </a:cubicBezTo>
                  <a:cubicBezTo>
                    <a:pt x="912" y="476"/>
                    <a:pt x="901" y="450"/>
                    <a:pt x="883" y="424"/>
                  </a:cubicBezTo>
                  <a:cubicBezTo>
                    <a:pt x="866" y="399"/>
                    <a:pt x="845" y="373"/>
                    <a:pt x="824" y="348"/>
                  </a:cubicBezTo>
                  <a:lnTo>
                    <a:pt x="1093" y="192"/>
                  </a:lnTo>
                  <a:cubicBezTo>
                    <a:pt x="1117" y="208"/>
                    <a:pt x="1135" y="223"/>
                    <a:pt x="1148" y="236"/>
                  </a:cubicBezTo>
                  <a:cubicBezTo>
                    <a:pt x="1162" y="250"/>
                    <a:pt x="1172" y="262"/>
                    <a:pt x="1179" y="274"/>
                  </a:cubicBezTo>
                  <a:cubicBezTo>
                    <a:pt x="1187" y="285"/>
                    <a:pt x="1192" y="294"/>
                    <a:pt x="1198" y="302"/>
                  </a:cubicBezTo>
                  <a:cubicBezTo>
                    <a:pt x="1204" y="311"/>
                    <a:pt x="1210" y="316"/>
                    <a:pt x="1219" y="322"/>
                  </a:cubicBezTo>
                  <a:cubicBezTo>
                    <a:pt x="1229" y="328"/>
                    <a:pt x="1242" y="332"/>
                    <a:pt x="1255" y="333"/>
                  </a:cubicBezTo>
                  <a:cubicBezTo>
                    <a:pt x="1263" y="335"/>
                    <a:pt x="1271" y="335"/>
                    <a:pt x="1279" y="335"/>
                  </a:cubicBezTo>
                  <a:cubicBezTo>
                    <a:pt x="1285" y="335"/>
                    <a:pt x="1290" y="335"/>
                    <a:pt x="1296" y="334"/>
                  </a:cubicBezTo>
                  <a:cubicBezTo>
                    <a:pt x="1309" y="332"/>
                    <a:pt x="1322" y="330"/>
                    <a:pt x="1333" y="326"/>
                  </a:cubicBezTo>
                  <a:cubicBezTo>
                    <a:pt x="1344" y="322"/>
                    <a:pt x="1353" y="319"/>
                    <a:pt x="1359" y="315"/>
                  </a:cubicBezTo>
                  <a:cubicBezTo>
                    <a:pt x="1375" y="306"/>
                    <a:pt x="1381" y="294"/>
                    <a:pt x="1378" y="278"/>
                  </a:cubicBezTo>
                  <a:cubicBezTo>
                    <a:pt x="1374" y="261"/>
                    <a:pt x="1365" y="244"/>
                    <a:pt x="1348" y="226"/>
                  </a:cubicBezTo>
                  <a:cubicBezTo>
                    <a:pt x="1332" y="208"/>
                    <a:pt x="1312" y="190"/>
                    <a:pt x="1287" y="172"/>
                  </a:cubicBezTo>
                  <a:cubicBezTo>
                    <a:pt x="1263" y="153"/>
                    <a:pt x="1238" y="137"/>
                    <a:pt x="1215" y="123"/>
                  </a:cubicBezTo>
                  <a:lnTo>
                    <a:pt x="1251" y="102"/>
                  </a:lnTo>
                  <a:cubicBezTo>
                    <a:pt x="1259" y="98"/>
                    <a:pt x="1261" y="91"/>
                    <a:pt x="1259" y="82"/>
                  </a:cubicBezTo>
                  <a:cubicBezTo>
                    <a:pt x="1255" y="73"/>
                    <a:pt x="1249" y="65"/>
                    <a:pt x="1237" y="58"/>
                  </a:cubicBezTo>
                  <a:cubicBezTo>
                    <a:pt x="1225" y="52"/>
                    <a:pt x="1211" y="47"/>
                    <a:pt x="1198" y="46"/>
                  </a:cubicBezTo>
                  <a:cubicBezTo>
                    <a:pt x="1184" y="46"/>
                    <a:pt x="1173" y="47"/>
                    <a:pt x="1165" y="52"/>
                  </a:cubicBezTo>
                  <a:lnTo>
                    <a:pt x="1127" y="74"/>
                  </a:lnTo>
                  <a:cubicBezTo>
                    <a:pt x="1089" y="56"/>
                    <a:pt x="1047" y="40"/>
                    <a:pt x="1004" y="27"/>
                  </a:cubicBezTo>
                  <a:cubicBezTo>
                    <a:pt x="961" y="15"/>
                    <a:pt x="916" y="6"/>
                    <a:pt x="871" y="2"/>
                  </a:cubicBezTo>
                  <a:cubicBezTo>
                    <a:pt x="858" y="1"/>
                    <a:pt x="844" y="1"/>
                    <a:pt x="8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6" name="Google Shape;3717;p60">
              <a:extLst>
                <a:ext uri="{FF2B5EF4-FFF2-40B4-BE49-F238E27FC236}">
                  <a16:creationId xmlns:a16="http://schemas.microsoft.com/office/drawing/2014/main" id="{D5B8D89B-E66B-4AF2-8A25-7D24CFF952D6}"/>
                </a:ext>
              </a:extLst>
            </p:cNvPr>
            <p:cNvSpPr/>
            <p:nvPr/>
          </p:nvSpPr>
          <p:spPr>
            <a:xfrm>
              <a:off x="4548274" y="4023976"/>
              <a:ext cx="127087" cy="81265"/>
            </a:xfrm>
            <a:custGeom>
              <a:avLst/>
              <a:gdLst/>
              <a:ahLst/>
              <a:cxnLst/>
              <a:rect l="l" t="t" r="r" b="b"/>
              <a:pathLst>
                <a:path w="1653" h="1057" extrusionOk="0">
                  <a:moveTo>
                    <a:pt x="802" y="83"/>
                  </a:moveTo>
                  <a:cubicBezTo>
                    <a:pt x="806" y="83"/>
                    <a:pt x="809" y="83"/>
                    <a:pt x="813" y="84"/>
                  </a:cubicBezTo>
                  <a:cubicBezTo>
                    <a:pt x="841" y="86"/>
                    <a:pt x="869" y="95"/>
                    <a:pt x="897" y="112"/>
                  </a:cubicBezTo>
                  <a:cubicBezTo>
                    <a:pt x="925" y="127"/>
                    <a:pt x="942" y="144"/>
                    <a:pt x="946" y="161"/>
                  </a:cubicBezTo>
                  <a:cubicBezTo>
                    <a:pt x="950" y="177"/>
                    <a:pt x="939" y="194"/>
                    <a:pt x="911" y="210"/>
                  </a:cubicBezTo>
                  <a:lnTo>
                    <a:pt x="715" y="322"/>
                  </a:lnTo>
                  <a:cubicBezTo>
                    <a:pt x="691" y="336"/>
                    <a:pt x="667" y="343"/>
                    <a:pt x="641" y="343"/>
                  </a:cubicBezTo>
                  <a:cubicBezTo>
                    <a:pt x="638" y="343"/>
                    <a:pt x="634" y="343"/>
                    <a:pt x="630" y="343"/>
                  </a:cubicBezTo>
                  <a:cubicBezTo>
                    <a:pt x="602" y="340"/>
                    <a:pt x="573" y="331"/>
                    <a:pt x="545" y="314"/>
                  </a:cubicBezTo>
                  <a:cubicBezTo>
                    <a:pt x="517" y="299"/>
                    <a:pt x="501" y="282"/>
                    <a:pt x="497" y="266"/>
                  </a:cubicBezTo>
                  <a:cubicBezTo>
                    <a:pt x="494" y="249"/>
                    <a:pt x="505" y="233"/>
                    <a:pt x="533" y="218"/>
                  </a:cubicBezTo>
                  <a:lnTo>
                    <a:pt x="729" y="104"/>
                  </a:lnTo>
                  <a:cubicBezTo>
                    <a:pt x="753" y="90"/>
                    <a:pt x="777" y="83"/>
                    <a:pt x="802" y="83"/>
                  </a:cubicBezTo>
                  <a:close/>
                  <a:moveTo>
                    <a:pt x="774" y="1"/>
                  </a:moveTo>
                  <a:cubicBezTo>
                    <a:pt x="723" y="1"/>
                    <a:pt x="672" y="15"/>
                    <a:pt x="622" y="43"/>
                  </a:cubicBezTo>
                  <a:lnTo>
                    <a:pt x="426" y="156"/>
                  </a:lnTo>
                  <a:cubicBezTo>
                    <a:pt x="397" y="174"/>
                    <a:pt x="376" y="190"/>
                    <a:pt x="366" y="209"/>
                  </a:cubicBezTo>
                  <a:cubicBezTo>
                    <a:pt x="355" y="227"/>
                    <a:pt x="352" y="245"/>
                    <a:pt x="357" y="263"/>
                  </a:cubicBezTo>
                  <a:cubicBezTo>
                    <a:pt x="361" y="279"/>
                    <a:pt x="372" y="296"/>
                    <a:pt x="390" y="314"/>
                  </a:cubicBezTo>
                  <a:cubicBezTo>
                    <a:pt x="410" y="331"/>
                    <a:pt x="432" y="348"/>
                    <a:pt x="460" y="364"/>
                  </a:cubicBezTo>
                  <a:cubicBezTo>
                    <a:pt x="487" y="380"/>
                    <a:pt x="517" y="393"/>
                    <a:pt x="546" y="403"/>
                  </a:cubicBezTo>
                  <a:cubicBezTo>
                    <a:pt x="576" y="415"/>
                    <a:pt x="605" y="421"/>
                    <a:pt x="636" y="424"/>
                  </a:cubicBezTo>
                  <a:cubicBezTo>
                    <a:pt x="645" y="424"/>
                    <a:pt x="654" y="425"/>
                    <a:pt x="664" y="425"/>
                  </a:cubicBezTo>
                  <a:cubicBezTo>
                    <a:pt x="685" y="425"/>
                    <a:pt x="706" y="423"/>
                    <a:pt x="728" y="418"/>
                  </a:cubicBezTo>
                  <a:cubicBezTo>
                    <a:pt x="759" y="412"/>
                    <a:pt x="789" y="401"/>
                    <a:pt x="819" y="383"/>
                  </a:cubicBezTo>
                  <a:lnTo>
                    <a:pt x="1015" y="270"/>
                  </a:lnTo>
                  <a:cubicBezTo>
                    <a:pt x="1046" y="252"/>
                    <a:pt x="1066" y="236"/>
                    <a:pt x="1076" y="218"/>
                  </a:cubicBezTo>
                  <a:cubicBezTo>
                    <a:pt x="1087" y="200"/>
                    <a:pt x="1091" y="181"/>
                    <a:pt x="1085" y="165"/>
                  </a:cubicBezTo>
                  <a:cubicBezTo>
                    <a:pt x="1081" y="147"/>
                    <a:pt x="1069" y="130"/>
                    <a:pt x="1051" y="112"/>
                  </a:cubicBezTo>
                  <a:cubicBezTo>
                    <a:pt x="1032" y="95"/>
                    <a:pt x="1010" y="78"/>
                    <a:pt x="983" y="62"/>
                  </a:cubicBezTo>
                  <a:cubicBezTo>
                    <a:pt x="926" y="29"/>
                    <a:pt x="867" y="10"/>
                    <a:pt x="805" y="2"/>
                  </a:cubicBezTo>
                  <a:cubicBezTo>
                    <a:pt x="794" y="1"/>
                    <a:pt x="784" y="1"/>
                    <a:pt x="774" y="1"/>
                  </a:cubicBezTo>
                  <a:close/>
                  <a:moveTo>
                    <a:pt x="1572" y="358"/>
                  </a:moveTo>
                  <a:cubicBezTo>
                    <a:pt x="1566" y="358"/>
                    <a:pt x="1559" y="358"/>
                    <a:pt x="1552" y="359"/>
                  </a:cubicBezTo>
                  <a:lnTo>
                    <a:pt x="45" y="614"/>
                  </a:lnTo>
                  <a:cubicBezTo>
                    <a:pt x="35" y="615"/>
                    <a:pt x="26" y="617"/>
                    <a:pt x="19" y="622"/>
                  </a:cubicBezTo>
                  <a:cubicBezTo>
                    <a:pt x="6" y="629"/>
                    <a:pt x="1" y="639"/>
                    <a:pt x="1" y="650"/>
                  </a:cubicBezTo>
                  <a:cubicBezTo>
                    <a:pt x="2" y="662"/>
                    <a:pt x="10" y="674"/>
                    <a:pt x="27" y="683"/>
                  </a:cubicBezTo>
                  <a:cubicBezTo>
                    <a:pt x="37" y="689"/>
                    <a:pt x="49" y="693"/>
                    <a:pt x="63" y="696"/>
                  </a:cubicBezTo>
                  <a:cubicBezTo>
                    <a:pt x="71" y="697"/>
                    <a:pt x="78" y="698"/>
                    <a:pt x="86" y="698"/>
                  </a:cubicBezTo>
                  <a:cubicBezTo>
                    <a:pt x="91" y="698"/>
                    <a:pt x="96" y="698"/>
                    <a:pt x="101" y="697"/>
                  </a:cubicBezTo>
                  <a:lnTo>
                    <a:pt x="1605" y="445"/>
                  </a:lnTo>
                  <a:cubicBezTo>
                    <a:pt x="1616" y="444"/>
                    <a:pt x="1623" y="440"/>
                    <a:pt x="1631" y="436"/>
                  </a:cubicBezTo>
                  <a:cubicBezTo>
                    <a:pt x="1647" y="427"/>
                    <a:pt x="1653" y="417"/>
                    <a:pt x="1648" y="403"/>
                  </a:cubicBezTo>
                  <a:cubicBezTo>
                    <a:pt x="1645" y="391"/>
                    <a:pt x="1636" y="380"/>
                    <a:pt x="1621" y="372"/>
                  </a:cubicBezTo>
                  <a:cubicBezTo>
                    <a:pt x="1612" y="366"/>
                    <a:pt x="1602" y="363"/>
                    <a:pt x="1591" y="359"/>
                  </a:cubicBezTo>
                  <a:cubicBezTo>
                    <a:pt x="1585" y="358"/>
                    <a:pt x="1578" y="358"/>
                    <a:pt x="1572" y="358"/>
                  </a:cubicBezTo>
                  <a:close/>
                  <a:moveTo>
                    <a:pt x="995" y="715"/>
                  </a:moveTo>
                  <a:cubicBezTo>
                    <a:pt x="998" y="715"/>
                    <a:pt x="1002" y="715"/>
                    <a:pt x="1005" y="715"/>
                  </a:cubicBezTo>
                  <a:cubicBezTo>
                    <a:pt x="1034" y="717"/>
                    <a:pt x="1063" y="726"/>
                    <a:pt x="1091" y="743"/>
                  </a:cubicBezTo>
                  <a:cubicBezTo>
                    <a:pt x="1119" y="759"/>
                    <a:pt x="1135" y="776"/>
                    <a:pt x="1139" y="793"/>
                  </a:cubicBezTo>
                  <a:cubicBezTo>
                    <a:pt x="1143" y="809"/>
                    <a:pt x="1131" y="826"/>
                    <a:pt x="1104" y="841"/>
                  </a:cubicBezTo>
                  <a:lnTo>
                    <a:pt x="908" y="954"/>
                  </a:lnTo>
                  <a:cubicBezTo>
                    <a:pt x="884" y="968"/>
                    <a:pt x="859" y="975"/>
                    <a:pt x="834" y="975"/>
                  </a:cubicBezTo>
                  <a:cubicBezTo>
                    <a:pt x="831" y="975"/>
                    <a:pt x="827" y="975"/>
                    <a:pt x="824" y="974"/>
                  </a:cubicBezTo>
                  <a:cubicBezTo>
                    <a:pt x="795" y="972"/>
                    <a:pt x="766" y="963"/>
                    <a:pt x="738" y="946"/>
                  </a:cubicBezTo>
                  <a:cubicBezTo>
                    <a:pt x="710" y="930"/>
                    <a:pt x="694" y="913"/>
                    <a:pt x="690" y="898"/>
                  </a:cubicBezTo>
                  <a:cubicBezTo>
                    <a:pt x="687" y="881"/>
                    <a:pt x="699" y="865"/>
                    <a:pt x="726" y="849"/>
                  </a:cubicBezTo>
                  <a:lnTo>
                    <a:pt x="922" y="736"/>
                  </a:lnTo>
                  <a:cubicBezTo>
                    <a:pt x="946" y="722"/>
                    <a:pt x="970" y="715"/>
                    <a:pt x="995" y="715"/>
                  </a:cubicBezTo>
                  <a:close/>
                  <a:moveTo>
                    <a:pt x="966" y="632"/>
                  </a:moveTo>
                  <a:cubicBezTo>
                    <a:pt x="915" y="632"/>
                    <a:pt x="865" y="647"/>
                    <a:pt x="816" y="675"/>
                  </a:cubicBezTo>
                  <a:lnTo>
                    <a:pt x="620" y="787"/>
                  </a:lnTo>
                  <a:cubicBezTo>
                    <a:pt x="590" y="805"/>
                    <a:pt x="569" y="823"/>
                    <a:pt x="559" y="840"/>
                  </a:cubicBezTo>
                  <a:cubicBezTo>
                    <a:pt x="548" y="858"/>
                    <a:pt x="546" y="876"/>
                    <a:pt x="550" y="894"/>
                  </a:cubicBezTo>
                  <a:cubicBezTo>
                    <a:pt x="555" y="911"/>
                    <a:pt x="566" y="928"/>
                    <a:pt x="584" y="946"/>
                  </a:cubicBezTo>
                  <a:cubicBezTo>
                    <a:pt x="602" y="963"/>
                    <a:pt x="625" y="979"/>
                    <a:pt x="654" y="996"/>
                  </a:cubicBezTo>
                  <a:cubicBezTo>
                    <a:pt x="681" y="1011"/>
                    <a:pt x="709" y="1024"/>
                    <a:pt x="738" y="1035"/>
                  </a:cubicBezTo>
                  <a:cubicBezTo>
                    <a:pt x="769" y="1046"/>
                    <a:pt x="799" y="1053"/>
                    <a:pt x="830" y="1055"/>
                  </a:cubicBezTo>
                  <a:cubicBezTo>
                    <a:pt x="839" y="1056"/>
                    <a:pt x="848" y="1056"/>
                    <a:pt x="857" y="1056"/>
                  </a:cubicBezTo>
                  <a:cubicBezTo>
                    <a:pt x="878" y="1056"/>
                    <a:pt x="900" y="1054"/>
                    <a:pt x="921" y="1050"/>
                  </a:cubicBezTo>
                  <a:cubicBezTo>
                    <a:pt x="952" y="1044"/>
                    <a:pt x="983" y="1033"/>
                    <a:pt x="1013" y="1015"/>
                  </a:cubicBezTo>
                  <a:lnTo>
                    <a:pt x="1209" y="902"/>
                  </a:lnTo>
                  <a:cubicBezTo>
                    <a:pt x="1239" y="884"/>
                    <a:pt x="1260" y="867"/>
                    <a:pt x="1270" y="849"/>
                  </a:cubicBezTo>
                  <a:cubicBezTo>
                    <a:pt x="1280" y="831"/>
                    <a:pt x="1283" y="813"/>
                    <a:pt x="1279" y="796"/>
                  </a:cubicBezTo>
                  <a:cubicBezTo>
                    <a:pt x="1274" y="778"/>
                    <a:pt x="1262" y="761"/>
                    <a:pt x="1244" y="743"/>
                  </a:cubicBezTo>
                  <a:cubicBezTo>
                    <a:pt x="1225" y="726"/>
                    <a:pt x="1202" y="710"/>
                    <a:pt x="1175" y="694"/>
                  </a:cubicBezTo>
                  <a:cubicBezTo>
                    <a:pt x="1119" y="661"/>
                    <a:pt x="1059" y="642"/>
                    <a:pt x="997" y="634"/>
                  </a:cubicBezTo>
                  <a:cubicBezTo>
                    <a:pt x="987" y="633"/>
                    <a:pt x="977" y="632"/>
                    <a:pt x="966" y="63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7" name="Google Shape;3718;p60">
              <a:extLst>
                <a:ext uri="{FF2B5EF4-FFF2-40B4-BE49-F238E27FC236}">
                  <a16:creationId xmlns:a16="http://schemas.microsoft.com/office/drawing/2014/main" id="{8DDFA8F7-847A-5EF1-B808-3CEBE0025FBF}"/>
                </a:ext>
              </a:extLst>
            </p:cNvPr>
            <p:cNvSpPr/>
            <p:nvPr/>
          </p:nvSpPr>
          <p:spPr>
            <a:xfrm>
              <a:off x="4653905" y="4099547"/>
              <a:ext cx="59891" cy="34520"/>
            </a:xfrm>
            <a:custGeom>
              <a:avLst/>
              <a:gdLst/>
              <a:ahLst/>
              <a:cxnLst/>
              <a:rect l="l" t="t" r="r" b="b"/>
              <a:pathLst>
                <a:path w="779" h="449" extrusionOk="0">
                  <a:moveTo>
                    <a:pt x="91" y="0"/>
                  </a:moveTo>
                  <a:cubicBezTo>
                    <a:pt x="80" y="0"/>
                    <a:pt x="70" y="1"/>
                    <a:pt x="61" y="2"/>
                  </a:cubicBezTo>
                  <a:cubicBezTo>
                    <a:pt x="46" y="5"/>
                    <a:pt x="33" y="9"/>
                    <a:pt x="24" y="15"/>
                  </a:cubicBezTo>
                  <a:cubicBezTo>
                    <a:pt x="16" y="19"/>
                    <a:pt x="10" y="26"/>
                    <a:pt x="5" y="35"/>
                  </a:cubicBezTo>
                  <a:cubicBezTo>
                    <a:pt x="1" y="44"/>
                    <a:pt x="1" y="53"/>
                    <a:pt x="4" y="63"/>
                  </a:cubicBezTo>
                  <a:lnTo>
                    <a:pt x="158" y="416"/>
                  </a:lnTo>
                  <a:cubicBezTo>
                    <a:pt x="160" y="421"/>
                    <a:pt x="165" y="426"/>
                    <a:pt x="175" y="432"/>
                  </a:cubicBezTo>
                  <a:cubicBezTo>
                    <a:pt x="191" y="441"/>
                    <a:pt x="212" y="446"/>
                    <a:pt x="240" y="448"/>
                  </a:cubicBezTo>
                  <a:cubicBezTo>
                    <a:pt x="243" y="449"/>
                    <a:pt x="246" y="449"/>
                    <a:pt x="249" y="449"/>
                  </a:cubicBezTo>
                  <a:cubicBezTo>
                    <a:pt x="273" y="449"/>
                    <a:pt x="293" y="444"/>
                    <a:pt x="310" y="435"/>
                  </a:cubicBezTo>
                  <a:cubicBezTo>
                    <a:pt x="328" y="424"/>
                    <a:pt x="334" y="412"/>
                    <a:pt x="327" y="400"/>
                  </a:cubicBezTo>
                  <a:lnTo>
                    <a:pt x="203" y="117"/>
                  </a:lnTo>
                  <a:lnTo>
                    <a:pt x="203" y="117"/>
                  </a:lnTo>
                  <a:lnTo>
                    <a:pt x="692" y="188"/>
                  </a:lnTo>
                  <a:cubicBezTo>
                    <a:pt x="698" y="189"/>
                    <a:pt x="704" y="190"/>
                    <a:pt x="709" y="190"/>
                  </a:cubicBezTo>
                  <a:cubicBezTo>
                    <a:pt x="726" y="190"/>
                    <a:pt x="740" y="186"/>
                    <a:pt x="753" y="179"/>
                  </a:cubicBezTo>
                  <a:cubicBezTo>
                    <a:pt x="771" y="168"/>
                    <a:pt x="779" y="155"/>
                    <a:pt x="776" y="139"/>
                  </a:cubicBezTo>
                  <a:cubicBezTo>
                    <a:pt x="773" y="122"/>
                    <a:pt x="764" y="109"/>
                    <a:pt x="749" y="100"/>
                  </a:cubicBezTo>
                  <a:cubicBezTo>
                    <a:pt x="739" y="95"/>
                    <a:pt x="730" y="91"/>
                    <a:pt x="722" y="91"/>
                  </a:cubicBezTo>
                  <a:lnTo>
                    <a:pt x="111" y="1"/>
                  </a:lnTo>
                  <a:cubicBezTo>
                    <a:pt x="104" y="1"/>
                    <a:pt x="97" y="0"/>
                    <a:pt x="9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8" name="Google Shape;3719;p60">
              <a:extLst>
                <a:ext uri="{FF2B5EF4-FFF2-40B4-BE49-F238E27FC236}">
                  <a16:creationId xmlns:a16="http://schemas.microsoft.com/office/drawing/2014/main" id="{AB6D3257-1119-6334-8641-A25282844145}"/>
                </a:ext>
              </a:extLst>
            </p:cNvPr>
            <p:cNvSpPr/>
            <p:nvPr/>
          </p:nvSpPr>
          <p:spPr>
            <a:xfrm>
              <a:off x="4704030" y="4105928"/>
              <a:ext cx="103330" cy="59430"/>
            </a:xfrm>
            <a:custGeom>
              <a:avLst/>
              <a:gdLst/>
              <a:ahLst/>
              <a:cxnLst/>
              <a:rect l="l" t="t" r="r" b="b"/>
              <a:pathLst>
                <a:path w="1344" h="773" extrusionOk="0">
                  <a:moveTo>
                    <a:pt x="672" y="0"/>
                  </a:moveTo>
                  <a:cubicBezTo>
                    <a:pt x="667" y="0"/>
                    <a:pt x="662" y="1"/>
                    <a:pt x="656" y="2"/>
                  </a:cubicBezTo>
                  <a:cubicBezTo>
                    <a:pt x="635" y="5"/>
                    <a:pt x="615" y="11"/>
                    <a:pt x="601" y="20"/>
                  </a:cubicBezTo>
                  <a:cubicBezTo>
                    <a:pt x="584" y="30"/>
                    <a:pt x="573" y="41"/>
                    <a:pt x="568" y="53"/>
                  </a:cubicBezTo>
                  <a:cubicBezTo>
                    <a:pt x="565" y="66"/>
                    <a:pt x="570" y="76"/>
                    <a:pt x="587" y="86"/>
                  </a:cubicBezTo>
                  <a:lnTo>
                    <a:pt x="812" y="217"/>
                  </a:lnTo>
                  <a:lnTo>
                    <a:pt x="19" y="675"/>
                  </a:lnTo>
                  <a:cubicBezTo>
                    <a:pt x="4" y="683"/>
                    <a:pt x="1" y="694"/>
                    <a:pt x="8" y="709"/>
                  </a:cubicBezTo>
                  <a:cubicBezTo>
                    <a:pt x="16" y="722"/>
                    <a:pt x="30" y="735"/>
                    <a:pt x="50" y="746"/>
                  </a:cubicBezTo>
                  <a:cubicBezTo>
                    <a:pt x="69" y="757"/>
                    <a:pt x="91" y="765"/>
                    <a:pt x="115" y="770"/>
                  </a:cubicBezTo>
                  <a:cubicBezTo>
                    <a:pt x="124" y="771"/>
                    <a:pt x="132" y="772"/>
                    <a:pt x="140" y="772"/>
                  </a:cubicBezTo>
                  <a:cubicBezTo>
                    <a:pt x="153" y="772"/>
                    <a:pt x="164" y="770"/>
                    <a:pt x="173" y="764"/>
                  </a:cubicBezTo>
                  <a:lnTo>
                    <a:pt x="967" y="306"/>
                  </a:lnTo>
                  <a:lnTo>
                    <a:pt x="1191" y="435"/>
                  </a:lnTo>
                  <a:cubicBezTo>
                    <a:pt x="1204" y="442"/>
                    <a:pt x="1219" y="446"/>
                    <a:pt x="1236" y="446"/>
                  </a:cubicBezTo>
                  <a:cubicBezTo>
                    <a:pt x="1240" y="446"/>
                    <a:pt x="1245" y="446"/>
                    <a:pt x="1249" y="445"/>
                  </a:cubicBezTo>
                  <a:cubicBezTo>
                    <a:pt x="1271" y="443"/>
                    <a:pt x="1291" y="436"/>
                    <a:pt x="1308" y="426"/>
                  </a:cubicBezTo>
                  <a:cubicBezTo>
                    <a:pt x="1324" y="417"/>
                    <a:pt x="1334" y="407"/>
                    <a:pt x="1338" y="395"/>
                  </a:cubicBezTo>
                  <a:cubicBezTo>
                    <a:pt x="1344" y="382"/>
                    <a:pt x="1337" y="371"/>
                    <a:pt x="1320" y="361"/>
                  </a:cubicBezTo>
                  <a:lnTo>
                    <a:pt x="716" y="12"/>
                  </a:lnTo>
                  <a:cubicBezTo>
                    <a:pt x="702" y="4"/>
                    <a:pt x="688" y="0"/>
                    <a:pt x="6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9" name="Google Shape;3720;p60">
              <a:extLst>
                <a:ext uri="{FF2B5EF4-FFF2-40B4-BE49-F238E27FC236}">
                  <a16:creationId xmlns:a16="http://schemas.microsoft.com/office/drawing/2014/main" id="{CBA8018F-8CE4-9501-0EB8-0C27360C6A57}"/>
                </a:ext>
              </a:extLst>
            </p:cNvPr>
            <p:cNvSpPr/>
            <p:nvPr/>
          </p:nvSpPr>
          <p:spPr>
            <a:xfrm>
              <a:off x="4235763" y="3965933"/>
              <a:ext cx="101792" cy="58200"/>
            </a:xfrm>
            <a:custGeom>
              <a:avLst/>
              <a:gdLst/>
              <a:ahLst/>
              <a:cxnLst/>
              <a:rect l="l" t="t" r="r" b="b"/>
              <a:pathLst>
                <a:path w="1324" h="757" extrusionOk="0">
                  <a:moveTo>
                    <a:pt x="467" y="331"/>
                  </a:moveTo>
                  <a:cubicBezTo>
                    <a:pt x="473" y="331"/>
                    <a:pt x="480" y="331"/>
                    <a:pt x="487" y="332"/>
                  </a:cubicBezTo>
                  <a:cubicBezTo>
                    <a:pt x="542" y="336"/>
                    <a:pt x="595" y="354"/>
                    <a:pt x="648" y="385"/>
                  </a:cubicBezTo>
                  <a:cubicBezTo>
                    <a:pt x="703" y="416"/>
                    <a:pt x="734" y="448"/>
                    <a:pt x="738" y="480"/>
                  </a:cubicBezTo>
                  <a:cubicBezTo>
                    <a:pt x="743" y="512"/>
                    <a:pt x="716" y="546"/>
                    <a:pt x="655" y="581"/>
                  </a:cubicBezTo>
                  <a:lnTo>
                    <a:pt x="632" y="594"/>
                  </a:lnTo>
                  <a:cubicBezTo>
                    <a:pt x="575" y="627"/>
                    <a:pt x="518" y="643"/>
                    <a:pt x="463" y="643"/>
                  </a:cubicBezTo>
                  <a:cubicBezTo>
                    <a:pt x="461" y="643"/>
                    <a:pt x="459" y="643"/>
                    <a:pt x="457" y="643"/>
                  </a:cubicBezTo>
                  <a:cubicBezTo>
                    <a:pt x="399" y="641"/>
                    <a:pt x="343" y="625"/>
                    <a:pt x="289" y="593"/>
                  </a:cubicBezTo>
                  <a:cubicBezTo>
                    <a:pt x="234" y="562"/>
                    <a:pt x="205" y="529"/>
                    <a:pt x="201" y="495"/>
                  </a:cubicBezTo>
                  <a:cubicBezTo>
                    <a:pt x="198" y="461"/>
                    <a:pt x="226" y="428"/>
                    <a:pt x="286" y="394"/>
                  </a:cubicBezTo>
                  <a:lnTo>
                    <a:pt x="319" y="373"/>
                  </a:lnTo>
                  <a:cubicBezTo>
                    <a:pt x="369" y="345"/>
                    <a:pt x="418" y="331"/>
                    <a:pt x="467" y="331"/>
                  </a:cubicBezTo>
                  <a:close/>
                  <a:moveTo>
                    <a:pt x="809" y="0"/>
                  </a:moveTo>
                  <a:cubicBezTo>
                    <a:pt x="769" y="0"/>
                    <a:pt x="729" y="5"/>
                    <a:pt x="689" y="13"/>
                  </a:cubicBezTo>
                  <a:cubicBezTo>
                    <a:pt x="634" y="26"/>
                    <a:pt x="580" y="47"/>
                    <a:pt x="525" y="78"/>
                  </a:cubicBezTo>
                  <a:lnTo>
                    <a:pt x="140" y="300"/>
                  </a:lnTo>
                  <a:cubicBezTo>
                    <a:pt x="86" y="332"/>
                    <a:pt x="49" y="363"/>
                    <a:pt x="29" y="395"/>
                  </a:cubicBezTo>
                  <a:cubicBezTo>
                    <a:pt x="7" y="426"/>
                    <a:pt x="1" y="457"/>
                    <a:pt x="6" y="487"/>
                  </a:cubicBezTo>
                  <a:cubicBezTo>
                    <a:pt x="12" y="518"/>
                    <a:pt x="30" y="547"/>
                    <a:pt x="59" y="576"/>
                  </a:cubicBezTo>
                  <a:cubicBezTo>
                    <a:pt x="87" y="605"/>
                    <a:pt x="126" y="634"/>
                    <a:pt x="172" y="661"/>
                  </a:cubicBezTo>
                  <a:cubicBezTo>
                    <a:pt x="218" y="686"/>
                    <a:pt x="266" y="709"/>
                    <a:pt x="316" y="726"/>
                  </a:cubicBezTo>
                  <a:cubicBezTo>
                    <a:pt x="367" y="743"/>
                    <a:pt x="418" y="752"/>
                    <a:pt x="471" y="755"/>
                  </a:cubicBezTo>
                  <a:cubicBezTo>
                    <a:pt x="483" y="756"/>
                    <a:pt x="494" y="756"/>
                    <a:pt x="506" y="756"/>
                  </a:cubicBezTo>
                  <a:cubicBezTo>
                    <a:pt x="547" y="756"/>
                    <a:pt x="589" y="752"/>
                    <a:pt x="631" y="743"/>
                  </a:cubicBezTo>
                  <a:cubicBezTo>
                    <a:pt x="685" y="730"/>
                    <a:pt x="741" y="709"/>
                    <a:pt x="793" y="679"/>
                  </a:cubicBezTo>
                  <a:lnTo>
                    <a:pt x="818" y="664"/>
                  </a:lnTo>
                  <a:cubicBezTo>
                    <a:pt x="869" y="635"/>
                    <a:pt x="904" y="605"/>
                    <a:pt x="924" y="576"/>
                  </a:cubicBezTo>
                  <a:cubicBezTo>
                    <a:pt x="943" y="547"/>
                    <a:pt x="950" y="519"/>
                    <a:pt x="943" y="492"/>
                  </a:cubicBezTo>
                  <a:cubicBezTo>
                    <a:pt x="936" y="464"/>
                    <a:pt x="920" y="437"/>
                    <a:pt x="893" y="411"/>
                  </a:cubicBezTo>
                  <a:cubicBezTo>
                    <a:pt x="866" y="385"/>
                    <a:pt x="832" y="360"/>
                    <a:pt x="791" y="337"/>
                  </a:cubicBezTo>
                  <a:cubicBezTo>
                    <a:pt x="751" y="314"/>
                    <a:pt x="707" y="295"/>
                    <a:pt x="662" y="281"/>
                  </a:cubicBezTo>
                  <a:cubicBezTo>
                    <a:pt x="621" y="269"/>
                    <a:pt x="578" y="263"/>
                    <a:pt x="532" y="263"/>
                  </a:cubicBezTo>
                  <a:cubicBezTo>
                    <a:pt x="525" y="263"/>
                    <a:pt x="519" y="263"/>
                    <a:pt x="512" y="263"/>
                  </a:cubicBezTo>
                  <a:lnTo>
                    <a:pt x="679" y="166"/>
                  </a:lnTo>
                  <a:cubicBezTo>
                    <a:pt x="733" y="135"/>
                    <a:pt x="788" y="119"/>
                    <a:pt x="843" y="119"/>
                  </a:cubicBezTo>
                  <a:cubicBezTo>
                    <a:pt x="847" y="119"/>
                    <a:pt x="851" y="119"/>
                    <a:pt x="854" y="119"/>
                  </a:cubicBezTo>
                  <a:cubicBezTo>
                    <a:pt x="914" y="120"/>
                    <a:pt x="971" y="138"/>
                    <a:pt x="1028" y="171"/>
                  </a:cubicBezTo>
                  <a:cubicBezTo>
                    <a:pt x="1050" y="183"/>
                    <a:pt x="1070" y="198"/>
                    <a:pt x="1086" y="214"/>
                  </a:cubicBezTo>
                  <a:cubicBezTo>
                    <a:pt x="1101" y="228"/>
                    <a:pt x="1112" y="243"/>
                    <a:pt x="1117" y="257"/>
                  </a:cubicBezTo>
                  <a:cubicBezTo>
                    <a:pt x="1121" y="272"/>
                    <a:pt x="1121" y="287"/>
                    <a:pt x="1116" y="300"/>
                  </a:cubicBezTo>
                  <a:cubicBezTo>
                    <a:pt x="1110" y="314"/>
                    <a:pt x="1099" y="326"/>
                    <a:pt x="1079" y="336"/>
                  </a:cubicBezTo>
                  <a:cubicBezTo>
                    <a:pt x="1058" y="349"/>
                    <a:pt x="1052" y="362"/>
                    <a:pt x="1061" y="375"/>
                  </a:cubicBezTo>
                  <a:cubicBezTo>
                    <a:pt x="1070" y="388"/>
                    <a:pt x="1085" y="402"/>
                    <a:pt x="1106" y="414"/>
                  </a:cubicBezTo>
                  <a:cubicBezTo>
                    <a:pt x="1131" y="428"/>
                    <a:pt x="1154" y="435"/>
                    <a:pt x="1174" y="438"/>
                  </a:cubicBezTo>
                  <a:cubicBezTo>
                    <a:pt x="1177" y="438"/>
                    <a:pt x="1180" y="438"/>
                    <a:pt x="1183" y="438"/>
                  </a:cubicBezTo>
                  <a:cubicBezTo>
                    <a:pt x="1201" y="438"/>
                    <a:pt x="1220" y="432"/>
                    <a:pt x="1239" y="421"/>
                  </a:cubicBezTo>
                  <a:cubicBezTo>
                    <a:pt x="1268" y="405"/>
                    <a:pt x="1289" y="385"/>
                    <a:pt x="1304" y="361"/>
                  </a:cubicBezTo>
                  <a:cubicBezTo>
                    <a:pt x="1318" y="337"/>
                    <a:pt x="1324" y="312"/>
                    <a:pt x="1320" y="283"/>
                  </a:cubicBezTo>
                  <a:cubicBezTo>
                    <a:pt x="1317" y="255"/>
                    <a:pt x="1301" y="226"/>
                    <a:pt x="1275" y="194"/>
                  </a:cubicBezTo>
                  <a:cubicBezTo>
                    <a:pt x="1250" y="163"/>
                    <a:pt x="1209" y="131"/>
                    <a:pt x="1155" y="100"/>
                  </a:cubicBezTo>
                  <a:cubicBezTo>
                    <a:pt x="1109" y="73"/>
                    <a:pt x="1059" y="51"/>
                    <a:pt x="1007" y="33"/>
                  </a:cubicBezTo>
                  <a:cubicBezTo>
                    <a:pt x="957" y="16"/>
                    <a:pt x="904" y="5"/>
                    <a:pt x="851" y="2"/>
                  </a:cubicBezTo>
                  <a:cubicBezTo>
                    <a:pt x="837" y="1"/>
                    <a:pt x="823" y="0"/>
                    <a:pt x="80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0" name="Google Shape;3721;p60">
              <a:extLst>
                <a:ext uri="{FF2B5EF4-FFF2-40B4-BE49-F238E27FC236}">
                  <a16:creationId xmlns:a16="http://schemas.microsoft.com/office/drawing/2014/main" id="{5F1ADA99-580F-45CC-1081-4CF92C50AA62}"/>
                </a:ext>
              </a:extLst>
            </p:cNvPr>
            <p:cNvSpPr/>
            <p:nvPr/>
          </p:nvSpPr>
          <p:spPr>
            <a:xfrm>
              <a:off x="4298957" y="3997607"/>
              <a:ext cx="112402" cy="51281"/>
            </a:xfrm>
            <a:custGeom>
              <a:avLst/>
              <a:gdLst/>
              <a:ahLst/>
              <a:cxnLst/>
              <a:rect l="l" t="t" r="r" b="b"/>
              <a:pathLst>
                <a:path w="1462" h="667" extrusionOk="0">
                  <a:moveTo>
                    <a:pt x="826" y="0"/>
                  </a:moveTo>
                  <a:cubicBezTo>
                    <a:pt x="812" y="0"/>
                    <a:pt x="801" y="3"/>
                    <a:pt x="793" y="8"/>
                  </a:cubicBezTo>
                  <a:lnTo>
                    <a:pt x="591" y="125"/>
                  </a:lnTo>
                  <a:cubicBezTo>
                    <a:pt x="577" y="133"/>
                    <a:pt x="574" y="143"/>
                    <a:pt x="580" y="156"/>
                  </a:cubicBezTo>
                  <a:cubicBezTo>
                    <a:pt x="586" y="171"/>
                    <a:pt x="600" y="183"/>
                    <a:pt x="620" y="195"/>
                  </a:cubicBezTo>
                  <a:cubicBezTo>
                    <a:pt x="640" y="207"/>
                    <a:pt x="663" y="215"/>
                    <a:pt x="688" y="219"/>
                  </a:cubicBezTo>
                  <a:cubicBezTo>
                    <a:pt x="696" y="220"/>
                    <a:pt x="704" y="221"/>
                    <a:pt x="711" y="221"/>
                  </a:cubicBezTo>
                  <a:cubicBezTo>
                    <a:pt x="725" y="221"/>
                    <a:pt x="736" y="219"/>
                    <a:pt x="745" y="214"/>
                  </a:cubicBezTo>
                  <a:lnTo>
                    <a:pt x="869" y="142"/>
                  </a:lnTo>
                  <a:lnTo>
                    <a:pt x="1215" y="341"/>
                  </a:lnTo>
                  <a:lnTo>
                    <a:pt x="1132" y="388"/>
                  </a:lnTo>
                  <a:lnTo>
                    <a:pt x="62" y="545"/>
                  </a:lnTo>
                  <a:cubicBezTo>
                    <a:pt x="49" y="546"/>
                    <a:pt x="38" y="549"/>
                    <a:pt x="28" y="555"/>
                  </a:cubicBezTo>
                  <a:cubicBezTo>
                    <a:pt x="7" y="567"/>
                    <a:pt x="1" y="582"/>
                    <a:pt x="7" y="601"/>
                  </a:cubicBezTo>
                  <a:cubicBezTo>
                    <a:pt x="15" y="620"/>
                    <a:pt x="31" y="637"/>
                    <a:pt x="55" y="651"/>
                  </a:cubicBezTo>
                  <a:cubicBezTo>
                    <a:pt x="73" y="661"/>
                    <a:pt x="90" y="666"/>
                    <a:pt x="108" y="666"/>
                  </a:cubicBezTo>
                  <a:cubicBezTo>
                    <a:pt x="113" y="666"/>
                    <a:pt x="118" y="666"/>
                    <a:pt x="122" y="665"/>
                  </a:cubicBezTo>
                  <a:lnTo>
                    <a:pt x="1204" y="493"/>
                  </a:lnTo>
                  <a:cubicBezTo>
                    <a:pt x="1225" y="491"/>
                    <a:pt x="1245" y="486"/>
                    <a:pt x="1264" y="482"/>
                  </a:cubicBezTo>
                  <a:cubicBezTo>
                    <a:pt x="1283" y="476"/>
                    <a:pt x="1299" y="470"/>
                    <a:pt x="1310" y="464"/>
                  </a:cubicBezTo>
                  <a:lnTo>
                    <a:pt x="1447" y="385"/>
                  </a:lnTo>
                  <a:cubicBezTo>
                    <a:pt x="1459" y="378"/>
                    <a:pt x="1461" y="368"/>
                    <a:pt x="1457" y="353"/>
                  </a:cubicBezTo>
                  <a:cubicBezTo>
                    <a:pt x="1451" y="340"/>
                    <a:pt x="1441" y="327"/>
                    <a:pt x="1425" y="318"/>
                  </a:cubicBezTo>
                  <a:lnTo>
                    <a:pt x="908" y="20"/>
                  </a:lnTo>
                  <a:cubicBezTo>
                    <a:pt x="891" y="11"/>
                    <a:pt x="871" y="4"/>
                    <a:pt x="846" y="2"/>
                  </a:cubicBezTo>
                  <a:cubicBezTo>
                    <a:pt x="839" y="1"/>
                    <a:pt x="832" y="0"/>
                    <a:pt x="8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1" name="Google Shape;3722;p60">
              <a:extLst>
                <a:ext uri="{FF2B5EF4-FFF2-40B4-BE49-F238E27FC236}">
                  <a16:creationId xmlns:a16="http://schemas.microsoft.com/office/drawing/2014/main" id="{236E7F6E-7AC6-6461-735B-2E52FE6B5D46}"/>
                </a:ext>
              </a:extLst>
            </p:cNvPr>
            <p:cNvSpPr/>
            <p:nvPr/>
          </p:nvSpPr>
          <p:spPr>
            <a:xfrm>
              <a:off x="4363612" y="4040197"/>
              <a:ext cx="101562" cy="58277"/>
            </a:xfrm>
            <a:custGeom>
              <a:avLst/>
              <a:gdLst/>
              <a:ahLst/>
              <a:cxnLst/>
              <a:rect l="l" t="t" r="r" b="b"/>
              <a:pathLst>
                <a:path w="1321" h="758" extrusionOk="0">
                  <a:moveTo>
                    <a:pt x="889" y="117"/>
                  </a:moveTo>
                  <a:cubicBezTo>
                    <a:pt x="893" y="117"/>
                    <a:pt x="897" y="117"/>
                    <a:pt x="901" y="117"/>
                  </a:cubicBezTo>
                  <a:cubicBezTo>
                    <a:pt x="946" y="120"/>
                    <a:pt x="992" y="135"/>
                    <a:pt x="1038" y="162"/>
                  </a:cubicBezTo>
                  <a:cubicBezTo>
                    <a:pt x="1085" y="189"/>
                    <a:pt x="1111" y="215"/>
                    <a:pt x="1116" y="242"/>
                  </a:cubicBezTo>
                  <a:cubicBezTo>
                    <a:pt x="1120" y="268"/>
                    <a:pt x="1099" y="295"/>
                    <a:pt x="1052" y="322"/>
                  </a:cubicBezTo>
                  <a:cubicBezTo>
                    <a:pt x="1008" y="348"/>
                    <a:pt x="964" y="360"/>
                    <a:pt x="921" y="360"/>
                  </a:cubicBezTo>
                  <a:cubicBezTo>
                    <a:pt x="918" y="360"/>
                    <a:pt x="914" y="360"/>
                    <a:pt x="911" y="360"/>
                  </a:cubicBezTo>
                  <a:cubicBezTo>
                    <a:pt x="865" y="357"/>
                    <a:pt x="818" y="342"/>
                    <a:pt x="772" y="315"/>
                  </a:cubicBezTo>
                  <a:cubicBezTo>
                    <a:pt x="725" y="288"/>
                    <a:pt x="700" y="262"/>
                    <a:pt x="696" y="235"/>
                  </a:cubicBezTo>
                  <a:cubicBezTo>
                    <a:pt x="691" y="208"/>
                    <a:pt x="713" y="181"/>
                    <a:pt x="760" y="154"/>
                  </a:cubicBezTo>
                  <a:cubicBezTo>
                    <a:pt x="804" y="128"/>
                    <a:pt x="847" y="117"/>
                    <a:pt x="889" y="117"/>
                  </a:cubicBezTo>
                  <a:close/>
                  <a:moveTo>
                    <a:pt x="478" y="332"/>
                  </a:moveTo>
                  <a:cubicBezTo>
                    <a:pt x="481" y="332"/>
                    <a:pt x="485" y="332"/>
                    <a:pt x="488" y="332"/>
                  </a:cubicBezTo>
                  <a:cubicBezTo>
                    <a:pt x="545" y="334"/>
                    <a:pt x="601" y="351"/>
                    <a:pt x="655" y="383"/>
                  </a:cubicBezTo>
                  <a:cubicBezTo>
                    <a:pt x="710" y="414"/>
                    <a:pt x="738" y="446"/>
                    <a:pt x="742" y="478"/>
                  </a:cubicBezTo>
                  <a:cubicBezTo>
                    <a:pt x="746" y="511"/>
                    <a:pt x="719" y="545"/>
                    <a:pt x="662" y="577"/>
                  </a:cubicBezTo>
                  <a:lnTo>
                    <a:pt x="638" y="591"/>
                  </a:lnTo>
                  <a:cubicBezTo>
                    <a:pt x="582" y="624"/>
                    <a:pt x="525" y="641"/>
                    <a:pt x="470" y="641"/>
                  </a:cubicBezTo>
                  <a:cubicBezTo>
                    <a:pt x="468" y="641"/>
                    <a:pt x="467" y="641"/>
                    <a:pt x="465" y="640"/>
                  </a:cubicBezTo>
                  <a:cubicBezTo>
                    <a:pt x="407" y="639"/>
                    <a:pt x="350" y="622"/>
                    <a:pt x="295" y="591"/>
                  </a:cubicBezTo>
                  <a:cubicBezTo>
                    <a:pt x="242" y="559"/>
                    <a:pt x="214" y="528"/>
                    <a:pt x="209" y="494"/>
                  </a:cubicBezTo>
                  <a:cubicBezTo>
                    <a:pt x="206" y="460"/>
                    <a:pt x="234" y="427"/>
                    <a:pt x="293" y="392"/>
                  </a:cubicBezTo>
                  <a:lnTo>
                    <a:pt x="316" y="378"/>
                  </a:lnTo>
                  <a:cubicBezTo>
                    <a:pt x="370" y="348"/>
                    <a:pt x="424" y="332"/>
                    <a:pt x="478" y="332"/>
                  </a:cubicBezTo>
                  <a:close/>
                  <a:moveTo>
                    <a:pt x="845" y="1"/>
                  </a:moveTo>
                  <a:cubicBezTo>
                    <a:pt x="816" y="1"/>
                    <a:pt x="786" y="4"/>
                    <a:pt x="756" y="9"/>
                  </a:cubicBezTo>
                  <a:cubicBezTo>
                    <a:pt x="713" y="18"/>
                    <a:pt x="669" y="34"/>
                    <a:pt x="626" y="58"/>
                  </a:cubicBezTo>
                  <a:cubicBezTo>
                    <a:pt x="570" y="91"/>
                    <a:pt x="537" y="124"/>
                    <a:pt x="528" y="157"/>
                  </a:cubicBezTo>
                  <a:cubicBezTo>
                    <a:pt x="519" y="191"/>
                    <a:pt x="528" y="224"/>
                    <a:pt x="555" y="255"/>
                  </a:cubicBezTo>
                  <a:cubicBezTo>
                    <a:pt x="503" y="241"/>
                    <a:pt x="450" y="233"/>
                    <a:pt x="396" y="233"/>
                  </a:cubicBezTo>
                  <a:cubicBezTo>
                    <a:pt x="381" y="233"/>
                    <a:pt x="365" y="234"/>
                    <a:pt x="349" y="235"/>
                  </a:cubicBezTo>
                  <a:cubicBezTo>
                    <a:pt x="278" y="240"/>
                    <a:pt x="208" y="262"/>
                    <a:pt x="139" y="303"/>
                  </a:cubicBezTo>
                  <a:lnTo>
                    <a:pt x="124" y="312"/>
                  </a:lnTo>
                  <a:cubicBezTo>
                    <a:pt x="74" y="340"/>
                    <a:pt x="40" y="369"/>
                    <a:pt x="23" y="398"/>
                  </a:cubicBezTo>
                  <a:cubicBezTo>
                    <a:pt x="5" y="429"/>
                    <a:pt x="1" y="458"/>
                    <a:pt x="9" y="488"/>
                  </a:cubicBezTo>
                  <a:cubicBezTo>
                    <a:pt x="16" y="518"/>
                    <a:pt x="35" y="547"/>
                    <a:pt x="65" y="575"/>
                  </a:cubicBezTo>
                  <a:cubicBezTo>
                    <a:pt x="95" y="604"/>
                    <a:pt x="133" y="631"/>
                    <a:pt x="179" y="659"/>
                  </a:cubicBezTo>
                  <a:cubicBezTo>
                    <a:pt x="224" y="684"/>
                    <a:pt x="271" y="706"/>
                    <a:pt x="321" y="724"/>
                  </a:cubicBezTo>
                  <a:cubicBezTo>
                    <a:pt x="370" y="741"/>
                    <a:pt x="421" y="752"/>
                    <a:pt x="473" y="755"/>
                  </a:cubicBezTo>
                  <a:cubicBezTo>
                    <a:pt x="487" y="757"/>
                    <a:pt x="502" y="757"/>
                    <a:pt x="517" y="757"/>
                  </a:cubicBezTo>
                  <a:cubicBezTo>
                    <a:pt x="554" y="757"/>
                    <a:pt x="590" y="754"/>
                    <a:pt x="626" y="746"/>
                  </a:cubicBezTo>
                  <a:cubicBezTo>
                    <a:pt x="678" y="736"/>
                    <a:pt x="728" y="717"/>
                    <a:pt x="778" y="689"/>
                  </a:cubicBezTo>
                  <a:lnTo>
                    <a:pt x="794" y="680"/>
                  </a:lnTo>
                  <a:cubicBezTo>
                    <a:pt x="862" y="639"/>
                    <a:pt x="902" y="600"/>
                    <a:pt x="911" y="559"/>
                  </a:cubicBezTo>
                  <a:cubicBezTo>
                    <a:pt x="920" y="519"/>
                    <a:pt x="907" y="478"/>
                    <a:pt x="874" y="440"/>
                  </a:cubicBezTo>
                  <a:lnTo>
                    <a:pt x="874" y="440"/>
                  </a:lnTo>
                  <a:cubicBezTo>
                    <a:pt x="916" y="451"/>
                    <a:pt x="960" y="457"/>
                    <a:pt x="1005" y="457"/>
                  </a:cubicBezTo>
                  <a:cubicBezTo>
                    <a:pt x="1018" y="457"/>
                    <a:pt x="1031" y="457"/>
                    <a:pt x="1045" y="456"/>
                  </a:cubicBezTo>
                  <a:cubicBezTo>
                    <a:pt x="1103" y="451"/>
                    <a:pt x="1161" y="432"/>
                    <a:pt x="1217" y="400"/>
                  </a:cubicBezTo>
                  <a:cubicBezTo>
                    <a:pt x="1260" y="375"/>
                    <a:pt x="1288" y="350"/>
                    <a:pt x="1303" y="324"/>
                  </a:cubicBezTo>
                  <a:cubicBezTo>
                    <a:pt x="1317" y="298"/>
                    <a:pt x="1321" y="272"/>
                    <a:pt x="1313" y="246"/>
                  </a:cubicBezTo>
                  <a:cubicBezTo>
                    <a:pt x="1305" y="220"/>
                    <a:pt x="1288" y="196"/>
                    <a:pt x="1260" y="170"/>
                  </a:cubicBezTo>
                  <a:cubicBezTo>
                    <a:pt x="1233" y="144"/>
                    <a:pt x="1198" y="119"/>
                    <a:pt x="1155" y="94"/>
                  </a:cubicBezTo>
                  <a:cubicBezTo>
                    <a:pt x="1112" y="70"/>
                    <a:pt x="1068" y="49"/>
                    <a:pt x="1024" y="34"/>
                  </a:cubicBezTo>
                  <a:cubicBezTo>
                    <a:pt x="981" y="18"/>
                    <a:pt x="936" y="8"/>
                    <a:pt x="890" y="3"/>
                  </a:cubicBezTo>
                  <a:cubicBezTo>
                    <a:pt x="875" y="2"/>
                    <a:pt x="860" y="1"/>
                    <a:pt x="84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2" name="Google Shape;3723;p60">
              <a:extLst>
                <a:ext uri="{FF2B5EF4-FFF2-40B4-BE49-F238E27FC236}">
                  <a16:creationId xmlns:a16="http://schemas.microsoft.com/office/drawing/2014/main" id="{A38B3B51-C54A-D476-EBA8-565EF732C488}"/>
                </a:ext>
              </a:extLst>
            </p:cNvPr>
            <p:cNvSpPr/>
            <p:nvPr/>
          </p:nvSpPr>
          <p:spPr>
            <a:xfrm>
              <a:off x="4439491" y="4097779"/>
              <a:ext cx="48128" cy="27678"/>
            </a:xfrm>
            <a:custGeom>
              <a:avLst/>
              <a:gdLst/>
              <a:ahLst/>
              <a:cxnLst/>
              <a:rect l="l" t="t" r="r" b="b"/>
              <a:pathLst>
                <a:path w="626" h="360" extrusionOk="0">
                  <a:moveTo>
                    <a:pt x="97" y="0"/>
                  </a:moveTo>
                  <a:cubicBezTo>
                    <a:pt x="93" y="0"/>
                    <a:pt x="90" y="0"/>
                    <a:pt x="86" y="1"/>
                  </a:cubicBezTo>
                  <a:cubicBezTo>
                    <a:pt x="66" y="2"/>
                    <a:pt x="46" y="7"/>
                    <a:pt x="30" y="16"/>
                  </a:cubicBezTo>
                  <a:cubicBezTo>
                    <a:pt x="13" y="27"/>
                    <a:pt x="3" y="38"/>
                    <a:pt x="1" y="49"/>
                  </a:cubicBezTo>
                  <a:cubicBezTo>
                    <a:pt x="0" y="60"/>
                    <a:pt x="7" y="71"/>
                    <a:pt x="22" y="78"/>
                  </a:cubicBezTo>
                  <a:lnTo>
                    <a:pt x="191" y="176"/>
                  </a:lnTo>
                  <a:lnTo>
                    <a:pt x="36" y="265"/>
                  </a:lnTo>
                  <a:cubicBezTo>
                    <a:pt x="23" y="273"/>
                    <a:pt x="18" y="282"/>
                    <a:pt x="23" y="295"/>
                  </a:cubicBezTo>
                  <a:cubicBezTo>
                    <a:pt x="27" y="307"/>
                    <a:pt x="39" y="318"/>
                    <a:pt x="57" y="330"/>
                  </a:cubicBezTo>
                  <a:cubicBezTo>
                    <a:pt x="76" y="341"/>
                    <a:pt x="96" y="346"/>
                    <a:pt x="116" y="349"/>
                  </a:cubicBezTo>
                  <a:cubicBezTo>
                    <a:pt x="120" y="349"/>
                    <a:pt x="124" y="349"/>
                    <a:pt x="128" y="349"/>
                  </a:cubicBezTo>
                  <a:cubicBezTo>
                    <a:pt x="143" y="349"/>
                    <a:pt x="155" y="346"/>
                    <a:pt x="166" y="340"/>
                  </a:cubicBezTo>
                  <a:lnTo>
                    <a:pt x="320" y="252"/>
                  </a:lnTo>
                  <a:lnTo>
                    <a:pt x="487" y="349"/>
                  </a:lnTo>
                  <a:cubicBezTo>
                    <a:pt x="500" y="357"/>
                    <a:pt x="518" y="360"/>
                    <a:pt x="539" y="360"/>
                  </a:cubicBezTo>
                  <a:cubicBezTo>
                    <a:pt x="560" y="360"/>
                    <a:pt x="579" y="354"/>
                    <a:pt x="596" y="344"/>
                  </a:cubicBezTo>
                  <a:cubicBezTo>
                    <a:pt x="613" y="334"/>
                    <a:pt x="622" y="323"/>
                    <a:pt x="623" y="310"/>
                  </a:cubicBezTo>
                  <a:cubicBezTo>
                    <a:pt x="625" y="298"/>
                    <a:pt x="619" y="288"/>
                    <a:pt x="605" y="280"/>
                  </a:cubicBezTo>
                  <a:lnTo>
                    <a:pt x="437" y="183"/>
                  </a:lnTo>
                  <a:lnTo>
                    <a:pt x="590" y="95"/>
                  </a:lnTo>
                  <a:cubicBezTo>
                    <a:pt x="603" y="89"/>
                    <a:pt x="607" y="78"/>
                    <a:pt x="605" y="66"/>
                  </a:cubicBezTo>
                  <a:cubicBezTo>
                    <a:pt x="603" y="55"/>
                    <a:pt x="591" y="44"/>
                    <a:pt x="572" y="32"/>
                  </a:cubicBezTo>
                  <a:cubicBezTo>
                    <a:pt x="554" y="21"/>
                    <a:pt x="534" y="14"/>
                    <a:pt x="512" y="13"/>
                  </a:cubicBezTo>
                  <a:cubicBezTo>
                    <a:pt x="506" y="13"/>
                    <a:pt x="501" y="12"/>
                    <a:pt x="497" y="12"/>
                  </a:cubicBezTo>
                  <a:cubicBezTo>
                    <a:pt x="482" y="12"/>
                    <a:pt x="470" y="15"/>
                    <a:pt x="461" y="21"/>
                  </a:cubicBezTo>
                  <a:lnTo>
                    <a:pt x="308" y="109"/>
                  </a:lnTo>
                  <a:lnTo>
                    <a:pt x="139" y="11"/>
                  </a:lnTo>
                  <a:cubicBezTo>
                    <a:pt x="127" y="4"/>
                    <a:pt x="113" y="0"/>
                    <a:pt x="9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3" name="Google Shape;3724;p60">
              <a:extLst>
                <a:ext uri="{FF2B5EF4-FFF2-40B4-BE49-F238E27FC236}">
                  <a16:creationId xmlns:a16="http://schemas.microsoft.com/office/drawing/2014/main" id="{CB7E17A5-E810-BE14-48AF-405EADE4BB60}"/>
                </a:ext>
              </a:extLst>
            </p:cNvPr>
            <p:cNvSpPr/>
            <p:nvPr/>
          </p:nvSpPr>
          <p:spPr>
            <a:xfrm>
              <a:off x="4498688" y="4104006"/>
              <a:ext cx="104714" cy="60430"/>
            </a:xfrm>
            <a:custGeom>
              <a:avLst/>
              <a:gdLst/>
              <a:ahLst/>
              <a:cxnLst/>
              <a:rect l="l" t="t" r="r" b="b"/>
              <a:pathLst>
                <a:path w="1362" h="786" extrusionOk="0">
                  <a:moveTo>
                    <a:pt x="605" y="1"/>
                  </a:moveTo>
                  <a:cubicBezTo>
                    <a:pt x="592" y="1"/>
                    <a:pt x="580" y="4"/>
                    <a:pt x="571" y="9"/>
                  </a:cubicBezTo>
                  <a:cubicBezTo>
                    <a:pt x="566" y="13"/>
                    <a:pt x="560" y="18"/>
                    <a:pt x="558" y="24"/>
                  </a:cubicBezTo>
                  <a:cubicBezTo>
                    <a:pt x="558" y="24"/>
                    <a:pt x="364" y="484"/>
                    <a:pt x="354" y="494"/>
                  </a:cubicBezTo>
                  <a:lnTo>
                    <a:pt x="20" y="688"/>
                  </a:lnTo>
                  <a:cubicBezTo>
                    <a:pt x="5" y="697"/>
                    <a:pt x="1" y="708"/>
                    <a:pt x="10" y="721"/>
                  </a:cubicBezTo>
                  <a:cubicBezTo>
                    <a:pt x="17" y="736"/>
                    <a:pt x="31" y="748"/>
                    <a:pt x="50" y="760"/>
                  </a:cubicBezTo>
                  <a:cubicBezTo>
                    <a:pt x="70" y="771"/>
                    <a:pt x="92" y="779"/>
                    <a:pt x="115" y="783"/>
                  </a:cubicBezTo>
                  <a:cubicBezTo>
                    <a:pt x="123" y="785"/>
                    <a:pt x="131" y="786"/>
                    <a:pt x="138" y="786"/>
                  </a:cubicBezTo>
                  <a:cubicBezTo>
                    <a:pt x="152" y="786"/>
                    <a:pt x="164" y="783"/>
                    <a:pt x="174" y="777"/>
                  </a:cubicBezTo>
                  <a:lnTo>
                    <a:pt x="510" y="584"/>
                  </a:lnTo>
                  <a:cubicBezTo>
                    <a:pt x="514" y="581"/>
                    <a:pt x="520" y="578"/>
                    <a:pt x="526" y="577"/>
                  </a:cubicBezTo>
                  <a:lnTo>
                    <a:pt x="1323" y="466"/>
                  </a:lnTo>
                  <a:cubicBezTo>
                    <a:pt x="1328" y="464"/>
                    <a:pt x="1334" y="462"/>
                    <a:pt x="1337" y="461"/>
                  </a:cubicBezTo>
                  <a:cubicBezTo>
                    <a:pt x="1341" y="460"/>
                    <a:pt x="1344" y="458"/>
                    <a:pt x="1346" y="457"/>
                  </a:cubicBezTo>
                  <a:cubicBezTo>
                    <a:pt x="1355" y="451"/>
                    <a:pt x="1360" y="446"/>
                    <a:pt x="1361" y="438"/>
                  </a:cubicBezTo>
                  <a:cubicBezTo>
                    <a:pt x="1362" y="430"/>
                    <a:pt x="1360" y="422"/>
                    <a:pt x="1356" y="413"/>
                  </a:cubicBezTo>
                  <a:cubicBezTo>
                    <a:pt x="1352" y="405"/>
                    <a:pt x="1346" y="396"/>
                    <a:pt x="1337" y="388"/>
                  </a:cubicBezTo>
                  <a:cubicBezTo>
                    <a:pt x="1328" y="380"/>
                    <a:pt x="1318" y="374"/>
                    <a:pt x="1309" y="368"/>
                  </a:cubicBezTo>
                  <a:cubicBezTo>
                    <a:pt x="1293" y="359"/>
                    <a:pt x="1275" y="354"/>
                    <a:pt x="1254" y="354"/>
                  </a:cubicBezTo>
                  <a:cubicBezTo>
                    <a:pt x="1245" y="354"/>
                    <a:pt x="1236" y="355"/>
                    <a:pt x="1226" y="357"/>
                  </a:cubicBezTo>
                  <a:lnTo>
                    <a:pt x="567" y="461"/>
                  </a:lnTo>
                  <a:lnTo>
                    <a:pt x="747" y="80"/>
                  </a:lnTo>
                  <a:cubicBezTo>
                    <a:pt x="750" y="69"/>
                    <a:pt x="752" y="62"/>
                    <a:pt x="749" y="54"/>
                  </a:cubicBezTo>
                  <a:cubicBezTo>
                    <a:pt x="748" y="47"/>
                    <a:pt x="740" y="39"/>
                    <a:pt x="728" y="32"/>
                  </a:cubicBezTo>
                  <a:cubicBezTo>
                    <a:pt x="717" y="26"/>
                    <a:pt x="704" y="20"/>
                    <a:pt x="691" y="15"/>
                  </a:cubicBezTo>
                  <a:cubicBezTo>
                    <a:pt x="677" y="10"/>
                    <a:pt x="663" y="6"/>
                    <a:pt x="648" y="4"/>
                  </a:cubicBezTo>
                  <a:cubicBezTo>
                    <a:pt x="632" y="2"/>
                    <a:pt x="619" y="1"/>
                    <a:pt x="6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4" name="Google Shape;3725;p60">
              <a:extLst>
                <a:ext uri="{FF2B5EF4-FFF2-40B4-BE49-F238E27FC236}">
                  <a16:creationId xmlns:a16="http://schemas.microsoft.com/office/drawing/2014/main" id="{8334CCA9-683A-83CE-F730-D9F8D0C1637F}"/>
                </a:ext>
              </a:extLst>
            </p:cNvPr>
            <p:cNvSpPr/>
            <p:nvPr/>
          </p:nvSpPr>
          <p:spPr>
            <a:xfrm>
              <a:off x="4563804" y="4162588"/>
              <a:ext cx="107559" cy="57816"/>
            </a:xfrm>
            <a:custGeom>
              <a:avLst/>
              <a:gdLst/>
              <a:ahLst/>
              <a:cxnLst/>
              <a:rect l="l" t="t" r="r" b="b"/>
              <a:pathLst>
                <a:path w="1399" h="752" extrusionOk="0">
                  <a:moveTo>
                    <a:pt x="553" y="372"/>
                  </a:moveTo>
                  <a:cubicBezTo>
                    <a:pt x="567" y="372"/>
                    <a:pt x="583" y="374"/>
                    <a:pt x="598" y="378"/>
                  </a:cubicBezTo>
                  <a:cubicBezTo>
                    <a:pt x="642" y="390"/>
                    <a:pt x="693" y="411"/>
                    <a:pt x="748" y="444"/>
                  </a:cubicBezTo>
                  <a:lnTo>
                    <a:pt x="792" y="468"/>
                  </a:lnTo>
                  <a:lnTo>
                    <a:pt x="738" y="500"/>
                  </a:lnTo>
                  <a:cubicBezTo>
                    <a:pt x="724" y="508"/>
                    <a:pt x="707" y="513"/>
                    <a:pt x="687" y="516"/>
                  </a:cubicBezTo>
                  <a:cubicBezTo>
                    <a:pt x="673" y="518"/>
                    <a:pt x="657" y="520"/>
                    <a:pt x="640" y="520"/>
                  </a:cubicBezTo>
                  <a:cubicBezTo>
                    <a:pt x="634" y="520"/>
                    <a:pt x="629" y="519"/>
                    <a:pt x="623" y="519"/>
                  </a:cubicBezTo>
                  <a:cubicBezTo>
                    <a:pt x="601" y="518"/>
                    <a:pt x="578" y="513"/>
                    <a:pt x="554" y="508"/>
                  </a:cubicBezTo>
                  <a:cubicBezTo>
                    <a:pt x="531" y="501"/>
                    <a:pt x="510" y="492"/>
                    <a:pt x="490" y="481"/>
                  </a:cubicBezTo>
                  <a:cubicBezTo>
                    <a:pt x="467" y="467"/>
                    <a:pt x="452" y="453"/>
                    <a:pt x="449" y="437"/>
                  </a:cubicBezTo>
                  <a:cubicBezTo>
                    <a:pt x="444" y="421"/>
                    <a:pt x="454" y="407"/>
                    <a:pt x="479" y="392"/>
                  </a:cubicBezTo>
                  <a:cubicBezTo>
                    <a:pt x="501" y="379"/>
                    <a:pt x="526" y="372"/>
                    <a:pt x="553" y="372"/>
                  </a:cubicBezTo>
                  <a:close/>
                  <a:moveTo>
                    <a:pt x="679" y="1"/>
                  </a:moveTo>
                  <a:cubicBezTo>
                    <a:pt x="672" y="1"/>
                    <a:pt x="664" y="1"/>
                    <a:pt x="657" y="1"/>
                  </a:cubicBezTo>
                  <a:cubicBezTo>
                    <a:pt x="575" y="2"/>
                    <a:pt x="497" y="14"/>
                    <a:pt x="420" y="36"/>
                  </a:cubicBezTo>
                  <a:cubicBezTo>
                    <a:pt x="345" y="57"/>
                    <a:pt x="274" y="88"/>
                    <a:pt x="209" y="125"/>
                  </a:cubicBezTo>
                  <a:cubicBezTo>
                    <a:pt x="133" y="169"/>
                    <a:pt x="79" y="214"/>
                    <a:pt x="46" y="259"/>
                  </a:cubicBezTo>
                  <a:cubicBezTo>
                    <a:pt x="15" y="305"/>
                    <a:pt x="0" y="349"/>
                    <a:pt x="3" y="392"/>
                  </a:cubicBezTo>
                  <a:cubicBezTo>
                    <a:pt x="6" y="436"/>
                    <a:pt x="23" y="477"/>
                    <a:pt x="57" y="517"/>
                  </a:cubicBezTo>
                  <a:cubicBezTo>
                    <a:pt x="89" y="556"/>
                    <a:pt x="132" y="591"/>
                    <a:pt x="187" y="623"/>
                  </a:cubicBezTo>
                  <a:cubicBezTo>
                    <a:pt x="212" y="637"/>
                    <a:pt x="241" y="652"/>
                    <a:pt x="274" y="667"/>
                  </a:cubicBezTo>
                  <a:cubicBezTo>
                    <a:pt x="308" y="682"/>
                    <a:pt x="340" y="695"/>
                    <a:pt x="373" y="706"/>
                  </a:cubicBezTo>
                  <a:cubicBezTo>
                    <a:pt x="406" y="716"/>
                    <a:pt x="436" y="724"/>
                    <a:pt x="463" y="729"/>
                  </a:cubicBezTo>
                  <a:cubicBezTo>
                    <a:pt x="474" y="730"/>
                    <a:pt x="484" y="731"/>
                    <a:pt x="492" y="731"/>
                  </a:cubicBezTo>
                  <a:cubicBezTo>
                    <a:pt x="505" y="731"/>
                    <a:pt x="515" y="729"/>
                    <a:pt x="523" y="725"/>
                  </a:cubicBezTo>
                  <a:cubicBezTo>
                    <a:pt x="530" y="721"/>
                    <a:pt x="535" y="714"/>
                    <a:pt x="539" y="704"/>
                  </a:cubicBezTo>
                  <a:cubicBezTo>
                    <a:pt x="542" y="694"/>
                    <a:pt x="537" y="686"/>
                    <a:pt x="524" y="678"/>
                  </a:cubicBezTo>
                  <a:cubicBezTo>
                    <a:pt x="516" y="673"/>
                    <a:pt x="506" y="670"/>
                    <a:pt x="492" y="666"/>
                  </a:cubicBezTo>
                  <a:cubicBezTo>
                    <a:pt x="479" y="662"/>
                    <a:pt x="461" y="656"/>
                    <a:pt x="441" y="651"/>
                  </a:cubicBezTo>
                  <a:cubicBezTo>
                    <a:pt x="420" y="644"/>
                    <a:pt x="398" y="636"/>
                    <a:pt x="372" y="626"/>
                  </a:cubicBezTo>
                  <a:cubicBezTo>
                    <a:pt x="347" y="615"/>
                    <a:pt x="319" y="601"/>
                    <a:pt x="290" y="583"/>
                  </a:cubicBezTo>
                  <a:cubicBezTo>
                    <a:pt x="226" y="547"/>
                    <a:pt x="182" y="510"/>
                    <a:pt x="158" y="474"/>
                  </a:cubicBezTo>
                  <a:cubicBezTo>
                    <a:pt x="134" y="439"/>
                    <a:pt x="126" y="403"/>
                    <a:pt x="134" y="369"/>
                  </a:cubicBezTo>
                  <a:cubicBezTo>
                    <a:pt x="142" y="336"/>
                    <a:pt x="161" y="303"/>
                    <a:pt x="194" y="273"/>
                  </a:cubicBezTo>
                  <a:cubicBezTo>
                    <a:pt x="227" y="241"/>
                    <a:pt x="267" y="212"/>
                    <a:pt x="313" y="185"/>
                  </a:cubicBezTo>
                  <a:cubicBezTo>
                    <a:pt x="364" y="155"/>
                    <a:pt x="418" y="132"/>
                    <a:pt x="477" y="111"/>
                  </a:cubicBezTo>
                  <a:cubicBezTo>
                    <a:pt x="534" y="92"/>
                    <a:pt x="595" y="81"/>
                    <a:pt x="660" y="78"/>
                  </a:cubicBezTo>
                  <a:cubicBezTo>
                    <a:pt x="673" y="77"/>
                    <a:pt x="687" y="76"/>
                    <a:pt x="700" y="76"/>
                  </a:cubicBezTo>
                  <a:cubicBezTo>
                    <a:pt x="752" y="76"/>
                    <a:pt x="805" y="83"/>
                    <a:pt x="861" y="96"/>
                  </a:cubicBezTo>
                  <a:cubicBezTo>
                    <a:pt x="930" y="111"/>
                    <a:pt x="1001" y="141"/>
                    <a:pt x="1073" y="184"/>
                  </a:cubicBezTo>
                  <a:cubicBezTo>
                    <a:pt x="1201" y="257"/>
                    <a:pt x="1263" y="329"/>
                    <a:pt x="1258" y="400"/>
                  </a:cubicBezTo>
                  <a:cubicBezTo>
                    <a:pt x="1254" y="471"/>
                    <a:pt x="1192" y="541"/>
                    <a:pt x="1073" y="608"/>
                  </a:cubicBezTo>
                  <a:cubicBezTo>
                    <a:pt x="1055" y="619"/>
                    <a:pt x="1034" y="631"/>
                    <a:pt x="1009" y="642"/>
                  </a:cubicBezTo>
                  <a:cubicBezTo>
                    <a:pt x="985" y="654"/>
                    <a:pt x="960" y="664"/>
                    <a:pt x="934" y="672"/>
                  </a:cubicBezTo>
                  <a:cubicBezTo>
                    <a:pt x="907" y="680"/>
                    <a:pt x="882" y="684"/>
                    <a:pt x="857" y="685"/>
                  </a:cubicBezTo>
                  <a:cubicBezTo>
                    <a:pt x="855" y="685"/>
                    <a:pt x="852" y="685"/>
                    <a:pt x="850" y="685"/>
                  </a:cubicBezTo>
                  <a:cubicBezTo>
                    <a:pt x="827" y="685"/>
                    <a:pt x="808" y="680"/>
                    <a:pt x="791" y="670"/>
                  </a:cubicBezTo>
                  <a:cubicBezTo>
                    <a:pt x="774" y="660"/>
                    <a:pt x="765" y="649"/>
                    <a:pt x="765" y="636"/>
                  </a:cubicBezTo>
                  <a:cubicBezTo>
                    <a:pt x="764" y="624"/>
                    <a:pt x="773" y="610"/>
                    <a:pt x="791" y="595"/>
                  </a:cubicBezTo>
                  <a:lnTo>
                    <a:pt x="1014" y="466"/>
                  </a:lnTo>
                  <a:cubicBezTo>
                    <a:pt x="1042" y="450"/>
                    <a:pt x="1061" y="432"/>
                    <a:pt x="1071" y="413"/>
                  </a:cubicBezTo>
                  <a:cubicBezTo>
                    <a:pt x="1081" y="394"/>
                    <a:pt x="1084" y="375"/>
                    <a:pt x="1078" y="355"/>
                  </a:cubicBezTo>
                  <a:cubicBezTo>
                    <a:pt x="1072" y="334"/>
                    <a:pt x="1060" y="314"/>
                    <a:pt x="1041" y="295"/>
                  </a:cubicBezTo>
                  <a:cubicBezTo>
                    <a:pt x="1021" y="275"/>
                    <a:pt x="995" y="256"/>
                    <a:pt x="963" y="236"/>
                  </a:cubicBezTo>
                  <a:cubicBezTo>
                    <a:pt x="939" y="224"/>
                    <a:pt x="914" y="211"/>
                    <a:pt x="887" y="199"/>
                  </a:cubicBezTo>
                  <a:cubicBezTo>
                    <a:pt x="858" y="188"/>
                    <a:pt x="831" y="179"/>
                    <a:pt x="805" y="172"/>
                  </a:cubicBezTo>
                  <a:cubicBezTo>
                    <a:pt x="780" y="166"/>
                    <a:pt x="756" y="161"/>
                    <a:pt x="735" y="160"/>
                  </a:cubicBezTo>
                  <a:cubicBezTo>
                    <a:pt x="732" y="160"/>
                    <a:pt x="729" y="160"/>
                    <a:pt x="727" y="160"/>
                  </a:cubicBezTo>
                  <a:cubicBezTo>
                    <a:pt x="709" y="160"/>
                    <a:pt x="696" y="163"/>
                    <a:pt x="687" y="168"/>
                  </a:cubicBezTo>
                  <a:cubicBezTo>
                    <a:pt x="677" y="173"/>
                    <a:pt x="669" y="182"/>
                    <a:pt x="664" y="194"/>
                  </a:cubicBezTo>
                  <a:cubicBezTo>
                    <a:pt x="657" y="205"/>
                    <a:pt x="660" y="214"/>
                    <a:pt x="671" y="221"/>
                  </a:cubicBezTo>
                  <a:cubicBezTo>
                    <a:pt x="677" y="224"/>
                    <a:pt x="686" y="227"/>
                    <a:pt x="696" y="230"/>
                  </a:cubicBezTo>
                  <a:cubicBezTo>
                    <a:pt x="707" y="232"/>
                    <a:pt x="720" y="234"/>
                    <a:pt x="735" y="238"/>
                  </a:cubicBezTo>
                  <a:cubicBezTo>
                    <a:pt x="749" y="241"/>
                    <a:pt x="766" y="245"/>
                    <a:pt x="785" y="253"/>
                  </a:cubicBezTo>
                  <a:cubicBezTo>
                    <a:pt x="804" y="260"/>
                    <a:pt x="825" y="270"/>
                    <a:pt x="847" y="283"/>
                  </a:cubicBezTo>
                  <a:cubicBezTo>
                    <a:pt x="933" y="332"/>
                    <a:pt x="943" y="376"/>
                    <a:pt x="876" y="414"/>
                  </a:cubicBezTo>
                  <a:lnTo>
                    <a:pt x="854" y="427"/>
                  </a:lnTo>
                  <a:lnTo>
                    <a:pt x="800" y="396"/>
                  </a:lnTo>
                  <a:cubicBezTo>
                    <a:pt x="757" y="372"/>
                    <a:pt x="715" y="350"/>
                    <a:pt x="675" y="332"/>
                  </a:cubicBezTo>
                  <a:cubicBezTo>
                    <a:pt x="635" y="314"/>
                    <a:pt x="596" y="302"/>
                    <a:pt x="559" y="294"/>
                  </a:cubicBezTo>
                  <a:cubicBezTo>
                    <a:pt x="532" y="288"/>
                    <a:pt x="506" y="286"/>
                    <a:pt x="482" y="286"/>
                  </a:cubicBezTo>
                  <a:cubicBezTo>
                    <a:pt x="471" y="286"/>
                    <a:pt x="461" y="286"/>
                    <a:pt x="451" y="287"/>
                  </a:cubicBezTo>
                  <a:cubicBezTo>
                    <a:pt x="416" y="292"/>
                    <a:pt x="383" y="302"/>
                    <a:pt x="353" y="320"/>
                  </a:cubicBezTo>
                  <a:cubicBezTo>
                    <a:pt x="326" y="336"/>
                    <a:pt x="308" y="351"/>
                    <a:pt x="300" y="368"/>
                  </a:cubicBezTo>
                  <a:cubicBezTo>
                    <a:pt x="291" y="385"/>
                    <a:pt x="289" y="402"/>
                    <a:pt x="294" y="419"/>
                  </a:cubicBezTo>
                  <a:cubicBezTo>
                    <a:pt x="300" y="436"/>
                    <a:pt x="311" y="453"/>
                    <a:pt x="327" y="468"/>
                  </a:cubicBezTo>
                  <a:cubicBezTo>
                    <a:pt x="344" y="484"/>
                    <a:pt x="363" y="499"/>
                    <a:pt x="387" y="512"/>
                  </a:cubicBezTo>
                  <a:cubicBezTo>
                    <a:pt x="427" y="536"/>
                    <a:pt x="469" y="551"/>
                    <a:pt x="510" y="559"/>
                  </a:cubicBezTo>
                  <a:cubicBezTo>
                    <a:pt x="553" y="565"/>
                    <a:pt x="599" y="569"/>
                    <a:pt x="650" y="569"/>
                  </a:cubicBezTo>
                  <a:cubicBezTo>
                    <a:pt x="631" y="587"/>
                    <a:pt x="624" y="608"/>
                    <a:pt x="633" y="634"/>
                  </a:cubicBezTo>
                  <a:cubicBezTo>
                    <a:pt x="641" y="660"/>
                    <a:pt x="666" y="685"/>
                    <a:pt x="706" y="708"/>
                  </a:cubicBezTo>
                  <a:cubicBezTo>
                    <a:pt x="742" y="729"/>
                    <a:pt x="781" y="742"/>
                    <a:pt x="821" y="748"/>
                  </a:cubicBezTo>
                  <a:cubicBezTo>
                    <a:pt x="841" y="750"/>
                    <a:pt x="860" y="752"/>
                    <a:pt x="880" y="752"/>
                  </a:cubicBezTo>
                  <a:cubicBezTo>
                    <a:pt x="902" y="752"/>
                    <a:pt x="924" y="750"/>
                    <a:pt x="946" y="747"/>
                  </a:cubicBezTo>
                  <a:cubicBezTo>
                    <a:pt x="988" y="741"/>
                    <a:pt x="1031" y="730"/>
                    <a:pt x="1072" y="714"/>
                  </a:cubicBezTo>
                  <a:cubicBezTo>
                    <a:pt x="1115" y="698"/>
                    <a:pt x="1156" y="679"/>
                    <a:pt x="1194" y="656"/>
                  </a:cubicBezTo>
                  <a:cubicBezTo>
                    <a:pt x="1332" y="577"/>
                    <a:pt x="1399" y="491"/>
                    <a:pt x="1393" y="401"/>
                  </a:cubicBezTo>
                  <a:cubicBezTo>
                    <a:pt x="1388" y="310"/>
                    <a:pt x="1310" y="222"/>
                    <a:pt x="1160" y="134"/>
                  </a:cubicBezTo>
                  <a:cubicBezTo>
                    <a:pt x="1077" y="87"/>
                    <a:pt x="992" y="52"/>
                    <a:pt x="907" y="30"/>
                  </a:cubicBezTo>
                  <a:cubicBezTo>
                    <a:pt x="829" y="11"/>
                    <a:pt x="753" y="1"/>
                    <a:pt x="6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5" name="Google Shape;3726;p60">
              <a:extLst>
                <a:ext uri="{FF2B5EF4-FFF2-40B4-BE49-F238E27FC236}">
                  <a16:creationId xmlns:a16="http://schemas.microsoft.com/office/drawing/2014/main" id="{5883B317-46CE-3D51-E24C-30AFF3CC473C}"/>
                </a:ext>
              </a:extLst>
            </p:cNvPr>
            <p:cNvSpPr/>
            <p:nvPr/>
          </p:nvSpPr>
          <p:spPr>
            <a:xfrm>
              <a:off x="3609589" y="1979630"/>
              <a:ext cx="147076" cy="84186"/>
            </a:xfrm>
            <a:custGeom>
              <a:avLst/>
              <a:gdLst/>
              <a:ahLst/>
              <a:cxnLst/>
              <a:rect l="l" t="t" r="r" b="b"/>
              <a:pathLst>
                <a:path w="1913" h="1095" extrusionOk="0">
                  <a:moveTo>
                    <a:pt x="1177" y="0"/>
                  </a:moveTo>
                  <a:cubicBezTo>
                    <a:pt x="1116" y="0"/>
                    <a:pt x="1056" y="6"/>
                    <a:pt x="994" y="20"/>
                  </a:cubicBezTo>
                  <a:cubicBezTo>
                    <a:pt x="915" y="38"/>
                    <a:pt x="838" y="68"/>
                    <a:pt x="760" y="113"/>
                  </a:cubicBezTo>
                  <a:lnTo>
                    <a:pt x="203" y="434"/>
                  </a:lnTo>
                  <a:cubicBezTo>
                    <a:pt x="125" y="479"/>
                    <a:pt x="72" y="524"/>
                    <a:pt x="42" y="570"/>
                  </a:cubicBezTo>
                  <a:cubicBezTo>
                    <a:pt x="12" y="615"/>
                    <a:pt x="1" y="660"/>
                    <a:pt x="10" y="703"/>
                  </a:cubicBezTo>
                  <a:cubicBezTo>
                    <a:pt x="18" y="747"/>
                    <a:pt x="43" y="790"/>
                    <a:pt x="84" y="831"/>
                  </a:cubicBezTo>
                  <a:cubicBezTo>
                    <a:pt x="126" y="873"/>
                    <a:pt x="178" y="912"/>
                    <a:pt x="241" y="949"/>
                  </a:cubicBezTo>
                  <a:cubicBezTo>
                    <a:pt x="312" y="990"/>
                    <a:pt x="386" y="1023"/>
                    <a:pt x="463" y="1046"/>
                  </a:cubicBezTo>
                  <a:cubicBezTo>
                    <a:pt x="538" y="1071"/>
                    <a:pt x="614" y="1086"/>
                    <a:pt x="687" y="1092"/>
                  </a:cubicBezTo>
                  <a:cubicBezTo>
                    <a:pt x="710" y="1093"/>
                    <a:pt x="734" y="1094"/>
                    <a:pt x="757" y="1094"/>
                  </a:cubicBezTo>
                  <a:cubicBezTo>
                    <a:pt x="806" y="1094"/>
                    <a:pt x="853" y="1090"/>
                    <a:pt x="898" y="1083"/>
                  </a:cubicBezTo>
                  <a:cubicBezTo>
                    <a:pt x="966" y="1070"/>
                    <a:pt x="1026" y="1049"/>
                    <a:pt x="1077" y="1019"/>
                  </a:cubicBezTo>
                  <a:cubicBezTo>
                    <a:pt x="1119" y="995"/>
                    <a:pt x="1138" y="973"/>
                    <a:pt x="1135" y="954"/>
                  </a:cubicBezTo>
                  <a:cubicBezTo>
                    <a:pt x="1130" y="936"/>
                    <a:pt x="1109" y="916"/>
                    <a:pt x="1070" y="892"/>
                  </a:cubicBezTo>
                  <a:cubicBezTo>
                    <a:pt x="1038" y="875"/>
                    <a:pt x="1009" y="863"/>
                    <a:pt x="980" y="857"/>
                  </a:cubicBezTo>
                  <a:cubicBezTo>
                    <a:pt x="971" y="856"/>
                    <a:pt x="962" y="855"/>
                    <a:pt x="953" y="855"/>
                  </a:cubicBezTo>
                  <a:cubicBezTo>
                    <a:pt x="932" y="855"/>
                    <a:pt x="912" y="859"/>
                    <a:pt x="893" y="869"/>
                  </a:cubicBezTo>
                  <a:cubicBezTo>
                    <a:pt x="869" y="879"/>
                    <a:pt x="841" y="890"/>
                    <a:pt x="812" y="902"/>
                  </a:cubicBezTo>
                  <a:cubicBezTo>
                    <a:pt x="782" y="914"/>
                    <a:pt x="749" y="920"/>
                    <a:pt x="710" y="924"/>
                  </a:cubicBezTo>
                  <a:cubicBezTo>
                    <a:pt x="701" y="925"/>
                    <a:pt x="691" y="925"/>
                    <a:pt x="681" y="925"/>
                  </a:cubicBezTo>
                  <a:cubicBezTo>
                    <a:pt x="652" y="925"/>
                    <a:pt x="619" y="921"/>
                    <a:pt x="584" y="914"/>
                  </a:cubicBezTo>
                  <a:cubicBezTo>
                    <a:pt x="538" y="905"/>
                    <a:pt x="489" y="884"/>
                    <a:pt x="436" y="853"/>
                  </a:cubicBezTo>
                  <a:cubicBezTo>
                    <a:pt x="351" y="804"/>
                    <a:pt x="307" y="756"/>
                    <a:pt x="305" y="709"/>
                  </a:cubicBezTo>
                  <a:cubicBezTo>
                    <a:pt x="302" y="660"/>
                    <a:pt x="341" y="612"/>
                    <a:pt x="425" y="563"/>
                  </a:cubicBezTo>
                  <a:lnTo>
                    <a:pt x="982" y="241"/>
                  </a:lnTo>
                  <a:cubicBezTo>
                    <a:pt x="1063" y="195"/>
                    <a:pt x="1143" y="171"/>
                    <a:pt x="1223" y="171"/>
                  </a:cubicBezTo>
                  <a:cubicBezTo>
                    <a:pt x="1227" y="171"/>
                    <a:pt x="1230" y="171"/>
                    <a:pt x="1234" y="172"/>
                  </a:cubicBezTo>
                  <a:cubicBezTo>
                    <a:pt x="1317" y="174"/>
                    <a:pt x="1400" y="197"/>
                    <a:pt x="1481" y="245"/>
                  </a:cubicBezTo>
                  <a:cubicBezTo>
                    <a:pt x="1536" y="276"/>
                    <a:pt x="1571" y="306"/>
                    <a:pt x="1588" y="333"/>
                  </a:cubicBezTo>
                  <a:cubicBezTo>
                    <a:pt x="1603" y="360"/>
                    <a:pt x="1610" y="384"/>
                    <a:pt x="1606" y="406"/>
                  </a:cubicBezTo>
                  <a:cubicBezTo>
                    <a:pt x="1601" y="428"/>
                    <a:pt x="1590" y="447"/>
                    <a:pt x="1572" y="464"/>
                  </a:cubicBezTo>
                  <a:cubicBezTo>
                    <a:pt x="1554" y="481"/>
                    <a:pt x="1537" y="495"/>
                    <a:pt x="1522" y="505"/>
                  </a:cubicBezTo>
                  <a:cubicBezTo>
                    <a:pt x="1501" y="519"/>
                    <a:pt x="1494" y="535"/>
                    <a:pt x="1503" y="552"/>
                  </a:cubicBezTo>
                  <a:cubicBezTo>
                    <a:pt x="1512" y="570"/>
                    <a:pt x="1534" y="588"/>
                    <a:pt x="1567" y="607"/>
                  </a:cubicBezTo>
                  <a:cubicBezTo>
                    <a:pt x="1604" y="630"/>
                    <a:pt x="1639" y="642"/>
                    <a:pt x="1671" y="644"/>
                  </a:cubicBezTo>
                  <a:cubicBezTo>
                    <a:pt x="1675" y="645"/>
                    <a:pt x="1678" y="645"/>
                    <a:pt x="1682" y="645"/>
                  </a:cubicBezTo>
                  <a:cubicBezTo>
                    <a:pt x="1711" y="645"/>
                    <a:pt x="1745" y="634"/>
                    <a:pt x="1784" y="612"/>
                  </a:cubicBezTo>
                  <a:cubicBezTo>
                    <a:pt x="1834" y="581"/>
                    <a:pt x="1870" y="549"/>
                    <a:pt x="1889" y="512"/>
                  </a:cubicBezTo>
                  <a:cubicBezTo>
                    <a:pt x="1908" y="474"/>
                    <a:pt x="1913" y="435"/>
                    <a:pt x="1902" y="392"/>
                  </a:cubicBezTo>
                  <a:cubicBezTo>
                    <a:pt x="1890" y="351"/>
                    <a:pt x="1863" y="308"/>
                    <a:pt x="1822" y="264"/>
                  </a:cubicBezTo>
                  <a:cubicBezTo>
                    <a:pt x="1780" y="220"/>
                    <a:pt x="1724" y="177"/>
                    <a:pt x="1653" y="136"/>
                  </a:cubicBezTo>
                  <a:cubicBezTo>
                    <a:pt x="1590" y="99"/>
                    <a:pt x="1522" y="69"/>
                    <a:pt x="1450" y="45"/>
                  </a:cubicBezTo>
                  <a:cubicBezTo>
                    <a:pt x="1378" y="22"/>
                    <a:pt x="1304" y="7"/>
                    <a:pt x="1227" y="2"/>
                  </a:cubicBezTo>
                  <a:cubicBezTo>
                    <a:pt x="1210" y="1"/>
                    <a:pt x="1194" y="0"/>
                    <a:pt x="117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6" name="Google Shape;3727;p60">
              <a:extLst>
                <a:ext uri="{FF2B5EF4-FFF2-40B4-BE49-F238E27FC236}">
                  <a16:creationId xmlns:a16="http://schemas.microsoft.com/office/drawing/2014/main" id="{8EA33102-B2C2-21AB-72E5-1C1B9E4BD928}"/>
                </a:ext>
              </a:extLst>
            </p:cNvPr>
            <p:cNvSpPr/>
            <p:nvPr/>
          </p:nvSpPr>
          <p:spPr>
            <a:xfrm>
              <a:off x="3708224" y="2036443"/>
              <a:ext cx="146461" cy="84186"/>
            </a:xfrm>
            <a:custGeom>
              <a:avLst/>
              <a:gdLst/>
              <a:ahLst/>
              <a:cxnLst/>
              <a:rect l="l" t="t" r="r" b="b"/>
              <a:pathLst>
                <a:path w="1905" h="1095" extrusionOk="0">
                  <a:moveTo>
                    <a:pt x="1223" y="173"/>
                  </a:moveTo>
                  <a:cubicBezTo>
                    <a:pt x="1226" y="173"/>
                    <a:pt x="1230" y="173"/>
                    <a:pt x="1234" y="173"/>
                  </a:cubicBezTo>
                  <a:cubicBezTo>
                    <a:pt x="1317" y="175"/>
                    <a:pt x="1398" y="198"/>
                    <a:pt x="1478" y="244"/>
                  </a:cubicBezTo>
                  <a:cubicBezTo>
                    <a:pt x="1556" y="289"/>
                    <a:pt x="1597" y="337"/>
                    <a:pt x="1602" y="385"/>
                  </a:cubicBezTo>
                  <a:cubicBezTo>
                    <a:pt x="1605" y="435"/>
                    <a:pt x="1566" y="483"/>
                    <a:pt x="1481" y="532"/>
                  </a:cubicBezTo>
                  <a:lnTo>
                    <a:pt x="925" y="852"/>
                  </a:lnTo>
                  <a:cubicBezTo>
                    <a:pt x="844" y="899"/>
                    <a:pt x="763" y="922"/>
                    <a:pt x="683" y="922"/>
                  </a:cubicBezTo>
                  <a:cubicBezTo>
                    <a:pt x="679" y="922"/>
                    <a:pt x="675" y="922"/>
                    <a:pt x="672" y="922"/>
                  </a:cubicBezTo>
                  <a:cubicBezTo>
                    <a:pt x="587" y="920"/>
                    <a:pt x="506" y="896"/>
                    <a:pt x="428" y="851"/>
                  </a:cubicBezTo>
                  <a:cubicBezTo>
                    <a:pt x="348" y="805"/>
                    <a:pt x="307" y="758"/>
                    <a:pt x="305" y="709"/>
                  </a:cubicBezTo>
                  <a:cubicBezTo>
                    <a:pt x="301" y="662"/>
                    <a:pt x="343" y="614"/>
                    <a:pt x="426" y="565"/>
                  </a:cubicBezTo>
                  <a:lnTo>
                    <a:pt x="984" y="244"/>
                  </a:lnTo>
                  <a:cubicBezTo>
                    <a:pt x="1063" y="197"/>
                    <a:pt x="1144" y="173"/>
                    <a:pt x="1223" y="173"/>
                  </a:cubicBezTo>
                  <a:close/>
                  <a:moveTo>
                    <a:pt x="1175" y="1"/>
                  </a:moveTo>
                  <a:cubicBezTo>
                    <a:pt x="1115" y="1"/>
                    <a:pt x="1055" y="7"/>
                    <a:pt x="994" y="21"/>
                  </a:cubicBezTo>
                  <a:cubicBezTo>
                    <a:pt x="916" y="39"/>
                    <a:pt x="838" y="70"/>
                    <a:pt x="761" y="115"/>
                  </a:cubicBezTo>
                  <a:lnTo>
                    <a:pt x="204" y="437"/>
                  </a:lnTo>
                  <a:cubicBezTo>
                    <a:pt x="127" y="481"/>
                    <a:pt x="73" y="526"/>
                    <a:pt x="42" y="571"/>
                  </a:cubicBezTo>
                  <a:cubicBezTo>
                    <a:pt x="12" y="616"/>
                    <a:pt x="1" y="661"/>
                    <a:pt x="8" y="705"/>
                  </a:cubicBezTo>
                  <a:cubicBezTo>
                    <a:pt x="17" y="749"/>
                    <a:pt x="42" y="792"/>
                    <a:pt x="84" y="833"/>
                  </a:cubicBezTo>
                  <a:cubicBezTo>
                    <a:pt x="127" y="875"/>
                    <a:pt x="181" y="916"/>
                    <a:pt x="248" y="955"/>
                  </a:cubicBezTo>
                  <a:cubicBezTo>
                    <a:pt x="314" y="992"/>
                    <a:pt x="383" y="1024"/>
                    <a:pt x="457" y="1048"/>
                  </a:cubicBezTo>
                  <a:cubicBezTo>
                    <a:pt x="529" y="1072"/>
                    <a:pt x="603" y="1087"/>
                    <a:pt x="680" y="1092"/>
                  </a:cubicBezTo>
                  <a:cubicBezTo>
                    <a:pt x="697" y="1094"/>
                    <a:pt x="715" y="1094"/>
                    <a:pt x="733" y="1094"/>
                  </a:cubicBezTo>
                  <a:cubicBezTo>
                    <a:pt x="792" y="1094"/>
                    <a:pt x="852" y="1087"/>
                    <a:pt x="913" y="1074"/>
                  </a:cubicBezTo>
                  <a:cubicBezTo>
                    <a:pt x="991" y="1057"/>
                    <a:pt x="1070" y="1026"/>
                    <a:pt x="1148" y="981"/>
                  </a:cubicBezTo>
                  <a:lnTo>
                    <a:pt x="1704" y="660"/>
                  </a:lnTo>
                  <a:cubicBezTo>
                    <a:pt x="1782" y="615"/>
                    <a:pt x="1836" y="570"/>
                    <a:pt x="1865" y="525"/>
                  </a:cubicBezTo>
                  <a:cubicBezTo>
                    <a:pt x="1895" y="479"/>
                    <a:pt x="1905" y="434"/>
                    <a:pt x="1896" y="390"/>
                  </a:cubicBezTo>
                  <a:cubicBezTo>
                    <a:pt x="1887" y="346"/>
                    <a:pt x="1862" y="303"/>
                    <a:pt x="1819" y="260"/>
                  </a:cubicBezTo>
                  <a:cubicBezTo>
                    <a:pt x="1777" y="219"/>
                    <a:pt x="1723" y="179"/>
                    <a:pt x="1658" y="141"/>
                  </a:cubicBezTo>
                  <a:cubicBezTo>
                    <a:pt x="1591" y="101"/>
                    <a:pt x="1521" y="70"/>
                    <a:pt x="1448" y="46"/>
                  </a:cubicBezTo>
                  <a:cubicBezTo>
                    <a:pt x="1375" y="21"/>
                    <a:pt x="1300" y="7"/>
                    <a:pt x="1225" y="2"/>
                  </a:cubicBezTo>
                  <a:cubicBezTo>
                    <a:pt x="1208" y="1"/>
                    <a:pt x="1192" y="1"/>
                    <a:pt x="11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7" name="Google Shape;3728;p60">
              <a:extLst>
                <a:ext uri="{FF2B5EF4-FFF2-40B4-BE49-F238E27FC236}">
                  <a16:creationId xmlns:a16="http://schemas.microsoft.com/office/drawing/2014/main" id="{2C19572C-9F5B-7BD2-65EE-56FCC0047D3A}"/>
                </a:ext>
              </a:extLst>
            </p:cNvPr>
            <p:cNvSpPr/>
            <p:nvPr/>
          </p:nvSpPr>
          <p:spPr>
            <a:xfrm>
              <a:off x="3799017" y="2088259"/>
              <a:ext cx="159685" cy="91875"/>
            </a:xfrm>
            <a:custGeom>
              <a:avLst/>
              <a:gdLst/>
              <a:ahLst/>
              <a:cxnLst/>
              <a:rect l="l" t="t" r="r" b="b"/>
              <a:pathLst>
                <a:path w="2077" h="1195" extrusionOk="0">
                  <a:moveTo>
                    <a:pt x="1400" y="208"/>
                  </a:moveTo>
                  <a:lnTo>
                    <a:pt x="1648" y="351"/>
                  </a:lnTo>
                  <a:cubicBezTo>
                    <a:pt x="1728" y="397"/>
                    <a:pt x="1770" y="444"/>
                    <a:pt x="1773" y="493"/>
                  </a:cubicBezTo>
                  <a:cubicBezTo>
                    <a:pt x="1777" y="541"/>
                    <a:pt x="1736" y="590"/>
                    <a:pt x="1652" y="638"/>
                  </a:cubicBezTo>
                  <a:lnTo>
                    <a:pt x="1107" y="952"/>
                  </a:lnTo>
                  <a:cubicBezTo>
                    <a:pt x="1027" y="998"/>
                    <a:pt x="946" y="1022"/>
                    <a:pt x="866" y="1022"/>
                  </a:cubicBezTo>
                  <a:cubicBezTo>
                    <a:pt x="863" y="1022"/>
                    <a:pt x="859" y="1022"/>
                    <a:pt x="855" y="1022"/>
                  </a:cubicBezTo>
                  <a:cubicBezTo>
                    <a:pt x="772" y="1021"/>
                    <a:pt x="690" y="996"/>
                    <a:pt x="610" y="951"/>
                  </a:cubicBezTo>
                  <a:lnTo>
                    <a:pt x="362" y="807"/>
                  </a:lnTo>
                  <a:lnTo>
                    <a:pt x="1400" y="208"/>
                  </a:lnTo>
                  <a:close/>
                  <a:moveTo>
                    <a:pt x="1344" y="0"/>
                  </a:moveTo>
                  <a:cubicBezTo>
                    <a:pt x="1323" y="0"/>
                    <a:pt x="1306" y="4"/>
                    <a:pt x="1292" y="13"/>
                  </a:cubicBezTo>
                  <a:lnTo>
                    <a:pt x="24" y="745"/>
                  </a:lnTo>
                  <a:cubicBezTo>
                    <a:pt x="6" y="755"/>
                    <a:pt x="1" y="769"/>
                    <a:pt x="5" y="787"/>
                  </a:cubicBezTo>
                  <a:cubicBezTo>
                    <a:pt x="11" y="805"/>
                    <a:pt x="29" y="823"/>
                    <a:pt x="58" y="839"/>
                  </a:cubicBezTo>
                  <a:lnTo>
                    <a:pt x="430" y="1055"/>
                  </a:lnTo>
                  <a:cubicBezTo>
                    <a:pt x="497" y="1093"/>
                    <a:pt x="567" y="1124"/>
                    <a:pt x="640" y="1149"/>
                  </a:cubicBezTo>
                  <a:cubicBezTo>
                    <a:pt x="712" y="1173"/>
                    <a:pt x="787" y="1187"/>
                    <a:pt x="863" y="1193"/>
                  </a:cubicBezTo>
                  <a:cubicBezTo>
                    <a:pt x="879" y="1194"/>
                    <a:pt x="894" y="1194"/>
                    <a:pt x="909" y="1194"/>
                  </a:cubicBezTo>
                  <a:cubicBezTo>
                    <a:pt x="970" y="1194"/>
                    <a:pt x="1032" y="1187"/>
                    <a:pt x="1094" y="1174"/>
                  </a:cubicBezTo>
                  <a:cubicBezTo>
                    <a:pt x="1173" y="1157"/>
                    <a:pt x="1252" y="1126"/>
                    <a:pt x="1330" y="1080"/>
                  </a:cubicBezTo>
                  <a:lnTo>
                    <a:pt x="1875" y="766"/>
                  </a:lnTo>
                  <a:cubicBezTo>
                    <a:pt x="1952" y="721"/>
                    <a:pt x="2006" y="676"/>
                    <a:pt x="2036" y="631"/>
                  </a:cubicBezTo>
                  <a:cubicBezTo>
                    <a:pt x="2065" y="585"/>
                    <a:pt x="2076" y="541"/>
                    <a:pt x="2068" y="497"/>
                  </a:cubicBezTo>
                  <a:cubicBezTo>
                    <a:pt x="2059" y="453"/>
                    <a:pt x="2034" y="410"/>
                    <a:pt x="1992" y="369"/>
                  </a:cubicBezTo>
                  <a:cubicBezTo>
                    <a:pt x="1950" y="326"/>
                    <a:pt x="1896" y="285"/>
                    <a:pt x="1828" y="247"/>
                  </a:cubicBezTo>
                  <a:lnTo>
                    <a:pt x="1456" y="32"/>
                  </a:lnTo>
                  <a:cubicBezTo>
                    <a:pt x="1426" y="15"/>
                    <a:pt x="1396" y="5"/>
                    <a:pt x="1366" y="2"/>
                  </a:cubicBezTo>
                  <a:cubicBezTo>
                    <a:pt x="1358" y="1"/>
                    <a:pt x="1351" y="0"/>
                    <a:pt x="13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8" name="Google Shape;3729;p60">
              <a:extLst>
                <a:ext uri="{FF2B5EF4-FFF2-40B4-BE49-F238E27FC236}">
                  <a16:creationId xmlns:a16="http://schemas.microsoft.com/office/drawing/2014/main" id="{64610149-A0F0-4680-3BC7-DC5A3FEE8048}"/>
                </a:ext>
              </a:extLst>
            </p:cNvPr>
            <p:cNvSpPr/>
            <p:nvPr/>
          </p:nvSpPr>
          <p:spPr>
            <a:xfrm>
              <a:off x="3902726" y="2148224"/>
              <a:ext cx="172371" cy="99102"/>
            </a:xfrm>
            <a:custGeom>
              <a:avLst/>
              <a:gdLst/>
              <a:ahLst/>
              <a:cxnLst/>
              <a:rect l="l" t="t" r="r" b="b"/>
              <a:pathLst>
                <a:path w="2242" h="1289" extrusionOk="0">
                  <a:moveTo>
                    <a:pt x="1347" y="1"/>
                  </a:moveTo>
                  <a:cubicBezTo>
                    <a:pt x="1327" y="1"/>
                    <a:pt x="1308" y="6"/>
                    <a:pt x="1292" y="14"/>
                  </a:cubicBezTo>
                  <a:lnTo>
                    <a:pt x="29" y="744"/>
                  </a:lnTo>
                  <a:cubicBezTo>
                    <a:pt x="8" y="757"/>
                    <a:pt x="1" y="772"/>
                    <a:pt x="11" y="790"/>
                  </a:cubicBezTo>
                  <a:cubicBezTo>
                    <a:pt x="20" y="809"/>
                    <a:pt x="37" y="825"/>
                    <a:pt x="60" y="840"/>
                  </a:cubicBezTo>
                  <a:lnTo>
                    <a:pt x="809" y="1271"/>
                  </a:lnTo>
                  <a:cubicBezTo>
                    <a:pt x="829" y="1283"/>
                    <a:pt x="852" y="1289"/>
                    <a:pt x="876" y="1289"/>
                  </a:cubicBezTo>
                  <a:cubicBezTo>
                    <a:pt x="881" y="1289"/>
                    <a:pt x="887" y="1289"/>
                    <a:pt x="893" y="1288"/>
                  </a:cubicBezTo>
                  <a:cubicBezTo>
                    <a:pt x="923" y="1284"/>
                    <a:pt x="949" y="1276"/>
                    <a:pt x="970" y="1263"/>
                  </a:cubicBezTo>
                  <a:cubicBezTo>
                    <a:pt x="996" y="1249"/>
                    <a:pt x="1011" y="1232"/>
                    <a:pt x="1016" y="1215"/>
                  </a:cubicBezTo>
                  <a:cubicBezTo>
                    <a:pt x="1022" y="1197"/>
                    <a:pt x="1012" y="1181"/>
                    <a:pt x="988" y="1168"/>
                  </a:cubicBezTo>
                  <a:lnTo>
                    <a:pt x="364" y="807"/>
                  </a:lnTo>
                  <a:lnTo>
                    <a:pt x="805" y="554"/>
                  </a:lnTo>
                  <a:lnTo>
                    <a:pt x="1128" y="741"/>
                  </a:lnTo>
                  <a:cubicBezTo>
                    <a:pt x="1148" y="753"/>
                    <a:pt x="1170" y="759"/>
                    <a:pt x="1193" y="759"/>
                  </a:cubicBezTo>
                  <a:cubicBezTo>
                    <a:pt x="1198" y="759"/>
                    <a:pt x="1204" y="758"/>
                    <a:pt x="1209" y="758"/>
                  </a:cubicBezTo>
                  <a:cubicBezTo>
                    <a:pt x="1238" y="754"/>
                    <a:pt x="1262" y="748"/>
                    <a:pt x="1280" y="737"/>
                  </a:cubicBezTo>
                  <a:cubicBezTo>
                    <a:pt x="1301" y="725"/>
                    <a:pt x="1314" y="710"/>
                    <a:pt x="1318" y="693"/>
                  </a:cubicBezTo>
                  <a:cubicBezTo>
                    <a:pt x="1323" y="677"/>
                    <a:pt x="1313" y="661"/>
                    <a:pt x="1289" y="647"/>
                  </a:cubicBezTo>
                  <a:lnTo>
                    <a:pt x="965" y="460"/>
                  </a:lnTo>
                  <a:lnTo>
                    <a:pt x="1403" y="208"/>
                  </a:lnTo>
                  <a:lnTo>
                    <a:pt x="2027" y="568"/>
                  </a:lnTo>
                  <a:cubicBezTo>
                    <a:pt x="2046" y="579"/>
                    <a:pt x="2067" y="585"/>
                    <a:pt x="2091" y="585"/>
                  </a:cubicBezTo>
                  <a:cubicBezTo>
                    <a:pt x="2096" y="585"/>
                    <a:pt x="2102" y="585"/>
                    <a:pt x="2108" y="584"/>
                  </a:cubicBezTo>
                  <a:cubicBezTo>
                    <a:pt x="2139" y="581"/>
                    <a:pt x="2166" y="573"/>
                    <a:pt x="2192" y="558"/>
                  </a:cubicBezTo>
                  <a:cubicBezTo>
                    <a:pt x="2213" y="545"/>
                    <a:pt x="2228" y="530"/>
                    <a:pt x="2235" y="512"/>
                  </a:cubicBezTo>
                  <a:cubicBezTo>
                    <a:pt x="2242" y="495"/>
                    <a:pt x="2231" y="478"/>
                    <a:pt x="2207" y="465"/>
                  </a:cubicBezTo>
                  <a:lnTo>
                    <a:pt x="1458" y="32"/>
                  </a:lnTo>
                  <a:cubicBezTo>
                    <a:pt x="1434" y="19"/>
                    <a:pt x="1406" y="9"/>
                    <a:pt x="1373" y="3"/>
                  </a:cubicBezTo>
                  <a:cubicBezTo>
                    <a:pt x="1364" y="2"/>
                    <a:pt x="1356" y="1"/>
                    <a:pt x="134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730;p60">
              <a:extLst>
                <a:ext uri="{FF2B5EF4-FFF2-40B4-BE49-F238E27FC236}">
                  <a16:creationId xmlns:a16="http://schemas.microsoft.com/office/drawing/2014/main" id="{B1D2CEDA-BFDA-0A01-BAA5-5090B15FD3A4}"/>
                </a:ext>
              </a:extLst>
            </p:cNvPr>
            <p:cNvSpPr/>
            <p:nvPr/>
          </p:nvSpPr>
          <p:spPr>
            <a:xfrm>
              <a:off x="6384899" y="3264803"/>
              <a:ext cx="220960" cy="100101"/>
            </a:xfrm>
            <a:custGeom>
              <a:avLst/>
              <a:gdLst/>
              <a:ahLst/>
              <a:cxnLst/>
              <a:rect l="l" t="t" r="r" b="b"/>
              <a:pathLst>
                <a:path w="2874" h="1302" extrusionOk="0">
                  <a:moveTo>
                    <a:pt x="1334" y="0"/>
                  </a:moveTo>
                  <a:cubicBezTo>
                    <a:pt x="792" y="0"/>
                    <a:pt x="297" y="213"/>
                    <a:pt x="158" y="530"/>
                  </a:cubicBezTo>
                  <a:lnTo>
                    <a:pt x="0" y="844"/>
                  </a:lnTo>
                  <a:lnTo>
                    <a:pt x="425" y="1090"/>
                  </a:lnTo>
                  <a:lnTo>
                    <a:pt x="623" y="598"/>
                  </a:lnTo>
                  <a:cubicBezTo>
                    <a:pt x="708" y="406"/>
                    <a:pt x="1007" y="277"/>
                    <a:pt x="1336" y="277"/>
                  </a:cubicBezTo>
                  <a:cubicBezTo>
                    <a:pt x="1395" y="277"/>
                    <a:pt x="1456" y="281"/>
                    <a:pt x="1516" y="290"/>
                  </a:cubicBezTo>
                  <a:lnTo>
                    <a:pt x="1712" y="319"/>
                  </a:lnTo>
                  <a:cubicBezTo>
                    <a:pt x="2105" y="377"/>
                    <a:pt x="2343" y="608"/>
                    <a:pt x="2243" y="834"/>
                  </a:cubicBezTo>
                  <a:lnTo>
                    <a:pt x="2069" y="1233"/>
                  </a:lnTo>
                  <a:lnTo>
                    <a:pt x="2535" y="1301"/>
                  </a:lnTo>
                  <a:lnTo>
                    <a:pt x="2709" y="903"/>
                  </a:lnTo>
                  <a:cubicBezTo>
                    <a:pt x="2874" y="528"/>
                    <a:pt x="2478" y="145"/>
                    <a:pt x="1830" y="50"/>
                  </a:cubicBezTo>
                  <a:lnTo>
                    <a:pt x="1633" y="22"/>
                  </a:lnTo>
                  <a:cubicBezTo>
                    <a:pt x="1533" y="7"/>
                    <a:pt x="1433" y="0"/>
                    <a:pt x="13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731;p60">
              <a:extLst>
                <a:ext uri="{FF2B5EF4-FFF2-40B4-BE49-F238E27FC236}">
                  <a16:creationId xmlns:a16="http://schemas.microsoft.com/office/drawing/2014/main" id="{4D5F81D3-C76E-ECF2-8D85-832E23C213AE}"/>
                </a:ext>
              </a:extLst>
            </p:cNvPr>
            <p:cNvSpPr/>
            <p:nvPr/>
          </p:nvSpPr>
          <p:spPr>
            <a:xfrm>
              <a:off x="6235909" y="3325230"/>
              <a:ext cx="309683" cy="171986"/>
            </a:xfrm>
            <a:custGeom>
              <a:avLst/>
              <a:gdLst/>
              <a:ahLst/>
              <a:cxnLst/>
              <a:rect l="l" t="t" r="r" b="b"/>
              <a:pathLst>
                <a:path w="4028" h="2237" extrusionOk="0">
                  <a:moveTo>
                    <a:pt x="2142" y="900"/>
                  </a:moveTo>
                  <a:cubicBezTo>
                    <a:pt x="2225" y="900"/>
                    <a:pt x="2309" y="919"/>
                    <a:pt x="2373" y="956"/>
                  </a:cubicBezTo>
                  <a:cubicBezTo>
                    <a:pt x="2476" y="1015"/>
                    <a:pt x="2497" y="1105"/>
                    <a:pt x="2429" y="1176"/>
                  </a:cubicBezTo>
                  <a:cubicBezTo>
                    <a:pt x="2417" y="1193"/>
                    <a:pt x="2396" y="1209"/>
                    <a:pt x="2373" y="1223"/>
                  </a:cubicBezTo>
                  <a:cubicBezTo>
                    <a:pt x="2310" y="1259"/>
                    <a:pt x="2229" y="1277"/>
                    <a:pt x="2147" y="1277"/>
                  </a:cubicBezTo>
                  <a:cubicBezTo>
                    <a:pt x="2112" y="1277"/>
                    <a:pt x="2076" y="1273"/>
                    <a:pt x="2042" y="1266"/>
                  </a:cubicBezTo>
                  <a:lnTo>
                    <a:pt x="1472" y="1596"/>
                  </a:lnTo>
                  <a:lnTo>
                    <a:pt x="1265" y="1476"/>
                  </a:lnTo>
                  <a:lnTo>
                    <a:pt x="1834" y="1147"/>
                  </a:lnTo>
                  <a:cubicBezTo>
                    <a:pt x="1797" y="1083"/>
                    <a:pt x="1821" y="1007"/>
                    <a:pt x="1911" y="956"/>
                  </a:cubicBezTo>
                  <a:cubicBezTo>
                    <a:pt x="1975" y="919"/>
                    <a:pt x="2059" y="900"/>
                    <a:pt x="2142" y="900"/>
                  </a:cubicBezTo>
                  <a:close/>
                  <a:moveTo>
                    <a:pt x="1529" y="1"/>
                  </a:moveTo>
                  <a:lnTo>
                    <a:pt x="624" y="523"/>
                  </a:lnTo>
                  <a:cubicBezTo>
                    <a:pt x="0" y="884"/>
                    <a:pt x="0" y="1469"/>
                    <a:pt x="624" y="1831"/>
                  </a:cubicBezTo>
                  <a:lnTo>
                    <a:pt x="860" y="1967"/>
                  </a:lnTo>
                  <a:cubicBezTo>
                    <a:pt x="1172" y="2147"/>
                    <a:pt x="1581" y="2237"/>
                    <a:pt x="1990" y="2237"/>
                  </a:cubicBezTo>
                  <a:cubicBezTo>
                    <a:pt x="2400" y="2237"/>
                    <a:pt x="2810" y="2146"/>
                    <a:pt x="3123" y="1966"/>
                  </a:cubicBezTo>
                  <a:lnTo>
                    <a:pt x="4028" y="1443"/>
                  </a:lnTo>
                  <a:lnTo>
                    <a:pt x="15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732;p60">
              <a:extLst>
                <a:ext uri="{FF2B5EF4-FFF2-40B4-BE49-F238E27FC236}">
                  <a16:creationId xmlns:a16="http://schemas.microsoft.com/office/drawing/2014/main" id="{B3EE0325-61DF-87BB-F8DB-CD11074E1AF9}"/>
                </a:ext>
              </a:extLst>
            </p:cNvPr>
            <p:cNvSpPr/>
            <p:nvPr/>
          </p:nvSpPr>
          <p:spPr>
            <a:xfrm>
              <a:off x="4562266" y="1862544"/>
              <a:ext cx="160992" cy="72885"/>
            </a:xfrm>
            <a:custGeom>
              <a:avLst/>
              <a:gdLst/>
              <a:ahLst/>
              <a:cxnLst/>
              <a:rect l="l" t="t" r="r" b="b"/>
              <a:pathLst>
                <a:path w="2094" h="948" extrusionOk="0">
                  <a:moveTo>
                    <a:pt x="973" y="0"/>
                  </a:moveTo>
                  <a:cubicBezTo>
                    <a:pt x="577" y="0"/>
                    <a:pt x="215" y="154"/>
                    <a:pt x="114" y="386"/>
                  </a:cubicBezTo>
                  <a:lnTo>
                    <a:pt x="0" y="616"/>
                  </a:lnTo>
                  <a:lnTo>
                    <a:pt x="309" y="794"/>
                  </a:lnTo>
                  <a:lnTo>
                    <a:pt x="453" y="436"/>
                  </a:lnTo>
                  <a:cubicBezTo>
                    <a:pt x="515" y="295"/>
                    <a:pt x="733" y="202"/>
                    <a:pt x="973" y="202"/>
                  </a:cubicBezTo>
                  <a:cubicBezTo>
                    <a:pt x="1016" y="202"/>
                    <a:pt x="1060" y="205"/>
                    <a:pt x="1104" y="212"/>
                  </a:cubicBezTo>
                  <a:lnTo>
                    <a:pt x="1247" y="233"/>
                  </a:lnTo>
                  <a:cubicBezTo>
                    <a:pt x="1533" y="275"/>
                    <a:pt x="1707" y="443"/>
                    <a:pt x="1634" y="608"/>
                  </a:cubicBezTo>
                  <a:lnTo>
                    <a:pt x="1507" y="898"/>
                  </a:lnTo>
                  <a:lnTo>
                    <a:pt x="1847" y="948"/>
                  </a:lnTo>
                  <a:lnTo>
                    <a:pt x="1974" y="657"/>
                  </a:lnTo>
                  <a:cubicBezTo>
                    <a:pt x="2093" y="385"/>
                    <a:pt x="1805" y="106"/>
                    <a:pt x="1332" y="37"/>
                  </a:cubicBezTo>
                  <a:lnTo>
                    <a:pt x="1189" y="16"/>
                  </a:lnTo>
                  <a:cubicBezTo>
                    <a:pt x="1117" y="5"/>
                    <a:pt x="1044" y="0"/>
                    <a:pt x="97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733;p60">
              <a:extLst>
                <a:ext uri="{FF2B5EF4-FFF2-40B4-BE49-F238E27FC236}">
                  <a16:creationId xmlns:a16="http://schemas.microsoft.com/office/drawing/2014/main" id="{DFF34120-377E-D145-41EC-1C251D092B3A}"/>
                </a:ext>
              </a:extLst>
            </p:cNvPr>
            <p:cNvSpPr/>
            <p:nvPr/>
          </p:nvSpPr>
          <p:spPr>
            <a:xfrm>
              <a:off x="4453560" y="1906518"/>
              <a:ext cx="225804" cy="125395"/>
            </a:xfrm>
            <a:custGeom>
              <a:avLst/>
              <a:gdLst/>
              <a:ahLst/>
              <a:cxnLst/>
              <a:rect l="l" t="t" r="r" b="b"/>
              <a:pathLst>
                <a:path w="2937" h="1631" extrusionOk="0">
                  <a:moveTo>
                    <a:pt x="1561" y="657"/>
                  </a:moveTo>
                  <a:cubicBezTo>
                    <a:pt x="1622" y="657"/>
                    <a:pt x="1684" y="671"/>
                    <a:pt x="1730" y="698"/>
                  </a:cubicBezTo>
                  <a:cubicBezTo>
                    <a:pt x="1806" y="741"/>
                    <a:pt x="1821" y="807"/>
                    <a:pt x="1771" y="858"/>
                  </a:cubicBezTo>
                  <a:cubicBezTo>
                    <a:pt x="1762" y="870"/>
                    <a:pt x="1747" y="882"/>
                    <a:pt x="1730" y="892"/>
                  </a:cubicBezTo>
                  <a:cubicBezTo>
                    <a:pt x="1685" y="918"/>
                    <a:pt x="1625" y="931"/>
                    <a:pt x="1566" y="931"/>
                  </a:cubicBezTo>
                  <a:cubicBezTo>
                    <a:pt x="1540" y="931"/>
                    <a:pt x="1514" y="929"/>
                    <a:pt x="1490" y="924"/>
                  </a:cubicBezTo>
                  <a:lnTo>
                    <a:pt x="1073" y="1164"/>
                  </a:lnTo>
                  <a:lnTo>
                    <a:pt x="922" y="1077"/>
                  </a:lnTo>
                  <a:lnTo>
                    <a:pt x="1339" y="837"/>
                  </a:lnTo>
                  <a:cubicBezTo>
                    <a:pt x="1310" y="789"/>
                    <a:pt x="1328" y="735"/>
                    <a:pt x="1394" y="698"/>
                  </a:cubicBezTo>
                  <a:cubicBezTo>
                    <a:pt x="1440" y="671"/>
                    <a:pt x="1501" y="657"/>
                    <a:pt x="1561" y="657"/>
                  </a:cubicBezTo>
                  <a:close/>
                  <a:moveTo>
                    <a:pt x="1116" y="1"/>
                  </a:moveTo>
                  <a:lnTo>
                    <a:pt x="456" y="382"/>
                  </a:lnTo>
                  <a:cubicBezTo>
                    <a:pt x="1" y="645"/>
                    <a:pt x="1" y="1072"/>
                    <a:pt x="456" y="1335"/>
                  </a:cubicBezTo>
                  <a:lnTo>
                    <a:pt x="628" y="1434"/>
                  </a:lnTo>
                  <a:cubicBezTo>
                    <a:pt x="855" y="1565"/>
                    <a:pt x="1153" y="1631"/>
                    <a:pt x="1450" y="1631"/>
                  </a:cubicBezTo>
                  <a:cubicBezTo>
                    <a:pt x="1749" y="1631"/>
                    <a:pt x="2049" y="1565"/>
                    <a:pt x="2277" y="1433"/>
                  </a:cubicBezTo>
                  <a:lnTo>
                    <a:pt x="2936" y="1053"/>
                  </a:lnTo>
                  <a:lnTo>
                    <a:pt x="111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734;p60">
              <a:extLst>
                <a:ext uri="{FF2B5EF4-FFF2-40B4-BE49-F238E27FC236}">
                  <a16:creationId xmlns:a16="http://schemas.microsoft.com/office/drawing/2014/main" id="{8AA30D9C-1965-FD23-618C-CAC75EA52A6C}"/>
                </a:ext>
              </a:extLst>
            </p:cNvPr>
            <p:cNvSpPr/>
            <p:nvPr/>
          </p:nvSpPr>
          <p:spPr>
            <a:xfrm>
              <a:off x="4020504" y="3638893"/>
              <a:ext cx="220883" cy="100101"/>
            </a:xfrm>
            <a:custGeom>
              <a:avLst/>
              <a:gdLst/>
              <a:ahLst/>
              <a:cxnLst/>
              <a:rect l="l" t="t" r="r" b="b"/>
              <a:pathLst>
                <a:path w="2873" h="1302" extrusionOk="0">
                  <a:moveTo>
                    <a:pt x="1538" y="0"/>
                  </a:moveTo>
                  <a:cubicBezTo>
                    <a:pt x="1439" y="0"/>
                    <a:pt x="1340" y="7"/>
                    <a:pt x="1240" y="22"/>
                  </a:cubicBezTo>
                  <a:lnTo>
                    <a:pt x="1044" y="51"/>
                  </a:lnTo>
                  <a:cubicBezTo>
                    <a:pt x="394" y="146"/>
                    <a:pt x="0" y="527"/>
                    <a:pt x="165" y="902"/>
                  </a:cubicBezTo>
                  <a:lnTo>
                    <a:pt x="339" y="1301"/>
                  </a:lnTo>
                  <a:lnTo>
                    <a:pt x="804" y="1234"/>
                  </a:lnTo>
                  <a:lnTo>
                    <a:pt x="630" y="835"/>
                  </a:lnTo>
                  <a:cubicBezTo>
                    <a:pt x="531" y="609"/>
                    <a:pt x="769" y="377"/>
                    <a:pt x="1161" y="320"/>
                  </a:cubicBezTo>
                  <a:lnTo>
                    <a:pt x="1358" y="291"/>
                  </a:lnTo>
                  <a:cubicBezTo>
                    <a:pt x="1418" y="282"/>
                    <a:pt x="1479" y="278"/>
                    <a:pt x="1538" y="278"/>
                  </a:cubicBezTo>
                  <a:cubicBezTo>
                    <a:pt x="1867" y="278"/>
                    <a:pt x="2166" y="407"/>
                    <a:pt x="2250" y="598"/>
                  </a:cubicBezTo>
                  <a:lnTo>
                    <a:pt x="2448" y="1089"/>
                  </a:lnTo>
                  <a:lnTo>
                    <a:pt x="2873" y="845"/>
                  </a:lnTo>
                  <a:lnTo>
                    <a:pt x="2716" y="530"/>
                  </a:lnTo>
                  <a:cubicBezTo>
                    <a:pt x="2577" y="212"/>
                    <a:pt x="2081" y="0"/>
                    <a:pt x="15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735;p60">
              <a:extLst>
                <a:ext uri="{FF2B5EF4-FFF2-40B4-BE49-F238E27FC236}">
                  <a16:creationId xmlns:a16="http://schemas.microsoft.com/office/drawing/2014/main" id="{18AFFDCA-DAAA-8AB3-F2D7-91805A4CAE2E}"/>
                </a:ext>
              </a:extLst>
            </p:cNvPr>
            <p:cNvSpPr/>
            <p:nvPr/>
          </p:nvSpPr>
          <p:spPr>
            <a:xfrm>
              <a:off x="4080623" y="3699319"/>
              <a:ext cx="309836" cy="172063"/>
            </a:xfrm>
            <a:custGeom>
              <a:avLst/>
              <a:gdLst/>
              <a:ahLst/>
              <a:cxnLst/>
              <a:rect l="l" t="t" r="r" b="b"/>
              <a:pathLst>
                <a:path w="4030" h="2238" extrusionOk="0">
                  <a:moveTo>
                    <a:pt x="1887" y="901"/>
                  </a:moveTo>
                  <a:cubicBezTo>
                    <a:pt x="1971" y="901"/>
                    <a:pt x="2054" y="919"/>
                    <a:pt x="2118" y="957"/>
                  </a:cubicBezTo>
                  <a:cubicBezTo>
                    <a:pt x="2208" y="1008"/>
                    <a:pt x="2232" y="1083"/>
                    <a:pt x="2194" y="1148"/>
                  </a:cubicBezTo>
                  <a:lnTo>
                    <a:pt x="2765" y="1477"/>
                  </a:lnTo>
                  <a:lnTo>
                    <a:pt x="2558" y="1597"/>
                  </a:lnTo>
                  <a:lnTo>
                    <a:pt x="1987" y="1267"/>
                  </a:lnTo>
                  <a:cubicBezTo>
                    <a:pt x="1953" y="1274"/>
                    <a:pt x="1917" y="1278"/>
                    <a:pt x="1881" y="1278"/>
                  </a:cubicBezTo>
                  <a:cubicBezTo>
                    <a:pt x="1800" y="1278"/>
                    <a:pt x="1719" y="1259"/>
                    <a:pt x="1656" y="1223"/>
                  </a:cubicBezTo>
                  <a:cubicBezTo>
                    <a:pt x="1632" y="1210"/>
                    <a:pt x="1612" y="1194"/>
                    <a:pt x="1601" y="1177"/>
                  </a:cubicBezTo>
                  <a:cubicBezTo>
                    <a:pt x="1532" y="1106"/>
                    <a:pt x="1553" y="1016"/>
                    <a:pt x="1656" y="957"/>
                  </a:cubicBezTo>
                  <a:cubicBezTo>
                    <a:pt x="1720" y="920"/>
                    <a:pt x="1804" y="901"/>
                    <a:pt x="1887" y="901"/>
                  </a:cubicBezTo>
                  <a:close/>
                  <a:moveTo>
                    <a:pt x="2500" y="0"/>
                  </a:moveTo>
                  <a:lnTo>
                    <a:pt x="1" y="1444"/>
                  </a:lnTo>
                  <a:lnTo>
                    <a:pt x="906" y="1965"/>
                  </a:lnTo>
                  <a:cubicBezTo>
                    <a:pt x="1219" y="2146"/>
                    <a:pt x="1630" y="2237"/>
                    <a:pt x="2040" y="2237"/>
                  </a:cubicBezTo>
                  <a:cubicBezTo>
                    <a:pt x="2448" y="2237"/>
                    <a:pt x="2857" y="2147"/>
                    <a:pt x="3168" y="1967"/>
                  </a:cubicBezTo>
                  <a:lnTo>
                    <a:pt x="3405" y="1830"/>
                  </a:lnTo>
                  <a:cubicBezTo>
                    <a:pt x="4030" y="1470"/>
                    <a:pt x="4030" y="884"/>
                    <a:pt x="3405" y="523"/>
                  </a:cubicBezTo>
                  <a:lnTo>
                    <a:pt x="250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736;p60">
              <a:extLst>
                <a:ext uri="{FF2B5EF4-FFF2-40B4-BE49-F238E27FC236}">
                  <a16:creationId xmlns:a16="http://schemas.microsoft.com/office/drawing/2014/main" id="{1CD6F7AE-3181-3A88-0F93-36DAD3082465}"/>
                </a:ext>
              </a:extLst>
            </p:cNvPr>
            <p:cNvSpPr/>
            <p:nvPr/>
          </p:nvSpPr>
          <p:spPr>
            <a:xfrm>
              <a:off x="5861588" y="2747105"/>
              <a:ext cx="602528" cy="357504"/>
            </a:xfrm>
            <a:custGeom>
              <a:avLst/>
              <a:gdLst/>
              <a:ahLst/>
              <a:cxnLst/>
              <a:rect l="l" t="t" r="r" b="b"/>
              <a:pathLst>
                <a:path w="7837" h="4650" extrusionOk="0">
                  <a:moveTo>
                    <a:pt x="1082" y="333"/>
                  </a:moveTo>
                  <a:lnTo>
                    <a:pt x="1324" y="473"/>
                  </a:lnTo>
                  <a:lnTo>
                    <a:pt x="1015" y="594"/>
                  </a:lnTo>
                  <a:lnTo>
                    <a:pt x="775" y="455"/>
                  </a:lnTo>
                  <a:lnTo>
                    <a:pt x="1082" y="333"/>
                  </a:lnTo>
                  <a:close/>
                  <a:moveTo>
                    <a:pt x="1460" y="0"/>
                  </a:moveTo>
                  <a:cubicBezTo>
                    <a:pt x="1449" y="0"/>
                    <a:pt x="1439" y="2"/>
                    <a:pt x="1430" y="5"/>
                  </a:cubicBezTo>
                  <a:lnTo>
                    <a:pt x="1066" y="151"/>
                  </a:lnTo>
                  <a:lnTo>
                    <a:pt x="851" y="27"/>
                  </a:lnTo>
                  <a:cubicBezTo>
                    <a:pt x="835" y="17"/>
                    <a:pt x="816" y="12"/>
                    <a:pt x="795" y="12"/>
                  </a:cubicBezTo>
                  <a:cubicBezTo>
                    <a:pt x="791" y="12"/>
                    <a:pt x="788" y="12"/>
                    <a:pt x="784" y="12"/>
                  </a:cubicBezTo>
                  <a:cubicBezTo>
                    <a:pt x="758" y="15"/>
                    <a:pt x="734" y="21"/>
                    <a:pt x="713" y="34"/>
                  </a:cubicBezTo>
                  <a:cubicBezTo>
                    <a:pt x="690" y="47"/>
                    <a:pt x="678" y="61"/>
                    <a:pt x="676" y="75"/>
                  </a:cubicBezTo>
                  <a:cubicBezTo>
                    <a:pt x="673" y="89"/>
                    <a:pt x="684" y="102"/>
                    <a:pt x="706" y="116"/>
                  </a:cubicBezTo>
                  <a:lnTo>
                    <a:pt x="883" y="217"/>
                  </a:lnTo>
                  <a:lnTo>
                    <a:pt x="575" y="340"/>
                  </a:lnTo>
                  <a:lnTo>
                    <a:pt x="363" y="217"/>
                  </a:lnTo>
                  <a:cubicBezTo>
                    <a:pt x="348" y="209"/>
                    <a:pt x="330" y="204"/>
                    <a:pt x="308" y="204"/>
                  </a:cubicBezTo>
                  <a:cubicBezTo>
                    <a:pt x="304" y="204"/>
                    <a:pt x="300" y="204"/>
                    <a:pt x="295" y="205"/>
                  </a:cubicBezTo>
                  <a:cubicBezTo>
                    <a:pt x="268" y="206"/>
                    <a:pt x="243" y="214"/>
                    <a:pt x="222" y="226"/>
                  </a:cubicBezTo>
                  <a:cubicBezTo>
                    <a:pt x="200" y="239"/>
                    <a:pt x="189" y="252"/>
                    <a:pt x="187" y="267"/>
                  </a:cubicBezTo>
                  <a:cubicBezTo>
                    <a:pt x="185" y="281"/>
                    <a:pt x="194" y="295"/>
                    <a:pt x="215" y="307"/>
                  </a:cubicBezTo>
                  <a:lnTo>
                    <a:pt x="390" y="409"/>
                  </a:lnTo>
                  <a:lnTo>
                    <a:pt x="35" y="554"/>
                  </a:lnTo>
                  <a:cubicBezTo>
                    <a:pt x="9" y="569"/>
                    <a:pt x="0" y="585"/>
                    <a:pt x="9" y="606"/>
                  </a:cubicBezTo>
                  <a:cubicBezTo>
                    <a:pt x="17" y="626"/>
                    <a:pt x="35" y="644"/>
                    <a:pt x="63" y="660"/>
                  </a:cubicBezTo>
                  <a:cubicBezTo>
                    <a:pt x="80" y="670"/>
                    <a:pt x="102" y="677"/>
                    <a:pt x="131" y="682"/>
                  </a:cubicBezTo>
                  <a:cubicBezTo>
                    <a:pt x="143" y="685"/>
                    <a:pt x="154" y="686"/>
                    <a:pt x="164" y="686"/>
                  </a:cubicBezTo>
                  <a:cubicBezTo>
                    <a:pt x="177" y="686"/>
                    <a:pt x="189" y="684"/>
                    <a:pt x="199" y="680"/>
                  </a:cubicBezTo>
                  <a:lnTo>
                    <a:pt x="592" y="526"/>
                  </a:lnTo>
                  <a:lnTo>
                    <a:pt x="832" y="663"/>
                  </a:lnTo>
                  <a:lnTo>
                    <a:pt x="472" y="806"/>
                  </a:lnTo>
                  <a:cubicBezTo>
                    <a:pt x="447" y="821"/>
                    <a:pt x="438" y="839"/>
                    <a:pt x="447" y="859"/>
                  </a:cubicBezTo>
                  <a:cubicBezTo>
                    <a:pt x="455" y="878"/>
                    <a:pt x="473" y="896"/>
                    <a:pt x="501" y="913"/>
                  </a:cubicBezTo>
                  <a:cubicBezTo>
                    <a:pt x="520" y="924"/>
                    <a:pt x="544" y="932"/>
                    <a:pt x="571" y="937"/>
                  </a:cubicBezTo>
                  <a:cubicBezTo>
                    <a:pt x="583" y="939"/>
                    <a:pt x="594" y="940"/>
                    <a:pt x="604" y="940"/>
                  </a:cubicBezTo>
                  <a:cubicBezTo>
                    <a:pt x="617" y="940"/>
                    <a:pt x="628" y="938"/>
                    <a:pt x="637" y="934"/>
                  </a:cubicBezTo>
                  <a:lnTo>
                    <a:pt x="1031" y="779"/>
                  </a:lnTo>
                  <a:lnTo>
                    <a:pt x="1244" y="902"/>
                  </a:lnTo>
                  <a:cubicBezTo>
                    <a:pt x="1261" y="912"/>
                    <a:pt x="1284" y="916"/>
                    <a:pt x="1312" y="916"/>
                  </a:cubicBezTo>
                  <a:cubicBezTo>
                    <a:pt x="1340" y="915"/>
                    <a:pt x="1366" y="910"/>
                    <a:pt x="1387" y="897"/>
                  </a:cubicBezTo>
                  <a:cubicBezTo>
                    <a:pt x="1409" y="884"/>
                    <a:pt x="1419" y="870"/>
                    <a:pt x="1419" y="853"/>
                  </a:cubicBezTo>
                  <a:cubicBezTo>
                    <a:pt x="1419" y="837"/>
                    <a:pt x="1410" y="822"/>
                    <a:pt x="1392" y="812"/>
                  </a:cubicBezTo>
                  <a:lnTo>
                    <a:pt x="1215" y="709"/>
                  </a:lnTo>
                  <a:lnTo>
                    <a:pt x="1525" y="589"/>
                  </a:lnTo>
                  <a:lnTo>
                    <a:pt x="1735" y="710"/>
                  </a:lnTo>
                  <a:cubicBezTo>
                    <a:pt x="1750" y="719"/>
                    <a:pt x="1769" y="723"/>
                    <a:pt x="1793" y="723"/>
                  </a:cubicBezTo>
                  <a:cubicBezTo>
                    <a:pt x="1796" y="723"/>
                    <a:pt x="1799" y="723"/>
                    <a:pt x="1802" y="723"/>
                  </a:cubicBezTo>
                  <a:cubicBezTo>
                    <a:pt x="1830" y="723"/>
                    <a:pt x="1855" y="716"/>
                    <a:pt x="1876" y="704"/>
                  </a:cubicBezTo>
                  <a:cubicBezTo>
                    <a:pt x="1897" y="691"/>
                    <a:pt x="1908" y="677"/>
                    <a:pt x="1908" y="661"/>
                  </a:cubicBezTo>
                  <a:cubicBezTo>
                    <a:pt x="1908" y="645"/>
                    <a:pt x="1899" y="632"/>
                    <a:pt x="1881" y="621"/>
                  </a:cubicBezTo>
                  <a:lnTo>
                    <a:pt x="1704" y="519"/>
                  </a:lnTo>
                  <a:lnTo>
                    <a:pt x="2027" y="392"/>
                  </a:lnTo>
                  <a:cubicBezTo>
                    <a:pt x="2054" y="376"/>
                    <a:pt x="2063" y="358"/>
                    <a:pt x="2055" y="339"/>
                  </a:cubicBezTo>
                  <a:cubicBezTo>
                    <a:pt x="2048" y="320"/>
                    <a:pt x="2031" y="303"/>
                    <a:pt x="2004" y="287"/>
                  </a:cubicBezTo>
                  <a:cubicBezTo>
                    <a:pt x="1984" y="276"/>
                    <a:pt x="1960" y="266"/>
                    <a:pt x="1935" y="260"/>
                  </a:cubicBezTo>
                  <a:cubicBezTo>
                    <a:pt x="1922" y="257"/>
                    <a:pt x="1911" y="256"/>
                    <a:pt x="1901" y="256"/>
                  </a:cubicBezTo>
                  <a:cubicBezTo>
                    <a:pt x="1890" y="256"/>
                    <a:pt x="1880" y="258"/>
                    <a:pt x="1872" y="261"/>
                  </a:cubicBezTo>
                  <a:lnTo>
                    <a:pt x="1506" y="404"/>
                  </a:lnTo>
                  <a:lnTo>
                    <a:pt x="1263" y="264"/>
                  </a:lnTo>
                  <a:lnTo>
                    <a:pt x="1585" y="137"/>
                  </a:lnTo>
                  <a:cubicBezTo>
                    <a:pt x="1613" y="120"/>
                    <a:pt x="1623" y="103"/>
                    <a:pt x="1616" y="84"/>
                  </a:cubicBezTo>
                  <a:cubicBezTo>
                    <a:pt x="1608" y="65"/>
                    <a:pt x="1590" y="48"/>
                    <a:pt x="1563" y="33"/>
                  </a:cubicBezTo>
                  <a:cubicBezTo>
                    <a:pt x="1542" y="20"/>
                    <a:pt x="1519" y="11"/>
                    <a:pt x="1493" y="4"/>
                  </a:cubicBezTo>
                  <a:cubicBezTo>
                    <a:pt x="1481" y="2"/>
                    <a:pt x="1470" y="0"/>
                    <a:pt x="1460" y="0"/>
                  </a:cubicBezTo>
                  <a:close/>
                  <a:moveTo>
                    <a:pt x="2602" y="1433"/>
                  </a:moveTo>
                  <a:cubicBezTo>
                    <a:pt x="2623" y="1433"/>
                    <a:pt x="2646" y="1436"/>
                    <a:pt x="2669" y="1442"/>
                  </a:cubicBezTo>
                  <a:cubicBezTo>
                    <a:pt x="2732" y="1458"/>
                    <a:pt x="2803" y="1490"/>
                    <a:pt x="2883" y="1535"/>
                  </a:cubicBezTo>
                  <a:lnTo>
                    <a:pt x="2945" y="1571"/>
                  </a:lnTo>
                  <a:lnTo>
                    <a:pt x="2867" y="1616"/>
                  </a:lnTo>
                  <a:cubicBezTo>
                    <a:pt x="2848" y="1627"/>
                    <a:pt x="2824" y="1635"/>
                    <a:pt x="2796" y="1639"/>
                  </a:cubicBezTo>
                  <a:cubicBezTo>
                    <a:pt x="2776" y="1642"/>
                    <a:pt x="2756" y="1644"/>
                    <a:pt x="2736" y="1644"/>
                  </a:cubicBezTo>
                  <a:cubicBezTo>
                    <a:pt x="2725" y="1644"/>
                    <a:pt x="2715" y="1644"/>
                    <a:pt x="2704" y="1643"/>
                  </a:cubicBezTo>
                  <a:cubicBezTo>
                    <a:pt x="2671" y="1641"/>
                    <a:pt x="2638" y="1636"/>
                    <a:pt x="2605" y="1627"/>
                  </a:cubicBezTo>
                  <a:cubicBezTo>
                    <a:pt x="2572" y="1618"/>
                    <a:pt x="2542" y="1606"/>
                    <a:pt x="2513" y="1589"/>
                  </a:cubicBezTo>
                  <a:cubicBezTo>
                    <a:pt x="2478" y="1570"/>
                    <a:pt x="2458" y="1548"/>
                    <a:pt x="2453" y="1526"/>
                  </a:cubicBezTo>
                  <a:cubicBezTo>
                    <a:pt x="2447" y="1503"/>
                    <a:pt x="2462" y="1482"/>
                    <a:pt x="2496" y="1461"/>
                  </a:cubicBezTo>
                  <a:cubicBezTo>
                    <a:pt x="2529" y="1443"/>
                    <a:pt x="2564" y="1433"/>
                    <a:pt x="2602" y="1433"/>
                  </a:cubicBezTo>
                  <a:close/>
                  <a:moveTo>
                    <a:pt x="2774" y="902"/>
                  </a:moveTo>
                  <a:cubicBezTo>
                    <a:pt x="2767" y="902"/>
                    <a:pt x="2759" y="902"/>
                    <a:pt x="2751" y="902"/>
                  </a:cubicBezTo>
                  <a:cubicBezTo>
                    <a:pt x="2635" y="904"/>
                    <a:pt x="2522" y="921"/>
                    <a:pt x="2413" y="953"/>
                  </a:cubicBezTo>
                  <a:cubicBezTo>
                    <a:pt x="2305" y="983"/>
                    <a:pt x="2204" y="1026"/>
                    <a:pt x="2110" y="1080"/>
                  </a:cubicBezTo>
                  <a:cubicBezTo>
                    <a:pt x="2001" y="1143"/>
                    <a:pt x="1924" y="1207"/>
                    <a:pt x="1878" y="1272"/>
                  </a:cubicBezTo>
                  <a:cubicBezTo>
                    <a:pt x="1833" y="1336"/>
                    <a:pt x="1812" y="1401"/>
                    <a:pt x="1815" y="1463"/>
                  </a:cubicBezTo>
                  <a:cubicBezTo>
                    <a:pt x="1820" y="1525"/>
                    <a:pt x="1844" y="1583"/>
                    <a:pt x="1892" y="1639"/>
                  </a:cubicBezTo>
                  <a:cubicBezTo>
                    <a:pt x="1939" y="1696"/>
                    <a:pt x="2001" y="1746"/>
                    <a:pt x="2079" y="1791"/>
                  </a:cubicBezTo>
                  <a:cubicBezTo>
                    <a:pt x="2115" y="1813"/>
                    <a:pt x="2156" y="1834"/>
                    <a:pt x="2205" y="1856"/>
                  </a:cubicBezTo>
                  <a:cubicBezTo>
                    <a:pt x="2252" y="1877"/>
                    <a:pt x="2299" y="1895"/>
                    <a:pt x="2346" y="1911"/>
                  </a:cubicBezTo>
                  <a:cubicBezTo>
                    <a:pt x="2393" y="1927"/>
                    <a:pt x="2436" y="1937"/>
                    <a:pt x="2475" y="1943"/>
                  </a:cubicBezTo>
                  <a:cubicBezTo>
                    <a:pt x="2490" y="1946"/>
                    <a:pt x="2503" y="1947"/>
                    <a:pt x="2515" y="1947"/>
                  </a:cubicBezTo>
                  <a:cubicBezTo>
                    <a:pt x="2534" y="1947"/>
                    <a:pt x="2549" y="1944"/>
                    <a:pt x="2560" y="1938"/>
                  </a:cubicBezTo>
                  <a:cubicBezTo>
                    <a:pt x="2570" y="1932"/>
                    <a:pt x="2578" y="1922"/>
                    <a:pt x="2582" y="1909"/>
                  </a:cubicBezTo>
                  <a:cubicBezTo>
                    <a:pt x="2587" y="1894"/>
                    <a:pt x="2580" y="1882"/>
                    <a:pt x="2562" y="1871"/>
                  </a:cubicBezTo>
                  <a:cubicBezTo>
                    <a:pt x="2552" y="1865"/>
                    <a:pt x="2536" y="1859"/>
                    <a:pt x="2516" y="1853"/>
                  </a:cubicBezTo>
                  <a:cubicBezTo>
                    <a:pt x="2496" y="1848"/>
                    <a:pt x="2472" y="1841"/>
                    <a:pt x="2442" y="1832"/>
                  </a:cubicBezTo>
                  <a:cubicBezTo>
                    <a:pt x="2413" y="1823"/>
                    <a:pt x="2380" y="1812"/>
                    <a:pt x="2344" y="1796"/>
                  </a:cubicBezTo>
                  <a:cubicBezTo>
                    <a:pt x="2308" y="1781"/>
                    <a:pt x="2269" y="1761"/>
                    <a:pt x="2225" y="1736"/>
                  </a:cubicBezTo>
                  <a:cubicBezTo>
                    <a:pt x="2134" y="1683"/>
                    <a:pt x="2071" y="1630"/>
                    <a:pt x="2038" y="1580"/>
                  </a:cubicBezTo>
                  <a:cubicBezTo>
                    <a:pt x="2004" y="1528"/>
                    <a:pt x="1993" y="1478"/>
                    <a:pt x="2003" y="1430"/>
                  </a:cubicBezTo>
                  <a:cubicBezTo>
                    <a:pt x="2015" y="1380"/>
                    <a:pt x="2043" y="1334"/>
                    <a:pt x="2090" y="1289"/>
                  </a:cubicBezTo>
                  <a:cubicBezTo>
                    <a:pt x="2136" y="1245"/>
                    <a:pt x="2194" y="1204"/>
                    <a:pt x="2260" y="1164"/>
                  </a:cubicBezTo>
                  <a:cubicBezTo>
                    <a:pt x="2332" y="1123"/>
                    <a:pt x="2410" y="1088"/>
                    <a:pt x="2493" y="1061"/>
                  </a:cubicBezTo>
                  <a:cubicBezTo>
                    <a:pt x="2576" y="1032"/>
                    <a:pt x="2664" y="1016"/>
                    <a:pt x="2757" y="1011"/>
                  </a:cubicBezTo>
                  <a:cubicBezTo>
                    <a:pt x="2774" y="1010"/>
                    <a:pt x="2792" y="1009"/>
                    <a:pt x="2811" y="1009"/>
                  </a:cubicBezTo>
                  <a:cubicBezTo>
                    <a:pt x="2886" y="1009"/>
                    <a:pt x="2964" y="1019"/>
                    <a:pt x="3044" y="1037"/>
                  </a:cubicBezTo>
                  <a:cubicBezTo>
                    <a:pt x="3143" y="1061"/>
                    <a:pt x="3244" y="1102"/>
                    <a:pt x="3349" y="1162"/>
                  </a:cubicBezTo>
                  <a:cubicBezTo>
                    <a:pt x="3530" y="1267"/>
                    <a:pt x="3618" y="1370"/>
                    <a:pt x="3612" y="1472"/>
                  </a:cubicBezTo>
                  <a:cubicBezTo>
                    <a:pt x="3606" y="1573"/>
                    <a:pt x="3518" y="1673"/>
                    <a:pt x="3349" y="1771"/>
                  </a:cubicBezTo>
                  <a:cubicBezTo>
                    <a:pt x="3322" y="1787"/>
                    <a:pt x="3291" y="1803"/>
                    <a:pt x="3257" y="1820"/>
                  </a:cubicBezTo>
                  <a:cubicBezTo>
                    <a:pt x="3222" y="1836"/>
                    <a:pt x="3184" y="1851"/>
                    <a:pt x="3147" y="1862"/>
                  </a:cubicBezTo>
                  <a:cubicBezTo>
                    <a:pt x="3110" y="1874"/>
                    <a:pt x="3073" y="1879"/>
                    <a:pt x="3038" y="1880"/>
                  </a:cubicBezTo>
                  <a:cubicBezTo>
                    <a:pt x="3034" y="1881"/>
                    <a:pt x="3030" y="1881"/>
                    <a:pt x="3026" y="1881"/>
                  </a:cubicBezTo>
                  <a:cubicBezTo>
                    <a:pt x="2995" y="1881"/>
                    <a:pt x="2967" y="1873"/>
                    <a:pt x="2942" y="1859"/>
                  </a:cubicBezTo>
                  <a:cubicBezTo>
                    <a:pt x="2919" y="1845"/>
                    <a:pt x="2906" y="1830"/>
                    <a:pt x="2906" y="1812"/>
                  </a:cubicBezTo>
                  <a:cubicBezTo>
                    <a:pt x="2905" y="1794"/>
                    <a:pt x="2918" y="1773"/>
                    <a:pt x="2944" y="1752"/>
                  </a:cubicBezTo>
                  <a:lnTo>
                    <a:pt x="3262" y="1568"/>
                  </a:lnTo>
                  <a:cubicBezTo>
                    <a:pt x="3303" y="1545"/>
                    <a:pt x="3331" y="1520"/>
                    <a:pt x="3344" y="1492"/>
                  </a:cubicBezTo>
                  <a:cubicBezTo>
                    <a:pt x="3359" y="1465"/>
                    <a:pt x="3362" y="1437"/>
                    <a:pt x="3355" y="1409"/>
                  </a:cubicBezTo>
                  <a:cubicBezTo>
                    <a:pt x="3347" y="1379"/>
                    <a:pt x="3329" y="1351"/>
                    <a:pt x="3300" y="1322"/>
                  </a:cubicBezTo>
                  <a:cubicBezTo>
                    <a:pt x="3272" y="1294"/>
                    <a:pt x="3236" y="1266"/>
                    <a:pt x="3190" y="1240"/>
                  </a:cubicBezTo>
                  <a:cubicBezTo>
                    <a:pt x="3156" y="1221"/>
                    <a:pt x="3120" y="1202"/>
                    <a:pt x="3080" y="1186"/>
                  </a:cubicBezTo>
                  <a:cubicBezTo>
                    <a:pt x="3040" y="1170"/>
                    <a:pt x="3002" y="1156"/>
                    <a:pt x="2965" y="1146"/>
                  </a:cubicBezTo>
                  <a:cubicBezTo>
                    <a:pt x="2928" y="1137"/>
                    <a:pt x="2894" y="1132"/>
                    <a:pt x="2864" y="1129"/>
                  </a:cubicBezTo>
                  <a:cubicBezTo>
                    <a:pt x="2860" y="1129"/>
                    <a:pt x="2856" y="1129"/>
                    <a:pt x="2852" y="1129"/>
                  </a:cubicBezTo>
                  <a:cubicBezTo>
                    <a:pt x="2827" y="1129"/>
                    <a:pt x="2808" y="1133"/>
                    <a:pt x="2795" y="1141"/>
                  </a:cubicBezTo>
                  <a:cubicBezTo>
                    <a:pt x="2780" y="1148"/>
                    <a:pt x="2769" y="1161"/>
                    <a:pt x="2760" y="1178"/>
                  </a:cubicBezTo>
                  <a:cubicBezTo>
                    <a:pt x="2752" y="1195"/>
                    <a:pt x="2755" y="1208"/>
                    <a:pt x="2772" y="1218"/>
                  </a:cubicBezTo>
                  <a:cubicBezTo>
                    <a:pt x="2781" y="1223"/>
                    <a:pt x="2793" y="1226"/>
                    <a:pt x="2808" y="1230"/>
                  </a:cubicBezTo>
                  <a:cubicBezTo>
                    <a:pt x="2824" y="1233"/>
                    <a:pt x="2842" y="1237"/>
                    <a:pt x="2864" y="1242"/>
                  </a:cubicBezTo>
                  <a:cubicBezTo>
                    <a:pt x="2884" y="1246"/>
                    <a:pt x="2907" y="1254"/>
                    <a:pt x="2936" y="1263"/>
                  </a:cubicBezTo>
                  <a:cubicBezTo>
                    <a:pt x="2963" y="1273"/>
                    <a:pt x="2992" y="1288"/>
                    <a:pt x="3025" y="1306"/>
                  </a:cubicBezTo>
                  <a:cubicBezTo>
                    <a:pt x="3146" y="1377"/>
                    <a:pt x="3161" y="1440"/>
                    <a:pt x="3065" y="1494"/>
                  </a:cubicBezTo>
                  <a:lnTo>
                    <a:pt x="3034" y="1513"/>
                  </a:lnTo>
                  <a:lnTo>
                    <a:pt x="2956" y="1468"/>
                  </a:lnTo>
                  <a:cubicBezTo>
                    <a:pt x="2895" y="1433"/>
                    <a:pt x="2835" y="1403"/>
                    <a:pt x="2778" y="1377"/>
                  </a:cubicBezTo>
                  <a:cubicBezTo>
                    <a:pt x="2721" y="1352"/>
                    <a:pt x="2664" y="1334"/>
                    <a:pt x="2610" y="1322"/>
                  </a:cubicBezTo>
                  <a:cubicBezTo>
                    <a:pt x="2573" y="1314"/>
                    <a:pt x="2538" y="1310"/>
                    <a:pt x="2504" y="1310"/>
                  </a:cubicBezTo>
                  <a:cubicBezTo>
                    <a:pt x="2488" y="1310"/>
                    <a:pt x="2472" y="1311"/>
                    <a:pt x="2456" y="1313"/>
                  </a:cubicBezTo>
                  <a:cubicBezTo>
                    <a:pt x="2406" y="1318"/>
                    <a:pt x="2360" y="1333"/>
                    <a:pt x="2315" y="1359"/>
                  </a:cubicBezTo>
                  <a:cubicBezTo>
                    <a:pt x="2278" y="1380"/>
                    <a:pt x="2252" y="1404"/>
                    <a:pt x="2240" y="1428"/>
                  </a:cubicBezTo>
                  <a:cubicBezTo>
                    <a:pt x="2227" y="1452"/>
                    <a:pt x="2225" y="1476"/>
                    <a:pt x="2233" y="1501"/>
                  </a:cubicBezTo>
                  <a:cubicBezTo>
                    <a:pt x="2241" y="1525"/>
                    <a:pt x="2257" y="1548"/>
                    <a:pt x="2279" y="1572"/>
                  </a:cubicBezTo>
                  <a:cubicBezTo>
                    <a:pt x="2302" y="1594"/>
                    <a:pt x="2330" y="1615"/>
                    <a:pt x="2364" y="1635"/>
                  </a:cubicBezTo>
                  <a:cubicBezTo>
                    <a:pt x="2422" y="1669"/>
                    <a:pt x="2482" y="1690"/>
                    <a:pt x="2542" y="1700"/>
                  </a:cubicBezTo>
                  <a:cubicBezTo>
                    <a:pt x="2602" y="1710"/>
                    <a:pt x="2669" y="1715"/>
                    <a:pt x="2742" y="1715"/>
                  </a:cubicBezTo>
                  <a:cubicBezTo>
                    <a:pt x="2714" y="1741"/>
                    <a:pt x="2705" y="1772"/>
                    <a:pt x="2717" y="1808"/>
                  </a:cubicBezTo>
                  <a:cubicBezTo>
                    <a:pt x="2728" y="1845"/>
                    <a:pt x="2763" y="1880"/>
                    <a:pt x="2822" y="1914"/>
                  </a:cubicBezTo>
                  <a:cubicBezTo>
                    <a:pt x="2873" y="1943"/>
                    <a:pt x="2928" y="1963"/>
                    <a:pt x="2986" y="1970"/>
                  </a:cubicBezTo>
                  <a:cubicBezTo>
                    <a:pt x="3016" y="1974"/>
                    <a:pt x="3045" y="1976"/>
                    <a:pt x="3075" y="1976"/>
                  </a:cubicBezTo>
                  <a:cubicBezTo>
                    <a:pt x="3105" y="1976"/>
                    <a:pt x="3135" y="1974"/>
                    <a:pt x="3165" y="1970"/>
                  </a:cubicBezTo>
                  <a:cubicBezTo>
                    <a:pt x="3226" y="1961"/>
                    <a:pt x="3286" y="1946"/>
                    <a:pt x="3347" y="1923"/>
                  </a:cubicBezTo>
                  <a:cubicBezTo>
                    <a:pt x="3407" y="1900"/>
                    <a:pt x="3465" y="1872"/>
                    <a:pt x="3521" y="1840"/>
                  </a:cubicBezTo>
                  <a:cubicBezTo>
                    <a:pt x="3718" y="1726"/>
                    <a:pt x="3813" y="1604"/>
                    <a:pt x="3806" y="1475"/>
                  </a:cubicBezTo>
                  <a:cubicBezTo>
                    <a:pt x="3798" y="1344"/>
                    <a:pt x="3688" y="1217"/>
                    <a:pt x="3472" y="1093"/>
                  </a:cubicBezTo>
                  <a:cubicBezTo>
                    <a:pt x="3352" y="1025"/>
                    <a:pt x="3232" y="975"/>
                    <a:pt x="3109" y="943"/>
                  </a:cubicBezTo>
                  <a:cubicBezTo>
                    <a:pt x="2995" y="916"/>
                    <a:pt x="2883" y="902"/>
                    <a:pt x="2774" y="902"/>
                  </a:cubicBezTo>
                  <a:close/>
                  <a:moveTo>
                    <a:pt x="4598" y="1925"/>
                  </a:moveTo>
                  <a:cubicBezTo>
                    <a:pt x="4603" y="1925"/>
                    <a:pt x="4608" y="1925"/>
                    <a:pt x="4613" y="1925"/>
                  </a:cubicBezTo>
                  <a:cubicBezTo>
                    <a:pt x="4655" y="1928"/>
                    <a:pt x="4695" y="1941"/>
                    <a:pt x="4735" y="1965"/>
                  </a:cubicBezTo>
                  <a:cubicBezTo>
                    <a:pt x="4776" y="1987"/>
                    <a:pt x="4799" y="2011"/>
                    <a:pt x="4805" y="2036"/>
                  </a:cubicBezTo>
                  <a:cubicBezTo>
                    <a:pt x="4811" y="2059"/>
                    <a:pt x="4794" y="2082"/>
                    <a:pt x="4755" y="2106"/>
                  </a:cubicBezTo>
                  <a:lnTo>
                    <a:pt x="4474" y="2268"/>
                  </a:lnTo>
                  <a:cubicBezTo>
                    <a:pt x="4440" y="2287"/>
                    <a:pt x="4406" y="2297"/>
                    <a:pt x="4370" y="2297"/>
                  </a:cubicBezTo>
                  <a:cubicBezTo>
                    <a:pt x="4365" y="2297"/>
                    <a:pt x="4359" y="2296"/>
                    <a:pt x="4353" y="2296"/>
                  </a:cubicBezTo>
                  <a:cubicBezTo>
                    <a:pt x="4312" y="2293"/>
                    <a:pt x="4271" y="2279"/>
                    <a:pt x="4231" y="2256"/>
                  </a:cubicBezTo>
                  <a:cubicBezTo>
                    <a:pt x="4190" y="2233"/>
                    <a:pt x="4168" y="2209"/>
                    <a:pt x="4163" y="2186"/>
                  </a:cubicBezTo>
                  <a:cubicBezTo>
                    <a:pt x="4157" y="2162"/>
                    <a:pt x="4174" y="2139"/>
                    <a:pt x="4214" y="2117"/>
                  </a:cubicBezTo>
                  <a:lnTo>
                    <a:pt x="4494" y="1955"/>
                  </a:lnTo>
                  <a:cubicBezTo>
                    <a:pt x="4529" y="1935"/>
                    <a:pt x="4563" y="1925"/>
                    <a:pt x="4598" y="1925"/>
                  </a:cubicBezTo>
                  <a:close/>
                  <a:moveTo>
                    <a:pt x="4554" y="1806"/>
                  </a:moveTo>
                  <a:cubicBezTo>
                    <a:pt x="4482" y="1806"/>
                    <a:pt x="4411" y="1827"/>
                    <a:pt x="4342" y="1867"/>
                  </a:cubicBezTo>
                  <a:lnTo>
                    <a:pt x="4062" y="2029"/>
                  </a:lnTo>
                  <a:cubicBezTo>
                    <a:pt x="4018" y="2054"/>
                    <a:pt x="3988" y="2079"/>
                    <a:pt x="3974" y="2104"/>
                  </a:cubicBezTo>
                  <a:cubicBezTo>
                    <a:pt x="3959" y="2130"/>
                    <a:pt x="3955" y="2155"/>
                    <a:pt x="3961" y="2180"/>
                  </a:cubicBezTo>
                  <a:cubicBezTo>
                    <a:pt x="3968" y="2206"/>
                    <a:pt x="3984" y="2231"/>
                    <a:pt x="4010" y="2254"/>
                  </a:cubicBezTo>
                  <a:cubicBezTo>
                    <a:pt x="4036" y="2279"/>
                    <a:pt x="4070" y="2303"/>
                    <a:pt x="4109" y="2326"/>
                  </a:cubicBezTo>
                  <a:cubicBezTo>
                    <a:pt x="4148" y="2349"/>
                    <a:pt x="4189" y="2368"/>
                    <a:pt x="4232" y="2383"/>
                  </a:cubicBezTo>
                  <a:cubicBezTo>
                    <a:pt x="4275" y="2398"/>
                    <a:pt x="4318" y="2407"/>
                    <a:pt x="4361" y="2412"/>
                  </a:cubicBezTo>
                  <a:cubicBezTo>
                    <a:pt x="4374" y="2413"/>
                    <a:pt x="4387" y="2413"/>
                    <a:pt x="4400" y="2413"/>
                  </a:cubicBezTo>
                  <a:cubicBezTo>
                    <a:pt x="4431" y="2413"/>
                    <a:pt x="4462" y="2410"/>
                    <a:pt x="4493" y="2404"/>
                  </a:cubicBezTo>
                  <a:cubicBezTo>
                    <a:pt x="4537" y="2396"/>
                    <a:pt x="4581" y="2379"/>
                    <a:pt x="4624" y="2354"/>
                  </a:cubicBezTo>
                  <a:lnTo>
                    <a:pt x="4905" y="2192"/>
                  </a:lnTo>
                  <a:cubicBezTo>
                    <a:pt x="4948" y="2166"/>
                    <a:pt x="4977" y="2142"/>
                    <a:pt x="4992" y="2116"/>
                  </a:cubicBezTo>
                  <a:cubicBezTo>
                    <a:pt x="5006" y="2091"/>
                    <a:pt x="5011" y="2065"/>
                    <a:pt x="5004" y="2040"/>
                  </a:cubicBezTo>
                  <a:cubicBezTo>
                    <a:pt x="4997" y="2016"/>
                    <a:pt x="4982" y="1991"/>
                    <a:pt x="4955" y="1966"/>
                  </a:cubicBezTo>
                  <a:cubicBezTo>
                    <a:pt x="4929" y="1941"/>
                    <a:pt x="4896" y="1918"/>
                    <a:pt x="4857" y="1895"/>
                  </a:cubicBezTo>
                  <a:cubicBezTo>
                    <a:pt x="4777" y="1848"/>
                    <a:pt x="4691" y="1820"/>
                    <a:pt x="4602" y="1809"/>
                  </a:cubicBezTo>
                  <a:cubicBezTo>
                    <a:pt x="4586" y="1807"/>
                    <a:pt x="4570" y="1806"/>
                    <a:pt x="4554" y="1806"/>
                  </a:cubicBezTo>
                  <a:close/>
                  <a:moveTo>
                    <a:pt x="5702" y="2318"/>
                  </a:moveTo>
                  <a:cubicBezTo>
                    <a:pt x="5694" y="2318"/>
                    <a:pt x="5684" y="2319"/>
                    <a:pt x="5674" y="2321"/>
                  </a:cubicBezTo>
                  <a:lnTo>
                    <a:pt x="3514" y="2683"/>
                  </a:lnTo>
                  <a:cubicBezTo>
                    <a:pt x="3501" y="2686"/>
                    <a:pt x="3489" y="2689"/>
                    <a:pt x="3478" y="2695"/>
                  </a:cubicBezTo>
                  <a:cubicBezTo>
                    <a:pt x="3460" y="2706"/>
                    <a:pt x="3452" y="2719"/>
                    <a:pt x="3452" y="2736"/>
                  </a:cubicBezTo>
                  <a:cubicBezTo>
                    <a:pt x="3454" y="2753"/>
                    <a:pt x="3466" y="2769"/>
                    <a:pt x="3490" y="2782"/>
                  </a:cubicBezTo>
                  <a:cubicBezTo>
                    <a:pt x="3504" y="2791"/>
                    <a:pt x="3521" y="2798"/>
                    <a:pt x="3540" y="2801"/>
                  </a:cubicBezTo>
                  <a:cubicBezTo>
                    <a:pt x="3551" y="2803"/>
                    <a:pt x="3561" y="2804"/>
                    <a:pt x="3571" y="2804"/>
                  </a:cubicBezTo>
                  <a:cubicBezTo>
                    <a:pt x="3580" y="2804"/>
                    <a:pt x="3588" y="2804"/>
                    <a:pt x="3597" y="2803"/>
                  </a:cubicBezTo>
                  <a:lnTo>
                    <a:pt x="5750" y="2442"/>
                  </a:lnTo>
                  <a:cubicBezTo>
                    <a:pt x="5763" y="2440"/>
                    <a:pt x="5776" y="2436"/>
                    <a:pt x="5787" y="2429"/>
                  </a:cubicBezTo>
                  <a:cubicBezTo>
                    <a:pt x="5808" y="2416"/>
                    <a:pt x="5816" y="2401"/>
                    <a:pt x="5810" y="2383"/>
                  </a:cubicBezTo>
                  <a:cubicBezTo>
                    <a:pt x="5805" y="2365"/>
                    <a:pt x="5792" y="2349"/>
                    <a:pt x="5771" y="2336"/>
                  </a:cubicBezTo>
                  <a:cubicBezTo>
                    <a:pt x="5759" y="2330"/>
                    <a:pt x="5744" y="2324"/>
                    <a:pt x="5728" y="2321"/>
                  </a:cubicBezTo>
                  <a:cubicBezTo>
                    <a:pt x="5720" y="2319"/>
                    <a:pt x="5711" y="2318"/>
                    <a:pt x="5702" y="2318"/>
                  </a:cubicBezTo>
                  <a:close/>
                  <a:moveTo>
                    <a:pt x="6117" y="2819"/>
                  </a:moveTo>
                  <a:cubicBezTo>
                    <a:pt x="6110" y="2819"/>
                    <a:pt x="6102" y="2820"/>
                    <a:pt x="6095" y="2821"/>
                  </a:cubicBezTo>
                  <a:cubicBezTo>
                    <a:pt x="6080" y="2824"/>
                    <a:pt x="6065" y="2829"/>
                    <a:pt x="6054" y="2835"/>
                  </a:cubicBezTo>
                  <a:cubicBezTo>
                    <a:pt x="6037" y="2845"/>
                    <a:pt x="6027" y="2858"/>
                    <a:pt x="6023" y="2871"/>
                  </a:cubicBezTo>
                  <a:cubicBezTo>
                    <a:pt x="6021" y="2885"/>
                    <a:pt x="6027" y="2896"/>
                    <a:pt x="6042" y="2905"/>
                  </a:cubicBezTo>
                  <a:cubicBezTo>
                    <a:pt x="6048" y="2908"/>
                    <a:pt x="6056" y="2911"/>
                    <a:pt x="6066" y="2913"/>
                  </a:cubicBezTo>
                  <a:lnTo>
                    <a:pt x="6389" y="2976"/>
                  </a:lnTo>
                  <a:lnTo>
                    <a:pt x="6500" y="3163"/>
                  </a:lnTo>
                  <a:cubicBezTo>
                    <a:pt x="6503" y="3166"/>
                    <a:pt x="6505" y="3169"/>
                    <a:pt x="6507" y="3172"/>
                  </a:cubicBezTo>
                  <a:cubicBezTo>
                    <a:pt x="6510" y="3174"/>
                    <a:pt x="6512" y="3176"/>
                    <a:pt x="6515" y="3178"/>
                  </a:cubicBezTo>
                  <a:cubicBezTo>
                    <a:pt x="6528" y="3185"/>
                    <a:pt x="6545" y="3189"/>
                    <a:pt x="6565" y="3189"/>
                  </a:cubicBezTo>
                  <a:cubicBezTo>
                    <a:pt x="6568" y="3189"/>
                    <a:pt x="6571" y="3189"/>
                    <a:pt x="6574" y="3189"/>
                  </a:cubicBezTo>
                  <a:cubicBezTo>
                    <a:pt x="6598" y="3188"/>
                    <a:pt x="6618" y="3182"/>
                    <a:pt x="6634" y="3172"/>
                  </a:cubicBezTo>
                  <a:cubicBezTo>
                    <a:pt x="6661" y="3157"/>
                    <a:pt x="6667" y="3137"/>
                    <a:pt x="6657" y="3113"/>
                  </a:cubicBezTo>
                  <a:lnTo>
                    <a:pt x="6545" y="2928"/>
                  </a:lnTo>
                  <a:cubicBezTo>
                    <a:pt x="6539" y="2917"/>
                    <a:pt x="6531" y="2910"/>
                    <a:pt x="6518" y="2902"/>
                  </a:cubicBezTo>
                  <a:cubicBezTo>
                    <a:pt x="6509" y="2896"/>
                    <a:pt x="6494" y="2892"/>
                    <a:pt x="6474" y="2887"/>
                  </a:cubicBezTo>
                  <a:lnTo>
                    <a:pt x="6151" y="2823"/>
                  </a:lnTo>
                  <a:cubicBezTo>
                    <a:pt x="6139" y="2820"/>
                    <a:pt x="6128" y="2819"/>
                    <a:pt x="6117" y="2819"/>
                  </a:cubicBezTo>
                  <a:close/>
                  <a:moveTo>
                    <a:pt x="4875" y="2829"/>
                  </a:moveTo>
                  <a:cubicBezTo>
                    <a:pt x="4880" y="2829"/>
                    <a:pt x="4885" y="2829"/>
                    <a:pt x="4890" y="2830"/>
                  </a:cubicBezTo>
                  <a:cubicBezTo>
                    <a:pt x="4931" y="2833"/>
                    <a:pt x="4972" y="2845"/>
                    <a:pt x="5012" y="2869"/>
                  </a:cubicBezTo>
                  <a:cubicBezTo>
                    <a:pt x="5053" y="2893"/>
                    <a:pt x="5075" y="2916"/>
                    <a:pt x="5081" y="2940"/>
                  </a:cubicBezTo>
                  <a:cubicBezTo>
                    <a:pt x="5088" y="2964"/>
                    <a:pt x="5071" y="2987"/>
                    <a:pt x="5031" y="3010"/>
                  </a:cubicBezTo>
                  <a:lnTo>
                    <a:pt x="4751" y="3171"/>
                  </a:lnTo>
                  <a:cubicBezTo>
                    <a:pt x="4717" y="3191"/>
                    <a:pt x="4682" y="3201"/>
                    <a:pt x="4647" y="3201"/>
                  </a:cubicBezTo>
                  <a:cubicBezTo>
                    <a:pt x="4641" y="3201"/>
                    <a:pt x="4636" y="3201"/>
                    <a:pt x="4630" y="3200"/>
                  </a:cubicBezTo>
                  <a:cubicBezTo>
                    <a:pt x="4589" y="3197"/>
                    <a:pt x="4548" y="3183"/>
                    <a:pt x="4508" y="3161"/>
                  </a:cubicBezTo>
                  <a:cubicBezTo>
                    <a:pt x="4467" y="3137"/>
                    <a:pt x="4445" y="3113"/>
                    <a:pt x="4439" y="3090"/>
                  </a:cubicBezTo>
                  <a:cubicBezTo>
                    <a:pt x="4433" y="3067"/>
                    <a:pt x="4451" y="3044"/>
                    <a:pt x="4490" y="3021"/>
                  </a:cubicBezTo>
                  <a:lnTo>
                    <a:pt x="4771" y="2859"/>
                  </a:lnTo>
                  <a:cubicBezTo>
                    <a:pt x="4805" y="2839"/>
                    <a:pt x="4840" y="2829"/>
                    <a:pt x="4875" y="2829"/>
                  </a:cubicBezTo>
                  <a:close/>
                  <a:moveTo>
                    <a:pt x="4830" y="2711"/>
                  </a:moveTo>
                  <a:cubicBezTo>
                    <a:pt x="4758" y="2711"/>
                    <a:pt x="4688" y="2731"/>
                    <a:pt x="4619" y="2771"/>
                  </a:cubicBezTo>
                  <a:lnTo>
                    <a:pt x="4338" y="2933"/>
                  </a:lnTo>
                  <a:cubicBezTo>
                    <a:pt x="4295" y="2958"/>
                    <a:pt x="4265" y="2983"/>
                    <a:pt x="4251" y="3009"/>
                  </a:cubicBezTo>
                  <a:cubicBezTo>
                    <a:pt x="4235" y="3035"/>
                    <a:pt x="4232" y="3059"/>
                    <a:pt x="4238" y="3085"/>
                  </a:cubicBezTo>
                  <a:cubicBezTo>
                    <a:pt x="4245" y="3110"/>
                    <a:pt x="4261" y="3135"/>
                    <a:pt x="4287" y="3158"/>
                  </a:cubicBezTo>
                  <a:cubicBezTo>
                    <a:pt x="4313" y="3183"/>
                    <a:pt x="4345" y="3207"/>
                    <a:pt x="4386" y="3231"/>
                  </a:cubicBezTo>
                  <a:cubicBezTo>
                    <a:pt x="4425" y="3253"/>
                    <a:pt x="4466" y="3272"/>
                    <a:pt x="4509" y="3287"/>
                  </a:cubicBezTo>
                  <a:cubicBezTo>
                    <a:pt x="4552" y="3303"/>
                    <a:pt x="4594" y="3312"/>
                    <a:pt x="4638" y="3316"/>
                  </a:cubicBezTo>
                  <a:cubicBezTo>
                    <a:pt x="4651" y="3317"/>
                    <a:pt x="4664" y="3318"/>
                    <a:pt x="4676" y="3318"/>
                  </a:cubicBezTo>
                  <a:cubicBezTo>
                    <a:pt x="4707" y="3318"/>
                    <a:pt x="4738" y="3315"/>
                    <a:pt x="4770" y="3308"/>
                  </a:cubicBezTo>
                  <a:cubicBezTo>
                    <a:pt x="4814" y="3300"/>
                    <a:pt x="4858" y="3283"/>
                    <a:pt x="4901" y="3259"/>
                  </a:cubicBezTo>
                  <a:lnTo>
                    <a:pt x="5181" y="3097"/>
                  </a:lnTo>
                  <a:cubicBezTo>
                    <a:pt x="5225" y="3071"/>
                    <a:pt x="5254" y="3046"/>
                    <a:pt x="5269" y="3020"/>
                  </a:cubicBezTo>
                  <a:cubicBezTo>
                    <a:pt x="5283" y="2995"/>
                    <a:pt x="5288" y="2969"/>
                    <a:pt x="5281" y="2944"/>
                  </a:cubicBezTo>
                  <a:cubicBezTo>
                    <a:pt x="5274" y="2920"/>
                    <a:pt x="5258" y="2895"/>
                    <a:pt x="5232" y="2869"/>
                  </a:cubicBezTo>
                  <a:cubicBezTo>
                    <a:pt x="5205" y="2845"/>
                    <a:pt x="5172" y="2822"/>
                    <a:pt x="5134" y="2799"/>
                  </a:cubicBezTo>
                  <a:cubicBezTo>
                    <a:pt x="5053" y="2752"/>
                    <a:pt x="4968" y="2724"/>
                    <a:pt x="4879" y="2714"/>
                  </a:cubicBezTo>
                  <a:cubicBezTo>
                    <a:pt x="4863" y="2712"/>
                    <a:pt x="4846" y="2711"/>
                    <a:pt x="4830" y="2711"/>
                  </a:cubicBezTo>
                  <a:close/>
                  <a:moveTo>
                    <a:pt x="6547" y="3799"/>
                  </a:moveTo>
                  <a:cubicBezTo>
                    <a:pt x="6570" y="3799"/>
                    <a:pt x="6592" y="3799"/>
                    <a:pt x="6614" y="3801"/>
                  </a:cubicBezTo>
                  <a:cubicBezTo>
                    <a:pt x="6650" y="3804"/>
                    <a:pt x="6683" y="3807"/>
                    <a:pt x="6716" y="3812"/>
                  </a:cubicBezTo>
                  <a:lnTo>
                    <a:pt x="6732" y="4266"/>
                  </a:lnTo>
                  <a:cubicBezTo>
                    <a:pt x="6719" y="4267"/>
                    <a:pt x="6705" y="4268"/>
                    <a:pt x="6692" y="4268"/>
                  </a:cubicBezTo>
                  <a:cubicBezTo>
                    <a:pt x="6644" y="4268"/>
                    <a:pt x="6595" y="4263"/>
                    <a:pt x="6546" y="4253"/>
                  </a:cubicBezTo>
                  <a:cubicBezTo>
                    <a:pt x="6482" y="4241"/>
                    <a:pt x="6420" y="4216"/>
                    <a:pt x="6357" y="4180"/>
                  </a:cubicBezTo>
                  <a:cubicBezTo>
                    <a:pt x="6307" y="4151"/>
                    <a:pt x="6269" y="4121"/>
                    <a:pt x="6243" y="4091"/>
                  </a:cubicBezTo>
                  <a:cubicBezTo>
                    <a:pt x="6217" y="4062"/>
                    <a:pt x="6203" y="4032"/>
                    <a:pt x="6200" y="4004"/>
                  </a:cubicBezTo>
                  <a:cubicBezTo>
                    <a:pt x="6198" y="3976"/>
                    <a:pt x="6205" y="3949"/>
                    <a:pt x="6221" y="3923"/>
                  </a:cubicBezTo>
                  <a:cubicBezTo>
                    <a:pt x="6238" y="3897"/>
                    <a:pt x="6264" y="3875"/>
                    <a:pt x="6298" y="3854"/>
                  </a:cubicBezTo>
                  <a:cubicBezTo>
                    <a:pt x="6330" y="3836"/>
                    <a:pt x="6363" y="3823"/>
                    <a:pt x="6399" y="3815"/>
                  </a:cubicBezTo>
                  <a:cubicBezTo>
                    <a:pt x="6435" y="3806"/>
                    <a:pt x="6470" y="3801"/>
                    <a:pt x="6507" y="3799"/>
                  </a:cubicBezTo>
                  <a:cubicBezTo>
                    <a:pt x="6521" y="3799"/>
                    <a:pt x="6534" y="3799"/>
                    <a:pt x="6547" y="3799"/>
                  </a:cubicBezTo>
                  <a:close/>
                  <a:moveTo>
                    <a:pt x="7171" y="3329"/>
                  </a:moveTo>
                  <a:cubicBezTo>
                    <a:pt x="7127" y="3329"/>
                    <a:pt x="7083" y="3333"/>
                    <a:pt x="7039" y="3341"/>
                  </a:cubicBezTo>
                  <a:cubicBezTo>
                    <a:pt x="6975" y="3352"/>
                    <a:pt x="6916" y="3372"/>
                    <a:pt x="6863" y="3404"/>
                  </a:cubicBezTo>
                  <a:cubicBezTo>
                    <a:pt x="6796" y="3442"/>
                    <a:pt x="6755" y="3484"/>
                    <a:pt x="6738" y="3530"/>
                  </a:cubicBezTo>
                  <a:cubicBezTo>
                    <a:pt x="6723" y="3575"/>
                    <a:pt x="6712" y="3622"/>
                    <a:pt x="6710" y="3670"/>
                  </a:cubicBezTo>
                  <a:cubicBezTo>
                    <a:pt x="6658" y="3660"/>
                    <a:pt x="6604" y="3652"/>
                    <a:pt x="6547" y="3648"/>
                  </a:cubicBezTo>
                  <a:cubicBezTo>
                    <a:pt x="6518" y="3646"/>
                    <a:pt x="6489" y="3645"/>
                    <a:pt x="6460" y="3645"/>
                  </a:cubicBezTo>
                  <a:cubicBezTo>
                    <a:pt x="6431" y="3645"/>
                    <a:pt x="6402" y="3646"/>
                    <a:pt x="6373" y="3648"/>
                  </a:cubicBezTo>
                  <a:cubicBezTo>
                    <a:pt x="6316" y="3652"/>
                    <a:pt x="6261" y="3661"/>
                    <a:pt x="6207" y="3675"/>
                  </a:cubicBezTo>
                  <a:cubicBezTo>
                    <a:pt x="6154" y="3690"/>
                    <a:pt x="6104" y="3710"/>
                    <a:pt x="6058" y="3736"/>
                  </a:cubicBezTo>
                  <a:cubicBezTo>
                    <a:pt x="6004" y="3768"/>
                    <a:pt x="5962" y="3804"/>
                    <a:pt x="5937" y="3846"/>
                  </a:cubicBezTo>
                  <a:cubicBezTo>
                    <a:pt x="5910" y="3888"/>
                    <a:pt x="5898" y="3933"/>
                    <a:pt x="5904" y="3980"/>
                  </a:cubicBezTo>
                  <a:cubicBezTo>
                    <a:pt x="5910" y="4028"/>
                    <a:pt x="5933" y="4075"/>
                    <a:pt x="5974" y="4125"/>
                  </a:cubicBezTo>
                  <a:cubicBezTo>
                    <a:pt x="6014" y="4173"/>
                    <a:pt x="6074" y="4220"/>
                    <a:pt x="6153" y="4266"/>
                  </a:cubicBezTo>
                  <a:cubicBezTo>
                    <a:pt x="6247" y="4321"/>
                    <a:pt x="6345" y="4359"/>
                    <a:pt x="6444" y="4381"/>
                  </a:cubicBezTo>
                  <a:cubicBezTo>
                    <a:pt x="6545" y="4403"/>
                    <a:pt x="6643" y="4414"/>
                    <a:pt x="6739" y="4414"/>
                  </a:cubicBezTo>
                  <a:lnTo>
                    <a:pt x="6746" y="4576"/>
                  </a:lnTo>
                  <a:cubicBezTo>
                    <a:pt x="6747" y="4589"/>
                    <a:pt x="6751" y="4598"/>
                    <a:pt x="6756" y="4604"/>
                  </a:cubicBezTo>
                  <a:cubicBezTo>
                    <a:pt x="6761" y="4611"/>
                    <a:pt x="6769" y="4617"/>
                    <a:pt x="6779" y="4622"/>
                  </a:cubicBezTo>
                  <a:cubicBezTo>
                    <a:pt x="6805" y="4638"/>
                    <a:pt x="6836" y="4647"/>
                    <a:pt x="6873" y="4649"/>
                  </a:cubicBezTo>
                  <a:cubicBezTo>
                    <a:pt x="6880" y="4650"/>
                    <a:pt x="6885" y="4650"/>
                    <a:pt x="6891" y="4650"/>
                  </a:cubicBezTo>
                  <a:cubicBezTo>
                    <a:pt x="6920" y="4650"/>
                    <a:pt x="6945" y="4645"/>
                    <a:pt x="6962" y="4635"/>
                  </a:cubicBezTo>
                  <a:cubicBezTo>
                    <a:pt x="6976" y="4627"/>
                    <a:pt x="6983" y="4617"/>
                    <a:pt x="6984" y="4605"/>
                  </a:cubicBezTo>
                  <a:lnTo>
                    <a:pt x="6977" y="4405"/>
                  </a:lnTo>
                  <a:cubicBezTo>
                    <a:pt x="7032" y="4397"/>
                    <a:pt x="7085" y="4387"/>
                    <a:pt x="7136" y="4373"/>
                  </a:cubicBezTo>
                  <a:cubicBezTo>
                    <a:pt x="7188" y="4361"/>
                    <a:pt x="7235" y="4348"/>
                    <a:pt x="7277" y="4333"/>
                  </a:cubicBezTo>
                  <a:cubicBezTo>
                    <a:pt x="7319" y="4317"/>
                    <a:pt x="7358" y="4303"/>
                    <a:pt x="7390" y="4288"/>
                  </a:cubicBezTo>
                  <a:cubicBezTo>
                    <a:pt x="7423" y="4272"/>
                    <a:pt x="7451" y="4259"/>
                    <a:pt x="7473" y="4246"/>
                  </a:cubicBezTo>
                  <a:cubicBezTo>
                    <a:pt x="7504" y="4228"/>
                    <a:pt x="7522" y="4210"/>
                    <a:pt x="7527" y="4194"/>
                  </a:cubicBezTo>
                  <a:cubicBezTo>
                    <a:pt x="7531" y="4178"/>
                    <a:pt x="7515" y="4158"/>
                    <a:pt x="7477" y="4137"/>
                  </a:cubicBezTo>
                  <a:cubicBezTo>
                    <a:pt x="7440" y="4116"/>
                    <a:pt x="7408" y="4104"/>
                    <a:pt x="7385" y="4103"/>
                  </a:cubicBezTo>
                  <a:cubicBezTo>
                    <a:pt x="7382" y="4103"/>
                    <a:pt x="7380" y="4103"/>
                    <a:pt x="7377" y="4103"/>
                  </a:cubicBezTo>
                  <a:cubicBezTo>
                    <a:pt x="7355" y="4103"/>
                    <a:pt x="7333" y="4108"/>
                    <a:pt x="7311" y="4118"/>
                  </a:cubicBezTo>
                  <a:cubicBezTo>
                    <a:pt x="7271" y="4137"/>
                    <a:pt x="7225" y="4161"/>
                    <a:pt x="7170" y="4188"/>
                  </a:cubicBezTo>
                  <a:cubicBezTo>
                    <a:pt x="7114" y="4214"/>
                    <a:pt x="7048" y="4236"/>
                    <a:pt x="6968" y="4253"/>
                  </a:cubicBezTo>
                  <a:lnTo>
                    <a:pt x="6960" y="3832"/>
                  </a:lnTo>
                  <a:cubicBezTo>
                    <a:pt x="6959" y="3807"/>
                    <a:pt x="6959" y="3780"/>
                    <a:pt x="6959" y="3752"/>
                  </a:cubicBezTo>
                  <a:cubicBezTo>
                    <a:pt x="6960" y="3724"/>
                    <a:pt x="6962" y="3696"/>
                    <a:pt x="6969" y="3669"/>
                  </a:cubicBezTo>
                  <a:cubicBezTo>
                    <a:pt x="6976" y="3642"/>
                    <a:pt x="6986" y="3617"/>
                    <a:pt x="7001" y="3593"/>
                  </a:cubicBezTo>
                  <a:cubicBezTo>
                    <a:pt x="7015" y="3569"/>
                    <a:pt x="7038" y="3549"/>
                    <a:pt x="7066" y="3532"/>
                  </a:cubicBezTo>
                  <a:cubicBezTo>
                    <a:pt x="7118" y="3503"/>
                    <a:pt x="7175" y="3487"/>
                    <a:pt x="7238" y="3487"/>
                  </a:cubicBezTo>
                  <a:cubicBezTo>
                    <a:pt x="7244" y="3487"/>
                    <a:pt x="7250" y="3487"/>
                    <a:pt x="7256" y="3487"/>
                  </a:cubicBezTo>
                  <a:cubicBezTo>
                    <a:pt x="7326" y="3491"/>
                    <a:pt x="7393" y="3510"/>
                    <a:pt x="7456" y="3546"/>
                  </a:cubicBezTo>
                  <a:cubicBezTo>
                    <a:pt x="7500" y="3572"/>
                    <a:pt x="7528" y="3596"/>
                    <a:pt x="7539" y="3620"/>
                  </a:cubicBezTo>
                  <a:cubicBezTo>
                    <a:pt x="7551" y="3644"/>
                    <a:pt x="7558" y="3666"/>
                    <a:pt x="7559" y="3687"/>
                  </a:cubicBezTo>
                  <a:cubicBezTo>
                    <a:pt x="7561" y="3707"/>
                    <a:pt x="7563" y="3726"/>
                    <a:pt x="7564" y="3742"/>
                  </a:cubicBezTo>
                  <a:cubicBezTo>
                    <a:pt x="7564" y="3759"/>
                    <a:pt x="7574" y="3772"/>
                    <a:pt x="7594" y="3783"/>
                  </a:cubicBezTo>
                  <a:cubicBezTo>
                    <a:pt x="7620" y="3799"/>
                    <a:pt x="7654" y="3807"/>
                    <a:pt x="7694" y="3809"/>
                  </a:cubicBezTo>
                  <a:cubicBezTo>
                    <a:pt x="7697" y="3809"/>
                    <a:pt x="7700" y="3809"/>
                    <a:pt x="7703" y="3809"/>
                  </a:cubicBezTo>
                  <a:cubicBezTo>
                    <a:pt x="7739" y="3809"/>
                    <a:pt x="7768" y="3803"/>
                    <a:pt x="7791" y="3790"/>
                  </a:cubicBezTo>
                  <a:cubicBezTo>
                    <a:pt x="7810" y="3779"/>
                    <a:pt x="7823" y="3762"/>
                    <a:pt x="7829" y="3738"/>
                  </a:cubicBezTo>
                  <a:cubicBezTo>
                    <a:pt x="7836" y="3714"/>
                    <a:pt x="7833" y="3687"/>
                    <a:pt x="7822" y="3655"/>
                  </a:cubicBezTo>
                  <a:cubicBezTo>
                    <a:pt x="7809" y="3625"/>
                    <a:pt x="7788" y="3591"/>
                    <a:pt x="7755" y="3556"/>
                  </a:cubicBezTo>
                  <a:cubicBezTo>
                    <a:pt x="7722" y="3520"/>
                    <a:pt x="7675" y="3485"/>
                    <a:pt x="7614" y="3449"/>
                  </a:cubicBezTo>
                  <a:cubicBezTo>
                    <a:pt x="7557" y="3416"/>
                    <a:pt x="7496" y="3389"/>
                    <a:pt x="7431" y="3370"/>
                  </a:cubicBezTo>
                  <a:cubicBezTo>
                    <a:pt x="7366" y="3350"/>
                    <a:pt x="7300" y="3336"/>
                    <a:pt x="7234" y="3332"/>
                  </a:cubicBezTo>
                  <a:cubicBezTo>
                    <a:pt x="7213" y="3330"/>
                    <a:pt x="7192" y="3329"/>
                    <a:pt x="7171" y="3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737;p60">
              <a:extLst>
                <a:ext uri="{FF2B5EF4-FFF2-40B4-BE49-F238E27FC236}">
                  <a16:creationId xmlns:a16="http://schemas.microsoft.com/office/drawing/2014/main" id="{1108D481-4163-C215-5965-B3E949B54505}"/>
                </a:ext>
              </a:extLst>
            </p:cNvPr>
            <p:cNvSpPr/>
            <p:nvPr/>
          </p:nvSpPr>
          <p:spPr>
            <a:xfrm>
              <a:off x="4708104" y="2083415"/>
              <a:ext cx="677335" cy="371727"/>
            </a:xfrm>
            <a:custGeom>
              <a:avLst/>
              <a:gdLst/>
              <a:ahLst/>
              <a:cxnLst/>
              <a:rect l="l" t="t" r="r" b="b"/>
              <a:pathLst>
                <a:path w="8810" h="4835" extrusionOk="0">
                  <a:moveTo>
                    <a:pt x="1178" y="0"/>
                  </a:moveTo>
                  <a:cubicBezTo>
                    <a:pt x="1118" y="0"/>
                    <a:pt x="1064" y="7"/>
                    <a:pt x="1017" y="20"/>
                  </a:cubicBezTo>
                  <a:cubicBezTo>
                    <a:pt x="968" y="34"/>
                    <a:pt x="927" y="50"/>
                    <a:pt x="897" y="67"/>
                  </a:cubicBezTo>
                  <a:cubicBezTo>
                    <a:pt x="860" y="88"/>
                    <a:pt x="842" y="106"/>
                    <a:pt x="844" y="122"/>
                  </a:cubicBezTo>
                  <a:cubicBezTo>
                    <a:pt x="845" y="137"/>
                    <a:pt x="870" y="159"/>
                    <a:pt x="918" y="187"/>
                  </a:cubicBezTo>
                  <a:cubicBezTo>
                    <a:pt x="959" y="210"/>
                    <a:pt x="994" y="222"/>
                    <a:pt x="1023" y="222"/>
                  </a:cubicBezTo>
                  <a:cubicBezTo>
                    <a:pt x="1051" y="222"/>
                    <a:pt x="1079" y="214"/>
                    <a:pt x="1104" y="200"/>
                  </a:cubicBezTo>
                  <a:cubicBezTo>
                    <a:pt x="1123" y="189"/>
                    <a:pt x="1146" y="180"/>
                    <a:pt x="1172" y="173"/>
                  </a:cubicBezTo>
                  <a:cubicBezTo>
                    <a:pt x="1193" y="167"/>
                    <a:pt x="1217" y="165"/>
                    <a:pt x="1242" y="165"/>
                  </a:cubicBezTo>
                  <a:cubicBezTo>
                    <a:pt x="1247" y="165"/>
                    <a:pt x="1252" y="165"/>
                    <a:pt x="1257" y="165"/>
                  </a:cubicBezTo>
                  <a:cubicBezTo>
                    <a:pt x="1289" y="166"/>
                    <a:pt x="1322" y="172"/>
                    <a:pt x="1360" y="183"/>
                  </a:cubicBezTo>
                  <a:cubicBezTo>
                    <a:pt x="1396" y="194"/>
                    <a:pt x="1435" y="211"/>
                    <a:pt x="1477" y="236"/>
                  </a:cubicBezTo>
                  <a:cubicBezTo>
                    <a:pt x="1544" y="275"/>
                    <a:pt x="1581" y="314"/>
                    <a:pt x="1586" y="352"/>
                  </a:cubicBezTo>
                  <a:cubicBezTo>
                    <a:pt x="1592" y="389"/>
                    <a:pt x="1560" y="428"/>
                    <a:pt x="1490" y="469"/>
                  </a:cubicBezTo>
                  <a:cubicBezTo>
                    <a:pt x="1446" y="494"/>
                    <a:pt x="1407" y="511"/>
                    <a:pt x="1369" y="521"/>
                  </a:cubicBezTo>
                  <a:cubicBezTo>
                    <a:pt x="1339" y="528"/>
                    <a:pt x="1310" y="532"/>
                    <a:pt x="1282" y="532"/>
                  </a:cubicBezTo>
                  <a:cubicBezTo>
                    <a:pt x="1275" y="532"/>
                    <a:pt x="1267" y="531"/>
                    <a:pt x="1261" y="531"/>
                  </a:cubicBezTo>
                  <a:cubicBezTo>
                    <a:pt x="1226" y="529"/>
                    <a:pt x="1193" y="522"/>
                    <a:pt x="1160" y="509"/>
                  </a:cubicBezTo>
                  <a:cubicBezTo>
                    <a:pt x="1129" y="497"/>
                    <a:pt x="1096" y="482"/>
                    <a:pt x="1065" y="463"/>
                  </a:cubicBezTo>
                  <a:cubicBezTo>
                    <a:pt x="1043" y="451"/>
                    <a:pt x="1021" y="445"/>
                    <a:pt x="1000" y="445"/>
                  </a:cubicBezTo>
                  <a:cubicBezTo>
                    <a:pt x="995" y="445"/>
                    <a:pt x="990" y="446"/>
                    <a:pt x="985" y="446"/>
                  </a:cubicBezTo>
                  <a:cubicBezTo>
                    <a:pt x="958" y="450"/>
                    <a:pt x="933" y="458"/>
                    <a:pt x="911" y="470"/>
                  </a:cubicBezTo>
                  <a:cubicBezTo>
                    <a:pt x="891" y="481"/>
                    <a:pt x="879" y="495"/>
                    <a:pt x="872" y="511"/>
                  </a:cubicBezTo>
                  <a:cubicBezTo>
                    <a:pt x="866" y="526"/>
                    <a:pt x="877" y="542"/>
                    <a:pt x="902" y="557"/>
                  </a:cubicBezTo>
                  <a:cubicBezTo>
                    <a:pt x="979" y="601"/>
                    <a:pt x="1025" y="646"/>
                    <a:pt x="1041" y="690"/>
                  </a:cubicBezTo>
                  <a:cubicBezTo>
                    <a:pt x="1057" y="735"/>
                    <a:pt x="1026" y="780"/>
                    <a:pt x="951" y="823"/>
                  </a:cubicBezTo>
                  <a:lnTo>
                    <a:pt x="915" y="844"/>
                  </a:lnTo>
                  <a:cubicBezTo>
                    <a:pt x="834" y="890"/>
                    <a:pt x="758" y="913"/>
                    <a:pt x="683" y="913"/>
                  </a:cubicBezTo>
                  <a:cubicBezTo>
                    <a:pt x="680" y="913"/>
                    <a:pt x="676" y="913"/>
                    <a:pt x="673" y="913"/>
                  </a:cubicBezTo>
                  <a:cubicBezTo>
                    <a:pt x="595" y="909"/>
                    <a:pt x="513" y="883"/>
                    <a:pt x="427" y="834"/>
                  </a:cubicBezTo>
                  <a:cubicBezTo>
                    <a:pt x="342" y="785"/>
                    <a:pt x="297" y="739"/>
                    <a:pt x="292" y="696"/>
                  </a:cubicBezTo>
                  <a:cubicBezTo>
                    <a:pt x="286" y="654"/>
                    <a:pt x="304" y="621"/>
                    <a:pt x="346" y="596"/>
                  </a:cubicBezTo>
                  <a:cubicBezTo>
                    <a:pt x="371" y="582"/>
                    <a:pt x="383" y="567"/>
                    <a:pt x="380" y="550"/>
                  </a:cubicBezTo>
                  <a:cubicBezTo>
                    <a:pt x="378" y="534"/>
                    <a:pt x="353" y="513"/>
                    <a:pt x="307" y="487"/>
                  </a:cubicBezTo>
                  <a:cubicBezTo>
                    <a:pt x="270" y="464"/>
                    <a:pt x="237" y="453"/>
                    <a:pt x="210" y="451"/>
                  </a:cubicBezTo>
                  <a:cubicBezTo>
                    <a:pt x="208" y="451"/>
                    <a:pt x="207" y="451"/>
                    <a:pt x="205" y="451"/>
                  </a:cubicBezTo>
                  <a:cubicBezTo>
                    <a:pt x="179" y="451"/>
                    <a:pt x="150" y="459"/>
                    <a:pt x="120" y="477"/>
                  </a:cubicBezTo>
                  <a:cubicBezTo>
                    <a:pt x="82" y="499"/>
                    <a:pt x="52" y="526"/>
                    <a:pt x="30" y="559"/>
                  </a:cubicBezTo>
                  <a:cubicBezTo>
                    <a:pt x="8" y="592"/>
                    <a:pt x="0" y="628"/>
                    <a:pt x="5" y="668"/>
                  </a:cubicBezTo>
                  <a:cubicBezTo>
                    <a:pt x="11" y="709"/>
                    <a:pt x="32" y="752"/>
                    <a:pt x="68" y="797"/>
                  </a:cubicBezTo>
                  <a:cubicBezTo>
                    <a:pt x="105" y="842"/>
                    <a:pt x="165" y="889"/>
                    <a:pt x="247" y="936"/>
                  </a:cubicBezTo>
                  <a:cubicBezTo>
                    <a:pt x="312" y="973"/>
                    <a:pt x="381" y="1005"/>
                    <a:pt x="453" y="1030"/>
                  </a:cubicBezTo>
                  <a:cubicBezTo>
                    <a:pt x="525" y="1055"/>
                    <a:pt x="600" y="1070"/>
                    <a:pt x="675" y="1076"/>
                  </a:cubicBezTo>
                  <a:cubicBezTo>
                    <a:pt x="696" y="1077"/>
                    <a:pt x="717" y="1078"/>
                    <a:pt x="738" y="1078"/>
                  </a:cubicBezTo>
                  <a:cubicBezTo>
                    <a:pt x="794" y="1078"/>
                    <a:pt x="849" y="1073"/>
                    <a:pt x="906" y="1061"/>
                  </a:cubicBezTo>
                  <a:cubicBezTo>
                    <a:pt x="982" y="1045"/>
                    <a:pt x="1060" y="1015"/>
                    <a:pt x="1136" y="971"/>
                  </a:cubicBezTo>
                  <a:lnTo>
                    <a:pt x="1172" y="951"/>
                  </a:lnTo>
                  <a:cubicBezTo>
                    <a:pt x="1253" y="904"/>
                    <a:pt x="1297" y="855"/>
                    <a:pt x="1303" y="806"/>
                  </a:cubicBezTo>
                  <a:cubicBezTo>
                    <a:pt x="1311" y="756"/>
                    <a:pt x="1294" y="707"/>
                    <a:pt x="1253" y="658"/>
                  </a:cubicBezTo>
                  <a:lnTo>
                    <a:pt x="1253" y="658"/>
                  </a:lnTo>
                  <a:cubicBezTo>
                    <a:pt x="1291" y="667"/>
                    <a:pt x="1332" y="672"/>
                    <a:pt x="1374" y="672"/>
                  </a:cubicBezTo>
                  <a:cubicBezTo>
                    <a:pt x="1411" y="672"/>
                    <a:pt x="1449" y="668"/>
                    <a:pt x="1489" y="662"/>
                  </a:cubicBezTo>
                  <a:cubicBezTo>
                    <a:pt x="1574" y="648"/>
                    <a:pt x="1657" y="618"/>
                    <a:pt x="1737" y="571"/>
                  </a:cubicBezTo>
                  <a:cubicBezTo>
                    <a:pt x="1799" y="535"/>
                    <a:pt x="1840" y="499"/>
                    <a:pt x="1863" y="463"/>
                  </a:cubicBezTo>
                  <a:cubicBezTo>
                    <a:pt x="1884" y="426"/>
                    <a:pt x="1891" y="389"/>
                    <a:pt x="1881" y="353"/>
                  </a:cubicBezTo>
                  <a:cubicBezTo>
                    <a:pt x="1870" y="316"/>
                    <a:pt x="1845" y="280"/>
                    <a:pt x="1806" y="243"/>
                  </a:cubicBezTo>
                  <a:cubicBezTo>
                    <a:pt x="1766" y="205"/>
                    <a:pt x="1717" y="171"/>
                    <a:pt x="1655" y="135"/>
                  </a:cubicBezTo>
                  <a:cubicBezTo>
                    <a:pt x="1569" y="85"/>
                    <a:pt x="1487" y="50"/>
                    <a:pt x="1408" y="31"/>
                  </a:cubicBezTo>
                  <a:cubicBezTo>
                    <a:pt x="1329" y="11"/>
                    <a:pt x="1257" y="1"/>
                    <a:pt x="1192" y="1"/>
                  </a:cubicBezTo>
                  <a:cubicBezTo>
                    <a:pt x="1187" y="0"/>
                    <a:pt x="1182" y="0"/>
                    <a:pt x="1178" y="0"/>
                  </a:cubicBezTo>
                  <a:close/>
                  <a:moveTo>
                    <a:pt x="2380" y="1170"/>
                  </a:moveTo>
                  <a:lnTo>
                    <a:pt x="2621" y="1310"/>
                  </a:lnTo>
                  <a:lnTo>
                    <a:pt x="2311" y="1432"/>
                  </a:lnTo>
                  <a:lnTo>
                    <a:pt x="2071" y="1293"/>
                  </a:lnTo>
                  <a:lnTo>
                    <a:pt x="2380" y="1170"/>
                  </a:lnTo>
                  <a:close/>
                  <a:moveTo>
                    <a:pt x="2756" y="838"/>
                  </a:moveTo>
                  <a:cubicBezTo>
                    <a:pt x="2745" y="838"/>
                    <a:pt x="2735" y="839"/>
                    <a:pt x="2727" y="843"/>
                  </a:cubicBezTo>
                  <a:lnTo>
                    <a:pt x="2363" y="988"/>
                  </a:lnTo>
                  <a:lnTo>
                    <a:pt x="2148" y="863"/>
                  </a:lnTo>
                  <a:cubicBezTo>
                    <a:pt x="2132" y="854"/>
                    <a:pt x="2114" y="849"/>
                    <a:pt x="2093" y="849"/>
                  </a:cubicBezTo>
                  <a:cubicBezTo>
                    <a:pt x="2089" y="849"/>
                    <a:pt x="2085" y="849"/>
                    <a:pt x="2080" y="850"/>
                  </a:cubicBezTo>
                  <a:cubicBezTo>
                    <a:pt x="2054" y="852"/>
                    <a:pt x="2031" y="859"/>
                    <a:pt x="2009" y="871"/>
                  </a:cubicBezTo>
                  <a:cubicBezTo>
                    <a:pt x="1987" y="884"/>
                    <a:pt x="1974" y="898"/>
                    <a:pt x="1972" y="913"/>
                  </a:cubicBezTo>
                  <a:cubicBezTo>
                    <a:pt x="1970" y="926"/>
                    <a:pt x="1980" y="940"/>
                    <a:pt x="2003" y="953"/>
                  </a:cubicBezTo>
                  <a:lnTo>
                    <a:pt x="2179" y="1055"/>
                  </a:lnTo>
                  <a:lnTo>
                    <a:pt x="1872" y="1177"/>
                  </a:lnTo>
                  <a:lnTo>
                    <a:pt x="1659" y="1055"/>
                  </a:lnTo>
                  <a:cubicBezTo>
                    <a:pt x="1644" y="1046"/>
                    <a:pt x="1626" y="1042"/>
                    <a:pt x="1605" y="1042"/>
                  </a:cubicBezTo>
                  <a:cubicBezTo>
                    <a:pt x="1601" y="1042"/>
                    <a:pt x="1596" y="1042"/>
                    <a:pt x="1592" y="1042"/>
                  </a:cubicBezTo>
                  <a:cubicBezTo>
                    <a:pt x="1565" y="1043"/>
                    <a:pt x="1540" y="1051"/>
                    <a:pt x="1518" y="1064"/>
                  </a:cubicBezTo>
                  <a:cubicBezTo>
                    <a:pt x="1497" y="1076"/>
                    <a:pt x="1486" y="1089"/>
                    <a:pt x="1483" y="1104"/>
                  </a:cubicBezTo>
                  <a:cubicBezTo>
                    <a:pt x="1481" y="1119"/>
                    <a:pt x="1490" y="1132"/>
                    <a:pt x="1512" y="1145"/>
                  </a:cubicBezTo>
                  <a:lnTo>
                    <a:pt x="1686" y="1246"/>
                  </a:lnTo>
                  <a:lnTo>
                    <a:pt x="1331" y="1391"/>
                  </a:lnTo>
                  <a:cubicBezTo>
                    <a:pt x="1306" y="1406"/>
                    <a:pt x="1298" y="1423"/>
                    <a:pt x="1306" y="1443"/>
                  </a:cubicBezTo>
                  <a:cubicBezTo>
                    <a:pt x="1313" y="1463"/>
                    <a:pt x="1331" y="1481"/>
                    <a:pt x="1360" y="1497"/>
                  </a:cubicBezTo>
                  <a:cubicBezTo>
                    <a:pt x="1377" y="1507"/>
                    <a:pt x="1399" y="1514"/>
                    <a:pt x="1427" y="1520"/>
                  </a:cubicBezTo>
                  <a:cubicBezTo>
                    <a:pt x="1439" y="1522"/>
                    <a:pt x="1450" y="1523"/>
                    <a:pt x="1461" y="1523"/>
                  </a:cubicBezTo>
                  <a:cubicBezTo>
                    <a:pt x="1474" y="1523"/>
                    <a:pt x="1486" y="1521"/>
                    <a:pt x="1496" y="1517"/>
                  </a:cubicBezTo>
                  <a:lnTo>
                    <a:pt x="1889" y="1363"/>
                  </a:lnTo>
                  <a:lnTo>
                    <a:pt x="2129" y="1500"/>
                  </a:lnTo>
                  <a:lnTo>
                    <a:pt x="1768" y="1643"/>
                  </a:lnTo>
                  <a:cubicBezTo>
                    <a:pt x="1744" y="1658"/>
                    <a:pt x="1735" y="1676"/>
                    <a:pt x="1744" y="1696"/>
                  </a:cubicBezTo>
                  <a:cubicBezTo>
                    <a:pt x="1751" y="1716"/>
                    <a:pt x="1769" y="1734"/>
                    <a:pt x="1798" y="1750"/>
                  </a:cubicBezTo>
                  <a:cubicBezTo>
                    <a:pt x="1817" y="1762"/>
                    <a:pt x="1840" y="1770"/>
                    <a:pt x="1867" y="1774"/>
                  </a:cubicBezTo>
                  <a:cubicBezTo>
                    <a:pt x="1880" y="1776"/>
                    <a:pt x="1891" y="1778"/>
                    <a:pt x="1901" y="1778"/>
                  </a:cubicBezTo>
                  <a:cubicBezTo>
                    <a:pt x="1914" y="1778"/>
                    <a:pt x="1925" y="1776"/>
                    <a:pt x="1934" y="1772"/>
                  </a:cubicBezTo>
                  <a:lnTo>
                    <a:pt x="2329" y="1616"/>
                  </a:lnTo>
                  <a:lnTo>
                    <a:pt x="2541" y="1739"/>
                  </a:lnTo>
                  <a:cubicBezTo>
                    <a:pt x="2558" y="1749"/>
                    <a:pt x="2580" y="1754"/>
                    <a:pt x="2608" y="1754"/>
                  </a:cubicBezTo>
                  <a:cubicBezTo>
                    <a:pt x="2638" y="1753"/>
                    <a:pt x="2662" y="1747"/>
                    <a:pt x="2684" y="1735"/>
                  </a:cubicBezTo>
                  <a:cubicBezTo>
                    <a:pt x="2705" y="1721"/>
                    <a:pt x="2717" y="1708"/>
                    <a:pt x="2717" y="1691"/>
                  </a:cubicBezTo>
                  <a:cubicBezTo>
                    <a:pt x="2717" y="1674"/>
                    <a:pt x="2707" y="1659"/>
                    <a:pt x="2689" y="1649"/>
                  </a:cubicBezTo>
                  <a:lnTo>
                    <a:pt x="2512" y="1547"/>
                  </a:lnTo>
                  <a:lnTo>
                    <a:pt x="2821" y="1426"/>
                  </a:lnTo>
                  <a:lnTo>
                    <a:pt x="3032" y="1548"/>
                  </a:lnTo>
                  <a:cubicBezTo>
                    <a:pt x="3047" y="1556"/>
                    <a:pt x="3067" y="1560"/>
                    <a:pt x="3091" y="1560"/>
                  </a:cubicBezTo>
                  <a:cubicBezTo>
                    <a:pt x="3094" y="1560"/>
                    <a:pt x="3097" y="1560"/>
                    <a:pt x="3099" y="1560"/>
                  </a:cubicBezTo>
                  <a:cubicBezTo>
                    <a:pt x="3126" y="1560"/>
                    <a:pt x="3151" y="1553"/>
                    <a:pt x="3173" y="1541"/>
                  </a:cubicBezTo>
                  <a:cubicBezTo>
                    <a:pt x="3194" y="1529"/>
                    <a:pt x="3205" y="1514"/>
                    <a:pt x="3205" y="1498"/>
                  </a:cubicBezTo>
                  <a:cubicBezTo>
                    <a:pt x="3205" y="1482"/>
                    <a:pt x="3196" y="1469"/>
                    <a:pt x="3178" y="1459"/>
                  </a:cubicBezTo>
                  <a:lnTo>
                    <a:pt x="3000" y="1356"/>
                  </a:lnTo>
                  <a:lnTo>
                    <a:pt x="3325" y="1229"/>
                  </a:lnTo>
                  <a:cubicBezTo>
                    <a:pt x="3350" y="1213"/>
                    <a:pt x="3359" y="1195"/>
                    <a:pt x="3353" y="1176"/>
                  </a:cubicBezTo>
                  <a:cubicBezTo>
                    <a:pt x="3345" y="1157"/>
                    <a:pt x="3328" y="1140"/>
                    <a:pt x="3302" y="1124"/>
                  </a:cubicBezTo>
                  <a:cubicBezTo>
                    <a:pt x="3281" y="1113"/>
                    <a:pt x="3257" y="1103"/>
                    <a:pt x="3232" y="1097"/>
                  </a:cubicBezTo>
                  <a:cubicBezTo>
                    <a:pt x="3220" y="1095"/>
                    <a:pt x="3209" y="1093"/>
                    <a:pt x="3198" y="1093"/>
                  </a:cubicBezTo>
                  <a:cubicBezTo>
                    <a:pt x="3187" y="1093"/>
                    <a:pt x="3177" y="1095"/>
                    <a:pt x="3168" y="1098"/>
                  </a:cubicBezTo>
                  <a:lnTo>
                    <a:pt x="2802" y="1241"/>
                  </a:lnTo>
                  <a:lnTo>
                    <a:pt x="2561" y="1102"/>
                  </a:lnTo>
                  <a:lnTo>
                    <a:pt x="2882" y="975"/>
                  </a:lnTo>
                  <a:cubicBezTo>
                    <a:pt x="2910" y="958"/>
                    <a:pt x="2920" y="941"/>
                    <a:pt x="2912" y="922"/>
                  </a:cubicBezTo>
                  <a:cubicBezTo>
                    <a:pt x="2905" y="902"/>
                    <a:pt x="2888" y="886"/>
                    <a:pt x="2860" y="869"/>
                  </a:cubicBezTo>
                  <a:cubicBezTo>
                    <a:pt x="2838" y="857"/>
                    <a:pt x="2816" y="848"/>
                    <a:pt x="2790" y="842"/>
                  </a:cubicBezTo>
                  <a:cubicBezTo>
                    <a:pt x="2777" y="839"/>
                    <a:pt x="2766" y="838"/>
                    <a:pt x="2756" y="838"/>
                  </a:cubicBezTo>
                  <a:close/>
                  <a:moveTo>
                    <a:pt x="3907" y="1742"/>
                  </a:moveTo>
                  <a:cubicBezTo>
                    <a:pt x="3918" y="1742"/>
                    <a:pt x="3930" y="1742"/>
                    <a:pt x="3942" y="1744"/>
                  </a:cubicBezTo>
                  <a:cubicBezTo>
                    <a:pt x="4005" y="1752"/>
                    <a:pt x="4069" y="1770"/>
                    <a:pt x="4133" y="1800"/>
                  </a:cubicBezTo>
                  <a:lnTo>
                    <a:pt x="3789" y="1999"/>
                  </a:lnTo>
                  <a:cubicBezTo>
                    <a:pt x="3769" y="1978"/>
                    <a:pt x="3752" y="1958"/>
                    <a:pt x="3739" y="1937"/>
                  </a:cubicBezTo>
                  <a:cubicBezTo>
                    <a:pt x="3725" y="1917"/>
                    <a:pt x="3716" y="1897"/>
                    <a:pt x="3713" y="1879"/>
                  </a:cubicBezTo>
                  <a:cubicBezTo>
                    <a:pt x="3709" y="1861"/>
                    <a:pt x="3711" y="1843"/>
                    <a:pt x="3720" y="1825"/>
                  </a:cubicBezTo>
                  <a:cubicBezTo>
                    <a:pt x="3730" y="1808"/>
                    <a:pt x="3747" y="1791"/>
                    <a:pt x="3774" y="1776"/>
                  </a:cubicBezTo>
                  <a:cubicBezTo>
                    <a:pt x="3814" y="1753"/>
                    <a:pt x="3859" y="1742"/>
                    <a:pt x="3907" y="1742"/>
                  </a:cubicBezTo>
                  <a:close/>
                  <a:moveTo>
                    <a:pt x="3640" y="2197"/>
                  </a:moveTo>
                  <a:cubicBezTo>
                    <a:pt x="3671" y="2239"/>
                    <a:pt x="3688" y="2280"/>
                    <a:pt x="3693" y="2318"/>
                  </a:cubicBezTo>
                  <a:cubicBezTo>
                    <a:pt x="3697" y="2356"/>
                    <a:pt x="3670" y="2392"/>
                    <a:pt x="3611" y="2426"/>
                  </a:cubicBezTo>
                  <a:cubicBezTo>
                    <a:pt x="3558" y="2457"/>
                    <a:pt x="3502" y="2472"/>
                    <a:pt x="3441" y="2472"/>
                  </a:cubicBezTo>
                  <a:cubicBezTo>
                    <a:pt x="3439" y="2472"/>
                    <a:pt x="3437" y="2472"/>
                    <a:pt x="3435" y="2472"/>
                  </a:cubicBezTo>
                  <a:cubicBezTo>
                    <a:pt x="3372" y="2470"/>
                    <a:pt x="3307" y="2456"/>
                    <a:pt x="3239" y="2429"/>
                  </a:cubicBezTo>
                  <a:lnTo>
                    <a:pt x="3640" y="2197"/>
                  </a:lnTo>
                  <a:close/>
                  <a:moveTo>
                    <a:pt x="3873" y="1586"/>
                  </a:moveTo>
                  <a:cubicBezTo>
                    <a:pt x="3827" y="1586"/>
                    <a:pt x="3780" y="1590"/>
                    <a:pt x="3733" y="1598"/>
                  </a:cubicBezTo>
                  <a:cubicBezTo>
                    <a:pt x="3668" y="1610"/>
                    <a:pt x="3606" y="1632"/>
                    <a:pt x="3546" y="1667"/>
                  </a:cubicBezTo>
                  <a:cubicBezTo>
                    <a:pt x="3486" y="1702"/>
                    <a:pt x="3447" y="1738"/>
                    <a:pt x="3430" y="1775"/>
                  </a:cubicBezTo>
                  <a:cubicBezTo>
                    <a:pt x="3414" y="1811"/>
                    <a:pt x="3410" y="1850"/>
                    <a:pt x="3419" y="1887"/>
                  </a:cubicBezTo>
                  <a:cubicBezTo>
                    <a:pt x="3429" y="1925"/>
                    <a:pt x="3448" y="1962"/>
                    <a:pt x="3478" y="1999"/>
                  </a:cubicBezTo>
                  <a:cubicBezTo>
                    <a:pt x="3508" y="2038"/>
                    <a:pt x="3539" y="2075"/>
                    <a:pt x="3571" y="2111"/>
                  </a:cubicBezTo>
                  <a:lnTo>
                    <a:pt x="3125" y="2367"/>
                  </a:lnTo>
                  <a:cubicBezTo>
                    <a:pt x="3076" y="2335"/>
                    <a:pt x="3042" y="2303"/>
                    <a:pt x="3022" y="2274"/>
                  </a:cubicBezTo>
                  <a:cubicBezTo>
                    <a:pt x="3003" y="2245"/>
                    <a:pt x="2989" y="2218"/>
                    <a:pt x="2981" y="2193"/>
                  </a:cubicBezTo>
                  <a:cubicBezTo>
                    <a:pt x="2974" y="2168"/>
                    <a:pt x="2969" y="2147"/>
                    <a:pt x="2965" y="2129"/>
                  </a:cubicBezTo>
                  <a:cubicBezTo>
                    <a:pt x="2962" y="2111"/>
                    <a:pt x="2952" y="2097"/>
                    <a:pt x="2935" y="2087"/>
                  </a:cubicBezTo>
                  <a:cubicBezTo>
                    <a:pt x="2923" y="2080"/>
                    <a:pt x="2907" y="2075"/>
                    <a:pt x="2889" y="2072"/>
                  </a:cubicBezTo>
                  <a:cubicBezTo>
                    <a:pt x="2874" y="2070"/>
                    <a:pt x="2859" y="2069"/>
                    <a:pt x="2845" y="2069"/>
                  </a:cubicBezTo>
                  <a:cubicBezTo>
                    <a:pt x="2840" y="2069"/>
                    <a:pt x="2835" y="2069"/>
                    <a:pt x="2830" y="2069"/>
                  </a:cubicBezTo>
                  <a:cubicBezTo>
                    <a:pt x="2811" y="2070"/>
                    <a:pt x="2792" y="2074"/>
                    <a:pt x="2774" y="2078"/>
                  </a:cubicBezTo>
                  <a:cubicBezTo>
                    <a:pt x="2757" y="2083"/>
                    <a:pt x="2742" y="2088"/>
                    <a:pt x="2731" y="2094"/>
                  </a:cubicBezTo>
                  <a:cubicBezTo>
                    <a:pt x="2709" y="2107"/>
                    <a:pt x="2694" y="2128"/>
                    <a:pt x="2689" y="2155"/>
                  </a:cubicBezTo>
                  <a:cubicBezTo>
                    <a:pt x="2684" y="2182"/>
                    <a:pt x="2689" y="2213"/>
                    <a:pt x="2705" y="2248"/>
                  </a:cubicBezTo>
                  <a:cubicBezTo>
                    <a:pt x="2721" y="2283"/>
                    <a:pt x="2748" y="2319"/>
                    <a:pt x="2786" y="2358"/>
                  </a:cubicBezTo>
                  <a:cubicBezTo>
                    <a:pt x="2825" y="2397"/>
                    <a:pt x="2876" y="2435"/>
                    <a:pt x="2942" y="2473"/>
                  </a:cubicBezTo>
                  <a:lnTo>
                    <a:pt x="2882" y="2507"/>
                  </a:lnTo>
                  <a:cubicBezTo>
                    <a:pt x="2871" y="2514"/>
                    <a:pt x="2866" y="2523"/>
                    <a:pt x="2869" y="2534"/>
                  </a:cubicBezTo>
                  <a:cubicBezTo>
                    <a:pt x="2871" y="2547"/>
                    <a:pt x="2881" y="2557"/>
                    <a:pt x="2899" y="2568"/>
                  </a:cubicBezTo>
                  <a:cubicBezTo>
                    <a:pt x="2914" y="2577"/>
                    <a:pt x="2933" y="2583"/>
                    <a:pt x="2954" y="2585"/>
                  </a:cubicBezTo>
                  <a:cubicBezTo>
                    <a:pt x="2960" y="2585"/>
                    <a:pt x="2965" y="2586"/>
                    <a:pt x="2970" y="2586"/>
                  </a:cubicBezTo>
                  <a:cubicBezTo>
                    <a:pt x="2985" y="2586"/>
                    <a:pt x="2996" y="2583"/>
                    <a:pt x="3005" y="2578"/>
                  </a:cubicBezTo>
                  <a:lnTo>
                    <a:pt x="3069" y="2541"/>
                  </a:lnTo>
                  <a:cubicBezTo>
                    <a:pt x="3196" y="2598"/>
                    <a:pt x="3327" y="2629"/>
                    <a:pt x="3462" y="2631"/>
                  </a:cubicBezTo>
                  <a:cubicBezTo>
                    <a:pt x="3468" y="2631"/>
                    <a:pt x="3475" y="2631"/>
                    <a:pt x="3481" y="2631"/>
                  </a:cubicBezTo>
                  <a:cubicBezTo>
                    <a:pt x="3609" y="2631"/>
                    <a:pt x="3729" y="2599"/>
                    <a:pt x="3839" y="2535"/>
                  </a:cubicBezTo>
                  <a:cubicBezTo>
                    <a:pt x="3904" y="2497"/>
                    <a:pt x="3947" y="2460"/>
                    <a:pt x="3970" y="2422"/>
                  </a:cubicBezTo>
                  <a:cubicBezTo>
                    <a:pt x="3991" y="2383"/>
                    <a:pt x="3999" y="2345"/>
                    <a:pt x="3993" y="2306"/>
                  </a:cubicBezTo>
                  <a:cubicBezTo>
                    <a:pt x="3988" y="2267"/>
                    <a:pt x="3972" y="2230"/>
                    <a:pt x="3946" y="2193"/>
                  </a:cubicBezTo>
                  <a:cubicBezTo>
                    <a:pt x="3921" y="2155"/>
                    <a:pt x="3893" y="2119"/>
                    <a:pt x="3863" y="2084"/>
                  </a:cubicBezTo>
                  <a:lnTo>
                    <a:pt x="4247" y="1861"/>
                  </a:lnTo>
                  <a:cubicBezTo>
                    <a:pt x="4281" y="1883"/>
                    <a:pt x="4306" y="1905"/>
                    <a:pt x="4326" y="1924"/>
                  </a:cubicBezTo>
                  <a:cubicBezTo>
                    <a:pt x="4345" y="1944"/>
                    <a:pt x="4359" y="1961"/>
                    <a:pt x="4370" y="1977"/>
                  </a:cubicBezTo>
                  <a:cubicBezTo>
                    <a:pt x="4381" y="1993"/>
                    <a:pt x="4390" y="2006"/>
                    <a:pt x="4398" y="2017"/>
                  </a:cubicBezTo>
                  <a:cubicBezTo>
                    <a:pt x="4404" y="2030"/>
                    <a:pt x="4415" y="2039"/>
                    <a:pt x="4427" y="2047"/>
                  </a:cubicBezTo>
                  <a:cubicBezTo>
                    <a:pt x="4443" y="2054"/>
                    <a:pt x="4460" y="2060"/>
                    <a:pt x="4480" y="2063"/>
                  </a:cubicBezTo>
                  <a:cubicBezTo>
                    <a:pt x="4489" y="2065"/>
                    <a:pt x="4499" y="2065"/>
                    <a:pt x="4509" y="2065"/>
                  </a:cubicBezTo>
                  <a:cubicBezTo>
                    <a:pt x="4518" y="2065"/>
                    <a:pt x="4528" y="2065"/>
                    <a:pt x="4537" y="2063"/>
                  </a:cubicBezTo>
                  <a:cubicBezTo>
                    <a:pt x="4556" y="2061"/>
                    <a:pt x="4573" y="2058"/>
                    <a:pt x="4590" y="2052"/>
                  </a:cubicBezTo>
                  <a:cubicBezTo>
                    <a:pt x="4606" y="2047"/>
                    <a:pt x="4618" y="2042"/>
                    <a:pt x="4627" y="2036"/>
                  </a:cubicBezTo>
                  <a:cubicBezTo>
                    <a:pt x="4651" y="2023"/>
                    <a:pt x="4659" y="2005"/>
                    <a:pt x="4654" y="1982"/>
                  </a:cubicBezTo>
                  <a:cubicBezTo>
                    <a:pt x="4649" y="1960"/>
                    <a:pt x="4635" y="1935"/>
                    <a:pt x="4612" y="1909"/>
                  </a:cubicBezTo>
                  <a:cubicBezTo>
                    <a:pt x="4588" y="1883"/>
                    <a:pt x="4560" y="1857"/>
                    <a:pt x="4525" y="1831"/>
                  </a:cubicBezTo>
                  <a:cubicBezTo>
                    <a:pt x="4490" y="1804"/>
                    <a:pt x="4456" y="1781"/>
                    <a:pt x="4421" y="1761"/>
                  </a:cubicBezTo>
                  <a:lnTo>
                    <a:pt x="4473" y="1731"/>
                  </a:lnTo>
                  <a:cubicBezTo>
                    <a:pt x="4484" y="1725"/>
                    <a:pt x="4488" y="1714"/>
                    <a:pt x="4483" y="1702"/>
                  </a:cubicBezTo>
                  <a:cubicBezTo>
                    <a:pt x="4480" y="1690"/>
                    <a:pt x="4470" y="1678"/>
                    <a:pt x="4454" y="1669"/>
                  </a:cubicBezTo>
                  <a:cubicBezTo>
                    <a:pt x="4436" y="1659"/>
                    <a:pt x="4417" y="1654"/>
                    <a:pt x="4398" y="1652"/>
                  </a:cubicBezTo>
                  <a:cubicBezTo>
                    <a:pt x="4394" y="1652"/>
                    <a:pt x="4391" y="1652"/>
                    <a:pt x="4388" y="1652"/>
                  </a:cubicBezTo>
                  <a:cubicBezTo>
                    <a:pt x="4372" y="1652"/>
                    <a:pt x="4360" y="1655"/>
                    <a:pt x="4350" y="1660"/>
                  </a:cubicBezTo>
                  <a:lnTo>
                    <a:pt x="4295" y="1692"/>
                  </a:lnTo>
                  <a:cubicBezTo>
                    <a:pt x="4240" y="1666"/>
                    <a:pt x="4182" y="1643"/>
                    <a:pt x="4120" y="1624"/>
                  </a:cubicBezTo>
                  <a:cubicBezTo>
                    <a:pt x="4058" y="1605"/>
                    <a:pt x="3995" y="1594"/>
                    <a:pt x="3929" y="1588"/>
                  </a:cubicBezTo>
                  <a:cubicBezTo>
                    <a:pt x="3911" y="1587"/>
                    <a:pt x="3892" y="1586"/>
                    <a:pt x="3873" y="1586"/>
                  </a:cubicBezTo>
                  <a:close/>
                  <a:moveTo>
                    <a:pt x="5134" y="2322"/>
                  </a:moveTo>
                  <a:cubicBezTo>
                    <a:pt x="5139" y="2322"/>
                    <a:pt x="5144" y="2322"/>
                    <a:pt x="5149" y="2322"/>
                  </a:cubicBezTo>
                  <a:cubicBezTo>
                    <a:pt x="5189" y="2325"/>
                    <a:pt x="5230" y="2338"/>
                    <a:pt x="5270" y="2362"/>
                  </a:cubicBezTo>
                  <a:cubicBezTo>
                    <a:pt x="5310" y="2386"/>
                    <a:pt x="5333" y="2408"/>
                    <a:pt x="5339" y="2433"/>
                  </a:cubicBezTo>
                  <a:cubicBezTo>
                    <a:pt x="5345" y="2456"/>
                    <a:pt x="5329" y="2480"/>
                    <a:pt x="5290" y="2503"/>
                  </a:cubicBezTo>
                  <a:lnTo>
                    <a:pt x="5009" y="2665"/>
                  </a:lnTo>
                  <a:cubicBezTo>
                    <a:pt x="4975" y="2684"/>
                    <a:pt x="4940" y="2694"/>
                    <a:pt x="4904" y="2694"/>
                  </a:cubicBezTo>
                  <a:cubicBezTo>
                    <a:pt x="4899" y="2694"/>
                    <a:pt x="4893" y="2693"/>
                    <a:pt x="4888" y="2693"/>
                  </a:cubicBezTo>
                  <a:cubicBezTo>
                    <a:pt x="4847" y="2690"/>
                    <a:pt x="4805" y="2676"/>
                    <a:pt x="4765" y="2654"/>
                  </a:cubicBezTo>
                  <a:cubicBezTo>
                    <a:pt x="4725" y="2630"/>
                    <a:pt x="4702" y="2606"/>
                    <a:pt x="4697" y="2583"/>
                  </a:cubicBezTo>
                  <a:cubicBezTo>
                    <a:pt x="4692" y="2560"/>
                    <a:pt x="4708" y="2536"/>
                    <a:pt x="4748" y="2514"/>
                  </a:cubicBezTo>
                  <a:lnTo>
                    <a:pt x="5028" y="2352"/>
                  </a:lnTo>
                  <a:cubicBezTo>
                    <a:pt x="5063" y="2332"/>
                    <a:pt x="5098" y="2322"/>
                    <a:pt x="5134" y="2322"/>
                  </a:cubicBezTo>
                  <a:close/>
                  <a:moveTo>
                    <a:pt x="5090" y="2203"/>
                  </a:moveTo>
                  <a:cubicBezTo>
                    <a:pt x="5017" y="2203"/>
                    <a:pt x="4946" y="2224"/>
                    <a:pt x="4876" y="2264"/>
                  </a:cubicBezTo>
                  <a:lnTo>
                    <a:pt x="4596" y="2426"/>
                  </a:lnTo>
                  <a:cubicBezTo>
                    <a:pt x="4553" y="2451"/>
                    <a:pt x="4524" y="2476"/>
                    <a:pt x="4508" y="2501"/>
                  </a:cubicBezTo>
                  <a:cubicBezTo>
                    <a:pt x="4493" y="2527"/>
                    <a:pt x="4489" y="2552"/>
                    <a:pt x="4496" y="2577"/>
                  </a:cubicBezTo>
                  <a:cubicBezTo>
                    <a:pt x="4502" y="2603"/>
                    <a:pt x="4519" y="2628"/>
                    <a:pt x="4545" y="2651"/>
                  </a:cubicBezTo>
                  <a:cubicBezTo>
                    <a:pt x="4571" y="2676"/>
                    <a:pt x="4604" y="2700"/>
                    <a:pt x="4644" y="2723"/>
                  </a:cubicBezTo>
                  <a:cubicBezTo>
                    <a:pt x="4683" y="2746"/>
                    <a:pt x="4724" y="2765"/>
                    <a:pt x="4767" y="2780"/>
                  </a:cubicBezTo>
                  <a:cubicBezTo>
                    <a:pt x="4810" y="2795"/>
                    <a:pt x="4853" y="2804"/>
                    <a:pt x="4897" y="2809"/>
                  </a:cubicBezTo>
                  <a:cubicBezTo>
                    <a:pt x="4909" y="2810"/>
                    <a:pt x="4922" y="2810"/>
                    <a:pt x="4934" y="2810"/>
                  </a:cubicBezTo>
                  <a:cubicBezTo>
                    <a:pt x="4965" y="2810"/>
                    <a:pt x="4996" y="2807"/>
                    <a:pt x="5027" y="2801"/>
                  </a:cubicBezTo>
                  <a:cubicBezTo>
                    <a:pt x="5072" y="2793"/>
                    <a:pt x="5116" y="2776"/>
                    <a:pt x="5159" y="2751"/>
                  </a:cubicBezTo>
                  <a:lnTo>
                    <a:pt x="5439" y="2589"/>
                  </a:lnTo>
                  <a:cubicBezTo>
                    <a:pt x="5482" y="2563"/>
                    <a:pt x="5511" y="2539"/>
                    <a:pt x="5527" y="2513"/>
                  </a:cubicBezTo>
                  <a:cubicBezTo>
                    <a:pt x="5542" y="2488"/>
                    <a:pt x="5546" y="2462"/>
                    <a:pt x="5540" y="2437"/>
                  </a:cubicBezTo>
                  <a:cubicBezTo>
                    <a:pt x="5533" y="2413"/>
                    <a:pt x="5516" y="2388"/>
                    <a:pt x="5490" y="2363"/>
                  </a:cubicBezTo>
                  <a:cubicBezTo>
                    <a:pt x="5463" y="2338"/>
                    <a:pt x="5430" y="2315"/>
                    <a:pt x="5391" y="2292"/>
                  </a:cubicBezTo>
                  <a:cubicBezTo>
                    <a:pt x="5311" y="2245"/>
                    <a:pt x="5226" y="2217"/>
                    <a:pt x="5138" y="2206"/>
                  </a:cubicBezTo>
                  <a:cubicBezTo>
                    <a:pt x="5121" y="2204"/>
                    <a:pt x="5105" y="2203"/>
                    <a:pt x="5090" y="2203"/>
                  </a:cubicBezTo>
                  <a:close/>
                  <a:moveTo>
                    <a:pt x="6237" y="2715"/>
                  </a:moveTo>
                  <a:cubicBezTo>
                    <a:pt x="6228" y="2715"/>
                    <a:pt x="6219" y="2716"/>
                    <a:pt x="6210" y="2718"/>
                  </a:cubicBezTo>
                  <a:lnTo>
                    <a:pt x="4050" y="3081"/>
                  </a:lnTo>
                  <a:cubicBezTo>
                    <a:pt x="4035" y="3083"/>
                    <a:pt x="4023" y="3087"/>
                    <a:pt x="4013" y="3093"/>
                  </a:cubicBezTo>
                  <a:cubicBezTo>
                    <a:pt x="3995" y="3103"/>
                    <a:pt x="3987" y="3116"/>
                    <a:pt x="3988" y="3133"/>
                  </a:cubicBezTo>
                  <a:cubicBezTo>
                    <a:pt x="3988" y="3151"/>
                    <a:pt x="4000" y="3166"/>
                    <a:pt x="4024" y="3181"/>
                  </a:cubicBezTo>
                  <a:cubicBezTo>
                    <a:pt x="4040" y="3188"/>
                    <a:pt x="4057" y="3195"/>
                    <a:pt x="4075" y="3199"/>
                  </a:cubicBezTo>
                  <a:cubicBezTo>
                    <a:pt x="4086" y="3200"/>
                    <a:pt x="4097" y="3202"/>
                    <a:pt x="4108" y="3202"/>
                  </a:cubicBezTo>
                  <a:cubicBezTo>
                    <a:pt x="4116" y="3202"/>
                    <a:pt x="4123" y="3201"/>
                    <a:pt x="4131" y="3200"/>
                  </a:cubicBezTo>
                  <a:lnTo>
                    <a:pt x="6285" y="2840"/>
                  </a:lnTo>
                  <a:cubicBezTo>
                    <a:pt x="6297" y="2838"/>
                    <a:pt x="6310" y="2833"/>
                    <a:pt x="6321" y="2826"/>
                  </a:cubicBezTo>
                  <a:cubicBezTo>
                    <a:pt x="6342" y="2813"/>
                    <a:pt x="6350" y="2799"/>
                    <a:pt x="6346" y="2780"/>
                  </a:cubicBezTo>
                  <a:cubicBezTo>
                    <a:pt x="6340" y="2762"/>
                    <a:pt x="6327" y="2746"/>
                    <a:pt x="6305" y="2735"/>
                  </a:cubicBezTo>
                  <a:cubicBezTo>
                    <a:pt x="6293" y="2727"/>
                    <a:pt x="6278" y="2721"/>
                    <a:pt x="6262" y="2718"/>
                  </a:cubicBezTo>
                  <a:cubicBezTo>
                    <a:pt x="6255" y="2716"/>
                    <a:pt x="6246" y="2715"/>
                    <a:pt x="6237" y="2715"/>
                  </a:cubicBezTo>
                  <a:close/>
                  <a:moveTo>
                    <a:pt x="5409" y="3226"/>
                  </a:moveTo>
                  <a:cubicBezTo>
                    <a:pt x="5414" y="3226"/>
                    <a:pt x="5420" y="3226"/>
                    <a:pt x="5425" y="3227"/>
                  </a:cubicBezTo>
                  <a:cubicBezTo>
                    <a:pt x="5465" y="3230"/>
                    <a:pt x="5506" y="3242"/>
                    <a:pt x="5546" y="3266"/>
                  </a:cubicBezTo>
                  <a:cubicBezTo>
                    <a:pt x="5587" y="3290"/>
                    <a:pt x="5610" y="3313"/>
                    <a:pt x="5616" y="3337"/>
                  </a:cubicBezTo>
                  <a:cubicBezTo>
                    <a:pt x="5622" y="3361"/>
                    <a:pt x="5605" y="3384"/>
                    <a:pt x="5565" y="3407"/>
                  </a:cubicBezTo>
                  <a:lnTo>
                    <a:pt x="5285" y="3568"/>
                  </a:lnTo>
                  <a:cubicBezTo>
                    <a:pt x="5251" y="3588"/>
                    <a:pt x="5217" y="3598"/>
                    <a:pt x="5181" y="3598"/>
                  </a:cubicBezTo>
                  <a:cubicBezTo>
                    <a:pt x="5176" y="3598"/>
                    <a:pt x="5170" y="3598"/>
                    <a:pt x="5165" y="3597"/>
                  </a:cubicBezTo>
                  <a:cubicBezTo>
                    <a:pt x="5123" y="3594"/>
                    <a:pt x="5082" y="3580"/>
                    <a:pt x="5042" y="3558"/>
                  </a:cubicBezTo>
                  <a:cubicBezTo>
                    <a:pt x="5001" y="3534"/>
                    <a:pt x="4979" y="3510"/>
                    <a:pt x="4973" y="3487"/>
                  </a:cubicBezTo>
                  <a:cubicBezTo>
                    <a:pt x="4969" y="3464"/>
                    <a:pt x="4986" y="3441"/>
                    <a:pt x="5025" y="3418"/>
                  </a:cubicBezTo>
                  <a:lnTo>
                    <a:pt x="5305" y="3256"/>
                  </a:lnTo>
                  <a:cubicBezTo>
                    <a:pt x="5340" y="3236"/>
                    <a:pt x="5374" y="3226"/>
                    <a:pt x="5409" y="3226"/>
                  </a:cubicBezTo>
                  <a:close/>
                  <a:moveTo>
                    <a:pt x="5367" y="3108"/>
                  </a:moveTo>
                  <a:cubicBezTo>
                    <a:pt x="5295" y="3108"/>
                    <a:pt x="5223" y="3128"/>
                    <a:pt x="5153" y="3168"/>
                  </a:cubicBezTo>
                  <a:lnTo>
                    <a:pt x="4873" y="3330"/>
                  </a:lnTo>
                  <a:cubicBezTo>
                    <a:pt x="4829" y="3355"/>
                    <a:pt x="4801" y="3381"/>
                    <a:pt x="4785" y="3406"/>
                  </a:cubicBezTo>
                  <a:cubicBezTo>
                    <a:pt x="4770" y="3432"/>
                    <a:pt x="4766" y="3456"/>
                    <a:pt x="4773" y="3482"/>
                  </a:cubicBezTo>
                  <a:cubicBezTo>
                    <a:pt x="4779" y="3507"/>
                    <a:pt x="4795" y="3532"/>
                    <a:pt x="4821" y="3555"/>
                  </a:cubicBezTo>
                  <a:cubicBezTo>
                    <a:pt x="4847" y="3580"/>
                    <a:pt x="4881" y="3604"/>
                    <a:pt x="4920" y="3628"/>
                  </a:cubicBezTo>
                  <a:cubicBezTo>
                    <a:pt x="4960" y="3650"/>
                    <a:pt x="5000" y="3669"/>
                    <a:pt x="5043" y="3684"/>
                  </a:cubicBezTo>
                  <a:cubicBezTo>
                    <a:pt x="5087" y="3700"/>
                    <a:pt x="5130" y="3710"/>
                    <a:pt x="5172" y="3713"/>
                  </a:cubicBezTo>
                  <a:cubicBezTo>
                    <a:pt x="5185" y="3714"/>
                    <a:pt x="5198" y="3715"/>
                    <a:pt x="5211" y="3715"/>
                  </a:cubicBezTo>
                  <a:cubicBezTo>
                    <a:pt x="5242" y="3715"/>
                    <a:pt x="5273" y="3712"/>
                    <a:pt x="5304" y="3705"/>
                  </a:cubicBezTo>
                  <a:cubicBezTo>
                    <a:pt x="5349" y="3697"/>
                    <a:pt x="5392" y="3680"/>
                    <a:pt x="5436" y="3656"/>
                  </a:cubicBezTo>
                  <a:lnTo>
                    <a:pt x="5716" y="3494"/>
                  </a:lnTo>
                  <a:cubicBezTo>
                    <a:pt x="5759" y="3469"/>
                    <a:pt x="5788" y="3443"/>
                    <a:pt x="5803" y="3418"/>
                  </a:cubicBezTo>
                  <a:cubicBezTo>
                    <a:pt x="5819" y="3392"/>
                    <a:pt x="5822" y="3366"/>
                    <a:pt x="5817" y="3342"/>
                  </a:cubicBezTo>
                  <a:cubicBezTo>
                    <a:pt x="5810" y="3317"/>
                    <a:pt x="5793" y="3292"/>
                    <a:pt x="5766" y="3267"/>
                  </a:cubicBezTo>
                  <a:cubicBezTo>
                    <a:pt x="5740" y="3242"/>
                    <a:pt x="5707" y="3219"/>
                    <a:pt x="5668" y="3196"/>
                  </a:cubicBezTo>
                  <a:cubicBezTo>
                    <a:pt x="5588" y="3149"/>
                    <a:pt x="5502" y="3121"/>
                    <a:pt x="5413" y="3111"/>
                  </a:cubicBezTo>
                  <a:cubicBezTo>
                    <a:pt x="5398" y="3109"/>
                    <a:pt x="5383" y="3108"/>
                    <a:pt x="5367" y="3108"/>
                  </a:cubicBezTo>
                  <a:close/>
                  <a:moveTo>
                    <a:pt x="6080" y="3610"/>
                  </a:moveTo>
                  <a:cubicBezTo>
                    <a:pt x="6066" y="3610"/>
                    <a:pt x="6053" y="3611"/>
                    <a:pt x="6039" y="3613"/>
                  </a:cubicBezTo>
                  <a:cubicBezTo>
                    <a:pt x="6017" y="3617"/>
                    <a:pt x="6000" y="3623"/>
                    <a:pt x="5988" y="3630"/>
                  </a:cubicBezTo>
                  <a:cubicBezTo>
                    <a:pt x="5975" y="3638"/>
                    <a:pt x="5965" y="3648"/>
                    <a:pt x="5960" y="3660"/>
                  </a:cubicBezTo>
                  <a:cubicBezTo>
                    <a:pt x="5953" y="3673"/>
                    <a:pt x="5953" y="3686"/>
                    <a:pt x="5957" y="3701"/>
                  </a:cubicBezTo>
                  <a:lnTo>
                    <a:pt x="6179" y="4205"/>
                  </a:lnTo>
                  <a:cubicBezTo>
                    <a:pt x="6181" y="4213"/>
                    <a:pt x="6189" y="4220"/>
                    <a:pt x="6203" y="4228"/>
                  </a:cubicBezTo>
                  <a:cubicBezTo>
                    <a:pt x="6225" y="4241"/>
                    <a:pt x="6257" y="4249"/>
                    <a:pt x="6296" y="4251"/>
                  </a:cubicBezTo>
                  <a:cubicBezTo>
                    <a:pt x="6302" y="4252"/>
                    <a:pt x="6307" y="4252"/>
                    <a:pt x="6313" y="4252"/>
                  </a:cubicBezTo>
                  <a:cubicBezTo>
                    <a:pt x="6346" y="4252"/>
                    <a:pt x="6373" y="4246"/>
                    <a:pt x="6396" y="4232"/>
                  </a:cubicBezTo>
                  <a:cubicBezTo>
                    <a:pt x="6423" y="4216"/>
                    <a:pt x="6430" y="4201"/>
                    <a:pt x="6420" y="4183"/>
                  </a:cubicBezTo>
                  <a:lnTo>
                    <a:pt x="6244" y="3778"/>
                  </a:lnTo>
                  <a:lnTo>
                    <a:pt x="6944" y="3880"/>
                  </a:lnTo>
                  <a:cubicBezTo>
                    <a:pt x="6952" y="3881"/>
                    <a:pt x="6960" y="3881"/>
                    <a:pt x="6968" y="3881"/>
                  </a:cubicBezTo>
                  <a:cubicBezTo>
                    <a:pt x="6991" y="3881"/>
                    <a:pt x="7012" y="3876"/>
                    <a:pt x="7030" y="3866"/>
                  </a:cubicBezTo>
                  <a:cubicBezTo>
                    <a:pt x="7056" y="3851"/>
                    <a:pt x="7068" y="3831"/>
                    <a:pt x="7064" y="3808"/>
                  </a:cubicBezTo>
                  <a:cubicBezTo>
                    <a:pt x="7060" y="3785"/>
                    <a:pt x="7046" y="3766"/>
                    <a:pt x="7025" y="3754"/>
                  </a:cubicBezTo>
                  <a:cubicBezTo>
                    <a:pt x="7010" y="3746"/>
                    <a:pt x="6998" y="3741"/>
                    <a:pt x="6985" y="3740"/>
                  </a:cubicBezTo>
                  <a:lnTo>
                    <a:pt x="6112" y="3612"/>
                  </a:lnTo>
                  <a:cubicBezTo>
                    <a:pt x="6101" y="3610"/>
                    <a:pt x="6090" y="3610"/>
                    <a:pt x="6080" y="3610"/>
                  </a:cubicBezTo>
                  <a:close/>
                  <a:moveTo>
                    <a:pt x="7848" y="3729"/>
                  </a:moveTo>
                  <a:cubicBezTo>
                    <a:pt x="7841" y="3729"/>
                    <a:pt x="7833" y="3730"/>
                    <a:pt x="7825" y="3731"/>
                  </a:cubicBezTo>
                  <a:cubicBezTo>
                    <a:pt x="7794" y="3736"/>
                    <a:pt x="7767" y="3744"/>
                    <a:pt x="7745" y="3756"/>
                  </a:cubicBezTo>
                  <a:cubicBezTo>
                    <a:pt x="7721" y="3771"/>
                    <a:pt x="7705" y="3787"/>
                    <a:pt x="7699" y="3804"/>
                  </a:cubicBezTo>
                  <a:cubicBezTo>
                    <a:pt x="7694" y="3822"/>
                    <a:pt x="7703" y="3838"/>
                    <a:pt x="7726" y="3852"/>
                  </a:cubicBezTo>
                  <a:lnTo>
                    <a:pt x="8049" y="4039"/>
                  </a:lnTo>
                  <a:lnTo>
                    <a:pt x="6913" y="4695"/>
                  </a:lnTo>
                  <a:cubicBezTo>
                    <a:pt x="6892" y="4707"/>
                    <a:pt x="6886" y="4723"/>
                    <a:pt x="6899" y="4742"/>
                  </a:cubicBezTo>
                  <a:cubicBezTo>
                    <a:pt x="6910" y="4763"/>
                    <a:pt x="6929" y="4781"/>
                    <a:pt x="6957" y="4796"/>
                  </a:cubicBezTo>
                  <a:cubicBezTo>
                    <a:pt x="6985" y="4813"/>
                    <a:pt x="7016" y="4825"/>
                    <a:pt x="7051" y="4831"/>
                  </a:cubicBezTo>
                  <a:cubicBezTo>
                    <a:pt x="7062" y="4834"/>
                    <a:pt x="7073" y="4835"/>
                    <a:pt x="7083" y="4835"/>
                  </a:cubicBezTo>
                  <a:cubicBezTo>
                    <a:pt x="7103" y="4835"/>
                    <a:pt x="7120" y="4830"/>
                    <a:pt x="7134" y="4822"/>
                  </a:cubicBezTo>
                  <a:lnTo>
                    <a:pt x="8270" y="4166"/>
                  </a:lnTo>
                  <a:lnTo>
                    <a:pt x="8591" y="4352"/>
                  </a:lnTo>
                  <a:cubicBezTo>
                    <a:pt x="8609" y="4362"/>
                    <a:pt x="8630" y="4368"/>
                    <a:pt x="8653" y="4368"/>
                  </a:cubicBezTo>
                  <a:cubicBezTo>
                    <a:pt x="8660" y="4368"/>
                    <a:pt x="8667" y="4367"/>
                    <a:pt x="8674" y="4366"/>
                  </a:cubicBezTo>
                  <a:cubicBezTo>
                    <a:pt x="8706" y="4363"/>
                    <a:pt x="8734" y="4354"/>
                    <a:pt x="8759" y="4339"/>
                  </a:cubicBezTo>
                  <a:cubicBezTo>
                    <a:pt x="8780" y="4327"/>
                    <a:pt x="8795" y="4311"/>
                    <a:pt x="8802" y="4294"/>
                  </a:cubicBezTo>
                  <a:cubicBezTo>
                    <a:pt x="8810" y="4276"/>
                    <a:pt x="8801" y="4259"/>
                    <a:pt x="8776" y="4246"/>
                  </a:cubicBezTo>
                  <a:lnTo>
                    <a:pt x="7910" y="3746"/>
                  </a:lnTo>
                  <a:cubicBezTo>
                    <a:pt x="7891" y="3735"/>
                    <a:pt x="7871" y="3729"/>
                    <a:pt x="7848" y="37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738;p60">
              <a:extLst>
                <a:ext uri="{FF2B5EF4-FFF2-40B4-BE49-F238E27FC236}">
                  <a16:creationId xmlns:a16="http://schemas.microsoft.com/office/drawing/2014/main" id="{4F4E7132-8F31-F76C-6346-70908A483AAA}"/>
                </a:ext>
              </a:extLst>
            </p:cNvPr>
            <p:cNvSpPr/>
            <p:nvPr/>
          </p:nvSpPr>
          <p:spPr>
            <a:xfrm>
              <a:off x="5143774" y="3908659"/>
              <a:ext cx="999319" cy="153227"/>
            </a:xfrm>
            <a:custGeom>
              <a:avLst/>
              <a:gdLst/>
              <a:ahLst/>
              <a:cxnLst/>
              <a:rect l="l" t="t" r="r" b="b"/>
              <a:pathLst>
                <a:path w="12998" h="1993" extrusionOk="0">
                  <a:moveTo>
                    <a:pt x="1" y="0"/>
                  </a:moveTo>
                  <a:lnTo>
                    <a:pt x="1" y="309"/>
                  </a:lnTo>
                  <a:lnTo>
                    <a:pt x="12998" y="1992"/>
                  </a:lnTo>
                  <a:lnTo>
                    <a:pt x="12998" y="168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739;p60">
              <a:extLst>
                <a:ext uri="{FF2B5EF4-FFF2-40B4-BE49-F238E27FC236}">
                  <a16:creationId xmlns:a16="http://schemas.microsoft.com/office/drawing/2014/main" id="{A1E74985-8DC1-1753-7C94-CDF3B9211567}"/>
                </a:ext>
              </a:extLst>
            </p:cNvPr>
            <p:cNvSpPr/>
            <p:nvPr/>
          </p:nvSpPr>
          <p:spPr>
            <a:xfrm>
              <a:off x="5142852" y="3708698"/>
              <a:ext cx="1001318" cy="577003"/>
            </a:xfrm>
            <a:custGeom>
              <a:avLst/>
              <a:gdLst/>
              <a:ahLst/>
              <a:cxnLst/>
              <a:rect l="l" t="t" r="r" b="b"/>
              <a:pathLst>
                <a:path w="13024" h="7505" extrusionOk="0">
                  <a:moveTo>
                    <a:pt x="5055" y="1"/>
                  </a:moveTo>
                  <a:cubicBezTo>
                    <a:pt x="5021" y="1"/>
                    <a:pt x="4988" y="8"/>
                    <a:pt x="4962" y="23"/>
                  </a:cubicBezTo>
                  <a:lnTo>
                    <a:pt x="51" y="2858"/>
                  </a:lnTo>
                  <a:cubicBezTo>
                    <a:pt x="1" y="2887"/>
                    <a:pt x="1" y="2935"/>
                    <a:pt x="51" y="2965"/>
                  </a:cubicBezTo>
                  <a:lnTo>
                    <a:pt x="7876" y="7483"/>
                  </a:lnTo>
                  <a:cubicBezTo>
                    <a:pt x="7901" y="7497"/>
                    <a:pt x="7935" y="7505"/>
                    <a:pt x="7968" y="7505"/>
                  </a:cubicBezTo>
                  <a:cubicBezTo>
                    <a:pt x="8002" y="7505"/>
                    <a:pt x="8035" y="7497"/>
                    <a:pt x="8061" y="7483"/>
                  </a:cubicBezTo>
                  <a:lnTo>
                    <a:pt x="12972" y="4647"/>
                  </a:lnTo>
                  <a:cubicBezTo>
                    <a:pt x="13023" y="4617"/>
                    <a:pt x="13023" y="4570"/>
                    <a:pt x="12972" y="4540"/>
                  </a:cubicBezTo>
                  <a:lnTo>
                    <a:pt x="5148" y="23"/>
                  </a:lnTo>
                  <a:cubicBezTo>
                    <a:pt x="5122" y="8"/>
                    <a:pt x="5088" y="1"/>
                    <a:pt x="505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740;p60">
              <a:extLst>
                <a:ext uri="{FF2B5EF4-FFF2-40B4-BE49-F238E27FC236}">
                  <a16:creationId xmlns:a16="http://schemas.microsoft.com/office/drawing/2014/main" id="{5C8551E1-AF11-18B9-3C0A-1B81F235CA1D}"/>
                </a:ext>
              </a:extLst>
            </p:cNvPr>
            <p:cNvSpPr/>
            <p:nvPr/>
          </p:nvSpPr>
          <p:spPr>
            <a:xfrm>
              <a:off x="5142852" y="3685020"/>
              <a:ext cx="1001318" cy="577003"/>
            </a:xfrm>
            <a:custGeom>
              <a:avLst/>
              <a:gdLst/>
              <a:ahLst/>
              <a:cxnLst/>
              <a:rect l="l" t="t" r="r" b="b"/>
              <a:pathLst>
                <a:path w="13024" h="7505" extrusionOk="0">
                  <a:moveTo>
                    <a:pt x="5055" y="0"/>
                  </a:moveTo>
                  <a:cubicBezTo>
                    <a:pt x="5021" y="0"/>
                    <a:pt x="4988" y="7"/>
                    <a:pt x="4962" y="22"/>
                  </a:cubicBezTo>
                  <a:lnTo>
                    <a:pt x="51" y="2857"/>
                  </a:lnTo>
                  <a:cubicBezTo>
                    <a:pt x="1" y="2887"/>
                    <a:pt x="1" y="2935"/>
                    <a:pt x="51" y="2964"/>
                  </a:cubicBezTo>
                  <a:lnTo>
                    <a:pt x="7876" y="7482"/>
                  </a:lnTo>
                  <a:cubicBezTo>
                    <a:pt x="7901" y="7497"/>
                    <a:pt x="7935" y="7504"/>
                    <a:pt x="7968" y="7504"/>
                  </a:cubicBezTo>
                  <a:cubicBezTo>
                    <a:pt x="8002" y="7504"/>
                    <a:pt x="8035" y="7497"/>
                    <a:pt x="8061" y="7482"/>
                  </a:cubicBezTo>
                  <a:lnTo>
                    <a:pt x="12972" y="4647"/>
                  </a:lnTo>
                  <a:cubicBezTo>
                    <a:pt x="13023" y="4618"/>
                    <a:pt x="13023" y="4569"/>
                    <a:pt x="12972" y="4540"/>
                  </a:cubicBezTo>
                  <a:lnTo>
                    <a:pt x="5148" y="22"/>
                  </a:lnTo>
                  <a:cubicBezTo>
                    <a:pt x="5122" y="7"/>
                    <a:pt x="5088" y="0"/>
                    <a:pt x="5055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41;p60">
              <a:extLst>
                <a:ext uri="{FF2B5EF4-FFF2-40B4-BE49-F238E27FC236}">
                  <a16:creationId xmlns:a16="http://schemas.microsoft.com/office/drawing/2014/main" id="{2C68D77E-E98C-893A-AF01-D7ED82CCF11A}"/>
                </a:ext>
              </a:extLst>
            </p:cNvPr>
            <p:cNvSpPr/>
            <p:nvPr/>
          </p:nvSpPr>
          <p:spPr>
            <a:xfrm>
              <a:off x="5284231" y="3713004"/>
              <a:ext cx="810418" cy="467907"/>
            </a:xfrm>
            <a:custGeom>
              <a:avLst/>
              <a:gdLst/>
              <a:ahLst/>
              <a:cxnLst/>
              <a:rect l="l" t="t" r="r" b="b"/>
              <a:pathLst>
                <a:path w="10541" h="6086" extrusionOk="0">
                  <a:moveTo>
                    <a:pt x="3309" y="0"/>
                  </a:moveTo>
                  <a:lnTo>
                    <a:pt x="2781" y="306"/>
                  </a:lnTo>
                  <a:lnTo>
                    <a:pt x="2641" y="386"/>
                  </a:lnTo>
                  <a:lnTo>
                    <a:pt x="2252" y="610"/>
                  </a:lnTo>
                  <a:lnTo>
                    <a:pt x="2113" y="691"/>
                  </a:lnTo>
                  <a:lnTo>
                    <a:pt x="1196" y="1220"/>
                  </a:lnTo>
                  <a:lnTo>
                    <a:pt x="1057" y="1300"/>
                  </a:lnTo>
                  <a:lnTo>
                    <a:pt x="668" y="1525"/>
                  </a:lnTo>
                  <a:lnTo>
                    <a:pt x="528" y="1605"/>
                  </a:lnTo>
                  <a:lnTo>
                    <a:pt x="0" y="1910"/>
                  </a:lnTo>
                  <a:lnTo>
                    <a:pt x="546" y="2225"/>
                  </a:lnTo>
                  <a:lnTo>
                    <a:pt x="685" y="2305"/>
                  </a:lnTo>
                  <a:lnTo>
                    <a:pt x="1091" y="2540"/>
                  </a:lnTo>
                  <a:lnTo>
                    <a:pt x="1231" y="2621"/>
                  </a:lnTo>
                  <a:lnTo>
                    <a:pt x="1638" y="2855"/>
                  </a:lnTo>
                  <a:lnTo>
                    <a:pt x="1776" y="2936"/>
                  </a:lnTo>
                  <a:lnTo>
                    <a:pt x="2183" y="3170"/>
                  </a:lnTo>
                  <a:lnTo>
                    <a:pt x="2322" y="3250"/>
                  </a:lnTo>
                  <a:lnTo>
                    <a:pt x="5456" y="5060"/>
                  </a:lnTo>
                  <a:lnTo>
                    <a:pt x="5596" y="5141"/>
                  </a:lnTo>
                  <a:lnTo>
                    <a:pt x="6547" y="5690"/>
                  </a:lnTo>
                  <a:lnTo>
                    <a:pt x="6687" y="5770"/>
                  </a:lnTo>
                  <a:lnTo>
                    <a:pt x="7232" y="6086"/>
                  </a:lnTo>
                  <a:lnTo>
                    <a:pt x="7760" y="5780"/>
                  </a:lnTo>
                  <a:lnTo>
                    <a:pt x="7900" y="5700"/>
                  </a:lnTo>
                  <a:lnTo>
                    <a:pt x="8288" y="5475"/>
                  </a:lnTo>
                  <a:lnTo>
                    <a:pt x="8428" y="5395"/>
                  </a:lnTo>
                  <a:lnTo>
                    <a:pt x="8816" y="5171"/>
                  </a:lnTo>
                  <a:lnTo>
                    <a:pt x="8956" y="5090"/>
                  </a:lnTo>
                  <a:lnTo>
                    <a:pt x="9344" y="4866"/>
                  </a:lnTo>
                  <a:lnTo>
                    <a:pt x="9484" y="4785"/>
                  </a:lnTo>
                  <a:lnTo>
                    <a:pt x="9872" y="4561"/>
                  </a:lnTo>
                  <a:lnTo>
                    <a:pt x="10012" y="4481"/>
                  </a:lnTo>
                  <a:lnTo>
                    <a:pt x="10540" y="4176"/>
                  </a:lnTo>
                  <a:lnTo>
                    <a:pt x="9995" y="3861"/>
                  </a:lnTo>
                  <a:lnTo>
                    <a:pt x="9856" y="3781"/>
                  </a:lnTo>
                  <a:lnTo>
                    <a:pt x="9449" y="3545"/>
                  </a:lnTo>
                  <a:lnTo>
                    <a:pt x="9311" y="3465"/>
                  </a:lnTo>
                  <a:lnTo>
                    <a:pt x="8904" y="3231"/>
                  </a:lnTo>
                  <a:lnTo>
                    <a:pt x="8764" y="3150"/>
                  </a:lnTo>
                  <a:lnTo>
                    <a:pt x="8358" y="2916"/>
                  </a:lnTo>
                  <a:lnTo>
                    <a:pt x="8218" y="2835"/>
                  </a:lnTo>
                  <a:lnTo>
                    <a:pt x="7813" y="2600"/>
                  </a:lnTo>
                  <a:lnTo>
                    <a:pt x="7673" y="2521"/>
                  </a:lnTo>
                  <a:lnTo>
                    <a:pt x="7267" y="2285"/>
                  </a:lnTo>
                  <a:lnTo>
                    <a:pt x="7128" y="2205"/>
                  </a:lnTo>
                  <a:lnTo>
                    <a:pt x="6722" y="1971"/>
                  </a:lnTo>
                  <a:lnTo>
                    <a:pt x="6582" y="1890"/>
                  </a:lnTo>
                  <a:lnTo>
                    <a:pt x="6176" y="1656"/>
                  </a:lnTo>
                  <a:lnTo>
                    <a:pt x="6037" y="1575"/>
                  </a:lnTo>
                  <a:lnTo>
                    <a:pt x="5631" y="1340"/>
                  </a:lnTo>
                  <a:lnTo>
                    <a:pt x="5491" y="1260"/>
                  </a:lnTo>
                  <a:lnTo>
                    <a:pt x="5084" y="1025"/>
                  </a:lnTo>
                  <a:lnTo>
                    <a:pt x="4945" y="945"/>
                  </a:lnTo>
                  <a:lnTo>
                    <a:pt x="4539" y="711"/>
                  </a:lnTo>
                  <a:lnTo>
                    <a:pt x="4400" y="630"/>
                  </a:lnTo>
                  <a:lnTo>
                    <a:pt x="33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42;p60">
              <a:extLst>
                <a:ext uri="{FF2B5EF4-FFF2-40B4-BE49-F238E27FC236}">
                  <a16:creationId xmlns:a16="http://schemas.microsoft.com/office/drawing/2014/main" id="{11F9FC0D-2128-325D-4D98-C43C90C16EC6}"/>
                </a:ext>
              </a:extLst>
            </p:cNvPr>
            <p:cNvSpPr/>
            <p:nvPr/>
          </p:nvSpPr>
          <p:spPr>
            <a:xfrm>
              <a:off x="6006657" y="4012906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43;p60">
              <a:extLst>
                <a:ext uri="{FF2B5EF4-FFF2-40B4-BE49-F238E27FC236}">
                  <a16:creationId xmlns:a16="http://schemas.microsoft.com/office/drawing/2014/main" id="{1BCA865A-554F-2633-6001-07AC09FFC978}"/>
                </a:ext>
              </a:extLst>
            </p:cNvPr>
            <p:cNvSpPr/>
            <p:nvPr/>
          </p:nvSpPr>
          <p:spPr>
            <a:xfrm>
              <a:off x="5964682" y="3988612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44;p60">
              <a:extLst>
                <a:ext uri="{FF2B5EF4-FFF2-40B4-BE49-F238E27FC236}">
                  <a16:creationId xmlns:a16="http://schemas.microsoft.com/office/drawing/2014/main" id="{C8396EB0-6091-F9B6-537C-BCF06F7C114A}"/>
                </a:ext>
              </a:extLst>
            </p:cNvPr>
            <p:cNvSpPr/>
            <p:nvPr/>
          </p:nvSpPr>
          <p:spPr>
            <a:xfrm>
              <a:off x="5922783" y="3964395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5;p60">
              <a:extLst>
                <a:ext uri="{FF2B5EF4-FFF2-40B4-BE49-F238E27FC236}">
                  <a16:creationId xmlns:a16="http://schemas.microsoft.com/office/drawing/2014/main" id="{20709131-5DBF-1D5D-B372-BC5721BB2992}"/>
                </a:ext>
              </a:extLst>
            </p:cNvPr>
            <p:cNvSpPr/>
            <p:nvPr/>
          </p:nvSpPr>
          <p:spPr>
            <a:xfrm>
              <a:off x="5880731" y="394017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1" y="266"/>
                  </a:lnTo>
                  <a:lnTo>
                    <a:pt x="477" y="541"/>
                  </a:lnTo>
                  <a:lnTo>
                    <a:pt x="936" y="276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46;p60">
              <a:extLst>
                <a:ext uri="{FF2B5EF4-FFF2-40B4-BE49-F238E27FC236}">
                  <a16:creationId xmlns:a16="http://schemas.microsoft.com/office/drawing/2014/main" id="{3B875752-89E8-C56E-F226-192273DD7B61}"/>
                </a:ext>
              </a:extLst>
            </p:cNvPr>
            <p:cNvSpPr/>
            <p:nvPr/>
          </p:nvSpPr>
          <p:spPr>
            <a:xfrm>
              <a:off x="5838832" y="391596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6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47;p60">
              <a:extLst>
                <a:ext uri="{FF2B5EF4-FFF2-40B4-BE49-F238E27FC236}">
                  <a16:creationId xmlns:a16="http://schemas.microsoft.com/office/drawing/2014/main" id="{DC5C78E2-6932-2627-72ED-88D9EC76042A}"/>
                </a:ext>
              </a:extLst>
            </p:cNvPr>
            <p:cNvSpPr/>
            <p:nvPr/>
          </p:nvSpPr>
          <p:spPr>
            <a:xfrm>
              <a:off x="5796856" y="3891746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48;p60">
              <a:extLst>
                <a:ext uri="{FF2B5EF4-FFF2-40B4-BE49-F238E27FC236}">
                  <a16:creationId xmlns:a16="http://schemas.microsoft.com/office/drawing/2014/main" id="{40571B04-C058-A71E-042D-934721850119}"/>
                </a:ext>
              </a:extLst>
            </p:cNvPr>
            <p:cNvSpPr/>
            <p:nvPr/>
          </p:nvSpPr>
          <p:spPr>
            <a:xfrm>
              <a:off x="5754958" y="3867529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" name="Google Shape;3749;p60">
              <a:extLst>
                <a:ext uri="{FF2B5EF4-FFF2-40B4-BE49-F238E27FC236}">
                  <a16:creationId xmlns:a16="http://schemas.microsoft.com/office/drawing/2014/main" id="{EB1574BF-994C-0510-894D-FF0885F006FA}"/>
                </a:ext>
              </a:extLst>
            </p:cNvPr>
            <p:cNvSpPr/>
            <p:nvPr/>
          </p:nvSpPr>
          <p:spPr>
            <a:xfrm>
              <a:off x="5712982" y="3843389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" name="Google Shape;3750;p60">
              <a:extLst>
                <a:ext uri="{FF2B5EF4-FFF2-40B4-BE49-F238E27FC236}">
                  <a16:creationId xmlns:a16="http://schemas.microsoft.com/office/drawing/2014/main" id="{F09788B3-B856-6BCA-0B1F-E1AB626AFD85}"/>
                </a:ext>
              </a:extLst>
            </p:cNvPr>
            <p:cNvSpPr/>
            <p:nvPr/>
          </p:nvSpPr>
          <p:spPr>
            <a:xfrm>
              <a:off x="5671083" y="3819096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" name="Google Shape;3751;p60">
              <a:extLst>
                <a:ext uri="{FF2B5EF4-FFF2-40B4-BE49-F238E27FC236}">
                  <a16:creationId xmlns:a16="http://schemas.microsoft.com/office/drawing/2014/main" id="{9EA4C36C-F436-75C8-E996-E543595D506E}"/>
                </a:ext>
              </a:extLst>
            </p:cNvPr>
            <p:cNvSpPr/>
            <p:nvPr/>
          </p:nvSpPr>
          <p:spPr>
            <a:xfrm>
              <a:off x="5629108" y="379487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2" name="Google Shape;3752;p60">
              <a:extLst>
                <a:ext uri="{FF2B5EF4-FFF2-40B4-BE49-F238E27FC236}">
                  <a16:creationId xmlns:a16="http://schemas.microsoft.com/office/drawing/2014/main" id="{7B342845-703F-1D96-B60E-1A27BD96D5D6}"/>
                </a:ext>
              </a:extLst>
            </p:cNvPr>
            <p:cNvSpPr/>
            <p:nvPr/>
          </p:nvSpPr>
          <p:spPr>
            <a:xfrm>
              <a:off x="5587209" y="3770662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3" name="Google Shape;3753;p60">
              <a:extLst>
                <a:ext uri="{FF2B5EF4-FFF2-40B4-BE49-F238E27FC236}">
                  <a16:creationId xmlns:a16="http://schemas.microsoft.com/office/drawing/2014/main" id="{12CE861C-50F2-D479-4A47-5B703F634CFC}"/>
                </a:ext>
              </a:extLst>
            </p:cNvPr>
            <p:cNvSpPr/>
            <p:nvPr/>
          </p:nvSpPr>
          <p:spPr>
            <a:xfrm>
              <a:off x="5503334" y="3722229"/>
              <a:ext cx="113863" cy="65811"/>
            </a:xfrm>
            <a:custGeom>
              <a:avLst/>
              <a:gdLst/>
              <a:ahLst/>
              <a:cxnLst/>
              <a:rect l="l" t="t" r="r" b="b"/>
              <a:pathLst>
                <a:path w="1481" h="856" extrusionOk="0">
                  <a:moveTo>
                    <a:pt x="459" y="1"/>
                  </a:moveTo>
                  <a:lnTo>
                    <a:pt x="0" y="266"/>
                  </a:lnTo>
                  <a:lnTo>
                    <a:pt x="1022" y="856"/>
                  </a:lnTo>
                  <a:lnTo>
                    <a:pt x="1480" y="591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4" name="Google Shape;3754;p60">
              <a:extLst>
                <a:ext uri="{FF2B5EF4-FFF2-40B4-BE49-F238E27FC236}">
                  <a16:creationId xmlns:a16="http://schemas.microsoft.com/office/drawing/2014/main" id="{21824D59-4273-0F6D-CF78-1AD1BE97261E}"/>
                </a:ext>
              </a:extLst>
            </p:cNvPr>
            <p:cNvSpPr/>
            <p:nvPr/>
          </p:nvSpPr>
          <p:spPr>
            <a:xfrm>
              <a:off x="5966066" y="4036277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0"/>
                  </a:moveTo>
                  <a:lnTo>
                    <a:pt x="0" y="266"/>
                  </a:lnTo>
                  <a:lnTo>
                    <a:pt x="475" y="541"/>
                  </a:lnTo>
                  <a:lnTo>
                    <a:pt x="935" y="27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5" name="Google Shape;3755;p60">
              <a:extLst>
                <a:ext uri="{FF2B5EF4-FFF2-40B4-BE49-F238E27FC236}">
                  <a16:creationId xmlns:a16="http://schemas.microsoft.com/office/drawing/2014/main" id="{4B383005-531B-2F51-726D-70169C4BF360}"/>
                </a:ext>
              </a:extLst>
            </p:cNvPr>
            <p:cNvSpPr/>
            <p:nvPr/>
          </p:nvSpPr>
          <p:spPr>
            <a:xfrm>
              <a:off x="5924090" y="4012060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6" name="Google Shape;3756;p60">
              <a:extLst>
                <a:ext uri="{FF2B5EF4-FFF2-40B4-BE49-F238E27FC236}">
                  <a16:creationId xmlns:a16="http://schemas.microsoft.com/office/drawing/2014/main" id="{E9140938-88C2-5691-20B5-010433E38D12}"/>
                </a:ext>
              </a:extLst>
            </p:cNvPr>
            <p:cNvSpPr/>
            <p:nvPr/>
          </p:nvSpPr>
          <p:spPr>
            <a:xfrm>
              <a:off x="5882191" y="3987843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" name="Google Shape;3757;p60">
              <a:extLst>
                <a:ext uri="{FF2B5EF4-FFF2-40B4-BE49-F238E27FC236}">
                  <a16:creationId xmlns:a16="http://schemas.microsoft.com/office/drawing/2014/main" id="{4CF9BFBE-2947-F6E3-77BD-8BB486DC4929}"/>
                </a:ext>
              </a:extLst>
            </p:cNvPr>
            <p:cNvSpPr/>
            <p:nvPr/>
          </p:nvSpPr>
          <p:spPr>
            <a:xfrm>
              <a:off x="5840139" y="396362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" name="Google Shape;3758;p60">
              <a:extLst>
                <a:ext uri="{FF2B5EF4-FFF2-40B4-BE49-F238E27FC236}">
                  <a16:creationId xmlns:a16="http://schemas.microsoft.com/office/drawing/2014/main" id="{AC196CCB-359B-2284-BE06-F6B83A3F3D42}"/>
                </a:ext>
              </a:extLst>
            </p:cNvPr>
            <p:cNvSpPr/>
            <p:nvPr/>
          </p:nvSpPr>
          <p:spPr>
            <a:xfrm>
              <a:off x="5798240" y="393948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" name="Google Shape;3759;p60">
              <a:extLst>
                <a:ext uri="{FF2B5EF4-FFF2-40B4-BE49-F238E27FC236}">
                  <a16:creationId xmlns:a16="http://schemas.microsoft.com/office/drawing/2014/main" id="{692B6406-EC18-FE71-7F3F-2D1020F40EC8}"/>
                </a:ext>
              </a:extLst>
            </p:cNvPr>
            <p:cNvSpPr/>
            <p:nvPr/>
          </p:nvSpPr>
          <p:spPr>
            <a:xfrm>
              <a:off x="5756264" y="3915193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" name="Google Shape;3760;p60">
              <a:extLst>
                <a:ext uri="{FF2B5EF4-FFF2-40B4-BE49-F238E27FC236}">
                  <a16:creationId xmlns:a16="http://schemas.microsoft.com/office/drawing/2014/main" id="{0925E456-9E60-9D71-B804-CADD2B929584}"/>
                </a:ext>
              </a:extLst>
            </p:cNvPr>
            <p:cNvSpPr/>
            <p:nvPr/>
          </p:nvSpPr>
          <p:spPr>
            <a:xfrm>
              <a:off x="5714366" y="3890977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" name="Google Shape;3761;p60">
              <a:extLst>
                <a:ext uri="{FF2B5EF4-FFF2-40B4-BE49-F238E27FC236}">
                  <a16:creationId xmlns:a16="http://schemas.microsoft.com/office/drawing/2014/main" id="{B8C1E47C-FD95-C034-0514-957029C85833}"/>
                </a:ext>
              </a:extLst>
            </p:cNvPr>
            <p:cNvSpPr/>
            <p:nvPr/>
          </p:nvSpPr>
          <p:spPr>
            <a:xfrm>
              <a:off x="5672390" y="386676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" name="Google Shape;3762;p60">
              <a:extLst>
                <a:ext uri="{FF2B5EF4-FFF2-40B4-BE49-F238E27FC236}">
                  <a16:creationId xmlns:a16="http://schemas.microsoft.com/office/drawing/2014/main" id="{705FA456-522A-9B51-88BE-574629BF8B82}"/>
                </a:ext>
              </a:extLst>
            </p:cNvPr>
            <p:cNvSpPr/>
            <p:nvPr/>
          </p:nvSpPr>
          <p:spPr>
            <a:xfrm>
              <a:off x="5630491" y="384262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3" name="Google Shape;3763;p60">
              <a:extLst>
                <a:ext uri="{FF2B5EF4-FFF2-40B4-BE49-F238E27FC236}">
                  <a16:creationId xmlns:a16="http://schemas.microsoft.com/office/drawing/2014/main" id="{63B9757B-EF24-B36F-B14E-40007BA1F7ED}"/>
                </a:ext>
              </a:extLst>
            </p:cNvPr>
            <p:cNvSpPr/>
            <p:nvPr/>
          </p:nvSpPr>
          <p:spPr>
            <a:xfrm>
              <a:off x="5588516" y="3818327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" name="Google Shape;3764;p60">
              <a:extLst>
                <a:ext uri="{FF2B5EF4-FFF2-40B4-BE49-F238E27FC236}">
                  <a16:creationId xmlns:a16="http://schemas.microsoft.com/office/drawing/2014/main" id="{709B300A-E060-C130-1AA1-3AB9AEE5334D}"/>
                </a:ext>
              </a:extLst>
            </p:cNvPr>
            <p:cNvSpPr/>
            <p:nvPr/>
          </p:nvSpPr>
          <p:spPr>
            <a:xfrm>
              <a:off x="5546617" y="3794110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1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5" name="Google Shape;3765;p60">
              <a:extLst>
                <a:ext uri="{FF2B5EF4-FFF2-40B4-BE49-F238E27FC236}">
                  <a16:creationId xmlns:a16="http://schemas.microsoft.com/office/drawing/2014/main" id="{B4D7E10A-1D60-6A5E-10AB-38945A93DA55}"/>
                </a:ext>
              </a:extLst>
            </p:cNvPr>
            <p:cNvSpPr/>
            <p:nvPr/>
          </p:nvSpPr>
          <p:spPr>
            <a:xfrm>
              <a:off x="5504641" y="3769893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6" name="Google Shape;3766;p60">
              <a:extLst>
                <a:ext uri="{FF2B5EF4-FFF2-40B4-BE49-F238E27FC236}">
                  <a16:creationId xmlns:a16="http://schemas.microsoft.com/office/drawing/2014/main" id="{D491105F-A46E-7900-082F-594270C1709C}"/>
                </a:ext>
              </a:extLst>
            </p:cNvPr>
            <p:cNvSpPr/>
            <p:nvPr/>
          </p:nvSpPr>
          <p:spPr>
            <a:xfrm>
              <a:off x="5462743" y="3745754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7" name="Google Shape;3767;p60">
              <a:extLst>
                <a:ext uri="{FF2B5EF4-FFF2-40B4-BE49-F238E27FC236}">
                  <a16:creationId xmlns:a16="http://schemas.microsoft.com/office/drawing/2014/main" id="{E0198878-74B9-55FA-6C89-A72ADC047960}"/>
                </a:ext>
              </a:extLst>
            </p:cNvPr>
            <p:cNvSpPr/>
            <p:nvPr/>
          </p:nvSpPr>
          <p:spPr>
            <a:xfrm>
              <a:off x="5925474" y="4059724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8" name="Google Shape;3768;p60">
              <a:extLst>
                <a:ext uri="{FF2B5EF4-FFF2-40B4-BE49-F238E27FC236}">
                  <a16:creationId xmlns:a16="http://schemas.microsoft.com/office/drawing/2014/main" id="{E438B624-6F7A-3F0C-531C-A2B71D5B09A8}"/>
                </a:ext>
              </a:extLst>
            </p:cNvPr>
            <p:cNvSpPr/>
            <p:nvPr/>
          </p:nvSpPr>
          <p:spPr>
            <a:xfrm>
              <a:off x="5883421" y="4035585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39"/>
                  </a:lnTo>
                  <a:lnTo>
                    <a:pt x="936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9" name="Google Shape;3769;p60">
              <a:extLst>
                <a:ext uri="{FF2B5EF4-FFF2-40B4-BE49-F238E27FC236}">
                  <a16:creationId xmlns:a16="http://schemas.microsoft.com/office/drawing/2014/main" id="{86CAE451-12C1-EA02-03DA-F00DC8A5339A}"/>
                </a:ext>
              </a:extLst>
            </p:cNvPr>
            <p:cNvSpPr/>
            <p:nvPr/>
          </p:nvSpPr>
          <p:spPr>
            <a:xfrm>
              <a:off x="5841523" y="4011291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6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0" name="Google Shape;3770;p60">
              <a:extLst>
                <a:ext uri="{FF2B5EF4-FFF2-40B4-BE49-F238E27FC236}">
                  <a16:creationId xmlns:a16="http://schemas.microsoft.com/office/drawing/2014/main" id="{541AD330-223E-6709-5DD7-0F149D541F07}"/>
                </a:ext>
              </a:extLst>
            </p:cNvPr>
            <p:cNvSpPr/>
            <p:nvPr/>
          </p:nvSpPr>
          <p:spPr>
            <a:xfrm>
              <a:off x="5799547" y="3987075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1" name="Google Shape;3771;p60">
              <a:extLst>
                <a:ext uri="{FF2B5EF4-FFF2-40B4-BE49-F238E27FC236}">
                  <a16:creationId xmlns:a16="http://schemas.microsoft.com/office/drawing/2014/main" id="{E92D51E6-9E3F-018A-842C-6692078DD2E7}"/>
                </a:ext>
              </a:extLst>
            </p:cNvPr>
            <p:cNvSpPr/>
            <p:nvPr/>
          </p:nvSpPr>
          <p:spPr>
            <a:xfrm>
              <a:off x="5757648" y="396285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2" name="Google Shape;3772;p60">
              <a:extLst>
                <a:ext uri="{FF2B5EF4-FFF2-40B4-BE49-F238E27FC236}">
                  <a16:creationId xmlns:a16="http://schemas.microsoft.com/office/drawing/2014/main" id="{92D9B893-9B8C-2676-A4B4-529DED1C775F}"/>
                </a:ext>
              </a:extLst>
            </p:cNvPr>
            <p:cNvSpPr/>
            <p:nvPr/>
          </p:nvSpPr>
          <p:spPr>
            <a:xfrm>
              <a:off x="5715673" y="393871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39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3" name="Google Shape;3773;p60">
              <a:extLst>
                <a:ext uri="{FF2B5EF4-FFF2-40B4-BE49-F238E27FC236}">
                  <a16:creationId xmlns:a16="http://schemas.microsoft.com/office/drawing/2014/main" id="{EAFDBC1F-00FE-AE26-DF96-586C5659BCEE}"/>
                </a:ext>
              </a:extLst>
            </p:cNvPr>
            <p:cNvSpPr/>
            <p:nvPr/>
          </p:nvSpPr>
          <p:spPr>
            <a:xfrm>
              <a:off x="5673774" y="3914425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4" name="Google Shape;3774;p60">
              <a:extLst>
                <a:ext uri="{FF2B5EF4-FFF2-40B4-BE49-F238E27FC236}">
                  <a16:creationId xmlns:a16="http://schemas.microsoft.com/office/drawing/2014/main" id="{BDD76173-C44C-4D1B-1679-B1E98EFD803F}"/>
                </a:ext>
              </a:extLst>
            </p:cNvPr>
            <p:cNvSpPr/>
            <p:nvPr/>
          </p:nvSpPr>
          <p:spPr>
            <a:xfrm>
              <a:off x="5631798" y="389020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5" name="Google Shape;3775;p60">
              <a:extLst>
                <a:ext uri="{FF2B5EF4-FFF2-40B4-BE49-F238E27FC236}">
                  <a16:creationId xmlns:a16="http://schemas.microsoft.com/office/drawing/2014/main" id="{87BFA2A1-2639-4381-26B3-A180B31F1B77}"/>
                </a:ext>
              </a:extLst>
            </p:cNvPr>
            <p:cNvSpPr/>
            <p:nvPr/>
          </p:nvSpPr>
          <p:spPr>
            <a:xfrm>
              <a:off x="5589900" y="3865991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0" y="266"/>
                  </a:lnTo>
                  <a:lnTo>
                    <a:pt x="476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6" name="Google Shape;3776;p60">
              <a:extLst>
                <a:ext uri="{FF2B5EF4-FFF2-40B4-BE49-F238E27FC236}">
                  <a16:creationId xmlns:a16="http://schemas.microsoft.com/office/drawing/2014/main" id="{BFD69497-E01C-5F3E-4DFB-1DDA589C21FA}"/>
                </a:ext>
              </a:extLst>
            </p:cNvPr>
            <p:cNvSpPr/>
            <p:nvPr/>
          </p:nvSpPr>
          <p:spPr>
            <a:xfrm>
              <a:off x="5547924" y="3841775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6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7" name="Google Shape;3777;p60">
              <a:extLst>
                <a:ext uri="{FF2B5EF4-FFF2-40B4-BE49-F238E27FC236}">
                  <a16:creationId xmlns:a16="http://schemas.microsoft.com/office/drawing/2014/main" id="{57ACFC6D-A15F-060D-E674-2FBB54EE70F9}"/>
                </a:ext>
              </a:extLst>
            </p:cNvPr>
            <p:cNvSpPr/>
            <p:nvPr/>
          </p:nvSpPr>
          <p:spPr>
            <a:xfrm>
              <a:off x="5506025" y="3817558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8" name="Google Shape;3778;p60">
              <a:extLst>
                <a:ext uri="{FF2B5EF4-FFF2-40B4-BE49-F238E27FC236}">
                  <a16:creationId xmlns:a16="http://schemas.microsoft.com/office/drawing/2014/main" id="{482CC482-FB8B-492A-716E-30A873E7659E}"/>
                </a:ext>
              </a:extLst>
            </p:cNvPr>
            <p:cNvSpPr/>
            <p:nvPr/>
          </p:nvSpPr>
          <p:spPr>
            <a:xfrm>
              <a:off x="5464050" y="3793341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9" name="Google Shape;3779;p60">
              <a:extLst>
                <a:ext uri="{FF2B5EF4-FFF2-40B4-BE49-F238E27FC236}">
                  <a16:creationId xmlns:a16="http://schemas.microsoft.com/office/drawing/2014/main" id="{1FD8AD9E-4F72-D938-B71C-61BF99E9D24F}"/>
                </a:ext>
              </a:extLst>
            </p:cNvPr>
            <p:cNvSpPr/>
            <p:nvPr/>
          </p:nvSpPr>
          <p:spPr>
            <a:xfrm>
              <a:off x="5381559" y="3769202"/>
              <a:ext cx="113786" cy="89107"/>
            </a:xfrm>
            <a:custGeom>
              <a:avLst/>
              <a:gdLst/>
              <a:ahLst/>
              <a:cxnLst/>
              <a:rect l="l" t="t" r="r" b="b"/>
              <a:pathLst>
                <a:path w="1480" h="1159" extrusionOk="0">
                  <a:moveTo>
                    <a:pt x="986" y="0"/>
                  </a:moveTo>
                  <a:cubicBezTo>
                    <a:pt x="51" y="540"/>
                    <a:pt x="0" y="569"/>
                    <a:pt x="0" y="569"/>
                  </a:cubicBezTo>
                  <a:cubicBezTo>
                    <a:pt x="0" y="569"/>
                    <a:pt x="524" y="872"/>
                    <a:pt x="1021" y="1159"/>
                  </a:cubicBezTo>
                  <a:lnTo>
                    <a:pt x="1480" y="894"/>
                  </a:lnTo>
                  <a:lnTo>
                    <a:pt x="935" y="579"/>
                  </a:lnTo>
                  <a:lnTo>
                    <a:pt x="1463" y="275"/>
                  </a:lnTo>
                  <a:lnTo>
                    <a:pt x="98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0" name="Google Shape;3780;p60">
              <a:extLst>
                <a:ext uri="{FF2B5EF4-FFF2-40B4-BE49-F238E27FC236}">
                  <a16:creationId xmlns:a16="http://schemas.microsoft.com/office/drawing/2014/main" id="{FD208637-BE68-73A7-84E7-F4C5C8FF05D0}"/>
                </a:ext>
              </a:extLst>
            </p:cNvPr>
            <p:cNvSpPr/>
            <p:nvPr/>
          </p:nvSpPr>
          <p:spPr>
            <a:xfrm>
              <a:off x="5842830" y="4058956"/>
              <a:ext cx="113940" cy="65735"/>
            </a:xfrm>
            <a:custGeom>
              <a:avLst/>
              <a:gdLst/>
              <a:ahLst/>
              <a:cxnLst/>
              <a:rect l="l" t="t" r="r" b="b"/>
              <a:pathLst>
                <a:path w="1482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1022" y="855"/>
                  </a:lnTo>
                  <a:lnTo>
                    <a:pt x="1482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1" name="Google Shape;3781;p60">
              <a:extLst>
                <a:ext uri="{FF2B5EF4-FFF2-40B4-BE49-F238E27FC236}">
                  <a16:creationId xmlns:a16="http://schemas.microsoft.com/office/drawing/2014/main" id="{96DB606A-645A-4BAB-485A-90BEECE70C97}"/>
                </a:ext>
              </a:extLst>
            </p:cNvPr>
            <p:cNvSpPr/>
            <p:nvPr/>
          </p:nvSpPr>
          <p:spPr>
            <a:xfrm>
              <a:off x="5800931" y="403473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2" name="Google Shape;3782;p60">
              <a:extLst>
                <a:ext uri="{FF2B5EF4-FFF2-40B4-BE49-F238E27FC236}">
                  <a16:creationId xmlns:a16="http://schemas.microsoft.com/office/drawing/2014/main" id="{BFBADEA9-E2A4-CE2D-712E-F3E53959FC4B}"/>
                </a:ext>
              </a:extLst>
            </p:cNvPr>
            <p:cNvSpPr/>
            <p:nvPr/>
          </p:nvSpPr>
          <p:spPr>
            <a:xfrm>
              <a:off x="5758955" y="401052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3" name="Google Shape;3783;p60">
              <a:extLst>
                <a:ext uri="{FF2B5EF4-FFF2-40B4-BE49-F238E27FC236}">
                  <a16:creationId xmlns:a16="http://schemas.microsoft.com/office/drawing/2014/main" id="{68F8AA0F-0ECB-7ED2-FA3F-CC8CE31B75FD}"/>
                </a:ext>
              </a:extLst>
            </p:cNvPr>
            <p:cNvSpPr/>
            <p:nvPr/>
          </p:nvSpPr>
          <p:spPr>
            <a:xfrm>
              <a:off x="5717056" y="3986306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3784;p60">
              <a:extLst>
                <a:ext uri="{FF2B5EF4-FFF2-40B4-BE49-F238E27FC236}">
                  <a16:creationId xmlns:a16="http://schemas.microsoft.com/office/drawing/2014/main" id="{05175A36-A15C-6A5E-F70F-4122757CBAA1}"/>
                </a:ext>
              </a:extLst>
            </p:cNvPr>
            <p:cNvSpPr/>
            <p:nvPr/>
          </p:nvSpPr>
          <p:spPr>
            <a:xfrm>
              <a:off x="5675081" y="3962089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0"/>
                  </a:moveTo>
                  <a:lnTo>
                    <a:pt x="0" y="266"/>
                  </a:lnTo>
                  <a:lnTo>
                    <a:pt x="477" y="541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3785;p60">
              <a:extLst>
                <a:ext uri="{FF2B5EF4-FFF2-40B4-BE49-F238E27FC236}">
                  <a16:creationId xmlns:a16="http://schemas.microsoft.com/office/drawing/2014/main" id="{D9BEE420-3358-4B52-7B30-4B5495F3A3B6}"/>
                </a:ext>
              </a:extLst>
            </p:cNvPr>
            <p:cNvSpPr/>
            <p:nvPr/>
          </p:nvSpPr>
          <p:spPr>
            <a:xfrm>
              <a:off x="5633182" y="3937872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0" y="266"/>
                  </a:lnTo>
                  <a:lnTo>
                    <a:pt x="476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3786;p60">
              <a:extLst>
                <a:ext uri="{FF2B5EF4-FFF2-40B4-BE49-F238E27FC236}">
                  <a16:creationId xmlns:a16="http://schemas.microsoft.com/office/drawing/2014/main" id="{C63585C3-CB38-74D2-D72E-0FC50B174208}"/>
                </a:ext>
              </a:extLst>
            </p:cNvPr>
            <p:cNvSpPr/>
            <p:nvPr/>
          </p:nvSpPr>
          <p:spPr>
            <a:xfrm>
              <a:off x="5591207" y="3913656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3787;p60">
              <a:extLst>
                <a:ext uri="{FF2B5EF4-FFF2-40B4-BE49-F238E27FC236}">
                  <a16:creationId xmlns:a16="http://schemas.microsoft.com/office/drawing/2014/main" id="{69E99998-0D76-0DDF-7334-2A8EE310E640}"/>
                </a:ext>
              </a:extLst>
            </p:cNvPr>
            <p:cNvSpPr/>
            <p:nvPr/>
          </p:nvSpPr>
          <p:spPr>
            <a:xfrm>
              <a:off x="5549308" y="3889439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3788;p60">
              <a:extLst>
                <a:ext uri="{FF2B5EF4-FFF2-40B4-BE49-F238E27FC236}">
                  <a16:creationId xmlns:a16="http://schemas.microsoft.com/office/drawing/2014/main" id="{C0F22F2A-04A0-F6AA-3FC0-216400AE9F12}"/>
                </a:ext>
              </a:extLst>
            </p:cNvPr>
            <p:cNvSpPr/>
            <p:nvPr/>
          </p:nvSpPr>
          <p:spPr>
            <a:xfrm>
              <a:off x="5507332" y="3865223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0"/>
                  </a:moveTo>
                  <a:lnTo>
                    <a:pt x="0" y="266"/>
                  </a:lnTo>
                  <a:lnTo>
                    <a:pt x="477" y="541"/>
                  </a:lnTo>
                  <a:lnTo>
                    <a:pt x="935" y="276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3789;p60">
              <a:extLst>
                <a:ext uri="{FF2B5EF4-FFF2-40B4-BE49-F238E27FC236}">
                  <a16:creationId xmlns:a16="http://schemas.microsoft.com/office/drawing/2014/main" id="{3A7253B7-2AD1-DC0F-632C-996725C87951}"/>
                </a:ext>
              </a:extLst>
            </p:cNvPr>
            <p:cNvSpPr/>
            <p:nvPr/>
          </p:nvSpPr>
          <p:spPr>
            <a:xfrm>
              <a:off x="5465433" y="3841006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8" y="1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5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3790;p60">
              <a:extLst>
                <a:ext uri="{FF2B5EF4-FFF2-40B4-BE49-F238E27FC236}">
                  <a16:creationId xmlns:a16="http://schemas.microsoft.com/office/drawing/2014/main" id="{9AB23FD8-FD2F-6C5A-A6BE-0780FB73C37B}"/>
                </a:ext>
              </a:extLst>
            </p:cNvPr>
            <p:cNvSpPr/>
            <p:nvPr/>
          </p:nvSpPr>
          <p:spPr>
            <a:xfrm>
              <a:off x="5802238" y="4082404"/>
              <a:ext cx="113863" cy="65735"/>
            </a:xfrm>
            <a:custGeom>
              <a:avLst/>
              <a:gdLst/>
              <a:ahLst/>
              <a:cxnLst/>
              <a:rect l="l" t="t" r="r" b="b"/>
              <a:pathLst>
                <a:path w="1481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291" y="433"/>
                  </a:lnTo>
                  <a:lnTo>
                    <a:pt x="477" y="540"/>
                  </a:lnTo>
                  <a:lnTo>
                    <a:pt x="1022" y="855"/>
                  </a:lnTo>
                  <a:lnTo>
                    <a:pt x="1480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3791;p60">
              <a:extLst>
                <a:ext uri="{FF2B5EF4-FFF2-40B4-BE49-F238E27FC236}">
                  <a16:creationId xmlns:a16="http://schemas.microsoft.com/office/drawing/2014/main" id="{C7CF3602-A75A-7936-1BA6-F39A23C7F856}"/>
                </a:ext>
              </a:extLst>
            </p:cNvPr>
            <p:cNvSpPr/>
            <p:nvPr/>
          </p:nvSpPr>
          <p:spPr>
            <a:xfrm>
              <a:off x="5760339" y="4058110"/>
              <a:ext cx="71885" cy="41670"/>
            </a:xfrm>
            <a:custGeom>
              <a:avLst/>
              <a:gdLst/>
              <a:ahLst/>
              <a:cxnLst/>
              <a:rect l="l" t="t" r="r" b="b"/>
              <a:pathLst>
                <a:path w="935" h="542" extrusionOk="0">
                  <a:moveTo>
                    <a:pt x="459" y="1"/>
                  </a:moveTo>
                  <a:lnTo>
                    <a:pt x="1" y="267"/>
                  </a:lnTo>
                  <a:lnTo>
                    <a:pt x="476" y="541"/>
                  </a:lnTo>
                  <a:lnTo>
                    <a:pt x="934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3792;p60">
              <a:extLst>
                <a:ext uri="{FF2B5EF4-FFF2-40B4-BE49-F238E27FC236}">
                  <a16:creationId xmlns:a16="http://schemas.microsoft.com/office/drawing/2014/main" id="{F229E600-D270-23A5-1CBC-04A61A4996CD}"/>
                </a:ext>
              </a:extLst>
            </p:cNvPr>
            <p:cNvSpPr/>
            <p:nvPr/>
          </p:nvSpPr>
          <p:spPr>
            <a:xfrm>
              <a:off x="5718363" y="4033970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3793;p60">
              <a:extLst>
                <a:ext uri="{FF2B5EF4-FFF2-40B4-BE49-F238E27FC236}">
                  <a16:creationId xmlns:a16="http://schemas.microsoft.com/office/drawing/2014/main" id="{8187CABE-B98C-6A68-BB01-5F4506BBBA41}"/>
                </a:ext>
              </a:extLst>
            </p:cNvPr>
            <p:cNvSpPr/>
            <p:nvPr/>
          </p:nvSpPr>
          <p:spPr>
            <a:xfrm>
              <a:off x="5676465" y="4009754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3794;p60">
              <a:extLst>
                <a:ext uri="{FF2B5EF4-FFF2-40B4-BE49-F238E27FC236}">
                  <a16:creationId xmlns:a16="http://schemas.microsoft.com/office/drawing/2014/main" id="{85B03AB9-3640-7BC4-A62E-EE559833590B}"/>
                </a:ext>
              </a:extLst>
            </p:cNvPr>
            <p:cNvSpPr/>
            <p:nvPr/>
          </p:nvSpPr>
          <p:spPr>
            <a:xfrm>
              <a:off x="5634489" y="3985537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3795;p60">
              <a:extLst>
                <a:ext uri="{FF2B5EF4-FFF2-40B4-BE49-F238E27FC236}">
                  <a16:creationId xmlns:a16="http://schemas.microsoft.com/office/drawing/2014/main" id="{CCDD2F06-DAD9-14D5-DAD6-CE8FE1AAD308}"/>
                </a:ext>
              </a:extLst>
            </p:cNvPr>
            <p:cNvSpPr/>
            <p:nvPr/>
          </p:nvSpPr>
          <p:spPr>
            <a:xfrm>
              <a:off x="5592590" y="3961397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6" y="539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3796;p60">
              <a:extLst>
                <a:ext uri="{FF2B5EF4-FFF2-40B4-BE49-F238E27FC236}">
                  <a16:creationId xmlns:a16="http://schemas.microsoft.com/office/drawing/2014/main" id="{5715C8A3-928C-0466-B7CB-D56E3E0EC434}"/>
                </a:ext>
              </a:extLst>
            </p:cNvPr>
            <p:cNvSpPr/>
            <p:nvPr/>
          </p:nvSpPr>
          <p:spPr>
            <a:xfrm>
              <a:off x="5550615" y="3937104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0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3797;p60">
              <a:extLst>
                <a:ext uri="{FF2B5EF4-FFF2-40B4-BE49-F238E27FC236}">
                  <a16:creationId xmlns:a16="http://schemas.microsoft.com/office/drawing/2014/main" id="{4085FFA4-73D2-79C2-773A-F85A75A074FD}"/>
                </a:ext>
              </a:extLst>
            </p:cNvPr>
            <p:cNvSpPr/>
            <p:nvPr/>
          </p:nvSpPr>
          <p:spPr>
            <a:xfrm>
              <a:off x="5508716" y="3912887"/>
              <a:ext cx="71808" cy="41517"/>
            </a:xfrm>
            <a:custGeom>
              <a:avLst/>
              <a:gdLst/>
              <a:ahLst/>
              <a:cxnLst/>
              <a:rect l="l" t="t" r="r" b="b"/>
              <a:pathLst>
                <a:path w="934" h="540" extrusionOk="0">
                  <a:moveTo>
                    <a:pt x="459" y="0"/>
                  </a:moveTo>
                  <a:lnTo>
                    <a:pt x="0" y="265"/>
                  </a:lnTo>
                  <a:lnTo>
                    <a:pt x="475" y="540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3798;p60">
              <a:extLst>
                <a:ext uri="{FF2B5EF4-FFF2-40B4-BE49-F238E27FC236}">
                  <a16:creationId xmlns:a16="http://schemas.microsoft.com/office/drawing/2014/main" id="{AE5BAD7C-8EFE-52A0-40EC-B64F756A8CAE}"/>
                </a:ext>
              </a:extLst>
            </p:cNvPr>
            <p:cNvSpPr/>
            <p:nvPr/>
          </p:nvSpPr>
          <p:spPr>
            <a:xfrm>
              <a:off x="5466740" y="3888670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8" y="0"/>
                  </a:moveTo>
                  <a:lnTo>
                    <a:pt x="0" y="265"/>
                  </a:lnTo>
                  <a:lnTo>
                    <a:pt x="476" y="540"/>
                  </a:lnTo>
                  <a:lnTo>
                    <a:pt x="935" y="275"/>
                  </a:lnTo>
                  <a:lnTo>
                    <a:pt x="458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3799;p60">
              <a:extLst>
                <a:ext uri="{FF2B5EF4-FFF2-40B4-BE49-F238E27FC236}">
                  <a16:creationId xmlns:a16="http://schemas.microsoft.com/office/drawing/2014/main" id="{640C98E1-F32D-BC20-6DFF-56AE0F211F88}"/>
                </a:ext>
              </a:extLst>
            </p:cNvPr>
            <p:cNvSpPr/>
            <p:nvPr/>
          </p:nvSpPr>
          <p:spPr>
            <a:xfrm>
              <a:off x="5424842" y="3864454"/>
              <a:ext cx="71808" cy="41593"/>
            </a:xfrm>
            <a:custGeom>
              <a:avLst/>
              <a:gdLst/>
              <a:ahLst/>
              <a:cxnLst/>
              <a:rect l="l" t="t" r="r" b="b"/>
              <a:pathLst>
                <a:path w="934" h="541" extrusionOk="0">
                  <a:moveTo>
                    <a:pt x="458" y="1"/>
                  </a:moveTo>
                  <a:lnTo>
                    <a:pt x="0" y="266"/>
                  </a:lnTo>
                  <a:lnTo>
                    <a:pt x="475" y="540"/>
                  </a:lnTo>
                  <a:lnTo>
                    <a:pt x="934" y="276"/>
                  </a:lnTo>
                  <a:lnTo>
                    <a:pt x="4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3800;p60">
              <a:extLst>
                <a:ext uri="{FF2B5EF4-FFF2-40B4-BE49-F238E27FC236}">
                  <a16:creationId xmlns:a16="http://schemas.microsoft.com/office/drawing/2014/main" id="{30F39EBD-7AEB-FF8F-E61A-B367BE5C3ECC}"/>
                </a:ext>
              </a:extLst>
            </p:cNvPr>
            <p:cNvSpPr/>
            <p:nvPr/>
          </p:nvSpPr>
          <p:spPr>
            <a:xfrm>
              <a:off x="5340890" y="3816020"/>
              <a:ext cx="113863" cy="65811"/>
            </a:xfrm>
            <a:custGeom>
              <a:avLst/>
              <a:gdLst/>
              <a:ahLst/>
              <a:cxnLst/>
              <a:rect l="l" t="t" r="r" b="b"/>
              <a:pathLst>
                <a:path w="1481" h="856" extrusionOk="0">
                  <a:moveTo>
                    <a:pt x="459" y="0"/>
                  </a:moveTo>
                  <a:lnTo>
                    <a:pt x="1" y="265"/>
                  </a:lnTo>
                  <a:lnTo>
                    <a:pt x="1022" y="855"/>
                  </a:lnTo>
                  <a:lnTo>
                    <a:pt x="1481" y="590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3801;p60">
              <a:extLst>
                <a:ext uri="{FF2B5EF4-FFF2-40B4-BE49-F238E27FC236}">
                  <a16:creationId xmlns:a16="http://schemas.microsoft.com/office/drawing/2014/main" id="{F99EB5A1-AECF-650B-6AE2-E94A1CFEEBC7}"/>
                </a:ext>
              </a:extLst>
            </p:cNvPr>
            <p:cNvSpPr/>
            <p:nvPr/>
          </p:nvSpPr>
          <p:spPr>
            <a:xfrm>
              <a:off x="5803622" y="4130068"/>
              <a:ext cx="71885" cy="41593"/>
            </a:xfrm>
            <a:custGeom>
              <a:avLst/>
              <a:gdLst/>
              <a:ahLst/>
              <a:cxnLst/>
              <a:rect l="l" t="t" r="r" b="b"/>
              <a:pathLst>
                <a:path w="935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3802;p60">
              <a:extLst>
                <a:ext uri="{FF2B5EF4-FFF2-40B4-BE49-F238E27FC236}">
                  <a16:creationId xmlns:a16="http://schemas.microsoft.com/office/drawing/2014/main" id="{77943EB2-974A-B7DD-3769-562E5586EC33}"/>
                </a:ext>
              </a:extLst>
            </p:cNvPr>
            <p:cNvSpPr/>
            <p:nvPr/>
          </p:nvSpPr>
          <p:spPr>
            <a:xfrm>
              <a:off x="5719747" y="4081635"/>
              <a:ext cx="113863" cy="65735"/>
            </a:xfrm>
            <a:custGeom>
              <a:avLst/>
              <a:gdLst/>
              <a:ahLst/>
              <a:cxnLst/>
              <a:rect l="l" t="t" r="r" b="b"/>
              <a:pathLst>
                <a:path w="1481" h="855" extrusionOk="0">
                  <a:moveTo>
                    <a:pt x="459" y="0"/>
                  </a:moveTo>
                  <a:lnTo>
                    <a:pt x="1" y="265"/>
                  </a:lnTo>
                  <a:lnTo>
                    <a:pt x="302" y="439"/>
                  </a:lnTo>
                  <a:lnTo>
                    <a:pt x="476" y="540"/>
                  </a:lnTo>
                  <a:lnTo>
                    <a:pt x="1022" y="855"/>
                  </a:lnTo>
                  <a:lnTo>
                    <a:pt x="1480" y="590"/>
                  </a:lnTo>
                  <a:lnTo>
                    <a:pt x="934" y="275"/>
                  </a:lnTo>
                  <a:lnTo>
                    <a:pt x="761" y="1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3803;p60">
              <a:extLst>
                <a:ext uri="{FF2B5EF4-FFF2-40B4-BE49-F238E27FC236}">
                  <a16:creationId xmlns:a16="http://schemas.microsoft.com/office/drawing/2014/main" id="{DEADC1EA-5300-FE1A-9F5B-3DCD95ABA4C1}"/>
                </a:ext>
              </a:extLst>
            </p:cNvPr>
            <p:cNvSpPr/>
            <p:nvPr/>
          </p:nvSpPr>
          <p:spPr>
            <a:xfrm>
              <a:off x="5468124" y="3936335"/>
              <a:ext cx="281621" cy="162683"/>
            </a:xfrm>
            <a:custGeom>
              <a:avLst/>
              <a:gdLst/>
              <a:ahLst/>
              <a:cxnLst/>
              <a:rect l="l" t="t" r="r" b="b"/>
              <a:pathLst>
                <a:path w="3663" h="2116" extrusionOk="0">
                  <a:moveTo>
                    <a:pt x="458" y="1"/>
                  </a:moveTo>
                  <a:lnTo>
                    <a:pt x="0" y="265"/>
                  </a:lnTo>
                  <a:cubicBezTo>
                    <a:pt x="1498" y="1130"/>
                    <a:pt x="2528" y="1725"/>
                    <a:pt x="3204" y="2115"/>
                  </a:cubicBezTo>
                  <a:lnTo>
                    <a:pt x="3662" y="1850"/>
                  </a:lnTo>
                  <a:cubicBezTo>
                    <a:pt x="2986" y="1460"/>
                    <a:pt x="1968" y="872"/>
                    <a:pt x="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3804;p60">
              <a:extLst>
                <a:ext uri="{FF2B5EF4-FFF2-40B4-BE49-F238E27FC236}">
                  <a16:creationId xmlns:a16="http://schemas.microsoft.com/office/drawing/2014/main" id="{EFD05D1D-2371-AA6E-6358-C17EFB757844}"/>
                </a:ext>
              </a:extLst>
            </p:cNvPr>
            <p:cNvSpPr/>
            <p:nvPr/>
          </p:nvSpPr>
          <p:spPr>
            <a:xfrm>
              <a:off x="5426072" y="3912118"/>
              <a:ext cx="71962" cy="41517"/>
            </a:xfrm>
            <a:custGeom>
              <a:avLst/>
              <a:gdLst/>
              <a:ahLst/>
              <a:cxnLst/>
              <a:rect l="l" t="t" r="r" b="b"/>
              <a:pathLst>
                <a:path w="936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6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3805;p60">
              <a:extLst>
                <a:ext uri="{FF2B5EF4-FFF2-40B4-BE49-F238E27FC236}">
                  <a16:creationId xmlns:a16="http://schemas.microsoft.com/office/drawing/2014/main" id="{87FB58DB-922B-F25B-0A32-12612CD0F109}"/>
                </a:ext>
              </a:extLst>
            </p:cNvPr>
            <p:cNvSpPr/>
            <p:nvPr/>
          </p:nvSpPr>
          <p:spPr>
            <a:xfrm>
              <a:off x="5384173" y="3887902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0"/>
                  </a:moveTo>
                  <a:lnTo>
                    <a:pt x="1" y="265"/>
                  </a:lnTo>
                  <a:lnTo>
                    <a:pt x="476" y="539"/>
                  </a:lnTo>
                  <a:lnTo>
                    <a:pt x="934" y="275"/>
                  </a:lnTo>
                  <a:lnTo>
                    <a:pt x="459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3806;p60">
              <a:extLst>
                <a:ext uri="{FF2B5EF4-FFF2-40B4-BE49-F238E27FC236}">
                  <a16:creationId xmlns:a16="http://schemas.microsoft.com/office/drawing/2014/main" id="{59EFCFF9-5399-489C-9D82-BCC1994815DD}"/>
                </a:ext>
              </a:extLst>
            </p:cNvPr>
            <p:cNvSpPr/>
            <p:nvPr/>
          </p:nvSpPr>
          <p:spPr>
            <a:xfrm>
              <a:off x="5342197" y="3863685"/>
              <a:ext cx="71962" cy="41593"/>
            </a:xfrm>
            <a:custGeom>
              <a:avLst/>
              <a:gdLst/>
              <a:ahLst/>
              <a:cxnLst/>
              <a:rect l="l" t="t" r="r" b="b"/>
              <a:pathLst>
                <a:path w="936" h="541" extrusionOk="0">
                  <a:moveTo>
                    <a:pt x="459" y="1"/>
                  </a:moveTo>
                  <a:lnTo>
                    <a:pt x="1" y="265"/>
                  </a:lnTo>
                  <a:lnTo>
                    <a:pt x="477" y="540"/>
                  </a:lnTo>
                  <a:lnTo>
                    <a:pt x="935" y="276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3807;p60">
              <a:extLst>
                <a:ext uri="{FF2B5EF4-FFF2-40B4-BE49-F238E27FC236}">
                  <a16:creationId xmlns:a16="http://schemas.microsoft.com/office/drawing/2014/main" id="{FA27C541-75D9-5B83-6645-B1B9E385F212}"/>
                </a:ext>
              </a:extLst>
            </p:cNvPr>
            <p:cNvSpPr/>
            <p:nvPr/>
          </p:nvSpPr>
          <p:spPr>
            <a:xfrm>
              <a:off x="5300299" y="3839468"/>
              <a:ext cx="71885" cy="41517"/>
            </a:xfrm>
            <a:custGeom>
              <a:avLst/>
              <a:gdLst/>
              <a:ahLst/>
              <a:cxnLst/>
              <a:rect l="l" t="t" r="r" b="b"/>
              <a:pathLst>
                <a:path w="935" h="540" extrusionOk="0">
                  <a:moveTo>
                    <a:pt x="459" y="1"/>
                  </a:moveTo>
                  <a:lnTo>
                    <a:pt x="1" y="265"/>
                  </a:lnTo>
                  <a:lnTo>
                    <a:pt x="476" y="540"/>
                  </a:lnTo>
                  <a:lnTo>
                    <a:pt x="934" y="275"/>
                  </a:lnTo>
                  <a:lnTo>
                    <a:pt x="45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8" name="Google Shape;3808;p60">
              <a:extLst>
                <a:ext uri="{FF2B5EF4-FFF2-40B4-BE49-F238E27FC236}">
                  <a16:creationId xmlns:a16="http://schemas.microsoft.com/office/drawing/2014/main" id="{5B64B8DC-9A1F-8718-D7A0-28184AA019B0}"/>
                </a:ext>
              </a:extLst>
            </p:cNvPr>
            <p:cNvSpPr/>
            <p:nvPr/>
          </p:nvSpPr>
          <p:spPr>
            <a:xfrm>
              <a:off x="5435220" y="3991764"/>
              <a:ext cx="177522" cy="101946"/>
            </a:xfrm>
            <a:custGeom>
              <a:avLst/>
              <a:gdLst/>
              <a:ahLst/>
              <a:cxnLst/>
              <a:rect l="l" t="t" r="r" b="b"/>
              <a:pathLst>
                <a:path w="2309" h="1326" extrusionOk="0">
                  <a:moveTo>
                    <a:pt x="643" y="0"/>
                  </a:moveTo>
                  <a:cubicBezTo>
                    <a:pt x="610" y="0"/>
                    <a:pt x="576" y="8"/>
                    <a:pt x="551" y="23"/>
                  </a:cubicBezTo>
                  <a:lnTo>
                    <a:pt x="0" y="340"/>
                  </a:lnTo>
                  <a:lnTo>
                    <a:pt x="1706" y="1326"/>
                  </a:lnTo>
                  <a:lnTo>
                    <a:pt x="2257" y="1008"/>
                  </a:lnTo>
                  <a:cubicBezTo>
                    <a:pt x="2309" y="978"/>
                    <a:pt x="2309" y="930"/>
                    <a:pt x="2257" y="901"/>
                  </a:cubicBezTo>
                  <a:lnTo>
                    <a:pt x="736" y="23"/>
                  </a:lnTo>
                  <a:cubicBezTo>
                    <a:pt x="710" y="8"/>
                    <a:pt x="677" y="0"/>
                    <a:pt x="6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9" name="Google Shape;3809;p60">
              <a:extLst>
                <a:ext uri="{FF2B5EF4-FFF2-40B4-BE49-F238E27FC236}">
                  <a16:creationId xmlns:a16="http://schemas.microsoft.com/office/drawing/2014/main" id="{F5B4F08E-C33C-2AE8-B8B3-16AC2A3DE8E7}"/>
                </a:ext>
              </a:extLst>
            </p:cNvPr>
            <p:cNvSpPr/>
            <p:nvPr/>
          </p:nvSpPr>
          <p:spPr>
            <a:xfrm>
              <a:off x="5475658" y="4059033"/>
              <a:ext cx="87185" cy="47975"/>
            </a:xfrm>
            <a:custGeom>
              <a:avLst/>
              <a:gdLst/>
              <a:ahLst/>
              <a:cxnLst/>
              <a:rect l="l" t="t" r="r" b="b"/>
              <a:pathLst>
                <a:path w="1134" h="624" extrusionOk="0">
                  <a:moveTo>
                    <a:pt x="306" y="0"/>
                  </a:moveTo>
                  <a:lnTo>
                    <a:pt x="0" y="177"/>
                  </a:lnTo>
                  <a:lnTo>
                    <a:pt x="734" y="602"/>
                  </a:lnTo>
                  <a:cubicBezTo>
                    <a:pt x="760" y="616"/>
                    <a:pt x="793" y="624"/>
                    <a:pt x="827" y="624"/>
                  </a:cubicBezTo>
                  <a:cubicBezTo>
                    <a:pt x="860" y="624"/>
                    <a:pt x="894" y="616"/>
                    <a:pt x="919" y="602"/>
                  </a:cubicBezTo>
                  <a:lnTo>
                    <a:pt x="1134" y="478"/>
                  </a:lnTo>
                  <a:lnTo>
                    <a:pt x="30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0" name="Google Shape;3810;p60">
              <a:extLst>
                <a:ext uri="{FF2B5EF4-FFF2-40B4-BE49-F238E27FC236}">
                  <a16:creationId xmlns:a16="http://schemas.microsoft.com/office/drawing/2014/main" id="{966DAF6B-B128-E191-F305-C86ECD764EB7}"/>
                </a:ext>
              </a:extLst>
            </p:cNvPr>
            <p:cNvSpPr/>
            <p:nvPr/>
          </p:nvSpPr>
          <p:spPr>
            <a:xfrm>
              <a:off x="5411234" y="4019978"/>
              <a:ext cx="84033" cy="50435"/>
            </a:xfrm>
            <a:custGeom>
              <a:avLst/>
              <a:gdLst/>
              <a:ahLst/>
              <a:cxnLst/>
              <a:rect l="l" t="t" r="r" b="b"/>
              <a:pathLst>
                <a:path w="1093" h="656" extrusionOk="0">
                  <a:moveTo>
                    <a:pt x="265" y="0"/>
                  </a:moveTo>
                  <a:lnTo>
                    <a:pt x="51" y="124"/>
                  </a:lnTo>
                  <a:cubicBezTo>
                    <a:pt x="0" y="154"/>
                    <a:pt x="0" y="202"/>
                    <a:pt x="51" y="231"/>
                  </a:cubicBezTo>
                  <a:lnTo>
                    <a:pt x="785" y="656"/>
                  </a:lnTo>
                  <a:lnTo>
                    <a:pt x="1093" y="478"/>
                  </a:lnTo>
                  <a:lnTo>
                    <a:pt x="2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" name="Google Shape;3811;p60">
              <a:extLst>
                <a:ext uri="{FF2B5EF4-FFF2-40B4-BE49-F238E27FC236}">
                  <a16:creationId xmlns:a16="http://schemas.microsoft.com/office/drawing/2014/main" id="{9CE5562E-EDC7-3440-22EC-3046BE85BA82}"/>
                </a:ext>
              </a:extLst>
            </p:cNvPr>
            <p:cNvSpPr/>
            <p:nvPr/>
          </p:nvSpPr>
          <p:spPr>
            <a:xfrm>
              <a:off x="5533625" y="3182390"/>
              <a:ext cx="758369" cy="853319"/>
            </a:xfrm>
            <a:custGeom>
              <a:avLst/>
              <a:gdLst/>
              <a:ahLst/>
              <a:cxnLst/>
              <a:rect l="l" t="t" r="r" b="b"/>
              <a:pathLst>
                <a:path w="9864" h="11099" extrusionOk="0">
                  <a:moveTo>
                    <a:pt x="1837" y="0"/>
                  </a:moveTo>
                  <a:cubicBezTo>
                    <a:pt x="1831" y="0"/>
                    <a:pt x="1824" y="1"/>
                    <a:pt x="1818" y="2"/>
                  </a:cubicBezTo>
                  <a:lnTo>
                    <a:pt x="1712" y="39"/>
                  </a:lnTo>
                  <a:lnTo>
                    <a:pt x="1" y="6422"/>
                  </a:lnTo>
                  <a:lnTo>
                    <a:pt x="46" y="6502"/>
                  </a:lnTo>
                  <a:cubicBezTo>
                    <a:pt x="137" y="6487"/>
                    <a:pt x="238" y="6373"/>
                    <a:pt x="271" y="6248"/>
                  </a:cubicBezTo>
                  <a:lnTo>
                    <a:pt x="1631" y="1029"/>
                  </a:lnTo>
                  <a:lnTo>
                    <a:pt x="1535" y="1558"/>
                  </a:lnTo>
                  <a:lnTo>
                    <a:pt x="9064" y="5911"/>
                  </a:lnTo>
                  <a:lnTo>
                    <a:pt x="7848" y="11061"/>
                  </a:lnTo>
                  <a:lnTo>
                    <a:pt x="7896" y="11089"/>
                  </a:lnTo>
                  <a:cubicBezTo>
                    <a:pt x="7914" y="11096"/>
                    <a:pt x="7932" y="11099"/>
                    <a:pt x="7952" y="11099"/>
                  </a:cubicBezTo>
                  <a:cubicBezTo>
                    <a:pt x="8071" y="11099"/>
                    <a:pt x="8220" y="10985"/>
                    <a:pt x="8253" y="10860"/>
                  </a:cubicBezTo>
                  <a:lnTo>
                    <a:pt x="9840" y="4775"/>
                  </a:lnTo>
                  <a:cubicBezTo>
                    <a:pt x="9864" y="4685"/>
                    <a:pt x="9846" y="4614"/>
                    <a:pt x="9799" y="4586"/>
                  </a:cubicBezTo>
                  <a:cubicBezTo>
                    <a:pt x="9799" y="4586"/>
                    <a:pt x="1891" y="15"/>
                    <a:pt x="1889" y="15"/>
                  </a:cubicBezTo>
                  <a:cubicBezTo>
                    <a:pt x="1889" y="15"/>
                    <a:pt x="1889" y="15"/>
                    <a:pt x="1889" y="15"/>
                  </a:cubicBezTo>
                  <a:cubicBezTo>
                    <a:pt x="1874" y="6"/>
                    <a:pt x="1857" y="0"/>
                    <a:pt x="1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" name="Google Shape;3812;p60">
              <a:extLst>
                <a:ext uri="{FF2B5EF4-FFF2-40B4-BE49-F238E27FC236}">
                  <a16:creationId xmlns:a16="http://schemas.microsoft.com/office/drawing/2014/main" id="{7FFA64D2-8F14-61FC-D094-B05BEE347F83}"/>
                </a:ext>
              </a:extLst>
            </p:cNvPr>
            <p:cNvSpPr/>
            <p:nvPr/>
          </p:nvSpPr>
          <p:spPr>
            <a:xfrm>
              <a:off x="5532471" y="3184850"/>
              <a:ext cx="743454" cy="850782"/>
            </a:xfrm>
            <a:custGeom>
              <a:avLst/>
              <a:gdLst/>
              <a:ahLst/>
              <a:cxnLst/>
              <a:rect l="l" t="t" r="r" b="b"/>
              <a:pathLst>
                <a:path w="9670" h="11066" extrusionOk="0">
                  <a:moveTo>
                    <a:pt x="1768" y="1"/>
                  </a:moveTo>
                  <a:cubicBezTo>
                    <a:pt x="1719" y="1"/>
                    <a:pt x="1673" y="33"/>
                    <a:pt x="1660" y="85"/>
                  </a:cubicBezTo>
                  <a:lnTo>
                    <a:pt x="16" y="6390"/>
                  </a:lnTo>
                  <a:cubicBezTo>
                    <a:pt x="1" y="6444"/>
                    <a:pt x="25" y="6500"/>
                    <a:pt x="73" y="6528"/>
                  </a:cubicBezTo>
                  <a:lnTo>
                    <a:pt x="7911" y="11058"/>
                  </a:lnTo>
                  <a:cubicBezTo>
                    <a:pt x="7920" y="11063"/>
                    <a:pt x="7929" y="11065"/>
                    <a:pt x="7939" y="11065"/>
                  </a:cubicBezTo>
                  <a:cubicBezTo>
                    <a:pt x="7963" y="11065"/>
                    <a:pt x="7986" y="11049"/>
                    <a:pt x="7994" y="11023"/>
                  </a:cubicBezTo>
                  <a:lnTo>
                    <a:pt x="9653" y="4655"/>
                  </a:lnTo>
                  <a:cubicBezTo>
                    <a:pt x="9669" y="4596"/>
                    <a:pt x="9643" y="4534"/>
                    <a:pt x="9590" y="4503"/>
                  </a:cubicBezTo>
                  <a:lnTo>
                    <a:pt x="1824" y="16"/>
                  </a:lnTo>
                  <a:cubicBezTo>
                    <a:pt x="1806" y="6"/>
                    <a:pt x="1787" y="1"/>
                    <a:pt x="176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" name="Google Shape;3813;p60">
              <a:extLst>
                <a:ext uri="{FF2B5EF4-FFF2-40B4-BE49-F238E27FC236}">
                  <a16:creationId xmlns:a16="http://schemas.microsoft.com/office/drawing/2014/main" id="{7A2741E5-AE13-F72C-A95B-128E368961F3}"/>
                </a:ext>
              </a:extLst>
            </p:cNvPr>
            <p:cNvSpPr/>
            <p:nvPr/>
          </p:nvSpPr>
          <p:spPr>
            <a:xfrm>
              <a:off x="5560455" y="3217908"/>
              <a:ext cx="687483" cy="782356"/>
            </a:xfrm>
            <a:custGeom>
              <a:avLst/>
              <a:gdLst/>
              <a:ahLst/>
              <a:cxnLst/>
              <a:rect l="l" t="t" r="r" b="b"/>
              <a:pathLst>
                <a:path w="8942" h="10176" extrusionOk="0">
                  <a:moveTo>
                    <a:pt x="1538" y="0"/>
                  </a:moveTo>
                  <a:lnTo>
                    <a:pt x="1" y="5894"/>
                  </a:lnTo>
                  <a:lnTo>
                    <a:pt x="7406" y="10176"/>
                  </a:lnTo>
                  <a:lnTo>
                    <a:pt x="7426" y="10098"/>
                  </a:lnTo>
                  <a:lnTo>
                    <a:pt x="8941" y="4282"/>
                  </a:lnTo>
                  <a:lnTo>
                    <a:pt x="1602" y="38"/>
                  </a:lnTo>
                  <a:lnTo>
                    <a:pt x="153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3814;p60">
              <a:extLst>
                <a:ext uri="{FF2B5EF4-FFF2-40B4-BE49-F238E27FC236}">
                  <a16:creationId xmlns:a16="http://schemas.microsoft.com/office/drawing/2014/main" id="{04CF5279-0F5E-96F2-4558-E7BAF567C5A7}"/>
                </a:ext>
              </a:extLst>
            </p:cNvPr>
            <p:cNvSpPr/>
            <p:nvPr/>
          </p:nvSpPr>
          <p:spPr>
            <a:xfrm>
              <a:off x="2958890" y="2329810"/>
              <a:ext cx="975178" cy="149536"/>
            </a:xfrm>
            <a:custGeom>
              <a:avLst/>
              <a:gdLst/>
              <a:ahLst/>
              <a:cxnLst/>
              <a:rect l="l" t="t" r="r" b="b"/>
              <a:pathLst>
                <a:path w="12684" h="1945" extrusionOk="0">
                  <a:moveTo>
                    <a:pt x="12683" y="0"/>
                  </a:moveTo>
                  <a:lnTo>
                    <a:pt x="0" y="1644"/>
                  </a:lnTo>
                  <a:lnTo>
                    <a:pt x="0" y="1945"/>
                  </a:lnTo>
                  <a:lnTo>
                    <a:pt x="12683" y="302"/>
                  </a:lnTo>
                  <a:lnTo>
                    <a:pt x="1268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" name="Google Shape;3815;p60">
              <a:extLst>
                <a:ext uri="{FF2B5EF4-FFF2-40B4-BE49-F238E27FC236}">
                  <a16:creationId xmlns:a16="http://schemas.microsoft.com/office/drawing/2014/main" id="{96A0CB0A-86E8-8D29-45EA-6C40AACB6C9E}"/>
                </a:ext>
              </a:extLst>
            </p:cNvPr>
            <p:cNvSpPr/>
            <p:nvPr/>
          </p:nvSpPr>
          <p:spPr>
            <a:xfrm>
              <a:off x="2957967" y="2134693"/>
              <a:ext cx="977023" cy="563087"/>
            </a:xfrm>
            <a:custGeom>
              <a:avLst/>
              <a:gdLst/>
              <a:ahLst/>
              <a:cxnLst/>
              <a:rect l="l" t="t" r="r" b="b"/>
              <a:pathLst>
                <a:path w="12708" h="7324" extrusionOk="0">
                  <a:moveTo>
                    <a:pt x="7775" y="1"/>
                  </a:moveTo>
                  <a:cubicBezTo>
                    <a:pt x="7743" y="1"/>
                    <a:pt x="7710" y="8"/>
                    <a:pt x="7685" y="23"/>
                  </a:cubicBezTo>
                  <a:lnTo>
                    <a:pt x="50" y="4431"/>
                  </a:lnTo>
                  <a:cubicBezTo>
                    <a:pt x="0" y="4459"/>
                    <a:pt x="0" y="4507"/>
                    <a:pt x="50" y="4535"/>
                  </a:cubicBezTo>
                  <a:lnTo>
                    <a:pt x="4842" y="7303"/>
                  </a:lnTo>
                  <a:cubicBezTo>
                    <a:pt x="4867" y="7317"/>
                    <a:pt x="4899" y="7324"/>
                    <a:pt x="4932" y="7324"/>
                  </a:cubicBezTo>
                  <a:cubicBezTo>
                    <a:pt x="4965" y="7324"/>
                    <a:pt x="4997" y="7317"/>
                    <a:pt x="5022" y="7303"/>
                  </a:cubicBezTo>
                  <a:lnTo>
                    <a:pt x="12658" y="2893"/>
                  </a:lnTo>
                  <a:cubicBezTo>
                    <a:pt x="12708" y="2865"/>
                    <a:pt x="12708" y="2818"/>
                    <a:pt x="12658" y="2789"/>
                  </a:cubicBezTo>
                  <a:lnTo>
                    <a:pt x="7866" y="23"/>
                  </a:lnTo>
                  <a:cubicBezTo>
                    <a:pt x="7841" y="8"/>
                    <a:pt x="7808" y="1"/>
                    <a:pt x="777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" name="Google Shape;3816;p60">
              <a:extLst>
                <a:ext uri="{FF2B5EF4-FFF2-40B4-BE49-F238E27FC236}">
                  <a16:creationId xmlns:a16="http://schemas.microsoft.com/office/drawing/2014/main" id="{341623F6-3A32-0DFA-E59F-92441C2FB176}"/>
                </a:ext>
              </a:extLst>
            </p:cNvPr>
            <p:cNvSpPr/>
            <p:nvPr/>
          </p:nvSpPr>
          <p:spPr>
            <a:xfrm>
              <a:off x="2957967" y="2111630"/>
              <a:ext cx="977023" cy="563011"/>
            </a:xfrm>
            <a:custGeom>
              <a:avLst/>
              <a:gdLst/>
              <a:ahLst/>
              <a:cxnLst/>
              <a:rect l="l" t="t" r="r" b="b"/>
              <a:pathLst>
                <a:path w="12708" h="7323" extrusionOk="0">
                  <a:moveTo>
                    <a:pt x="7775" y="0"/>
                  </a:moveTo>
                  <a:cubicBezTo>
                    <a:pt x="7743" y="0"/>
                    <a:pt x="7710" y="7"/>
                    <a:pt x="7685" y="22"/>
                  </a:cubicBezTo>
                  <a:lnTo>
                    <a:pt x="50" y="4431"/>
                  </a:lnTo>
                  <a:cubicBezTo>
                    <a:pt x="0" y="4459"/>
                    <a:pt x="0" y="4506"/>
                    <a:pt x="50" y="4534"/>
                  </a:cubicBezTo>
                  <a:lnTo>
                    <a:pt x="4842" y="7301"/>
                  </a:lnTo>
                  <a:cubicBezTo>
                    <a:pt x="4867" y="7315"/>
                    <a:pt x="4899" y="7323"/>
                    <a:pt x="4932" y="7323"/>
                  </a:cubicBezTo>
                  <a:cubicBezTo>
                    <a:pt x="4965" y="7323"/>
                    <a:pt x="4997" y="7315"/>
                    <a:pt x="5022" y="7301"/>
                  </a:cubicBezTo>
                  <a:lnTo>
                    <a:pt x="12658" y="2892"/>
                  </a:lnTo>
                  <a:cubicBezTo>
                    <a:pt x="12708" y="2864"/>
                    <a:pt x="12708" y="2817"/>
                    <a:pt x="12658" y="2789"/>
                  </a:cubicBezTo>
                  <a:lnTo>
                    <a:pt x="7866" y="22"/>
                  </a:lnTo>
                  <a:cubicBezTo>
                    <a:pt x="7841" y="7"/>
                    <a:pt x="7808" y="0"/>
                    <a:pt x="777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3817;p60">
              <a:extLst>
                <a:ext uri="{FF2B5EF4-FFF2-40B4-BE49-F238E27FC236}">
                  <a16:creationId xmlns:a16="http://schemas.microsoft.com/office/drawing/2014/main" id="{0A5997B5-966A-4505-0B4F-85AFB019AB30}"/>
                </a:ext>
              </a:extLst>
            </p:cNvPr>
            <p:cNvSpPr/>
            <p:nvPr/>
          </p:nvSpPr>
          <p:spPr>
            <a:xfrm>
              <a:off x="3006170" y="2138921"/>
              <a:ext cx="790890" cy="456682"/>
            </a:xfrm>
            <a:custGeom>
              <a:avLst/>
              <a:gdLst/>
              <a:ahLst/>
              <a:cxnLst/>
              <a:rect l="l" t="t" r="r" b="b"/>
              <a:pathLst>
                <a:path w="10287" h="5940" extrusionOk="0">
                  <a:moveTo>
                    <a:pt x="7057" y="0"/>
                  </a:moveTo>
                  <a:lnTo>
                    <a:pt x="5993" y="615"/>
                  </a:lnTo>
                  <a:lnTo>
                    <a:pt x="5857" y="694"/>
                  </a:lnTo>
                  <a:lnTo>
                    <a:pt x="5460" y="923"/>
                  </a:lnTo>
                  <a:lnTo>
                    <a:pt x="5324" y="1001"/>
                  </a:lnTo>
                  <a:lnTo>
                    <a:pt x="4928" y="1230"/>
                  </a:lnTo>
                  <a:lnTo>
                    <a:pt x="4792" y="1309"/>
                  </a:lnTo>
                  <a:lnTo>
                    <a:pt x="4395" y="1537"/>
                  </a:lnTo>
                  <a:lnTo>
                    <a:pt x="4260" y="1615"/>
                  </a:lnTo>
                  <a:lnTo>
                    <a:pt x="3864" y="1845"/>
                  </a:lnTo>
                  <a:lnTo>
                    <a:pt x="3727" y="1922"/>
                  </a:lnTo>
                  <a:lnTo>
                    <a:pt x="3331" y="2152"/>
                  </a:lnTo>
                  <a:lnTo>
                    <a:pt x="3195" y="2230"/>
                  </a:lnTo>
                  <a:lnTo>
                    <a:pt x="2798" y="2460"/>
                  </a:lnTo>
                  <a:lnTo>
                    <a:pt x="2662" y="2537"/>
                  </a:lnTo>
                  <a:lnTo>
                    <a:pt x="2266" y="2767"/>
                  </a:lnTo>
                  <a:lnTo>
                    <a:pt x="2130" y="2845"/>
                  </a:lnTo>
                  <a:lnTo>
                    <a:pt x="1733" y="3074"/>
                  </a:lnTo>
                  <a:lnTo>
                    <a:pt x="1598" y="3152"/>
                  </a:lnTo>
                  <a:lnTo>
                    <a:pt x="1201" y="3382"/>
                  </a:lnTo>
                  <a:lnTo>
                    <a:pt x="1065" y="3460"/>
                  </a:lnTo>
                  <a:lnTo>
                    <a:pt x="669" y="3689"/>
                  </a:lnTo>
                  <a:lnTo>
                    <a:pt x="533" y="3767"/>
                  </a:lnTo>
                  <a:lnTo>
                    <a:pt x="0" y="4074"/>
                  </a:lnTo>
                  <a:lnTo>
                    <a:pt x="516" y="4373"/>
                  </a:lnTo>
                  <a:lnTo>
                    <a:pt x="652" y="4450"/>
                  </a:lnTo>
                  <a:lnTo>
                    <a:pt x="1032" y="4670"/>
                  </a:lnTo>
                  <a:lnTo>
                    <a:pt x="1167" y="4748"/>
                  </a:lnTo>
                  <a:lnTo>
                    <a:pt x="1546" y="4967"/>
                  </a:lnTo>
                  <a:lnTo>
                    <a:pt x="1683" y="5046"/>
                  </a:lnTo>
                  <a:lnTo>
                    <a:pt x="2062" y="5265"/>
                  </a:lnTo>
                  <a:lnTo>
                    <a:pt x="2198" y="5343"/>
                  </a:lnTo>
                  <a:lnTo>
                    <a:pt x="2578" y="5563"/>
                  </a:lnTo>
                  <a:lnTo>
                    <a:pt x="2713" y="5641"/>
                  </a:lnTo>
                  <a:lnTo>
                    <a:pt x="3229" y="5939"/>
                  </a:lnTo>
                  <a:lnTo>
                    <a:pt x="3761" y="5632"/>
                  </a:lnTo>
                  <a:lnTo>
                    <a:pt x="3898" y="5553"/>
                  </a:lnTo>
                  <a:lnTo>
                    <a:pt x="4827" y="5017"/>
                  </a:lnTo>
                  <a:lnTo>
                    <a:pt x="4962" y="4938"/>
                  </a:lnTo>
                  <a:lnTo>
                    <a:pt x="8021" y="3172"/>
                  </a:lnTo>
                  <a:lnTo>
                    <a:pt x="8156" y="3094"/>
                  </a:lnTo>
                  <a:lnTo>
                    <a:pt x="8553" y="2865"/>
                  </a:lnTo>
                  <a:lnTo>
                    <a:pt x="8689" y="2786"/>
                  </a:lnTo>
                  <a:lnTo>
                    <a:pt x="9085" y="2558"/>
                  </a:lnTo>
                  <a:lnTo>
                    <a:pt x="9221" y="2479"/>
                  </a:lnTo>
                  <a:lnTo>
                    <a:pt x="9618" y="2250"/>
                  </a:lnTo>
                  <a:lnTo>
                    <a:pt x="9754" y="2171"/>
                  </a:lnTo>
                  <a:lnTo>
                    <a:pt x="10287" y="1864"/>
                  </a:lnTo>
                  <a:lnTo>
                    <a:pt x="9771" y="1567"/>
                  </a:lnTo>
                  <a:lnTo>
                    <a:pt x="9635" y="1488"/>
                  </a:lnTo>
                  <a:lnTo>
                    <a:pt x="9255" y="1269"/>
                  </a:lnTo>
                  <a:lnTo>
                    <a:pt x="9119" y="1191"/>
                  </a:lnTo>
                  <a:lnTo>
                    <a:pt x="8225" y="674"/>
                  </a:lnTo>
                  <a:lnTo>
                    <a:pt x="8089" y="595"/>
                  </a:lnTo>
                  <a:lnTo>
                    <a:pt x="7709" y="376"/>
                  </a:lnTo>
                  <a:lnTo>
                    <a:pt x="7573" y="298"/>
                  </a:lnTo>
                  <a:lnTo>
                    <a:pt x="70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3818;p60">
              <a:extLst>
                <a:ext uri="{FF2B5EF4-FFF2-40B4-BE49-F238E27FC236}">
                  <a16:creationId xmlns:a16="http://schemas.microsoft.com/office/drawing/2014/main" id="{A6688DA6-8718-218F-9400-910BAFAF1629}"/>
                </a:ext>
              </a:extLst>
            </p:cNvPr>
            <p:cNvSpPr/>
            <p:nvPr/>
          </p:nvSpPr>
          <p:spPr>
            <a:xfrm>
              <a:off x="3021853" y="243152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3819;p60">
              <a:extLst>
                <a:ext uri="{FF2B5EF4-FFF2-40B4-BE49-F238E27FC236}">
                  <a16:creationId xmlns:a16="http://schemas.microsoft.com/office/drawing/2014/main" id="{EBFBCE80-9CE8-0C62-C71C-D2B91C3564CB}"/>
                </a:ext>
              </a:extLst>
            </p:cNvPr>
            <p:cNvSpPr/>
            <p:nvPr/>
          </p:nvSpPr>
          <p:spPr>
            <a:xfrm>
              <a:off x="3062753" y="240784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3820;p60">
              <a:extLst>
                <a:ext uri="{FF2B5EF4-FFF2-40B4-BE49-F238E27FC236}">
                  <a16:creationId xmlns:a16="http://schemas.microsoft.com/office/drawing/2014/main" id="{FF31F34C-6746-AA67-28B3-F2C24C3BFF6B}"/>
                </a:ext>
              </a:extLst>
            </p:cNvPr>
            <p:cNvSpPr/>
            <p:nvPr/>
          </p:nvSpPr>
          <p:spPr>
            <a:xfrm>
              <a:off x="3103729" y="238424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3821;p60">
              <a:extLst>
                <a:ext uri="{FF2B5EF4-FFF2-40B4-BE49-F238E27FC236}">
                  <a16:creationId xmlns:a16="http://schemas.microsoft.com/office/drawing/2014/main" id="{EE82C7D9-DD11-C456-B465-C274FE67A9D6}"/>
                </a:ext>
              </a:extLst>
            </p:cNvPr>
            <p:cNvSpPr/>
            <p:nvPr/>
          </p:nvSpPr>
          <p:spPr>
            <a:xfrm>
              <a:off x="3144628" y="2360638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3822;p60">
              <a:extLst>
                <a:ext uri="{FF2B5EF4-FFF2-40B4-BE49-F238E27FC236}">
                  <a16:creationId xmlns:a16="http://schemas.microsoft.com/office/drawing/2014/main" id="{F47F148A-4A3B-05B9-883C-720EB2387A9F}"/>
                </a:ext>
              </a:extLst>
            </p:cNvPr>
            <p:cNvSpPr/>
            <p:nvPr/>
          </p:nvSpPr>
          <p:spPr>
            <a:xfrm>
              <a:off x="3185527" y="233696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69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3823;p60">
              <a:extLst>
                <a:ext uri="{FF2B5EF4-FFF2-40B4-BE49-F238E27FC236}">
                  <a16:creationId xmlns:a16="http://schemas.microsoft.com/office/drawing/2014/main" id="{8633573A-6FC0-1E33-35A3-4656E8CD8BCD}"/>
                </a:ext>
              </a:extLst>
            </p:cNvPr>
            <p:cNvSpPr/>
            <p:nvPr/>
          </p:nvSpPr>
          <p:spPr>
            <a:xfrm>
              <a:off x="3226504" y="2313358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3824;p60">
              <a:extLst>
                <a:ext uri="{FF2B5EF4-FFF2-40B4-BE49-F238E27FC236}">
                  <a16:creationId xmlns:a16="http://schemas.microsoft.com/office/drawing/2014/main" id="{51E2E33B-3DA8-09FC-FD83-638CE8D4C9EA}"/>
                </a:ext>
              </a:extLst>
            </p:cNvPr>
            <p:cNvSpPr/>
            <p:nvPr/>
          </p:nvSpPr>
          <p:spPr>
            <a:xfrm>
              <a:off x="3267403" y="228968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3825;p60">
              <a:extLst>
                <a:ext uri="{FF2B5EF4-FFF2-40B4-BE49-F238E27FC236}">
                  <a16:creationId xmlns:a16="http://schemas.microsoft.com/office/drawing/2014/main" id="{BFADEEEF-E6A4-16C8-CF4E-F5B221F6DB70}"/>
                </a:ext>
              </a:extLst>
            </p:cNvPr>
            <p:cNvSpPr/>
            <p:nvPr/>
          </p:nvSpPr>
          <p:spPr>
            <a:xfrm>
              <a:off x="3308379" y="2266078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2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3826;p60">
              <a:extLst>
                <a:ext uri="{FF2B5EF4-FFF2-40B4-BE49-F238E27FC236}">
                  <a16:creationId xmlns:a16="http://schemas.microsoft.com/office/drawing/2014/main" id="{1AD43D01-F093-7BFD-1E06-DE19668F68EF}"/>
                </a:ext>
              </a:extLst>
            </p:cNvPr>
            <p:cNvSpPr/>
            <p:nvPr/>
          </p:nvSpPr>
          <p:spPr>
            <a:xfrm>
              <a:off x="3349278" y="2242476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3827;p60">
              <a:extLst>
                <a:ext uri="{FF2B5EF4-FFF2-40B4-BE49-F238E27FC236}">
                  <a16:creationId xmlns:a16="http://schemas.microsoft.com/office/drawing/2014/main" id="{AF0DE009-4321-F1C6-EA88-6754E9F3AE25}"/>
                </a:ext>
              </a:extLst>
            </p:cNvPr>
            <p:cNvSpPr/>
            <p:nvPr/>
          </p:nvSpPr>
          <p:spPr>
            <a:xfrm>
              <a:off x="3390255" y="2218798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1"/>
                  </a:moveTo>
                  <a:lnTo>
                    <a:pt x="1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3828;p60">
              <a:extLst>
                <a:ext uri="{FF2B5EF4-FFF2-40B4-BE49-F238E27FC236}">
                  <a16:creationId xmlns:a16="http://schemas.microsoft.com/office/drawing/2014/main" id="{554E08BD-75C1-596A-55CE-7DC2656D6682}"/>
                </a:ext>
              </a:extLst>
            </p:cNvPr>
            <p:cNvSpPr/>
            <p:nvPr/>
          </p:nvSpPr>
          <p:spPr>
            <a:xfrm>
              <a:off x="3431154" y="2195196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3829;p60">
              <a:extLst>
                <a:ext uri="{FF2B5EF4-FFF2-40B4-BE49-F238E27FC236}">
                  <a16:creationId xmlns:a16="http://schemas.microsoft.com/office/drawing/2014/main" id="{FC22DD04-0A06-5C61-5F83-C770A0320A11}"/>
                </a:ext>
              </a:extLst>
            </p:cNvPr>
            <p:cNvSpPr/>
            <p:nvPr/>
          </p:nvSpPr>
          <p:spPr>
            <a:xfrm>
              <a:off x="3472053" y="2147916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0"/>
                  </a:moveTo>
                  <a:lnTo>
                    <a:pt x="1" y="577"/>
                  </a:lnTo>
                  <a:lnTo>
                    <a:pt x="449" y="835"/>
                  </a:lnTo>
                  <a:lnTo>
                    <a:pt x="1445" y="25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3830;p60">
              <a:extLst>
                <a:ext uri="{FF2B5EF4-FFF2-40B4-BE49-F238E27FC236}">
                  <a16:creationId xmlns:a16="http://schemas.microsoft.com/office/drawing/2014/main" id="{0E62F624-38E3-ABAB-4A63-D66725E5EE81}"/>
                </a:ext>
              </a:extLst>
            </p:cNvPr>
            <p:cNvSpPr/>
            <p:nvPr/>
          </p:nvSpPr>
          <p:spPr>
            <a:xfrm>
              <a:off x="3061446" y="2454430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3831;p60">
              <a:extLst>
                <a:ext uri="{FF2B5EF4-FFF2-40B4-BE49-F238E27FC236}">
                  <a16:creationId xmlns:a16="http://schemas.microsoft.com/office/drawing/2014/main" id="{F1A600D0-B6BA-1163-8834-AB22D11070A7}"/>
                </a:ext>
              </a:extLst>
            </p:cNvPr>
            <p:cNvSpPr/>
            <p:nvPr/>
          </p:nvSpPr>
          <p:spPr>
            <a:xfrm>
              <a:off x="3102422" y="2430828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3832;p60">
              <a:extLst>
                <a:ext uri="{FF2B5EF4-FFF2-40B4-BE49-F238E27FC236}">
                  <a16:creationId xmlns:a16="http://schemas.microsoft.com/office/drawing/2014/main" id="{030C7164-3965-CDE9-A8C2-A54C64ACB018}"/>
                </a:ext>
              </a:extLst>
            </p:cNvPr>
            <p:cNvSpPr/>
            <p:nvPr/>
          </p:nvSpPr>
          <p:spPr>
            <a:xfrm>
              <a:off x="3143398" y="2407150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3833;p60">
              <a:extLst>
                <a:ext uri="{FF2B5EF4-FFF2-40B4-BE49-F238E27FC236}">
                  <a16:creationId xmlns:a16="http://schemas.microsoft.com/office/drawing/2014/main" id="{EF9C8561-0637-B61A-E029-9A6241FAE7DB}"/>
                </a:ext>
              </a:extLst>
            </p:cNvPr>
            <p:cNvSpPr/>
            <p:nvPr/>
          </p:nvSpPr>
          <p:spPr>
            <a:xfrm>
              <a:off x="3184221" y="2383548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1"/>
                  </a:moveTo>
                  <a:lnTo>
                    <a:pt x="1" y="269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3834;p60">
              <a:extLst>
                <a:ext uri="{FF2B5EF4-FFF2-40B4-BE49-F238E27FC236}">
                  <a16:creationId xmlns:a16="http://schemas.microsoft.com/office/drawing/2014/main" id="{370FFF41-FA3C-1AE0-E23F-5A0D7E02E161}"/>
                </a:ext>
              </a:extLst>
            </p:cNvPr>
            <p:cNvSpPr/>
            <p:nvPr/>
          </p:nvSpPr>
          <p:spPr>
            <a:xfrm>
              <a:off x="3225197" y="235994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3835;p60">
              <a:extLst>
                <a:ext uri="{FF2B5EF4-FFF2-40B4-BE49-F238E27FC236}">
                  <a16:creationId xmlns:a16="http://schemas.microsoft.com/office/drawing/2014/main" id="{AAA4BC91-7CAA-BFDB-5DC7-A1C261E540FA}"/>
                </a:ext>
              </a:extLst>
            </p:cNvPr>
            <p:cNvSpPr/>
            <p:nvPr/>
          </p:nvSpPr>
          <p:spPr>
            <a:xfrm>
              <a:off x="3266096" y="2336191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1" y="270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3836;p60">
              <a:extLst>
                <a:ext uri="{FF2B5EF4-FFF2-40B4-BE49-F238E27FC236}">
                  <a16:creationId xmlns:a16="http://schemas.microsoft.com/office/drawing/2014/main" id="{689BB5DD-A972-9235-1C5D-43F708A7BBA6}"/>
                </a:ext>
              </a:extLst>
            </p:cNvPr>
            <p:cNvSpPr/>
            <p:nvPr/>
          </p:nvSpPr>
          <p:spPr>
            <a:xfrm>
              <a:off x="3307072" y="231266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3837;p60">
              <a:extLst>
                <a:ext uri="{FF2B5EF4-FFF2-40B4-BE49-F238E27FC236}">
                  <a16:creationId xmlns:a16="http://schemas.microsoft.com/office/drawing/2014/main" id="{15FA922C-E11A-375D-4C3E-63746CC9671C}"/>
                </a:ext>
              </a:extLst>
            </p:cNvPr>
            <p:cNvSpPr/>
            <p:nvPr/>
          </p:nvSpPr>
          <p:spPr>
            <a:xfrm>
              <a:off x="3348048" y="2288988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3838;p60">
              <a:extLst>
                <a:ext uri="{FF2B5EF4-FFF2-40B4-BE49-F238E27FC236}">
                  <a16:creationId xmlns:a16="http://schemas.microsoft.com/office/drawing/2014/main" id="{D7469B44-D989-9D0C-797F-DF5C3757705C}"/>
                </a:ext>
              </a:extLst>
            </p:cNvPr>
            <p:cNvSpPr/>
            <p:nvPr/>
          </p:nvSpPr>
          <p:spPr>
            <a:xfrm>
              <a:off x="3388871" y="226538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3839;p60">
              <a:extLst>
                <a:ext uri="{FF2B5EF4-FFF2-40B4-BE49-F238E27FC236}">
                  <a16:creationId xmlns:a16="http://schemas.microsoft.com/office/drawing/2014/main" id="{9A0712DB-CB81-FB23-9534-87FD9301E916}"/>
                </a:ext>
              </a:extLst>
            </p:cNvPr>
            <p:cNvSpPr/>
            <p:nvPr/>
          </p:nvSpPr>
          <p:spPr>
            <a:xfrm>
              <a:off x="3429847" y="2241785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3840;p60">
              <a:extLst>
                <a:ext uri="{FF2B5EF4-FFF2-40B4-BE49-F238E27FC236}">
                  <a16:creationId xmlns:a16="http://schemas.microsoft.com/office/drawing/2014/main" id="{48B922FD-1D24-B863-A7C1-9BC37EF36B40}"/>
                </a:ext>
              </a:extLst>
            </p:cNvPr>
            <p:cNvSpPr/>
            <p:nvPr/>
          </p:nvSpPr>
          <p:spPr>
            <a:xfrm>
              <a:off x="3470746" y="2218106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3841;p60">
              <a:extLst>
                <a:ext uri="{FF2B5EF4-FFF2-40B4-BE49-F238E27FC236}">
                  <a16:creationId xmlns:a16="http://schemas.microsoft.com/office/drawing/2014/main" id="{20AAD697-99BE-E12F-F80C-6E3A1F59B245}"/>
                </a:ext>
              </a:extLst>
            </p:cNvPr>
            <p:cNvSpPr/>
            <p:nvPr/>
          </p:nvSpPr>
          <p:spPr>
            <a:xfrm>
              <a:off x="3511723" y="2194504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2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3842;p60">
              <a:extLst>
                <a:ext uri="{FF2B5EF4-FFF2-40B4-BE49-F238E27FC236}">
                  <a16:creationId xmlns:a16="http://schemas.microsoft.com/office/drawing/2014/main" id="{18822348-0008-4DCE-2104-7C8D2B493C36}"/>
                </a:ext>
              </a:extLst>
            </p:cNvPr>
            <p:cNvSpPr/>
            <p:nvPr/>
          </p:nvSpPr>
          <p:spPr>
            <a:xfrm>
              <a:off x="3552699" y="2170826"/>
              <a:ext cx="70040" cy="40517"/>
            </a:xfrm>
            <a:custGeom>
              <a:avLst/>
              <a:gdLst/>
              <a:ahLst/>
              <a:cxnLst/>
              <a:rect l="l" t="t" r="r" b="b"/>
              <a:pathLst>
                <a:path w="911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3843;p60">
              <a:extLst>
                <a:ext uri="{FF2B5EF4-FFF2-40B4-BE49-F238E27FC236}">
                  <a16:creationId xmlns:a16="http://schemas.microsoft.com/office/drawing/2014/main" id="{EB0B899D-927B-3A00-51B0-F413BA14A21F}"/>
                </a:ext>
              </a:extLst>
            </p:cNvPr>
            <p:cNvSpPr/>
            <p:nvPr/>
          </p:nvSpPr>
          <p:spPr>
            <a:xfrm>
              <a:off x="3101115" y="2477339"/>
              <a:ext cx="70117" cy="40440"/>
            </a:xfrm>
            <a:custGeom>
              <a:avLst/>
              <a:gdLst/>
              <a:ahLst/>
              <a:cxnLst/>
              <a:rect l="l" t="t" r="r" b="b"/>
              <a:pathLst>
                <a:path w="912" h="526" extrusionOk="0">
                  <a:moveTo>
                    <a:pt x="464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1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3844;p60">
              <a:extLst>
                <a:ext uri="{FF2B5EF4-FFF2-40B4-BE49-F238E27FC236}">
                  <a16:creationId xmlns:a16="http://schemas.microsoft.com/office/drawing/2014/main" id="{2AA31B55-80D1-7723-72DF-BDD6E2AE9212}"/>
                </a:ext>
              </a:extLst>
            </p:cNvPr>
            <p:cNvSpPr/>
            <p:nvPr/>
          </p:nvSpPr>
          <p:spPr>
            <a:xfrm>
              <a:off x="3142014" y="245366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3845;p60">
              <a:extLst>
                <a:ext uri="{FF2B5EF4-FFF2-40B4-BE49-F238E27FC236}">
                  <a16:creationId xmlns:a16="http://schemas.microsoft.com/office/drawing/2014/main" id="{58A56F83-958A-C1F1-4C90-BA10A1BF3A94}"/>
                </a:ext>
              </a:extLst>
            </p:cNvPr>
            <p:cNvSpPr/>
            <p:nvPr/>
          </p:nvSpPr>
          <p:spPr>
            <a:xfrm>
              <a:off x="3182914" y="243005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3846;p60">
              <a:extLst>
                <a:ext uri="{FF2B5EF4-FFF2-40B4-BE49-F238E27FC236}">
                  <a16:creationId xmlns:a16="http://schemas.microsoft.com/office/drawing/2014/main" id="{447E212A-BC04-129E-3226-0102605A0372}"/>
                </a:ext>
              </a:extLst>
            </p:cNvPr>
            <p:cNvSpPr/>
            <p:nvPr/>
          </p:nvSpPr>
          <p:spPr>
            <a:xfrm>
              <a:off x="3223890" y="240638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7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3847;p60">
              <a:extLst>
                <a:ext uri="{FF2B5EF4-FFF2-40B4-BE49-F238E27FC236}">
                  <a16:creationId xmlns:a16="http://schemas.microsoft.com/office/drawing/2014/main" id="{555BB4B8-2514-B0E7-B9D8-5EF4A992E5BE}"/>
                </a:ext>
              </a:extLst>
            </p:cNvPr>
            <p:cNvSpPr/>
            <p:nvPr/>
          </p:nvSpPr>
          <p:spPr>
            <a:xfrm>
              <a:off x="3264789" y="238277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3848;p60">
              <a:extLst>
                <a:ext uri="{FF2B5EF4-FFF2-40B4-BE49-F238E27FC236}">
                  <a16:creationId xmlns:a16="http://schemas.microsoft.com/office/drawing/2014/main" id="{2F2A5CC8-D3DF-BD66-6368-CDF902269B41}"/>
                </a:ext>
              </a:extLst>
            </p:cNvPr>
            <p:cNvSpPr/>
            <p:nvPr/>
          </p:nvSpPr>
          <p:spPr>
            <a:xfrm>
              <a:off x="3305765" y="2359178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4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3849;p60">
              <a:extLst>
                <a:ext uri="{FF2B5EF4-FFF2-40B4-BE49-F238E27FC236}">
                  <a16:creationId xmlns:a16="http://schemas.microsoft.com/office/drawing/2014/main" id="{7E6B9016-5949-FCFC-1FC7-6396B353446E}"/>
                </a:ext>
              </a:extLst>
            </p:cNvPr>
            <p:cNvSpPr/>
            <p:nvPr/>
          </p:nvSpPr>
          <p:spPr>
            <a:xfrm>
              <a:off x="3346741" y="2335499"/>
              <a:ext cx="70117" cy="40517"/>
            </a:xfrm>
            <a:custGeom>
              <a:avLst/>
              <a:gdLst/>
              <a:ahLst/>
              <a:cxnLst/>
              <a:rect l="l" t="t" r="r" b="b"/>
              <a:pathLst>
                <a:path w="912" h="527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6"/>
                  </a:lnTo>
                  <a:lnTo>
                    <a:pt x="911" y="25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3850;p60">
              <a:extLst>
                <a:ext uri="{FF2B5EF4-FFF2-40B4-BE49-F238E27FC236}">
                  <a16:creationId xmlns:a16="http://schemas.microsoft.com/office/drawing/2014/main" id="{9B83BEC1-0E95-A1FE-0680-4ABD785C9015}"/>
                </a:ext>
              </a:extLst>
            </p:cNvPr>
            <p:cNvSpPr/>
            <p:nvPr/>
          </p:nvSpPr>
          <p:spPr>
            <a:xfrm>
              <a:off x="3387564" y="2311897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9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3851;p60">
              <a:extLst>
                <a:ext uri="{FF2B5EF4-FFF2-40B4-BE49-F238E27FC236}">
                  <a16:creationId xmlns:a16="http://schemas.microsoft.com/office/drawing/2014/main" id="{0C761C68-4C1E-D148-53BF-6837F1534748}"/>
                </a:ext>
              </a:extLst>
            </p:cNvPr>
            <p:cNvSpPr/>
            <p:nvPr/>
          </p:nvSpPr>
          <p:spPr>
            <a:xfrm>
              <a:off x="3428540" y="228821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3852;p60">
              <a:extLst>
                <a:ext uri="{FF2B5EF4-FFF2-40B4-BE49-F238E27FC236}">
                  <a16:creationId xmlns:a16="http://schemas.microsoft.com/office/drawing/2014/main" id="{F54AAC70-3F78-45BD-81D5-2571E725AE38}"/>
                </a:ext>
              </a:extLst>
            </p:cNvPr>
            <p:cNvSpPr/>
            <p:nvPr/>
          </p:nvSpPr>
          <p:spPr>
            <a:xfrm>
              <a:off x="3469439" y="2264617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3853;p60">
              <a:extLst>
                <a:ext uri="{FF2B5EF4-FFF2-40B4-BE49-F238E27FC236}">
                  <a16:creationId xmlns:a16="http://schemas.microsoft.com/office/drawing/2014/main" id="{A9CF8D09-E5B5-9B44-F689-4350B0B34BAA}"/>
                </a:ext>
              </a:extLst>
            </p:cNvPr>
            <p:cNvSpPr/>
            <p:nvPr/>
          </p:nvSpPr>
          <p:spPr>
            <a:xfrm>
              <a:off x="3510416" y="224093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3854;p60">
              <a:extLst>
                <a:ext uri="{FF2B5EF4-FFF2-40B4-BE49-F238E27FC236}">
                  <a16:creationId xmlns:a16="http://schemas.microsoft.com/office/drawing/2014/main" id="{C30C904C-9E73-502B-E2C5-85361C79B4B8}"/>
                </a:ext>
              </a:extLst>
            </p:cNvPr>
            <p:cNvSpPr/>
            <p:nvPr/>
          </p:nvSpPr>
          <p:spPr>
            <a:xfrm>
              <a:off x="3551392" y="2217337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1" y="258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3855;p60">
              <a:extLst>
                <a:ext uri="{FF2B5EF4-FFF2-40B4-BE49-F238E27FC236}">
                  <a16:creationId xmlns:a16="http://schemas.microsoft.com/office/drawing/2014/main" id="{7484A12F-723C-915E-5AE5-887B6C9B9DAD}"/>
                </a:ext>
              </a:extLst>
            </p:cNvPr>
            <p:cNvSpPr/>
            <p:nvPr/>
          </p:nvSpPr>
          <p:spPr>
            <a:xfrm>
              <a:off x="3590907" y="2193736"/>
              <a:ext cx="111172" cy="87031"/>
            </a:xfrm>
            <a:custGeom>
              <a:avLst/>
              <a:gdLst/>
              <a:ahLst/>
              <a:cxnLst/>
              <a:rect l="l" t="t" r="r" b="b"/>
              <a:pathLst>
                <a:path w="1446" h="1132" extrusionOk="0">
                  <a:moveTo>
                    <a:pt x="483" y="0"/>
                  </a:moveTo>
                  <a:lnTo>
                    <a:pt x="18" y="268"/>
                  </a:lnTo>
                  <a:lnTo>
                    <a:pt x="533" y="565"/>
                  </a:lnTo>
                  <a:lnTo>
                    <a:pt x="1" y="873"/>
                  </a:lnTo>
                  <a:lnTo>
                    <a:pt x="449" y="1132"/>
                  </a:lnTo>
                  <a:cubicBezTo>
                    <a:pt x="934" y="851"/>
                    <a:pt x="1445" y="556"/>
                    <a:pt x="1445" y="556"/>
                  </a:cubicBezTo>
                  <a:cubicBezTo>
                    <a:pt x="1445" y="556"/>
                    <a:pt x="1396" y="527"/>
                    <a:pt x="48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3856;p60">
              <a:extLst>
                <a:ext uri="{FF2B5EF4-FFF2-40B4-BE49-F238E27FC236}">
                  <a16:creationId xmlns:a16="http://schemas.microsoft.com/office/drawing/2014/main" id="{264A9F63-258A-4210-A28B-55D411362DED}"/>
                </a:ext>
              </a:extLst>
            </p:cNvPr>
            <p:cNvSpPr/>
            <p:nvPr/>
          </p:nvSpPr>
          <p:spPr>
            <a:xfrm>
              <a:off x="3140707" y="2476494"/>
              <a:ext cx="111095" cy="64274"/>
            </a:xfrm>
            <a:custGeom>
              <a:avLst/>
              <a:gdLst/>
              <a:ahLst/>
              <a:cxnLst/>
              <a:rect l="l" t="t" r="r" b="b"/>
              <a:pathLst>
                <a:path w="1445" h="836" extrusionOk="0">
                  <a:moveTo>
                    <a:pt x="998" y="1"/>
                  </a:moveTo>
                  <a:lnTo>
                    <a:pt x="0" y="576"/>
                  </a:lnTo>
                  <a:lnTo>
                    <a:pt x="448" y="835"/>
                  </a:lnTo>
                  <a:lnTo>
                    <a:pt x="1445" y="259"/>
                  </a:lnTo>
                  <a:lnTo>
                    <a:pt x="99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3857;p60">
              <a:extLst>
                <a:ext uri="{FF2B5EF4-FFF2-40B4-BE49-F238E27FC236}">
                  <a16:creationId xmlns:a16="http://schemas.microsoft.com/office/drawing/2014/main" id="{BA034F79-FED4-2578-2A58-0B86A3126CAE}"/>
                </a:ext>
              </a:extLst>
            </p:cNvPr>
            <p:cNvSpPr/>
            <p:nvPr/>
          </p:nvSpPr>
          <p:spPr>
            <a:xfrm>
              <a:off x="3222583" y="245289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3858;p60">
              <a:extLst>
                <a:ext uri="{FF2B5EF4-FFF2-40B4-BE49-F238E27FC236}">
                  <a16:creationId xmlns:a16="http://schemas.microsoft.com/office/drawing/2014/main" id="{B22B5845-592F-01BE-73A2-933D79045C39}"/>
                </a:ext>
              </a:extLst>
            </p:cNvPr>
            <p:cNvSpPr/>
            <p:nvPr/>
          </p:nvSpPr>
          <p:spPr>
            <a:xfrm>
              <a:off x="3263482" y="2429291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3859;p60">
              <a:extLst>
                <a:ext uri="{FF2B5EF4-FFF2-40B4-BE49-F238E27FC236}">
                  <a16:creationId xmlns:a16="http://schemas.microsoft.com/office/drawing/2014/main" id="{5C24B04D-E150-E23D-D9BA-E32C70E10A37}"/>
                </a:ext>
              </a:extLst>
            </p:cNvPr>
            <p:cNvSpPr/>
            <p:nvPr/>
          </p:nvSpPr>
          <p:spPr>
            <a:xfrm>
              <a:off x="3304458" y="2405612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3860;p60">
              <a:extLst>
                <a:ext uri="{FF2B5EF4-FFF2-40B4-BE49-F238E27FC236}">
                  <a16:creationId xmlns:a16="http://schemas.microsoft.com/office/drawing/2014/main" id="{C06F7314-B71C-DB77-C672-F7370E097ADC}"/>
                </a:ext>
              </a:extLst>
            </p:cNvPr>
            <p:cNvSpPr/>
            <p:nvPr/>
          </p:nvSpPr>
          <p:spPr>
            <a:xfrm>
              <a:off x="3345358" y="238201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3861;p60">
              <a:extLst>
                <a:ext uri="{FF2B5EF4-FFF2-40B4-BE49-F238E27FC236}">
                  <a16:creationId xmlns:a16="http://schemas.microsoft.com/office/drawing/2014/main" id="{A00FA28D-2B02-2F92-6325-83AB0CBE9419}"/>
                </a:ext>
              </a:extLst>
            </p:cNvPr>
            <p:cNvSpPr/>
            <p:nvPr/>
          </p:nvSpPr>
          <p:spPr>
            <a:xfrm>
              <a:off x="3386257" y="235833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69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3862;p60">
              <a:extLst>
                <a:ext uri="{FF2B5EF4-FFF2-40B4-BE49-F238E27FC236}">
                  <a16:creationId xmlns:a16="http://schemas.microsoft.com/office/drawing/2014/main" id="{241A10BE-5F5C-D32B-DBF9-347391388D2A}"/>
                </a:ext>
              </a:extLst>
            </p:cNvPr>
            <p:cNvSpPr/>
            <p:nvPr/>
          </p:nvSpPr>
          <p:spPr>
            <a:xfrm>
              <a:off x="3427233" y="233473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3863;p60">
              <a:extLst>
                <a:ext uri="{FF2B5EF4-FFF2-40B4-BE49-F238E27FC236}">
                  <a16:creationId xmlns:a16="http://schemas.microsoft.com/office/drawing/2014/main" id="{DB39C3D7-276A-8C7D-ECA4-56AC19A4AF99}"/>
                </a:ext>
              </a:extLst>
            </p:cNvPr>
            <p:cNvSpPr/>
            <p:nvPr/>
          </p:nvSpPr>
          <p:spPr>
            <a:xfrm>
              <a:off x="3468132" y="2311129"/>
              <a:ext cx="70271" cy="40594"/>
            </a:xfrm>
            <a:custGeom>
              <a:avLst/>
              <a:gdLst/>
              <a:ahLst/>
              <a:cxnLst/>
              <a:rect l="l" t="t" r="r" b="b"/>
              <a:pathLst>
                <a:path w="914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3864;p60">
              <a:extLst>
                <a:ext uri="{FF2B5EF4-FFF2-40B4-BE49-F238E27FC236}">
                  <a16:creationId xmlns:a16="http://schemas.microsoft.com/office/drawing/2014/main" id="{C1F4FA5C-3EEC-FDCF-B38F-1C4C8EB3700B}"/>
                </a:ext>
              </a:extLst>
            </p:cNvPr>
            <p:cNvSpPr/>
            <p:nvPr/>
          </p:nvSpPr>
          <p:spPr>
            <a:xfrm>
              <a:off x="3509109" y="2287450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8"/>
                  </a:lnTo>
                  <a:lnTo>
                    <a:pt x="913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3865;p60">
              <a:extLst>
                <a:ext uri="{FF2B5EF4-FFF2-40B4-BE49-F238E27FC236}">
                  <a16:creationId xmlns:a16="http://schemas.microsoft.com/office/drawing/2014/main" id="{52555A42-0AAA-9BB7-6EF6-3BED02D4034E}"/>
                </a:ext>
              </a:extLst>
            </p:cNvPr>
            <p:cNvSpPr/>
            <p:nvPr/>
          </p:nvSpPr>
          <p:spPr>
            <a:xfrm>
              <a:off x="3550085" y="2263849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7"/>
                  </a:lnTo>
                  <a:lnTo>
                    <a:pt x="911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3866;p60">
              <a:extLst>
                <a:ext uri="{FF2B5EF4-FFF2-40B4-BE49-F238E27FC236}">
                  <a16:creationId xmlns:a16="http://schemas.microsoft.com/office/drawing/2014/main" id="{E95F56BE-3D8E-68AD-020D-42D404ED856F}"/>
                </a:ext>
              </a:extLst>
            </p:cNvPr>
            <p:cNvSpPr/>
            <p:nvPr/>
          </p:nvSpPr>
          <p:spPr>
            <a:xfrm>
              <a:off x="3180300" y="2499404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0"/>
                  </a:moveTo>
                  <a:lnTo>
                    <a:pt x="1" y="576"/>
                  </a:lnTo>
                  <a:lnTo>
                    <a:pt x="448" y="835"/>
                  </a:lnTo>
                  <a:lnTo>
                    <a:pt x="981" y="527"/>
                  </a:lnTo>
                  <a:lnTo>
                    <a:pt x="1162" y="422"/>
                  </a:lnTo>
                  <a:lnTo>
                    <a:pt x="1446" y="259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3867;p60">
              <a:extLst>
                <a:ext uri="{FF2B5EF4-FFF2-40B4-BE49-F238E27FC236}">
                  <a16:creationId xmlns:a16="http://schemas.microsoft.com/office/drawing/2014/main" id="{57A2B783-2C34-02FA-C113-106CD3DAA558}"/>
                </a:ext>
              </a:extLst>
            </p:cNvPr>
            <p:cNvSpPr/>
            <p:nvPr/>
          </p:nvSpPr>
          <p:spPr>
            <a:xfrm>
              <a:off x="3262252" y="2475725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69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3868;p60">
              <a:extLst>
                <a:ext uri="{FF2B5EF4-FFF2-40B4-BE49-F238E27FC236}">
                  <a16:creationId xmlns:a16="http://schemas.microsoft.com/office/drawing/2014/main" id="{13DFC37C-1496-0D6F-4150-5B305D541001}"/>
                </a:ext>
              </a:extLst>
            </p:cNvPr>
            <p:cNvSpPr/>
            <p:nvPr/>
          </p:nvSpPr>
          <p:spPr>
            <a:xfrm>
              <a:off x="3303151" y="2452123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70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3869;p60">
              <a:extLst>
                <a:ext uri="{FF2B5EF4-FFF2-40B4-BE49-F238E27FC236}">
                  <a16:creationId xmlns:a16="http://schemas.microsoft.com/office/drawing/2014/main" id="{F2FE6414-F5C9-87F7-3B54-85C907CE7CAC}"/>
                </a:ext>
              </a:extLst>
            </p:cNvPr>
            <p:cNvSpPr/>
            <p:nvPr/>
          </p:nvSpPr>
          <p:spPr>
            <a:xfrm>
              <a:off x="3344051" y="2428445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3870;p60">
              <a:extLst>
                <a:ext uri="{FF2B5EF4-FFF2-40B4-BE49-F238E27FC236}">
                  <a16:creationId xmlns:a16="http://schemas.microsoft.com/office/drawing/2014/main" id="{15B26B0D-EAAA-CB17-A07F-E3CA7650AC48}"/>
                </a:ext>
              </a:extLst>
            </p:cNvPr>
            <p:cNvSpPr/>
            <p:nvPr/>
          </p:nvSpPr>
          <p:spPr>
            <a:xfrm>
              <a:off x="3384950" y="240484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1"/>
                  </a:moveTo>
                  <a:lnTo>
                    <a:pt x="1" y="270"/>
                  </a:lnTo>
                  <a:lnTo>
                    <a:pt x="449" y="528"/>
                  </a:lnTo>
                  <a:lnTo>
                    <a:pt x="913" y="260"/>
                  </a:lnTo>
                  <a:lnTo>
                    <a:pt x="46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3871;p60">
              <a:extLst>
                <a:ext uri="{FF2B5EF4-FFF2-40B4-BE49-F238E27FC236}">
                  <a16:creationId xmlns:a16="http://schemas.microsoft.com/office/drawing/2014/main" id="{0C461D49-765E-C027-7E05-B723392597F6}"/>
                </a:ext>
              </a:extLst>
            </p:cNvPr>
            <p:cNvSpPr/>
            <p:nvPr/>
          </p:nvSpPr>
          <p:spPr>
            <a:xfrm>
              <a:off x="3425926" y="2381242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0"/>
                  </a:moveTo>
                  <a:lnTo>
                    <a:pt x="0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3872;p60">
              <a:extLst>
                <a:ext uri="{FF2B5EF4-FFF2-40B4-BE49-F238E27FC236}">
                  <a16:creationId xmlns:a16="http://schemas.microsoft.com/office/drawing/2014/main" id="{CE17383D-A3C9-FD20-7843-E509507113A5}"/>
                </a:ext>
              </a:extLst>
            </p:cNvPr>
            <p:cNvSpPr/>
            <p:nvPr/>
          </p:nvSpPr>
          <p:spPr>
            <a:xfrm>
              <a:off x="3466902" y="235756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4" y="1"/>
                  </a:moveTo>
                  <a:lnTo>
                    <a:pt x="0" y="270"/>
                  </a:lnTo>
                  <a:lnTo>
                    <a:pt x="447" y="528"/>
                  </a:lnTo>
                  <a:lnTo>
                    <a:pt x="912" y="260"/>
                  </a:lnTo>
                  <a:lnTo>
                    <a:pt x="46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3873;p60">
              <a:extLst>
                <a:ext uri="{FF2B5EF4-FFF2-40B4-BE49-F238E27FC236}">
                  <a16:creationId xmlns:a16="http://schemas.microsoft.com/office/drawing/2014/main" id="{DF2C2B04-0E4B-DA75-7900-00D86504CA82}"/>
                </a:ext>
              </a:extLst>
            </p:cNvPr>
            <p:cNvSpPr/>
            <p:nvPr/>
          </p:nvSpPr>
          <p:spPr>
            <a:xfrm>
              <a:off x="3507802" y="2333962"/>
              <a:ext cx="70117" cy="40594"/>
            </a:xfrm>
            <a:custGeom>
              <a:avLst/>
              <a:gdLst/>
              <a:ahLst/>
              <a:cxnLst/>
              <a:rect l="l" t="t" r="r" b="b"/>
              <a:pathLst>
                <a:path w="912" h="528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7"/>
                  </a:lnTo>
                  <a:lnTo>
                    <a:pt x="912" y="259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3874;p60">
              <a:extLst>
                <a:ext uri="{FF2B5EF4-FFF2-40B4-BE49-F238E27FC236}">
                  <a16:creationId xmlns:a16="http://schemas.microsoft.com/office/drawing/2014/main" id="{636CE2C7-660F-9861-4351-D887418CA95F}"/>
                </a:ext>
              </a:extLst>
            </p:cNvPr>
            <p:cNvSpPr/>
            <p:nvPr/>
          </p:nvSpPr>
          <p:spPr>
            <a:xfrm>
              <a:off x="3548701" y="2310283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5" y="1"/>
                  </a:moveTo>
                  <a:lnTo>
                    <a:pt x="0" y="270"/>
                  </a:lnTo>
                  <a:lnTo>
                    <a:pt x="448" y="528"/>
                  </a:lnTo>
                  <a:lnTo>
                    <a:pt x="912" y="260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3875;p60">
              <a:extLst>
                <a:ext uri="{FF2B5EF4-FFF2-40B4-BE49-F238E27FC236}">
                  <a16:creationId xmlns:a16="http://schemas.microsoft.com/office/drawing/2014/main" id="{F7611F6E-9DB4-5B84-B2CE-520AA768BBDB}"/>
                </a:ext>
              </a:extLst>
            </p:cNvPr>
            <p:cNvSpPr/>
            <p:nvPr/>
          </p:nvSpPr>
          <p:spPr>
            <a:xfrm>
              <a:off x="3589600" y="2286681"/>
              <a:ext cx="70194" cy="40594"/>
            </a:xfrm>
            <a:custGeom>
              <a:avLst/>
              <a:gdLst/>
              <a:ahLst/>
              <a:cxnLst/>
              <a:rect l="l" t="t" r="r" b="b"/>
              <a:pathLst>
                <a:path w="913" h="528" extrusionOk="0">
                  <a:moveTo>
                    <a:pt x="466" y="0"/>
                  </a:moveTo>
                  <a:lnTo>
                    <a:pt x="1" y="270"/>
                  </a:lnTo>
                  <a:lnTo>
                    <a:pt x="449" y="527"/>
                  </a:lnTo>
                  <a:lnTo>
                    <a:pt x="913" y="259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3876;p60">
              <a:extLst>
                <a:ext uri="{FF2B5EF4-FFF2-40B4-BE49-F238E27FC236}">
                  <a16:creationId xmlns:a16="http://schemas.microsoft.com/office/drawing/2014/main" id="{ADB81D31-6439-4EC1-AE2B-4BCD87BB9570}"/>
                </a:ext>
              </a:extLst>
            </p:cNvPr>
            <p:cNvSpPr/>
            <p:nvPr/>
          </p:nvSpPr>
          <p:spPr>
            <a:xfrm>
              <a:off x="3630577" y="2239478"/>
              <a:ext cx="111172" cy="64197"/>
            </a:xfrm>
            <a:custGeom>
              <a:avLst/>
              <a:gdLst/>
              <a:ahLst/>
              <a:cxnLst/>
              <a:rect l="l" t="t" r="r" b="b"/>
              <a:pathLst>
                <a:path w="1446" h="835" extrusionOk="0">
                  <a:moveTo>
                    <a:pt x="997" y="1"/>
                  </a:moveTo>
                  <a:lnTo>
                    <a:pt x="0" y="576"/>
                  </a:lnTo>
                  <a:lnTo>
                    <a:pt x="448" y="834"/>
                  </a:lnTo>
                  <a:lnTo>
                    <a:pt x="1445" y="259"/>
                  </a:lnTo>
                  <a:lnTo>
                    <a:pt x="99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3877;p60">
              <a:extLst>
                <a:ext uri="{FF2B5EF4-FFF2-40B4-BE49-F238E27FC236}">
                  <a16:creationId xmlns:a16="http://schemas.microsoft.com/office/drawing/2014/main" id="{E8F32E46-EC3E-56F2-8819-37D994E08DA4}"/>
                </a:ext>
              </a:extLst>
            </p:cNvPr>
            <p:cNvSpPr/>
            <p:nvPr/>
          </p:nvSpPr>
          <p:spPr>
            <a:xfrm>
              <a:off x="3219969" y="2545992"/>
              <a:ext cx="70194" cy="40440"/>
            </a:xfrm>
            <a:custGeom>
              <a:avLst/>
              <a:gdLst/>
              <a:ahLst/>
              <a:cxnLst/>
              <a:rect l="l" t="t" r="r" b="b"/>
              <a:pathLst>
                <a:path w="913" h="526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3878;p60">
              <a:extLst>
                <a:ext uri="{FF2B5EF4-FFF2-40B4-BE49-F238E27FC236}">
                  <a16:creationId xmlns:a16="http://schemas.microsoft.com/office/drawing/2014/main" id="{5DEFBD6A-508E-C527-E8EC-1A4C66FAD54F}"/>
                </a:ext>
              </a:extLst>
            </p:cNvPr>
            <p:cNvSpPr/>
            <p:nvPr/>
          </p:nvSpPr>
          <p:spPr>
            <a:xfrm>
              <a:off x="3260945" y="2498712"/>
              <a:ext cx="111018" cy="64120"/>
            </a:xfrm>
            <a:custGeom>
              <a:avLst/>
              <a:gdLst/>
              <a:ahLst/>
              <a:cxnLst/>
              <a:rect l="l" t="t" r="r" b="b"/>
              <a:pathLst>
                <a:path w="1444" h="834" extrusionOk="0">
                  <a:moveTo>
                    <a:pt x="997" y="0"/>
                  </a:moveTo>
                  <a:lnTo>
                    <a:pt x="702" y="170"/>
                  </a:lnTo>
                  <a:lnTo>
                    <a:pt x="532" y="268"/>
                  </a:lnTo>
                  <a:lnTo>
                    <a:pt x="0" y="576"/>
                  </a:lnTo>
                  <a:lnTo>
                    <a:pt x="447" y="833"/>
                  </a:lnTo>
                  <a:lnTo>
                    <a:pt x="980" y="526"/>
                  </a:lnTo>
                  <a:lnTo>
                    <a:pt x="1150" y="428"/>
                  </a:lnTo>
                  <a:lnTo>
                    <a:pt x="1444" y="258"/>
                  </a:lnTo>
                  <a:lnTo>
                    <a:pt x="99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3879;p60">
              <a:extLst>
                <a:ext uri="{FF2B5EF4-FFF2-40B4-BE49-F238E27FC236}">
                  <a16:creationId xmlns:a16="http://schemas.microsoft.com/office/drawing/2014/main" id="{363F009C-D7D9-C40D-DC3D-9767CCA0586C}"/>
                </a:ext>
              </a:extLst>
            </p:cNvPr>
            <p:cNvSpPr/>
            <p:nvPr/>
          </p:nvSpPr>
          <p:spPr>
            <a:xfrm>
              <a:off x="3342744" y="2356871"/>
              <a:ext cx="274855" cy="158685"/>
            </a:xfrm>
            <a:custGeom>
              <a:avLst/>
              <a:gdLst/>
              <a:ahLst/>
              <a:cxnLst/>
              <a:rect l="l" t="t" r="r" b="b"/>
              <a:pathLst>
                <a:path w="3575" h="2064" extrusionOk="0">
                  <a:moveTo>
                    <a:pt x="3127" y="1"/>
                  </a:moveTo>
                  <a:cubicBezTo>
                    <a:pt x="1653" y="852"/>
                    <a:pt x="660" y="1425"/>
                    <a:pt x="0" y="1806"/>
                  </a:cubicBezTo>
                  <a:lnTo>
                    <a:pt x="449" y="2064"/>
                  </a:lnTo>
                  <a:cubicBezTo>
                    <a:pt x="1107" y="1683"/>
                    <a:pt x="2113" y="1103"/>
                    <a:pt x="3574" y="259"/>
                  </a:cubicBezTo>
                  <a:lnTo>
                    <a:pt x="3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3880;p60">
              <a:extLst>
                <a:ext uri="{FF2B5EF4-FFF2-40B4-BE49-F238E27FC236}">
                  <a16:creationId xmlns:a16="http://schemas.microsoft.com/office/drawing/2014/main" id="{E4D20F71-656C-ACF7-072A-C0374FF4DB64}"/>
                </a:ext>
              </a:extLst>
            </p:cNvPr>
            <p:cNvSpPr/>
            <p:nvPr/>
          </p:nvSpPr>
          <p:spPr>
            <a:xfrm>
              <a:off x="3588293" y="2333270"/>
              <a:ext cx="70271" cy="40517"/>
            </a:xfrm>
            <a:custGeom>
              <a:avLst/>
              <a:gdLst/>
              <a:ahLst/>
              <a:cxnLst/>
              <a:rect l="l" t="t" r="r" b="b"/>
              <a:pathLst>
                <a:path w="914" h="527" extrusionOk="0">
                  <a:moveTo>
                    <a:pt x="466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3" y="258"/>
                  </a:lnTo>
                  <a:lnTo>
                    <a:pt x="4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3881;p60">
              <a:extLst>
                <a:ext uri="{FF2B5EF4-FFF2-40B4-BE49-F238E27FC236}">
                  <a16:creationId xmlns:a16="http://schemas.microsoft.com/office/drawing/2014/main" id="{D215DFBA-6C60-81B1-DACC-888428EADDDA}"/>
                </a:ext>
              </a:extLst>
            </p:cNvPr>
            <p:cNvSpPr/>
            <p:nvPr/>
          </p:nvSpPr>
          <p:spPr>
            <a:xfrm>
              <a:off x="3629270" y="2309591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5" y="1"/>
                  </a:moveTo>
                  <a:lnTo>
                    <a:pt x="1" y="269"/>
                  </a:lnTo>
                  <a:lnTo>
                    <a:pt x="448" y="527"/>
                  </a:lnTo>
                  <a:lnTo>
                    <a:pt x="913" y="259"/>
                  </a:lnTo>
                  <a:lnTo>
                    <a:pt x="46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3882;p60">
              <a:extLst>
                <a:ext uri="{FF2B5EF4-FFF2-40B4-BE49-F238E27FC236}">
                  <a16:creationId xmlns:a16="http://schemas.microsoft.com/office/drawing/2014/main" id="{066899E8-EEBB-D862-98C9-55B37E47D959}"/>
                </a:ext>
              </a:extLst>
            </p:cNvPr>
            <p:cNvSpPr/>
            <p:nvPr/>
          </p:nvSpPr>
          <p:spPr>
            <a:xfrm>
              <a:off x="3670246" y="2285989"/>
              <a:ext cx="70194" cy="40517"/>
            </a:xfrm>
            <a:custGeom>
              <a:avLst/>
              <a:gdLst/>
              <a:ahLst/>
              <a:cxnLst/>
              <a:rect l="l" t="t" r="r" b="b"/>
              <a:pathLst>
                <a:path w="913" h="527" extrusionOk="0">
                  <a:moveTo>
                    <a:pt x="464" y="0"/>
                  </a:moveTo>
                  <a:lnTo>
                    <a:pt x="0" y="268"/>
                  </a:lnTo>
                  <a:lnTo>
                    <a:pt x="447" y="526"/>
                  </a:lnTo>
                  <a:lnTo>
                    <a:pt x="912" y="258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3883;p60">
              <a:extLst>
                <a:ext uri="{FF2B5EF4-FFF2-40B4-BE49-F238E27FC236}">
                  <a16:creationId xmlns:a16="http://schemas.microsoft.com/office/drawing/2014/main" id="{76DDAAF1-DD2F-91C7-8911-D97665C3334D}"/>
                </a:ext>
              </a:extLst>
            </p:cNvPr>
            <p:cNvSpPr/>
            <p:nvPr/>
          </p:nvSpPr>
          <p:spPr>
            <a:xfrm>
              <a:off x="3711145" y="2262388"/>
              <a:ext cx="70117" cy="40440"/>
            </a:xfrm>
            <a:custGeom>
              <a:avLst/>
              <a:gdLst/>
              <a:ahLst/>
              <a:cxnLst/>
              <a:rect l="l" t="t" r="r" b="b"/>
              <a:pathLst>
                <a:path w="912" h="526" extrusionOk="0">
                  <a:moveTo>
                    <a:pt x="465" y="0"/>
                  </a:moveTo>
                  <a:lnTo>
                    <a:pt x="1" y="268"/>
                  </a:lnTo>
                  <a:lnTo>
                    <a:pt x="448" y="526"/>
                  </a:lnTo>
                  <a:lnTo>
                    <a:pt x="912" y="258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3884;p60">
              <a:extLst>
                <a:ext uri="{FF2B5EF4-FFF2-40B4-BE49-F238E27FC236}">
                  <a16:creationId xmlns:a16="http://schemas.microsoft.com/office/drawing/2014/main" id="{86669001-C23F-CCF9-E69F-51F79D7A52FE}"/>
                </a:ext>
              </a:extLst>
            </p:cNvPr>
            <p:cNvSpPr/>
            <p:nvPr/>
          </p:nvSpPr>
          <p:spPr>
            <a:xfrm>
              <a:off x="3476358" y="2410917"/>
              <a:ext cx="173370" cy="99563"/>
            </a:xfrm>
            <a:custGeom>
              <a:avLst/>
              <a:gdLst/>
              <a:ahLst/>
              <a:cxnLst/>
              <a:rect l="l" t="t" r="r" b="b"/>
              <a:pathLst>
                <a:path w="2255" h="1295" extrusionOk="0">
                  <a:moveTo>
                    <a:pt x="1626" y="1"/>
                  </a:moveTo>
                  <a:cubicBezTo>
                    <a:pt x="1593" y="1"/>
                    <a:pt x="1561" y="8"/>
                    <a:pt x="1536" y="23"/>
                  </a:cubicBezTo>
                  <a:lnTo>
                    <a:pt x="52" y="880"/>
                  </a:lnTo>
                  <a:cubicBezTo>
                    <a:pt x="1" y="908"/>
                    <a:pt x="1" y="955"/>
                    <a:pt x="52" y="983"/>
                  </a:cubicBezTo>
                  <a:lnTo>
                    <a:pt x="589" y="1294"/>
                  </a:lnTo>
                  <a:lnTo>
                    <a:pt x="2254" y="333"/>
                  </a:lnTo>
                  <a:lnTo>
                    <a:pt x="1716" y="23"/>
                  </a:lnTo>
                  <a:cubicBezTo>
                    <a:pt x="1691" y="8"/>
                    <a:pt x="1659" y="1"/>
                    <a:pt x="162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3885;p60">
              <a:extLst>
                <a:ext uri="{FF2B5EF4-FFF2-40B4-BE49-F238E27FC236}">
                  <a16:creationId xmlns:a16="http://schemas.microsoft.com/office/drawing/2014/main" id="{C9F56E76-8D85-11DA-CB9C-4973A363B4A5}"/>
                </a:ext>
              </a:extLst>
            </p:cNvPr>
            <p:cNvSpPr/>
            <p:nvPr/>
          </p:nvSpPr>
          <p:spPr>
            <a:xfrm>
              <a:off x="3525023" y="2476648"/>
              <a:ext cx="85186" cy="46745"/>
            </a:xfrm>
            <a:custGeom>
              <a:avLst/>
              <a:gdLst/>
              <a:ahLst/>
              <a:cxnLst/>
              <a:rect l="l" t="t" r="r" b="b"/>
              <a:pathLst>
                <a:path w="1108" h="608" extrusionOk="0">
                  <a:moveTo>
                    <a:pt x="808" y="0"/>
                  </a:moveTo>
                  <a:lnTo>
                    <a:pt x="1" y="466"/>
                  </a:lnTo>
                  <a:lnTo>
                    <a:pt x="210" y="587"/>
                  </a:lnTo>
                  <a:cubicBezTo>
                    <a:pt x="235" y="601"/>
                    <a:pt x="268" y="608"/>
                    <a:pt x="300" y="608"/>
                  </a:cubicBezTo>
                  <a:cubicBezTo>
                    <a:pt x="333" y="608"/>
                    <a:pt x="366" y="601"/>
                    <a:pt x="392" y="587"/>
                  </a:cubicBezTo>
                  <a:lnTo>
                    <a:pt x="1108" y="172"/>
                  </a:lnTo>
                  <a:lnTo>
                    <a:pt x="8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3886;p60">
              <a:extLst>
                <a:ext uri="{FF2B5EF4-FFF2-40B4-BE49-F238E27FC236}">
                  <a16:creationId xmlns:a16="http://schemas.microsoft.com/office/drawing/2014/main" id="{7D44DA7F-8DD2-44A4-BCCE-3313CE769DA3}"/>
                </a:ext>
              </a:extLst>
            </p:cNvPr>
            <p:cNvSpPr/>
            <p:nvPr/>
          </p:nvSpPr>
          <p:spPr>
            <a:xfrm>
              <a:off x="3590984" y="2438516"/>
              <a:ext cx="82111" cy="49205"/>
            </a:xfrm>
            <a:custGeom>
              <a:avLst/>
              <a:gdLst/>
              <a:ahLst/>
              <a:cxnLst/>
              <a:rect l="l" t="t" r="r" b="b"/>
              <a:pathLst>
                <a:path w="1068" h="640" extrusionOk="0">
                  <a:moveTo>
                    <a:pt x="808" y="1"/>
                  </a:moveTo>
                  <a:lnTo>
                    <a:pt x="1" y="467"/>
                  </a:lnTo>
                  <a:lnTo>
                    <a:pt x="300" y="639"/>
                  </a:lnTo>
                  <a:lnTo>
                    <a:pt x="1018" y="226"/>
                  </a:lnTo>
                  <a:cubicBezTo>
                    <a:pt x="1067" y="197"/>
                    <a:pt x="1067" y="150"/>
                    <a:pt x="1018" y="121"/>
                  </a:cubicBezTo>
                  <a:lnTo>
                    <a:pt x="80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3887;p60">
              <a:extLst>
                <a:ext uri="{FF2B5EF4-FFF2-40B4-BE49-F238E27FC236}">
                  <a16:creationId xmlns:a16="http://schemas.microsoft.com/office/drawing/2014/main" id="{539C29C0-1561-4C39-F692-8D3A675D3DBB}"/>
                </a:ext>
              </a:extLst>
            </p:cNvPr>
            <p:cNvSpPr/>
            <p:nvPr/>
          </p:nvSpPr>
          <p:spPr>
            <a:xfrm>
              <a:off x="2813590" y="1621070"/>
              <a:ext cx="740071" cy="832791"/>
            </a:xfrm>
            <a:custGeom>
              <a:avLst/>
              <a:gdLst/>
              <a:ahLst/>
              <a:cxnLst/>
              <a:rect l="l" t="t" r="r" b="b"/>
              <a:pathLst>
                <a:path w="9626" h="10832" extrusionOk="0">
                  <a:moveTo>
                    <a:pt x="7834" y="1"/>
                  </a:moveTo>
                  <a:cubicBezTo>
                    <a:pt x="7814" y="1"/>
                    <a:pt x="7797" y="6"/>
                    <a:pt x="7783" y="16"/>
                  </a:cubicBezTo>
                  <a:cubicBezTo>
                    <a:pt x="7783" y="16"/>
                    <a:pt x="7783" y="16"/>
                    <a:pt x="7783" y="16"/>
                  </a:cubicBezTo>
                  <a:cubicBezTo>
                    <a:pt x="7781" y="16"/>
                    <a:pt x="63" y="4476"/>
                    <a:pt x="63" y="4476"/>
                  </a:cubicBezTo>
                  <a:cubicBezTo>
                    <a:pt x="18" y="4503"/>
                    <a:pt x="1" y="4573"/>
                    <a:pt x="23" y="4660"/>
                  </a:cubicBezTo>
                  <a:lnTo>
                    <a:pt x="1572" y="10600"/>
                  </a:lnTo>
                  <a:cubicBezTo>
                    <a:pt x="1604" y="10721"/>
                    <a:pt x="1750" y="10832"/>
                    <a:pt x="1866" y="10832"/>
                  </a:cubicBezTo>
                  <a:cubicBezTo>
                    <a:pt x="1885" y="10832"/>
                    <a:pt x="1903" y="10829"/>
                    <a:pt x="1920" y="10823"/>
                  </a:cubicBezTo>
                  <a:lnTo>
                    <a:pt x="1967" y="10795"/>
                  </a:lnTo>
                  <a:lnTo>
                    <a:pt x="780" y="5769"/>
                  </a:lnTo>
                  <a:lnTo>
                    <a:pt x="8128" y="1522"/>
                  </a:lnTo>
                  <a:lnTo>
                    <a:pt x="8034" y="1006"/>
                  </a:lnTo>
                  <a:lnTo>
                    <a:pt x="9362" y="6098"/>
                  </a:lnTo>
                  <a:cubicBezTo>
                    <a:pt x="9393" y="6219"/>
                    <a:pt x="9492" y="6331"/>
                    <a:pt x="9581" y="6346"/>
                  </a:cubicBezTo>
                  <a:lnTo>
                    <a:pt x="9625" y="6268"/>
                  </a:lnTo>
                  <a:lnTo>
                    <a:pt x="7954" y="39"/>
                  </a:lnTo>
                  <a:lnTo>
                    <a:pt x="7852" y="3"/>
                  </a:lnTo>
                  <a:cubicBezTo>
                    <a:pt x="7845" y="1"/>
                    <a:pt x="7839" y="1"/>
                    <a:pt x="78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3888;p60">
              <a:extLst>
                <a:ext uri="{FF2B5EF4-FFF2-40B4-BE49-F238E27FC236}">
                  <a16:creationId xmlns:a16="http://schemas.microsoft.com/office/drawing/2014/main" id="{20C132AB-AFC4-A013-B584-9AA231D11872}"/>
                </a:ext>
              </a:extLst>
            </p:cNvPr>
            <p:cNvSpPr/>
            <p:nvPr/>
          </p:nvSpPr>
          <p:spPr>
            <a:xfrm>
              <a:off x="2829273" y="1623530"/>
              <a:ext cx="725386" cy="830254"/>
            </a:xfrm>
            <a:custGeom>
              <a:avLst/>
              <a:gdLst/>
              <a:ahLst/>
              <a:cxnLst/>
              <a:rect l="l" t="t" r="r" b="b"/>
              <a:pathLst>
                <a:path w="9435" h="10799" extrusionOk="0">
                  <a:moveTo>
                    <a:pt x="7712" y="1"/>
                  </a:moveTo>
                  <a:cubicBezTo>
                    <a:pt x="7693" y="1"/>
                    <a:pt x="7674" y="5"/>
                    <a:pt x="7657" y="16"/>
                  </a:cubicBezTo>
                  <a:lnTo>
                    <a:pt x="77" y="4395"/>
                  </a:lnTo>
                  <a:cubicBezTo>
                    <a:pt x="27" y="4424"/>
                    <a:pt x="1" y="4485"/>
                    <a:pt x="16" y="4542"/>
                  </a:cubicBezTo>
                  <a:lnTo>
                    <a:pt x="1636" y="10757"/>
                  </a:lnTo>
                  <a:cubicBezTo>
                    <a:pt x="1643" y="10782"/>
                    <a:pt x="1666" y="10798"/>
                    <a:pt x="1689" y="10798"/>
                  </a:cubicBezTo>
                  <a:cubicBezTo>
                    <a:pt x="1698" y="10798"/>
                    <a:pt x="1707" y="10796"/>
                    <a:pt x="1716" y="10791"/>
                  </a:cubicBezTo>
                  <a:lnTo>
                    <a:pt x="9365" y="6370"/>
                  </a:lnTo>
                  <a:cubicBezTo>
                    <a:pt x="9412" y="6343"/>
                    <a:pt x="9435" y="6288"/>
                    <a:pt x="9421" y="6236"/>
                  </a:cubicBezTo>
                  <a:lnTo>
                    <a:pt x="7818" y="82"/>
                  </a:lnTo>
                  <a:cubicBezTo>
                    <a:pt x="7804" y="32"/>
                    <a:pt x="7759" y="1"/>
                    <a:pt x="771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3889;p60">
              <a:extLst>
                <a:ext uri="{FF2B5EF4-FFF2-40B4-BE49-F238E27FC236}">
                  <a16:creationId xmlns:a16="http://schemas.microsoft.com/office/drawing/2014/main" id="{A8D302C9-D534-FA32-7899-5C9BA4BDB589}"/>
                </a:ext>
              </a:extLst>
            </p:cNvPr>
            <p:cNvSpPr/>
            <p:nvPr/>
          </p:nvSpPr>
          <p:spPr>
            <a:xfrm>
              <a:off x="2856565" y="1655742"/>
              <a:ext cx="670877" cy="763520"/>
            </a:xfrm>
            <a:custGeom>
              <a:avLst/>
              <a:gdLst/>
              <a:ahLst/>
              <a:cxnLst/>
              <a:rect l="l" t="t" r="r" b="b"/>
              <a:pathLst>
                <a:path w="8726" h="9931" extrusionOk="0">
                  <a:moveTo>
                    <a:pt x="7226" y="1"/>
                  </a:moveTo>
                  <a:lnTo>
                    <a:pt x="7163" y="38"/>
                  </a:lnTo>
                  <a:lnTo>
                    <a:pt x="0" y="4178"/>
                  </a:lnTo>
                  <a:lnTo>
                    <a:pt x="1479" y="9855"/>
                  </a:lnTo>
                  <a:lnTo>
                    <a:pt x="1499" y="9930"/>
                  </a:lnTo>
                  <a:lnTo>
                    <a:pt x="8725" y="5753"/>
                  </a:lnTo>
                  <a:lnTo>
                    <a:pt x="7226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3890;p60">
              <a:extLst>
                <a:ext uri="{FF2B5EF4-FFF2-40B4-BE49-F238E27FC236}">
                  <a16:creationId xmlns:a16="http://schemas.microsoft.com/office/drawing/2014/main" id="{D6A2AF57-E760-BD22-030B-5CF696773333}"/>
                </a:ext>
              </a:extLst>
            </p:cNvPr>
            <p:cNvSpPr/>
            <p:nvPr/>
          </p:nvSpPr>
          <p:spPr>
            <a:xfrm>
              <a:off x="2856565" y="1658586"/>
              <a:ext cx="664495" cy="754832"/>
            </a:xfrm>
            <a:custGeom>
              <a:avLst/>
              <a:gdLst/>
              <a:ahLst/>
              <a:cxnLst/>
              <a:rect l="l" t="t" r="r" b="b"/>
              <a:pathLst>
                <a:path w="8643" h="9818" extrusionOk="0">
                  <a:moveTo>
                    <a:pt x="7163" y="1"/>
                  </a:moveTo>
                  <a:lnTo>
                    <a:pt x="0" y="4141"/>
                  </a:lnTo>
                  <a:lnTo>
                    <a:pt x="1479" y="9818"/>
                  </a:lnTo>
                  <a:lnTo>
                    <a:pt x="8643" y="5675"/>
                  </a:lnTo>
                  <a:lnTo>
                    <a:pt x="716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3891;p60">
              <a:extLst>
                <a:ext uri="{FF2B5EF4-FFF2-40B4-BE49-F238E27FC236}">
                  <a16:creationId xmlns:a16="http://schemas.microsoft.com/office/drawing/2014/main" id="{49E189F1-B271-8B9B-0A33-EF77359B0898}"/>
                </a:ext>
              </a:extLst>
            </p:cNvPr>
            <p:cNvSpPr/>
            <p:nvPr/>
          </p:nvSpPr>
          <p:spPr>
            <a:xfrm>
              <a:off x="3184912" y="2091026"/>
              <a:ext cx="78266" cy="72961"/>
            </a:xfrm>
            <a:custGeom>
              <a:avLst/>
              <a:gdLst/>
              <a:ahLst/>
              <a:cxnLst/>
              <a:rect l="l" t="t" r="r" b="b"/>
              <a:pathLst>
                <a:path w="1018" h="949" extrusionOk="0">
                  <a:moveTo>
                    <a:pt x="883" y="1"/>
                  </a:moveTo>
                  <a:lnTo>
                    <a:pt x="809" y="46"/>
                  </a:lnTo>
                  <a:cubicBezTo>
                    <a:pt x="801" y="50"/>
                    <a:pt x="791" y="58"/>
                    <a:pt x="789" y="69"/>
                  </a:cubicBezTo>
                  <a:cubicBezTo>
                    <a:pt x="787" y="78"/>
                    <a:pt x="790" y="86"/>
                    <a:pt x="792" y="92"/>
                  </a:cubicBezTo>
                  <a:cubicBezTo>
                    <a:pt x="802" y="115"/>
                    <a:pt x="807" y="144"/>
                    <a:pt x="799" y="173"/>
                  </a:cubicBezTo>
                  <a:cubicBezTo>
                    <a:pt x="793" y="198"/>
                    <a:pt x="771" y="221"/>
                    <a:pt x="752" y="221"/>
                  </a:cubicBezTo>
                  <a:cubicBezTo>
                    <a:pt x="750" y="221"/>
                    <a:pt x="749" y="221"/>
                    <a:pt x="747" y="220"/>
                  </a:cubicBezTo>
                  <a:cubicBezTo>
                    <a:pt x="746" y="185"/>
                    <a:pt x="741" y="152"/>
                    <a:pt x="735" y="120"/>
                  </a:cubicBezTo>
                  <a:cubicBezTo>
                    <a:pt x="732" y="114"/>
                    <a:pt x="731" y="106"/>
                    <a:pt x="727" y="106"/>
                  </a:cubicBezTo>
                  <a:cubicBezTo>
                    <a:pt x="726" y="106"/>
                    <a:pt x="725" y="106"/>
                    <a:pt x="724" y="106"/>
                  </a:cubicBezTo>
                  <a:cubicBezTo>
                    <a:pt x="720" y="106"/>
                    <a:pt x="717" y="108"/>
                    <a:pt x="713" y="110"/>
                  </a:cubicBezTo>
                  <a:lnTo>
                    <a:pt x="636" y="157"/>
                  </a:lnTo>
                  <a:cubicBezTo>
                    <a:pt x="641" y="200"/>
                    <a:pt x="649" y="242"/>
                    <a:pt x="662" y="280"/>
                  </a:cubicBezTo>
                  <a:cubicBezTo>
                    <a:pt x="644" y="290"/>
                    <a:pt x="626" y="302"/>
                    <a:pt x="610" y="319"/>
                  </a:cubicBezTo>
                  <a:cubicBezTo>
                    <a:pt x="600" y="288"/>
                    <a:pt x="591" y="254"/>
                    <a:pt x="580" y="222"/>
                  </a:cubicBezTo>
                  <a:lnTo>
                    <a:pt x="508" y="266"/>
                  </a:lnTo>
                  <a:cubicBezTo>
                    <a:pt x="513" y="310"/>
                    <a:pt x="520" y="352"/>
                    <a:pt x="532" y="390"/>
                  </a:cubicBezTo>
                  <a:cubicBezTo>
                    <a:pt x="522" y="398"/>
                    <a:pt x="513" y="404"/>
                    <a:pt x="503" y="410"/>
                  </a:cubicBezTo>
                  <a:cubicBezTo>
                    <a:pt x="492" y="416"/>
                    <a:pt x="482" y="422"/>
                    <a:pt x="472" y="427"/>
                  </a:cubicBezTo>
                  <a:cubicBezTo>
                    <a:pt x="464" y="386"/>
                    <a:pt x="453" y="346"/>
                    <a:pt x="439" y="309"/>
                  </a:cubicBezTo>
                  <a:lnTo>
                    <a:pt x="365" y="353"/>
                  </a:lnTo>
                  <a:cubicBezTo>
                    <a:pt x="371" y="388"/>
                    <a:pt x="378" y="422"/>
                    <a:pt x="383" y="457"/>
                  </a:cubicBezTo>
                  <a:cubicBezTo>
                    <a:pt x="365" y="460"/>
                    <a:pt x="346" y="470"/>
                    <a:pt x="329" y="481"/>
                  </a:cubicBezTo>
                  <a:cubicBezTo>
                    <a:pt x="323" y="440"/>
                    <a:pt x="311" y="400"/>
                    <a:pt x="297" y="363"/>
                  </a:cubicBezTo>
                  <a:lnTo>
                    <a:pt x="220" y="410"/>
                  </a:lnTo>
                  <a:cubicBezTo>
                    <a:pt x="216" y="413"/>
                    <a:pt x="210" y="416"/>
                    <a:pt x="208" y="422"/>
                  </a:cubicBezTo>
                  <a:cubicBezTo>
                    <a:pt x="205" y="427"/>
                    <a:pt x="207" y="434"/>
                    <a:pt x="208" y="440"/>
                  </a:cubicBezTo>
                  <a:cubicBezTo>
                    <a:pt x="216" y="471"/>
                    <a:pt x="227" y="502"/>
                    <a:pt x="240" y="529"/>
                  </a:cubicBezTo>
                  <a:cubicBezTo>
                    <a:pt x="231" y="545"/>
                    <a:pt x="216" y="554"/>
                    <a:pt x="201" y="554"/>
                  </a:cubicBezTo>
                  <a:cubicBezTo>
                    <a:pt x="194" y="554"/>
                    <a:pt x="187" y="552"/>
                    <a:pt x="182" y="548"/>
                  </a:cubicBezTo>
                  <a:cubicBezTo>
                    <a:pt x="164" y="534"/>
                    <a:pt x="156" y="507"/>
                    <a:pt x="154" y="480"/>
                  </a:cubicBezTo>
                  <a:cubicBezTo>
                    <a:pt x="153" y="472"/>
                    <a:pt x="153" y="463"/>
                    <a:pt x="147" y="459"/>
                  </a:cubicBezTo>
                  <a:cubicBezTo>
                    <a:pt x="145" y="457"/>
                    <a:pt x="142" y="457"/>
                    <a:pt x="140" y="457"/>
                  </a:cubicBezTo>
                  <a:cubicBezTo>
                    <a:pt x="134" y="457"/>
                    <a:pt x="127" y="460"/>
                    <a:pt x="121" y="463"/>
                  </a:cubicBezTo>
                  <a:lnTo>
                    <a:pt x="48" y="508"/>
                  </a:lnTo>
                  <a:cubicBezTo>
                    <a:pt x="55" y="554"/>
                    <a:pt x="68" y="595"/>
                    <a:pt x="87" y="631"/>
                  </a:cubicBezTo>
                  <a:lnTo>
                    <a:pt x="1" y="674"/>
                  </a:lnTo>
                  <a:cubicBezTo>
                    <a:pt x="28" y="740"/>
                    <a:pt x="53" y="808"/>
                    <a:pt x="79" y="873"/>
                  </a:cubicBezTo>
                  <a:cubicBezTo>
                    <a:pt x="91" y="899"/>
                    <a:pt x="102" y="928"/>
                    <a:pt x="123" y="941"/>
                  </a:cubicBezTo>
                  <a:cubicBezTo>
                    <a:pt x="132" y="946"/>
                    <a:pt x="142" y="948"/>
                    <a:pt x="153" y="948"/>
                  </a:cubicBezTo>
                  <a:cubicBezTo>
                    <a:pt x="174" y="948"/>
                    <a:pt x="197" y="940"/>
                    <a:pt x="218" y="931"/>
                  </a:cubicBezTo>
                  <a:cubicBezTo>
                    <a:pt x="341" y="879"/>
                    <a:pt x="463" y="818"/>
                    <a:pt x="584" y="752"/>
                  </a:cubicBezTo>
                  <a:cubicBezTo>
                    <a:pt x="702" y="673"/>
                    <a:pt x="818" y="588"/>
                    <a:pt x="932" y="497"/>
                  </a:cubicBezTo>
                  <a:cubicBezTo>
                    <a:pt x="961" y="472"/>
                    <a:pt x="993" y="443"/>
                    <a:pt x="1006" y="404"/>
                  </a:cubicBezTo>
                  <a:cubicBezTo>
                    <a:pt x="1017" y="371"/>
                    <a:pt x="1014" y="338"/>
                    <a:pt x="1012" y="307"/>
                  </a:cubicBezTo>
                  <a:cubicBezTo>
                    <a:pt x="1004" y="230"/>
                    <a:pt x="995" y="153"/>
                    <a:pt x="987" y="74"/>
                  </a:cubicBezTo>
                  <a:lnTo>
                    <a:pt x="905" y="133"/>
                  </a:lnTo>
                  <a:cubicBezTo>
                    <a:pt x="904" y="86"/>
                    <a:pt x="897" y="41"/>
                    <a:pt x="8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3892;p60">
              <a:extLst>
                <a:ext uri="{FF2B5EF4-FFF2-40B4-BE49-F238E27FC236}">
                  <a16:creationId xmlns:a16="http://schemas.microsoft.com/office/drawing/2014/main" id="{67FAADEC-7DA9-0412-F47C-5329B9321491}"/>
                </a:ext>
              </a:extLst>
            </p:cNvPr>
            <p:cNvSpPr/>
            <p:nvPr/>
          </p:nvSpPr>
          <p:spPr>
            <a:xfrm>
              <a:off x="3121872" y="1910516"/>
              <a:ext cx="149075" cy="216117"/>
            </a:xfrm>
            <a:custGeom>
              <a:avLst/>
              <a:gdLst/>
              <a:ahLst/>
              <a:cxnLst/>
              <a:rect l="l" t="t" r="r" b="b"/>
              <a:pathLst>
                <a:path w="1939" h="2811" extrusionOk="0">
                  <a:moveTo>
                    <a:pt x="1485" y="1325"/>
                  </a:moveTo>
                  <a:cubicBezTo>
                    <a:pt x="1592" y="1325"/>
                    <a:pt x="1704" y="1417"/>
                    <a:pt x="1729" y="1524"/>
                  </a:cubicBezTo>
                  <a:cubicBezTo>
                    <a:pt x="1763" y="1662"/>
                    <a:pt x="1640" y="1771"/>
                    <a:pt x="1516" y="1846"/>
                  </a:cubicBezTo>
                  <a:cubicBezTo>
                    <a:pt x="1477" y="1870"/>
                    <a:pt x="1438" y="1882"/>
                    <a:pt x="1401" y="1882"/>
                  </a:cubicBezTo>
                  <a:cubicBezTo>
                    <a:pt x="1321" y="1882"/>
                    <a:pt x="1255" y="1829"/>
                    <a:pt x="1233" y="1735"/>
                  </a:cubicBezTo>
                  <a:cubicBezTo>
                    <a:pt x="1199" y="1598"/>
                    <a:pt x="1273" y="1424"/>
                    <a:pt x="1397" y="1349"/>
                  </a:cubicBezTo>
                  <a:cubicBezTo>
                    <a:pt x="1424" y="1332"/>
                    <a:pt x="1454" y="1325"/>
                    <a:pt x="1485" y="1325"/>
                  </a:cubicBezTo>
                  <a:close/>
                  <a:moveTo>
                    <a:pt x="1118" y="1899"/>
                  </a:moveTo>
                  <a:cubicBezTo>
                    <a:pt x="1198" y="1942"/>
                    <a:pt x="1265" y="2011"/>
                    <a:pt x="1315" y="2101"/>
                  </a:cubicBezTo>
                  <a:cubicBezTo>
                    <a:pt x="1319" y="2110"/>
                    <a:pt x="1324" y="2119"/>
                    <a:pt x="1326" y="2130"/>
                  </a:cubicBezTo>
                  <a:cubicBezTo>
                    <a:pt x="1332" y="2158"/>
                    <a:pt x="1319" y="2192"/>
                    <a:pt x="1301" y="2217"/>
                  </a:cubicBezTo>
                  <a:cubicBezTo>
                    <a:pt x="1278" y="2250"/>
                    <a:pt x="1242" y="2269"/>
                    <a:pt x="1211" y="2269"/>
                  </a:cubicBezTo>
                  <a:cubicBezTo>
                    <a:pt x="1209" y="2269"/>
                    <a:pt x="1207" y="2269"/>
                    <a:pt x="1206" y="2269"/>
                  </a:cubicBezTo>
                  <a:cubicBezTo>
                    <a:pt x="1182" y="2306"/>
                    <a:pt x="1146" y="2331"/>
                    <a:pt x="1112" y="2332"/>
                  </a:cubicBezTo>
                  <a:cubicBezTo>
                    <a:pt x="1111" y="2332"/>
                    <a:pt x="1110" y="2332"/>
                    <a:pt x="1109" y="2332"/>
                  </a:cubicBezTo>
                  <a:cubicBezTo>
                    <a:pt x="1087" y="2332"/>
                    <a:pt x="1065" y="2319"/>
                    <a:pt x="1058" y="2293"/>
                  </a:cubicBezTo>
                  <a:cubicBezTo>
                    <a:pt x="1055" y="2282"/>
                    <a:pt x="1055" y="2271"/>
                    <a:pt x="1055" y="2259"/>
                  </a:cubicBezTo>
                  <a:cubicBezTo>
                    <a:pt x="1054" y="2140"/>
                    <a:pt x="1076" y="2016"/>
                    <a:pt x="1118" y="1899"/>
                  </a:cubicBezTo>
                  <a:close/>
                  <a:moveTo>
                    <a:pt x="795" y="1751"/>
                  </a:moveTo>
                  <a:cubicBezTo>
                    <a:pt x="874" y="1751"/>
                    <a:pt x="941" y="1804"/>
                    <a:pt x="964" y="1898"/>
                  </a:cubicBezTo>
                  <a:cubicBezTo>
                    <a:pt x="996" y="2036"/>
                    <a:pt x="922" y="2208"/>
                    <a:pt x="798" y="2283"/>
                  </a:cubicBezTo>
                  <a:cubicBezTo>
                    <a:pt x="731" y="2324"/>
                    <a:pt x="661" y="2356"/>
                    <a:pt x="605" y="2356"/>
                  </a:cubicBezTo>
                  <a:cubicBezTo>
                    <a:pt x="557" y="2356"/>
                    <a:pt x="519" y="2332"/>
                    <a:pt x="504" y="2269"/>
                  </a:cubicBezTo>
                  <a:cubicBezTo>
                    <a:pt x="471" y="2131"/>
                    <a:pt x="556" y="1861"/>
                    <a:pt x="680" y="1786"/>
                  </a:cubicBezTo>
                  <a:cubicBezTo>
                    <a:pt x="719" y="1762"/>
                    <a:pt x="758" y="1751"/>
                    <a:pt x="795" y="1751"/>
                  </a:cubicBezTo>
                  <a:close/>
                  <a:moveTo>
                    <a:pt x="1200" y="0"/>
                  </a:moveTo>
                  <a:cubicBezTo>
                    <a:pt x="1170" y="0"/>
                    <a:pt x="1140" y="2"/>
                    <a:pt x="1110" y="6"/>
                  </a:cubicBezTo>
                  <a:cubicBezTo>
                    <a:pt x="974" y="23"/>
                    <a:pt x="836" y="78"/>
                    <a:pt x="703" y="160"/>
                  </a:cubicBezTo>
                  <a:cubicBezTo>
                    <a:pt x="569" y="241"/>
                    <a:pt x="444" y="345"/>
                    <a:pt x="335" y="477"/>
                  </a:cubicBezTo>
                  <a:cubicBezTo>
                    <a:pt x="153" y="697"/>
                    <a:pt x="20" y="996"/>
                    <a:pt x="9" y="1284"/>
                  </a:cubicBezTo>
                  <a:cubicBezTo>
                    <a:pt x="1" y="1450"/>
                    <a:pt x="32" y="1604"/>
                    <a:pt x="64" y="1755"/>
                  </a:cubicBezTo>
                  <a:cubicBezTo>
                    <a:pt x="93" y="1890"/>
                    <a:pt x="125" y="2029"/>
                    <a:pt x="196" y="2127"/>
                  </a:cubicBezTo>
                  <a:cubicBezTo>
                    <a:pt x="253" y="2204"/>
                    <a:pt x="336" y="2261"/>
                    <a:pt x="354" y="2371"/>
                  </a:cubicBezTo>
                  <a:cubicBezTo>
                    <a:pt x="361" y="2415"/>
                    <a:pt x="358" y="2463"/>
                    <a:pt x="372" y="2501"/>
                  </a:cubicBezTo>
                  <a:cubicBezTo>
                    <a:pt x="410" y="2602"/>
                    <a:pt x="537" y="2563"/>
                    <a:pt x="617" y="2611"/>
                  </a:cubicBezTo>
                  <a:cubicBezTo>
                    <a:pt x="654" y="2635"/>
                    <a:pt x="678" y="2675"/>
                    <a:pt x="698" y="2720"/>
                  </a:cubicBezTo>
                  <a:cubicBezTo>
                    <a:pt x="729" y="2701"/>
                    <a:pt x="762" y="2683"/>
                    <a:pt x="794" y="2666"/>
                  </a:cubicBezTo>
                  <a:cubicBezTo>
                    <a:pt x="807" y="2718"/>
                    <a:pt x="823" y="2765"/>
                    <a:pt x="843" y="2810"/>
                  </a:cubicBezTo>
                  <a:cubicBezTo>
                    <a:pt x="871" y="2783"/>
                    <a:pt x="903" y="2763"/>
                    <a:pt x="934" y="2751"/>
                  </a:cubicBezTo>
                  <a:cubicBezTo>
                    <a:pt x="931" y="2699"/>
                    <a:pt x="920" y="2649"/>
                    <a:pt x="904" y="2604"/>
                  </a:cubicBezTo>
                  <a:cubicBezTo>
                    <a:pt x="916" y="2593"/>
                    <a:pt x="930" y="2581"/>
                    <a:pt x="942" y="2581"/>
                  </a:cubicBezTo>
                  <a:cubicBezTo>
                    <a:pt x="946" y="2581"/>
                    <a:pt x="949" y="2583"/>
                    <a:pt x="952" y="2586"/>
                  </a:cubicBezTo>
                  <a:cubicBezTo>
                    <a:pt x="956" y="2591"/>
                    <a:pt x="957" y="2597"/>
                    <a:pt x="959" y="2603"/>
                  </a:cubicBezTo>
                  <a:lnTo>
                    <a:pt x="985" y="2712"/>
                  </a:lnTo>
                  <a:cubicBezTo>
                    <a:pt x="1013" y="2698"/>
                    <a:pt x="1041" y="2684"/>
                    <a:pt x="1069" y="2670"/>
                  </a:cubicBezTo>
                  <a:cubicBezTo>
                    <a:pt x="1074" y="2667"/>
                    <a:pt x="1081" y="2664"/>
                    <a:pt x="1083" y="2657"/>
                  </a:cubicBezTo>
                  <a:cubicBezTo>
                    <a:pt x="1085" y="2653"/>
                    <a:pt x="1085" y="2645"/>
                    <a:pt x="1084" y="2639"/>
                  </a:cubicBezTo>
                  <a:cubicBezTo>
                    <a:pt x="1076" y="2603"/>
                    <a:pt x="1069" y="2568"/>
                    <a:pt x="1064" y="2533"/>
                  </a:cubicBezTo>
                  <a:lnTo>
                    <a:pt x="1095" y="2514"/>
                  </a:lnTo>
                  <a:cubicBezTo>
                    <a:pt x="1109" y="2558"/>
                    <a:pt x="1121" y="2604"/>
                    <a:pt x="1135" y="2648"/>
                  </a:cubicBezTo>
                  <a:cubicBezTo>
                    <a:pt x="1173" y="2630"/>
                    <a:pt x="1211" y="2612"/>
                    <a:pt x="1248" y="2594"/>
                  </a:cubicBezTo>
                  <a:cubicBezTo>
                    <a:pt x="1245" y="2538"/>
                    <a:pt x="1237" y="2483"/>
                    <a:pt x="1224" y="2431"/>
                  </a:cubicBezTo>
                  <a:cubicBezTo>
                    <a:pt x="1229" y="2430"/>
                    <a:pt x="1236" y="2427"/>
                    <a:pt x="1243" y="2424"/>
                  </a:cubicBezTo>
                  <a:cubicBezTo>
                    <a:pt x="1250" y="2418"/>
                    <a:pt x="1254" y="2414"/>
                    <a:pt x="1260" y="2409"/>
                  </a:cubicBezTo>
                  <a:cubicBezTo>
                    <a:pt x="1271" y="2461"/>
                    <a:pt x="1289" y="2512"/>
                    <a:pt x="1309" y="2558"/>
                  </a:cubicBezTo>
                  <a:cubicBezTo>
                    <a:pt x="1344" y="2531"/>
                    <a:pt x="1380" y="2503"/>
                    <a:pt x="1417" y="2476"/>
                  </a:cubicBezTo>
                  <a:cubicBezTo>
                    <a:pt x="1408" y="2429"/>
                    <a:pt x="1398" y="2382"/>
                    <a:pt x="1390" y="2335"/>
                  </a:cubicBezTo>
                  <a:lnTo>
                    <a:pt x="1422" y="2315"/>
                  </a:lnTo>
                  <a:cubicBezTo>
                    <a:pt x="1432" y="2347"/>
                    <a:pt x="1441" y="2381"/>
                    <a:pt x="1451" y="2415"/>
                  </a:cubicBezTo>
                  <a:cubicBezTo>
                    <a:pt x="1452" y="2421"/>
                    <a:pt x="1455" y="2427"/>
                    <a:pt x="1459" y="2429"/>
                  </a:cubicBezTo>
                  <a:cubicBezTo>
                    <a:pt x="1460" y="2429"/>
                    <a:pt x="1460" y="2429"/>
                    <a:pt x="1461" y="2429"/>
                  </a:cubicBezTo>
                  <a:cubicBezTo>
                    <a:pt x="1465" y="2429"/>
                    <a:pt x="1470" y="2426"/>
                    <a:pt x="1474" y="2424"/>
                  </a:cubicBezTo>
                  <a:cubicBezTo>
                    <a:pt x="1502" y="2404"/>
                    <a:pt x="1528" y="2385"/>
                    <a:pt x="1555" y="2364"/>
                  </a:cubicBezTo>
                  <a:lnTo>
                    <a:pt x="1529" y="2256"/>
                  </a:lnTo>
                  <a:cubicBezTo>
                    <a:pt x="1528" y="2251"/>
                    <a:pt x="1527" y="2244"/>
                    <a:pt x="1528" y="2237"/>
                  </a:cubicBezTo>
                  <a:cubicBezTo>
                    <a:pt x="1530" y="2215"/>
                    <a:pt x="1552" y="2203"/>
                    <a:pt x="1570" y="2199"/>
                  </a:cubicBezTo>
                  <a:cubicBezTo>
                    <a:pt x="1577" y="2250"/>
                    <a:pt x="1590" y="2297"/>
                    <a:pt x="1609" y="2341"/>
                  </a:cubicBezTo>
                  <a:cubicBezTo>
                    <a:pt x="1638" y="2316"/>
                    <a:pt x="1670" y="2299"/>
                    <a:pt x="1702" y="2288"/>
                  </a:cubicBezTo>
                  <a:cubicBezTo>
                    <a:pt x="1698" y="2233"/>
                    <a:pt x="1690" y="2181"/>
                    <a:pt x="1679" y="2129"/>
                  </a:cubicBezTo>
                  <a:cubicBezTo>
                    <a:pt x="1710" y="2107"/>
                    <a:pt x="1741" y="2086"/>
                    <a:pt x="1772" y="2067"/>
                  </a:cubicBezTo>
                  <a:cubicBezTo>
                    <a:pt x="1769" y="2012"/>
                    <a:pt x="1770" y="1956"/>
                    <a:pt x="1788" y="1899"/>
                  </a:cubicBezTo>
                  <a:cubicBezTo>
                    <a:pt x="1827" y="1779"/>
                    <a:pt x="1939" y="1673"/>
                    <a:pt x="1924" y="1557"/>
                  </a:cubicBezTo>
                  <a:cubicBezTo>
                    <a:pt x="1920" y="1513"/>
                    <a:pt x="1897" y="1480"/>
                    <a:pt x="1884" y="1441"/>
                  </a:cubicBezTo>
                  <a:cubicBezTo>
                    <a:pt x="1851" y="1340"/>
                    <a:pt x="1890" y="1209"/>
                    <a:pt x="1900" y="1090"/>
                  </a:cubicBezTo>
                  <a:cubicBezTo>
                    <a:pt x="1914" y="941"/>
                    <a:pt x="1880" y="805"/>
                    <a:pt x="1844" y="673"/>
                  </a:cubicBezTo>
                  <a:cubicBezTo>
                    <a:pt x="1806" y="526"/>
                    <a:pt x="1764" y="378"/>
                    <a:pt x="1690" y="262"/>
                  </a:cubicBezTo>
                  <a:cubicBezTo>
                    <a:pt x="1579" y="86"/>
                    <a:pt x="1395" y="0"/>
                    <a:pt x="120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3893;p60">
              <a:extLst>
                <a:ext uri="{FF2B5EF4-FFF2-40B4-BE49-F238E27FC236}">
                  <a16:creationId xmlns:a16="http://schemas.microsoft.com/office/drawing/2014/main" id="{AD7A3EE5-A258-13F0-5C22-B7F92EC83320}"/>
                </a:ext>
              </a:extLst>
            </p:cNvPr>
            <p:cNvSpPr/>
            <p:nvPr/>
          </p:nvSpPr>
          <p:spPr>
            <a:xfrm>
              <a:off x="3271478" y="2013379"/>
              <a:ext cx="105329" cy="64428"/>
            </a:xfrm>
            <a:custGeom>
              <a:avLst/>
              <a:gdLst/>
              <a:ahLst/>
              <a:cxnLst/>
              <a:rect l="l" t="t" r="r" b="b"/>
              <a:pathLst>
                <a:path w="1370" h="838" extrusionOk="0">
                  <a:moveTo>
                    <a:pt x="1207" y="1"/>
                  </a:moveTo>
                  <a:cubicBezTo>
                    <a:pt x="1129" y="1"/>
                    <a:pt x="1037" y="80"/>
                    <a:pt x="1004" y="192"/>
                  </a:cubicBezTo>
                  <a:cubicBezTo>
                    <a:pt x="614" y="122"/>
                    <a:pt x="441" y="78"/>
                    <a:pt x="51" y="10"/>
                  </a:cubicBezTo>
                  <a:lnTo>
                    <a:pt x="51" y="10"/>
                  </a:lnTo>
                  <a:cubicBezTo>
                    <a:pt x="147" y="119"/>
                    <a:pt x="121" y="364"/>
                    <a:pt x="1" y="491"/>
                  </a:cubicBezTo>
                  <a:cubicBezTo>
                    <a:pt x="57" y="498"/>
                    <a:pt x="99" y="501"/>
                    <a:pt x="134" y="501"/>
                  </a:cubicBezTo>
                  <a:cubicBezTo>
                    <a:pt x="216" y="501"/>
                    <a:pt x="258" y="488"/>
                    <a:pt x="339" y="488"/>
                  </a:cubicBezTo>
                  <a:cubicBezTo>
                    <a:pt x="374" y="488"/>
                    <a:pt x="417" y="490"/>
                    <a:pt x="472" y="497"/>
                  </a:cubicBezTo>
                  <a:cubicBezTo>
                    <a:pt x="561" y="508"/>
                    <a:pt x="796" y="528"/>
                    <a:pt x="873" y="568"/>
                  </a:cubicBezTo>
                  <a:cubicBezTo>
                    <a:pt x="913" y="587"/>
                    <a:pt x="898" y="635"/>
                    <a:pt x="906" y="691"/>
                  </a:cubicBezTo>
                  <a:cubicBezTo>
                    <a:pt x="919" y="796"/>
                    <a:pt x="919" y="796"/>
                    <a:pt x="969" y="824"/>
                  </a:cubicBezTo>
                  <a:cubicBezTo>
                    <a:pt x="986" y="833"/>
                    <a:pt x="1004" y="838"/>
                    <a:pt x="1024" y="838"/>
                  </a:cubicBezTo>
                  <a:cubicBezTo>
                    <a:pt x="1086" y="838"/>
                    <a:pt x="1156" y="792"/>
                    <a:pt x="1194" y="718"/>
                  </a:cubicBezTo>
                  <a:cubicBezTo>
                    <a:pt x="1245" y="621"/>
                    <a:pt x="1234" y="491"/>
                    <a:pt x="1171" y="437"/>
                  </a:cubicBezTo>
                  <a:cubicBezTo>
                    <a:pt x="1296" y="389"/>
                    <a:pt x="1370" y="154"/>
                    <a:pt x="1293" y="47"/>
                  </a:cubicBezTo>
                  <a:cubicBezTo>
                    <a:pt x="1271" y="15"/>
                    <a:pt x="1240" y="1"/>
                    <a:pt x="120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3894;p60">
              <a:extLst>
                <a:ext uri="{FF2B5EF4-FFF2-40B4-BE49-F238E27FC236}">
                  <a16:creationId xmlns:a16="http://schemas.microsoft.com/office/drawing/2014/main" id="{E14019E9-E765-56E0-1BC0-3A8BA0AA6B31}"/>
                </a:ext>
              </a:extLst>
            </p:cNvPr>
            <p:cNvSpPr/>
            <p:nvPr/>
          </p:nvSpPr>
          <p:spPr>
            <a:xfrm>
              <a:off x="3068288" y="2094409"/>
              <a:ext cx="90106" cy="133776"/>
            </a:xfrm>
            <a:custGeom>
              <a:avLst/>
              <a:gdLst/>
              <a:ahLst/>
              <a:cxnLst/>
              <a:rect l="l" t="t" r="r" b="b"/>
              <a:pathLst>
                <a:path w="1172" h="1740" extrusionOk="0">
                  <a:moveTo>
                    <a:pt x="939" y="1"/>
                  </a:moveTo>
                  <a:cubicBezTo>
                    <a:pt x="671" y="462"/>
                    <a:pt x="557" y="676"/>
                    <a:pt x="289" y="1138"/>
                  </a:cubicBezTo>
                  <a:cubicBezTo>
                    <a:pt x="267" y="1122"/>
                    <a:pt x="242" y="1115"/>
                    <a:pt x="216" y="1115"/>
                  </a:cubicBezTo>
                  <a:cubicBezTo>
                    <a:pt x="124" y="1115"/>
                    <a:pt x="22" y="1205"/>
                    <a:pt x="11" y="1330"/>
                  </a:cubicBezTo>
                  <a:cubicBezTo>
                    <a:pt x="0" y="1449"/>
                    <a:pt x="79" y="1535"/>
                    <a:pt x="167" y="1535"/>
                  </a:cubicBezTo>
                  <a:cubicBezTo>
                    <a:pt x="199" y="1535"/>
                    <a:pt x="232" y="1523"/>
                    <a:pt x="262" y="1498"/>
                  </a:cubicBezTo>
                  <a:lnTo>
                    <a:pt x="262" y="1498"/>
                  </a:lnTo>
                  <a:cubicBezTo>
                    <a:pt x="236" y="1605"/>
                    <a:pt x="280" y="1716"/>
                    <a:pt x="358" y="1736"/>
                  </a:cubicBezTo>
                  <a:cubicBezTo>
                    <a:pt x="367" y="1738"/>
                    <a:pt x="376" y="1740"/>
                    <a:pt x="386" y="1740"/>
                  </a:cubicBezTo>
                  <a:cubicBezTo>
                    <a:pt x="458" y="1740"/>
                    <a:pt x="539" y="1672"/>
                    <a:pt x="572" y="1580"/>
                  </a:cubicBezTo>
                  <a:cubicBezTo>
                    <a:pt x="596" y="1507"/>
                    <a:pt x="596" y="1507"/>
                    <a:pt x="566" y="1413"/>
                  </a:cubicBezTo>
                  <a:cubicBezTo>
                    <a:pt x="549" y="1363"/>
                    <a:pt x="519" y="1343"/>
                    <a:pt x="540" y="1286"/>
                  </a:cubicBezTo>
                  <a:cubicBezTo>
                    <a:pt x="584" y="1174"/>
                    <a:pt x="753" y="914"/>
                    <a:pt x="816" y="812"/>
                  </a:cubicBezTo>
                  <a:cubicBezTo>
                    <a:pt x="987" y="538"/>
                    <a:pt x="1001" y="589"/>
                    <a:pt x="1172" y="314"/>
                  </a:cubicBezTo>
                  <a:lnTo>
                    <a:pt x="1172" y="314"/>
                  </a:lnTo>
                  <a:cubicBezTo>
                    <a:pt x="1160" y="316"/>
                    <a:pt x="1148" y="317"/>
                    <a:pt x="1137" y="317"/>
                  </a:cubicBezTo>
                  <a:cubicBezTo>
                    <a:pt x="1011" y="317"/>
                    <a:pt x="913" y="169"/>
                    <a:pt x="93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3895;p60">
              <a:extLst>
                <a:ext uri="{FF2B5EF4-FFF2-40B4-BE49-F238E27FC236}">
                  <a16:creationId xmlns:a16="http://schemas.microsoft.com/office/drawing/2014/main" id="{67DFE0C1-5C33-FDD3-A159-30DE4FF5868C}"/>
                </a:ext>
              </a:extLst>
            </p:cNvPr>
            <p:cNvSpPr/>
            <p:nvPr/>
          </p:nvSpPr>
          <p:spPr>
            <a:xfrm>
              <a:off x="3265097" y="1843786"/>
              <a:ext cx="74038" cy="120706"/>
            </a:xfrm>
            <a:custGeom>
              <a:avLst/>
              <a:gdLst/>
              <a:ahLst/>
              <a:cxnLst/>
              <a:rect l="l" t="t" r="r" b="b"/>
              <a:pathLst>
                <a:path w="963" h="1570" extrusionOk="0">
                  <a:moveTo>
                    <a:pt x="579" y="1"/>
                  </a:moveTo>
                  <a:cubicBezTo>
                    <a:pt x="507" y="1"/>
                    <a:pt x="425" y="68"/>
                    <a:pt x="392" y="159"/>
                  </a:cubicBezTo>
                  <a:cubicBezTo>
                    <a:pt x="366" y="233"/>
                    <a:pt x="366" y="233"/>
                    <a:pt x="398" y="327"/>
                  </a:cubicBezTo>
                  <a:cubicBezTo>
                    <a:pt x="415" y="378"/>
                    <a:pt x="445" y="397"/>
                    <a:pt x="424" y="453"/>
                  </a:cubicBezTo>
                  <a:cubicBezTo>
                    <a:pt x="380" y="566"/>
                    <a:pt x="211" y="826"/>
                    <a:pt x="148" y="927"/>
                  </a:cubicBezTo>
                  <a:cubicBezTo>
                    <a:pt x="68" y="1056"/>
                    <a:pt x="43" y="1087"/>
                    <a:pt x="0" y="1139"/>
                  </a:cubicBezTo>
                  <a:cubicBezTo>
                    <a:pt x="59" y="1267"/>
                    <a:pt x="102" y="1409"/>
                    <a:pt x="123" y="1569"/>
                  </a:cubicBezTo>
                  <a:cubicBezTo>
                    <a:pt x="337" y="1198"/>
                    <a:pt x="435" y="1015"/>
                    <a:pt x="675" y="603"/>
                  </a:cubicBezTo>
                  <a:cubicBezTo>
                    <a:pt x="697" y="619"/>
                    <a:pt x="721" y="626"/>
                    <a:pt x="747" y="626"/>
                  </a:cubicBezTo>
                  <a:cubicBezTo>
                    <a:pt x="839" y="626"/>
                    <a:pt x="941" y="535"/>
                    <a:pt x="953" y="409"/>
                  </a:cubicBezTo>
                  <a:cubicBezTo>
                    <a:pt x="963" y="291"/>
                    <a:pt x="884" y="206"/>
                    <a:pt x="796" y="206"/>
                  </a:cubicBezTo>
                  <a:cubicBezTo>
                    <a:pt x="764" y="206"/>
                    <a:pt x="731" y="217"/>
                    <a:pt x="701" y="242"/>
                  </a:cubicBezTo>
                  <a:cubicBezTo>
                    <a:pt x="728" y="135"/>
                    <a:pt x="684" y="24"/>
                    <a:pt x="606" y="4"/>
                  </a:cubicBezTo>
                  <a:cubicBezTo>
                    <a:pt x="597" y="2"/>
                    <a:pt x="588" y="1"/>
                    <a:pt x="57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3896;p60">
              <a:extLst>
                <a:ext uri="{FF2B5EF4-FFF2-40B4-BE49-F238E27FC236}">
                  <a16:creationId xmlns:a16="http://schemas.microsoft.com/office/drawing/2014/main" id="{74916EC2-F3DB-5798-2B8F-8E34EDE0D109}"/>
                </a:ext>
              </a:extLst>
            </p:cNvPr>
            <p:cNvSpPr/>
            <p:nvPr/>
          </p:nvSpPr>
          <p:spPr>
            <a:xfrm>
              <a:off x="3030618" y="1994160"/>
              <a:ext cx="87877" cy="64351"/>
            </a:xfrm>
            <a:custGeom>
              <a:avLst/>
              <a:gdLst/>
              <a:ahLst/>
              <a:cxnLst/>
              <a:rect l="l" t="t" r="r" b="b"/>
              <a:pathLst>
                <a:path w="1143" h="837" extrusionOk="0">
                  <a:moveTo>
                    <a:pt x="347" y="0"/>
                  </a:moveTo>
                  <a:cubicBezTo>
                    <a:pt x="285" y="0"/>
                    <a:pt x="215" y="46"/>
                    <a:pt x="177" y="120"/>
                  </a:cubicBezTo>
                  <a:cubicBezTo>
                    <a:pt x="126" y="217"/>
                    <a:pt x="137" y="347"/>
                    <a:pt x="200" y="400"/>
                  </a:cubicBezTo>
                  <a:cubicBezTo>
                    <a:pt x="75" y="449"/>
                    <a:pt x="1" y="684"/>
                    <a:pt x="77" y="791"/>
                  </a:cubicBezTo>
                  <a:cubicBezTo>
                    <a:pt x="100" y="823"/>
                    <a:pt x="130" y="837"/>
                    <a:pt x="163" y="837"/>
                  </a:cubicBezTo>
                  <a:cubicBezTo>
                    <a:pt x="241" y="837"/>
                    <a:pt x="333" y="757"/>
                    <a:pt x="366" y="646"/>
                  </a:cubicBezTo>
                  <a:cubicBezTo>
                    <a:pt x="699" y="705"/>
                    <a:pt x="856" y="743"/>
                    <a:pt x="1143" y="797"/>
                  </a:cubicBezTo>
                  <a:cubicBezTo>
                    <a:pt x="1110" y="653"/>
                    <a:pt x="1075" y="512"/>
                    <a:pt x="1074" y="349"/>
                  </a:cubicBezTo>
                  <a:cubicBezTo>
                    <a:pt x="1055" y="350"/>
                    <a:pt x="1040" y="351"/>
                    <a:pt x="1022" y="351"/>
                  </a:cubicBezTo>
                  <a:cubicBezTo>
                    <a:pt x="993" y="351"/>
                    <a:pt x="959" y="348"/>
                    <a:pt x="897" y="341"/>
                  </a:cubicBezTo>
                  <a:cubicBezTo>
                    <a:pt x="809" y="330"/>
                    <a:pt x="575" y="310"/>
                    <a:pt x="496" y="271"/>
                  </a:cubicBezTo>
                  <a:cubicBezTo>
                    <a:pt x="457" y="251"/>
                    <a:pt x="473" y="203"/>
                    <a:pt x="465" y="148"/>
                  </a:cubicBezTo>
                  <a:cubicBezTo>
                    <a:pt x="450" y="42"/>
                    <a:pt x="450" y="42"/>
                    <a:pt x="402" y="14"/>
                  </a:cubicBezTo>
                  <a:cubicBezTo>
                    <a:pt x="385" y="5"/>
                    <a:pt x="366" y="0"/>
                    <a:pt x="34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3897;p60">
              <a:extLst>
                <a:ext uri="{FF2B5EF4-FFF2-40B4-BE49-F238E27FC236}">
                  <a16:creationId xmlns:a16="http://schemas.microsoft.com/office/drawing/2014/main" id="{3DA67D53-9280-B3D8-F2DB-82072644F5A5}"/>
                </a:ext>
              </a:extLst>
            </p:cNvPr>
            <p:cNvSpPr/>
            <p:nvPr/>
          </p:nvSpPr>
          <p:spPr>
            <a:xfrm>
              <a:off x="4299726" y="3206222"/>
              <a:ext cx="196819" cy="185056"/>
            </a:xfrm>
            <a:custGeom>
              <a:avLst/>
              <a:gdLst/>
              <a:ahLst/>
              <a:cxnLst/>
              <a:rect l="l" t="t" r="r" b="b"/>
              <a:pathLst>
                <a:path w="2560" h="2407" extrusionOk="0">
                  <a:moveTo>
                    <a:pt x="229" y="0"/>
                  </a:moveTo>
                  <a:lnTo>
                    <a:pt x="210" y="170"/>
                  </a:lnTo>
                  <a:lnTo>
                    <a:pt x="154" y="695"/>
                  </a:lnTo>
                  <a:cubicBezTo>
                    <a:pt x="94" y="801"/>
                    <a:pt x="56" y="941"/>
                    <a:pt x="34" y="1099"/>
                  </a:cubicBezTo>
                  <a:cubicBezTo>
                    <a:pt x="13" y="1223"/>
                    <a:pt x="5" y="1361"/>
                    <a:pt x="1" y="1503"/>
                  </a:cubicBezTo>
                  <a:cubicBezTo>
                    <a:pt x="13" y="1531"/>
                    <a:pt x="38" y="1562"/>
                    <a:pt x="73" y="1597"/>
                  </a:cubicBezTo>
                  <a:cubicBezTo>
                    <a:pt x="97" y="1621"/>
                    <a:pt x="126" y="1645"/>
                    <a:pt x="160" y="1669"/>
                  </a:cubicBezTo>
                  <a:cubicBezTo>
                    <a:pt x="192" y="1695"/>
                    <a:pt x="228" y="1721"/>
                    <a:pt x="268" y="1748"/>
                  </a:cubicBezTo>
                  <a:cubicBezTo>
                    <a:pt x="288" y="1762"/>
                    <a:pt x="308" y="1775"/>
                    <a:pt x="331" y="1789"/>
                  </a:cubicBezTo>
                  <a:cubicBezTo>
                    <a:pt x="791" y="2075"/>
                    <a:pt x="1588" y="2407"/>
                    <a:pt x="1862" y="2407"/>
                  </a:cubicBezTo>
                  <a:cubicBezTo>
                    <a:pt x="1864" y="2407"/>
                    <a:pt x="1866" y="2407"/>
                    <a:pt x="1868" y="2407"/>
                  </a:cubicBezTo>
                  <a:cubicBezTo>
                    <a:pt x="2559" y="2407"/>
                    <a:pt x="2540" y="1801"/>
                    <a:pt x="2323" y="1651"/>
                  </a:cubicBezTo>
                  <a:cubicBezTo>
                    <a:pt x="1761" y="1259"/>
                    <a:pt x="1499" y="945"/>
                    <a:pt x="1408" y="820"/>
                  </a:cubicBezTo>
                  <a:cubicBezTo>
                    <a:pt x="1379" y="781"/>
                    <a:pt x="1367" y="761"/>
                    <a:pt x="1367" y="761"/>
                  </a:cubicBezTo>
                  <a:lnTo>
                    <a:pt x="1401" y="345"/>
                  </a:lnTo>
                  <a:lnTo>
                    <a:pt x="142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3898;p60">
              <a:extLst>
                <a:ext uri="{FF2B5EF4-FFF2-40B4-BE49-F238E27FC236}">
                  <a16:creationId xmlns:a16="http://schemas.microsoft.com/office/drawing/2014/main" id="{E199CB94-BF41-216B-185C-D90754F66B3B}"/>
                </a:ext>
              </a:extLst>
            </p:cNvPr>
            <p:cNvSpPr/>
            <p:nvPr/>
          </p:nvSpPr>
          <p:spPr>
            <a:xfrm>
              <a:off x="4303416" y="1957104"/>
              <a:ext cx="189592" cy="405171"/>
            </a:xfrm>
            <a:custGeom>
              <a:avLst/>
              <a:gdLst/>
              <a:ahLst/>
              <a:cxnLst/>
              <a:rect l="l" t="t" r="r" b="b"/>
              <a:pathLst>
                <a:path w="2466" h="5270" extrusionOk="0">
                  <a:moveTo>
                    <a:pt x="782" y="0"/>
                  </a:moveTo>
                  <a:cubicBezTo>
                    <a:pt x="349" y="0"/>
                    <a:pt x="1" y="400"/>
                    <a:pt x="140" y="1211"/>
                  </a:cubicBezTo>
                  <a:cubicBezTo>
                    <a:pt x="355" y="2556"/>
                    <a:pt x="431" y="3102"/>
                    <a:pt x="695" y="4050"/>
                  </a:cubicBezTo>
                  <a:cubicBezTo>
                    <a:pt x="876" y="4491"/>
                    <a:pt x="1076" y="4780"/>
                    <a:pt x="1300" y="4976"/>
                  </a:cubicBezTo>
                  <a:cubicBezTo>
                    <a:pt x="1449" y="5108"/>
                    <a:pt x="1610" y="5201"/>
                    <a:pt x="1783" y="5269"/>
                  </a:cubicBezTo>
                  <a:cubicBezTo>
                    <a:pt x="1783" y="5269"/>
                    <a:pt x="1979" y="4900"/>
                    <a:pt x="1979" y="4899"/>
                  </a:cubicBezTo>
                  <a:lnTo>
                    <a:pt x="2465" y="3985"/>
                  </a:lnTo>
                  <a:cubicBezTo>
                    <a:pt x="2393" y="3914"/>
                    <a:pt x="2315" y="3836"/>
                    <a:pt x="2227" y="3745"/>
                  </a:cubicBezTo>
                  <a:cubicBezTo>
                    <a:pt x="2123" y="2694"/>
                    <a:pt x="2059" y="1595"/>
                    <a:pt x="1881" y="1029"/>
                  </a:cubicBezTo>
                  <a:cubicBezTo>
                    <a:pt x="1658" y="346"/>
                    <a:pt x="1183" y="0"/>
                    <a:pt x="78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3899;p60">
              <a:extLst>
                <a:ext uri="{FF2B5EF4-FFF2-40B4-BE49-F238E27FC236}">
                  <a16:creationId xmlns:a16="http://schemas.microsoft.com/office/drawing/2014/main" id="{ECB77E71-CEBD-1652-E92D-FB97A8B58216}"/>
                </a:ext>
              </a:extLst>
            </p:cNvPr>
            <p:cNvSpPr/>
            <p:nvPr/>
          </p:nvSpPr>
          <p:spPr>
            <a:xfrm>
              <a:off x="4395594" y="2102942"/>
              <a:ext cx="58738" cy="259325"/>
            </a:xfrm>
            <a:custGeom>
              <a:avLst/>
              <a:gdLst/>
              <a:ahLst/>
              <a:cxnLst/>
              <a:rect l="l" t="t" r="r" b="b"/>
              <a:pathLst>
                <a:path w="764" h="3373" extrusionOk="0">
                  <a:moveTo>
                    <a:pt x="354" y="0"/>
                  </a:moveTo>
                  <a:cubicBezTo>
                    <a:pt x="274" y="0"/>
                    <a:pt x="190" y="173"/>
                    <a:pt x="110" y="173"/>
                  </a:cubicBezTo>
                  <a:cubicBezTo>
                    <a:pt x="72" y="173"/>
                    <a:pt x="35" y="135"/>
                    <a:pt x="0" y="22"/>
                  </a:cubicBezTo>
                  <a:lnTo>
                    <a:pt x="0" y="22"/>
                  </a:lnTo>
                  <a:cubicBezTo>
                    <a:pt x="77" y="1040"/>
                    <a:pt x="112" y="2058"/>
                    <a:pt x="101" y="3079"/>
                  </a:cubicBezTo>
                  <a:cubicBezTo>
                    <a:pt x="250" y="3211"/>
                    <a:pt x="411" y="3304"/>
                    <a:pt x="584" y="3372"/>
                  </a:cubicBezTo>
                  <a:cubicBezTo>
                    <a:pt x="595" y="3183"/>
                    <a:pt x="652" y="3026"/>
                    <a:pt x="764" y="2904"/>
                  </a:cubicBezTo>
                  <a:cubicBezTo>
                    <a:pt x="760" y="2890"/>
                    <a:pt x="758" y="2879"/>
                    <a:pt x="758" y="2872"/>
                  </a:cubicBezTo>
                  <a:cubicBezTo>
                    <a:pt x="726" y="2702"/>
                    <a:pt x="511" y="298"/>
                    <a:pt x="463" y="150"/>
                  </a:cubicBezTo>
                  <a:cubicBezTo>
                    <a:pt x="428" y="38"/>
                    <a:pt x="391" y="0"/>
                    <a:pt x="3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3900;p60">
              <a:extLst>
                <a:ext uri="{FF2B5EF4-FFF2-40B4-BE49-F238E27FC236}">
                  <a16:creationId xmlns:a16="http://schemas.microsoft.com/office/drawing/2014/main" id="{0911E2F9-96FC-E81A-21EB-B079ABF9E860}"/>
                </a:ext>
              </a:extLst>
            </p:cNvPr>
            <p:cNvSpPr/>
            <p:nvPr/>
          </p:nvSpPr>
          <p:spPr>
            <a:xfrm>
              <a:off x="4258519" y="2547760"/>
              <a:ext cx="179521" cy="751065"/>
            </a:xfrm>
            <a:custGeom>
              <a:avLst/>
              <a:gdLst/>
              <a:ahLst/>
              <a:cxnLst/>
              <a:rect l="l" t="t" r="r" b="b"/>
              <a:pathLst>
                <a:path w="2335" h="9769" extrusionOk="0">
                  <a:moveTo>
                    <a:pt x="2030" y="1"/>
                  </a:moveTo>
                  <a:lnTo>
                    <a:pt x="1" y="607"/>
                  </a:lnTo>
                  <a:cubicBezTo>
                    <a:pt x="6" y="1673"/>
                    <a:pt x="224" y="3417"/>
                    <a:pt x="539" y="4549"/>
                  </a:cubicBezTo>
                  <a:cubicBezTo>
                    <a:pt x="312" y="5981"/>
                    <a:pt x="385" y="7973"/>
                    <a:pt x="485" y="9577"/>
                  </a:cubicBezTo>
                  <a:cubicBezTo>
                    <a:pt x="473" y="9709"/>
                    <a:pt x="655" y="9769"/>
                    <a:pt x="895" y="9769"/>
                  </a:cubicBezTo>
                  <a:cubicBezTo>
                    <a:pt x="1328" y="9769"/>
                    <a:pt x="1952" y="9574"/>
                    <a:pt x="1962" y="9261"/>
                  </a:cubicBezTo>
                  <a:cubicBezTo>
                    <a:pt x="2048" y="6865"/>
                    <a:pt x="2266" y="5960"/>
                    <a:pt x="2334" y="3883"/>
                  </a:cubicBezTo>
                  <a:lnTo>
                    <a:pt x="203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3901;p60">
              <a:extLst>
                <a:ext uri="{FF2B5EF4-FFF2-40B4-BE49-F238E27FC236}">
                  <a16:creationId xmlns:a16="http://schemas.microsoft.com/office/drawing/2014/main" id="{12D29A91-B305-78D5-C6A6-4E346927509D}"/>
                </a:ext>
              </a:extLst>
            </p:cNvPr>
            <p:cNvSpPr/>
            <p:nvPr/>
          </p:nvSpPr>
          <p:spPr>
            <a:xfrm>
              <a:off x="4106300" y="3350676"/>
              <a:ext cx="196665" cy="185210"/>
            </a:xfrm>
            <a:custGeom>
              <a:avLst/>
              <a:gdLst/>
              <a:ahLst/>
              <a:cxnLst/>
              <a:rect l="l" t="t" r="r" b="b"/>
              <a:pathLst>
                <a:path w="2558" h="2409" extrusionOk="0">
                  <a:moveTo>
                    <a:pt x="228" y="1"/>
                  </a:moveTo>
                  <a:lnTo>
                    <a:pt x="208" y="172"/>
                  </a:lnTo>
                  <a:lnTo>
                    <a:pt x="152" y="696"/>
                  </a:lnTo>
                  <a:cubicBezTo>
                    <a:pt x="95" y="798"/>
                    <a:pt x="56" y="932"/>
                    <a:pt x="34" y="1084"/>
                  </a:cubicBezTo>
                  <a:cubicBezTo>
                    <a:pt x="33" y="1090"/>
                    <a:pt x="33" y="1095"/>
                    <a:pt x="32" y="1101"/>
                  </a:cubicBezTo>
                  <a:cubicBezTo>
                    <a:pt x="11" y="1225"/>
                    <a:pt x="4" y="1361"/>
                    <a:pt x="0" y="1503"/>
                  </a:cubicBezTo>
                  <a:cubicBezTo>
                    <a:pt x="11" y="1531"/>
                    <a:pt x="36" y="1564"/>
                    <a:pt x="72" y="1598"/>
                  </a:cubicBezTo>
                  <a:cubicBezTo>
                    <a:pt x="80" y="1607"/>
                    <a:pt x="91" y="1616"/>
                    <a:pt x="101" y="1626"/>
                  </a:cubicBezTo>
                  <a:cubicBezTo>
                    <a:pt x="118" y="1640"/>
                    <a:pt x="139" y="1656"/>
                    <a:pt x="159" y="1671"/>
                  </a:cubicBezTo>
                  <a:cubicBezTo>
                    <a:pt x="190" y="1697"/>
                    <a:pt x="228" y="1724"/>
                    <a:pt x="267" y="1748"/>
                  </a:cubicBezTo>
                  <a:cubicBezTo>
                    <a:pt x="286" y="1763"/>
                    <a:pt x="306" y="1777"/>
                    <a:pt x="329" y="1791"/>
                  </a:cubicBezTo>
                  <a:cubicBezTo>
                    <a:pt x="789" y="2077"/>
                    <a:pt x="1589" y="2408"/>
                    <a:pt x="1862" y="2408"/>
                  </a:cubicBezTo>
                  <a:cubicBezTo>
                    <a:pt x="1863" y="2408"/>
                    <a:pt x="1865" y="2408"/>
                    <a:pt x="1866" y="2408"/>
                  </a:cubicBezTo>
                  <a:cubicBezTo>
                    <a:pt x="2557" y="2408"/>
                    <a:pt x="2539" y="1803"/>
                    <a:pt x="2322" y="1653"/>
                  </a:cubicBezTo>
                  <a:cubicBezTo>
                    <a:pt x="1802" y="1289"/>
                    <a:pt x="1538" y="994"/>
                    <a:pt x="1430" y="852"/>
                  </a:cubicBezTo>
                  <a:cubicBezTo>
                    <a:pt x="1421" y="840"/>
                    <a:pt x="1413" y="831"/>
                    <a:pt x="1407" y="821"/>
                  </a:cubicBezTo>
                  <a:cubicBezTo>
                    <a:pt x="1378" y="782"/>
                    <a:pt x="1366" y="761"/>
                    <a:pt x="1366" y="761"/>
                  </a:cubicBezTo>
                  <a:lnTo>
                    <a:pt x="1399" y="347"/>
                  </a:lnTo>
                  <a:lnTo>
                    <a:pt x="142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3902;p60">
              <a:extLst>
                <a:ext uri="{FF2B5EF4-FFF2-40B4-BE49-F238E27FC236}">
                  <a16:creationId xmlns:a16="http://schemas.microsoft.com/office/drawing/2014/main" id="{8700791D-25C9-9463-AA5F-7697F2AAADF7}"/>
                </a:ext>
              </a:extLst>
            </p:cNvPr>
            <p:cNvSpPr/>
            <p:nvPr/>
          </p:nvSpPr>
          <p:spPr>
            <a:xfrm>
              <a:off x="4101457" y="2476724"/>
              <a:ext cx="314603" cy="966644"/>
            </a:xfrm>
            <a:custGeom>
              <a:avLst/>
              <a:gdLst/>
              <a:ahLst/>
              <a:cxnLst/>
              <a:rect l="l" t="t" r="r" b="b"/>
              <a:pathLst>
                <a:path w="4092" h="12573" extrusionOk="0">
                  <a:moveTo>
                    <a:pt x="4055" y="0"/>
                  </a:moveTo>
                  <a:lnTo>
                    <a:pt x="3998" y="15"/>
                  </a:lnTo>
                  <a:cubicBezTo>
                    <a:pt x="3998" y="15"/>
                    <a:pt x="1051" y="755"/>
                    <a:pt x="1041" y="757"/>
                  </a:cubicBezTo>
                  <a:cubicBezTo>
                    <a:pt x="1041" y="757"/>
                    <a:pt x="447" y="907"/>
                    <a:pt x="446" y="907"/>
                  </a:cubicBezTo>
                  <a:lnTo>
                    <a:pt x="394" y="919"/>
                  </a:lnTo>
                  <a:cubicBezTo>
                    <a:pt x="377" y="999"/>
                    <a:pt x="362" y="1078"/>
                    <a:pt x="348" y="1156"/>
                  </a:cubicBezTo>
                  <a:cubicBezTo>
                    <a:pt x="322" y="1313"/>
                    <a:pt x="306" y="1466"/>
                    <a:pt x="298" y="1616"/>
                  </a:cubicBezTo>
                  <a:cubicBezTo>
                    <a:pt x="288" y="1797"/>
                    <a:pt x="292" y="1973"/>
                    <a:pt x="304" y="2142"/>
                  </a:cubicBezTo>
                  <a:cubicBezTo>
                    <a:pt x="312" y="2248"/>
                    <a:pt x="324" y="2351"/>
                    <a:pt x="340" y="2452"/>
                  </a:cubicBezTo>
                  <a:cubicBezTo>
                    <a:pt x="342" y="2470"/>
                    <a:pt x="346" y="2485"/>
                    <a:pt x="349" y="2501"/>
                  </a:cubicBezTo>
                  <a:cubicBezTo>
                    <a:pt x="381" y="2693"/>
                    <a:pt x="425" y="2871"/>
                    <a:pt x="479" y="3034"/>
                  </a:cubicBezTo>
                  <a:cubicBezTo>
                    <a:pt x="374" y="4093"/>
                    <a:pt x="283" y="5338"/>
                    <a:pt x="481" y="6495"/>
                  </a:cubicBezTo>
                  <a:cubicBezTo>
                    <a:pt x="436" y="6621"/>
                    <a:pt x="395" y="6757"/>
                    <a:pt x="357" y="6898"/>
                  </a:cubicBezTo>
                  <a:cubicBezTo>
                    <a:pt x="346" y="6945"/>
                    <a:pt x="333" y="6992"/>
                    <a:pt x="322" y="7041"/>
                  </a:cubicBezTo>
                  <a:cubicBezTo>
                    <a:pt x="312" y="7081"/>
                    <a:pt x="304" y="7120"/>
                    <a:pt x="295" y="7161"/>
                  </a:cubicBezTo>
                  <a:cubicBezTo>
                    <a:pt x="287" y="7200"/>
                    <a:pt x="278" y="7241"/>
                    <a:pt x="270" y="7282"/>
                  </a:cubicBezTo>
                  <a:cubicBezTo>
                    <a:pt x="262" y="7323"/>
                    <a:pt x="255" y="7365"/>
                    <a:pt x="247" y="7407"/>
                  </a:cubicBezTo>
                  <a:cubicBezTo>
                    <a:pt x="240" y="7449"/>
                    <a:pt x="232" y="7491"/>
                    <a:pt x="224" y="7534"/>
                  </a:cubicBezTo>
                  <a:cubicBezTo>
                    <a:pt x="198" y="7688"/>
                    <a:pt x="177" y="7842"/>
                    <a:pt x="157" y="7995"/>
                  </a:cubicBezTo>
                  <a:cubicBezTo>
                    <a:pt x="154" y="8019"/>
                    <a:pt x="151" y="8042"/>
                    <a:pt x="148" y="8066"/>
                  </a:cubicBezTo>
                  <a:cubicBezTo>
                    <a:pt x="145" y="8083"/>
                    <a:pt x="143" y="8101"/>
                    <a:pt x="142" y="8118"/>
                  </a:cubicBezTo>
                  <a:cubicBezTo>
                    <a:pt x="134" y="8190"/>
                    <a:pt x="125" y="8263"/>
                    <a:pt x="117" y="8333"/>
                  </a:cubicBezTo>
                  <a:cubicBezTo>
                    <a:pt x="113" y="8386"/>
                    <a:pt x="108" y="8438"/>
                    <a:pt x="103" y="8487"/>
                  </a:cubicBezTo>
                  <a:cubicBezTo>
                    <a:pt x="23" y="9267"/>
                    <a:pt x="21" y="11683"/>
                    <a:pt x="0" y="12229"/>
                  </a:cubicBezTo>
                  <a:cubicBezTo>
                    <a:pt x="0" y="12285"/>
                    <a:pt x="12" y="12335"/>
                    <a:pt x="35" y="12376"/>
                  </a:cubicBezTo>
                  <a:cubicBezTo>
                    <a:pt x="51" y="12406"/>
                    <a:pt x="71" y="12431"/>
                    <a:pt x="97" y="12452"/>
                  </a:cubicBezTo>
                  <a:cubicBezTo>
                    <a:pt x="179" y="12525"/>
                    <a:pt x="304" y="12562"/>
                    <a:pt x="447" y="12570"/>
                  </a:cubicBezTo>
                  <a:cubicBezTo>
                    <a:pt x="472" y="12572"/>
                    <a:pt x="498" y="12573"/>
                    <a:pt x="525" y="12573"/>
                  </a:cubicBezTo>
                  <a:cubicBezTo>
                    <a:pt x="897" y="12573"/>
                    <a:pt x="1353" y="12414"/>
                    <a:pt x="1493" y="12220"/>
                  </a:cubicBezTo>
                  <a:cubicBezTo>
                    <a:pt x="1517" y="12186"/>
                    <a:pt x="1532" y="12153"/>
                    <a:pt x="1535" y="12119"/>
                  </a:cubicBezTo>
                  <a:cubicBezTo>
                    <a:pt x="1537" y="12102"/>
                    <a:pt x="1538" y="12086"/>
                    <a:pt x="1541" y="12070"/>
                  </a:cubicBezTo>
                  <a:cubicBezTo>
                    <a:pt x="1804" y="9422"/>
                    <a:pt x="1952" y="8477"/>
                    <a:pt x="2366" y="6377"/>
                  </a:cubicBezTo>
                  <a:lnTo>
                    <a:pt x="2893" y="2780"/>
                  </a:lnTo>
                  <a:cubicBezTo>
                    <a:pt x="3512" y="2571"/>
                    <a:pt x="3998" y="2239"/>
                    <a:pt x="4091" y="1585"/>
                  </a:cubicBezTo>
                  <a:cubicBezTo>
                    <a:pt x="4062" y="983"/>
                    <a:pt x="4080" y="520"/>
                    <a:pt x="405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3903;p60">
              <a:extLst>
                <a:ext uri="{FF2B5EF4-FFF2-40B4-BE49-F238E27FC236}">
                  <a16:creationId xmlns:a16="http://schemas.microsoft.com/office/drawing/2014/main" id="{B34E3275-A0F2-F273-B085-EEE8D85E1E10}"/>
                </a:ext>
              </a:extLst>
            </p:cNvPr>
            <p:cNvSpPr/>
            <p:nvPr/>
          </p:nvSpPr>
          <p:spPr>
            <a:xfrm>
              <a:off x="4126289" y="2461503"/>
              <a:ext cx="289924" cy="130700"/>
            </a:xfrm>
            <a:custGeom>
              <a:avLst/>
              <a:gdLst/>
              <a:ahLst/>
              <a:cxnLst/>
              <a:rect l="l" t="t" r="r" b="b"/>
              <a:pathLst>
                <a:path w="3771" h="1700" extrusionOk="0">
                  <a:moveTo>
                    <a:pt x="3748" y="0"/>
                  </a:moveTo>
                  <a:cubicBezTo>
                    <a:pt x="3227" y="709"/>
                    <a:pt x="1914" y="1170"/>
                    <a:pt x="914" y="1170"/>
                  </a:cubicBezTo>
                  <a:cubicBezTo>
                    <a:pt x="555" y="1170"/>
                    <a:pt x="237" y="1110"/>
                    <a:pt x="9" y="982"/>
                  </a:cubicBezTo>
                  <a:cubicBezTo>
                    <a:pt x="8" y="989"/>
                    <a:pt x="0" y="1337"/>
                    <a:pt x="8" y="1468"/>
                  </a:cubicBezTo>
                  <a:cubicBezTo>
                    <a:pt x="196" y="1631"/>
                    <a:pt x="515" y="1700"/>
                    <a:pt x="890" y="1700"/>
                  </a:cubicBezTo>
                  <a:cubicBezTo>
                    <a:pt x="1997" y="1700"/>
                    <a:pt x="3591" y="1098"/>
                    <a:pt x="3749" y="525"/>
                  </a:cubicBezTo>
                  <a:cubicBezTo>
                    <a:pt x="3743" y="365"/>
                    <a:pt x="3770" y="209"/>
                    <a:pt x="37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3904;p60">
              <a:extLst>
                <a:ext uri="{FF2B5EF4-FFF2-40B4-BE49-F238E27FC236}">
                  <a16:creationId xmlns:a16="http://schemas.microsoft.com/office/drawing/2014/main" id="{E6961DB8-75B5-C372-65C2-75026DD24CFA}"/>
                </a:ext>
              </a:extLst>
            </p:cNvPr>
            <p:cNvSpPr/>
            <p:nvPr/>
          </p:nvSpPr>
          <p:spPr>
            <a:xfrm>
              <a:off x="4314026" y="2521621"/>
              <a:ext cx="37365" cy="37980"/>
            </a:xfrm>
            <a:custGeom>
              <a:avLst/>
              <a:gdLst/>
              <a:ahLst/>
              <a:cxnLst/>
              <a:rect l="l" t="t" r="r" b="b"/>
              <a:pathLst>
                <a:path w="486" h="494" extrusionOk="0">
                  <a:moveTo>
                    <a:pt x="486" y="1"/>
                  </a:moveTo>
                  <a:lnTo>
                    <a:pt x="1" y="195"/>
                  </a:lnTo>
                  <a:lnTo>
                    <a:pt x="1" y="494"/>
                  </a:lnTo>
                  <a:lnTo>
                    <a:pt x="486" y="299"/>
                  </a:lnTo>
                  <a:lnTo>
                    <a:pt x="48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3905;p60">
              <a:extLst>
                <a:ext uri="{FF2B5EF4-FFF2-40B4-BE49-F238E27FC236}">
                  <a16:creationId xmlns:a16="http://schemas.microsoft.com/office/drawing/2014/main" id="{AFCB452B-70DB-4F1B-115F-B18C16F867B4}"/>
                </a:ext>
              </a:extLst>
            </p:cNvPr>
            <p:cNvSpPr/>
            <p:nvPr/>
          </p:nvSpPr>
          <p:spPr>
            <a:xfrm>
              <a:off x="4086081" y="1958488"/>
              <a:ext cx="352429" cy="597992"/>
            </a:xfrm>
            <a:custGeom>
              <a:avLst/>
              <a:gdLst/>
              <a:ahLst/>
              <a:cxnLst/>
              <a:rect l="l" t="t" r="r" b="b"/>
              <a:pathLst>
                <a:path w="4584" h="7778" extrusionOk="0">
                  <a:moveTo>
                    <a:pt x="3630" y="1"/>
                  </a:moveTo>
                  <a:cubicBezTo>
                    <a:pt x="3190" y="1"/>
                    <a:pt x="2520" y="219"/>
                    <a:pt x="1780" y="552"/>
                  </a:cubicBezTo>
                  <a:cubicBezTo>
                    <a:pt x="1179" y="935"/>
                    <a:pt x="455" y="1450"/>
                    <a:pt x="39" y="1942"/>
                  </a:cubicBezTo>
                  <a:cubicBezTo>
                    <a:pt x="32" y="2008"/>
                    <a:pt x="26" y="2091"/>
                    <a:pt x="23" y="2195"/>
                  </a:cubicBezTo>
                  <a:cubicBezTo>
                    <a:pt x="1" y="2734"/>
                    <a:pt x="35" y="3774"/>
                    <a:pt x="181" y="5401"/>
                  </a:cubicBezTo>
                  <a:cubicBezTo>
                    <a:pt x="219" y="5817"/>
                    <a:pt x="265" y="6273"/>
                    <a:pt x="319" y="6769"/>
                  </a:cubicBezTo>
                  <a:cubicBezTo>
                    <a:pt x="381" y="7236"/>
                    <a:pt x="424" y="7505"/>
                    <a:pt x="646" y="7647"/>
                  </a:cubicBezTo>
                  <a:cubicBezTo>
                    <a:pt x="727" y="7698"/>
                    <a:pt x="830" y="7731"/>
                    <a:pt x="965" y="7754"/>
                  </a:cubicBezTo>
                  <a:cubicBezTo>
                    <a:pt x="1064" y="7768"/>
                    <a:pt x="1177" y="7777"/>
                    <a:pt x="1304" y="7777"/>
                  </a:cubicBezTo>
                  <a:cubicBezTo>
                    <a:pt x="1330" y="7777"/>
                    <a:pt x="1356" y="7777"/>
                    <a:pt x="1384" y="7776"/>
                  </a:cubicBezTo>
                  <a:cubicBezTo>
                    <a:pt x="2300" y="7760"/>
                    <a:pt x="3738" y="7389"/>
                    <a:pt x="4196" y="6757"/>
                  </a:cubicBezTo>
                  <a:cubicBezTo>
                    <a:pt x="4278" y="6645"/>
                    <a:pt x="4326" y="6525"/>
                    <a:pt x="4337" y="6398"/>
                  </a:cubicBezTo>
                  <a:cubicBezTo>
                    <a:pt x="4339" y="6382"/>
                    <a:pt x="4339" y="6367"/>
                    <a:pt x="4339" y="6352"/>
                  </a:cubicBezTo>
                  <a:cubicBezTo>
                    <a:pt x="4339" y="6352"/>
                    <a:pt x="4390" y="5805"/>
                    <a:pt x="4435" y="5036"/>
                  </a:cubicBezTo>
                  <a:cubicBezTo>
                    <a:pt x="4535" y="3207"/>
                    <a:pt x="4584" y="105"/>
                    <a:pt x="3756" y="7"/>
                  </a:cubicBezTo>
                  <a:cubicBezTo>
                    <a:pt x="3717" y="3"/>
                    <a:pt x="3675" y="1"/>
                    <a:pt x="36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3906;p60">
              <a:extLst>
                <a:ext uri="{FF2B5EF4-FFF2-40B4-BE49-F238E27FC236}">
                  <a16:creationId xmlns:a16="http://schemas.microsoft.com/office/drawing/2014/main" id="{9CC07DE2-E7CF-A9D1-819B-F3CE1E3D9679}"/>
                </a:ext>
              </a:extLst>
            </p:cNvPr>
            <p:cNvSpPr/>
            <p:nvPr/>
          </p:nvSpPr>
          <p:spPr>
            <a:xfrm>
              <a:off x="4288579" y="1815187"/>
              <a:ext cx="143617" cy="299919"/>
            </a:xfrm>
            <a:custGeom>
              <a:avLst/>
              <a:gdLst/>
              <a:ahLst/>
              <a:cxnLst/>
              <a:rect l="l" t="t" r="r" b="b"/>
              <a:pathLst>
                <a:path w="1868" h="3901" extrusionOk="0">
                  <a:moveTo>
                    <a:pt x="1490" y="0"/>
                  </a:moveTo>
                  <a:cubicBezTo>
                    <a:pt x="1416" y="0"/>
                    <a:pt x="1342" y="28"/>
                    <a:pt x="1274" y="58"/>
                  </a:cubicBezTo>
                  <a:cubicBezTo>
                    <a:pt x="601" y="362"/>
                    <a:pt x="161" y="1073"/>
                    <a:pt x="81" y="1808"/>
                  </a:cubicBezTo>
                  <a:cubicBezTo>
                    <a:pt x="1" y="2543"/>
                    <a:pt x="247" y="3288"/>
                    <a:pt x="662" y="3901"/>
                  </a:cubicBezTo>
                  <a:cubicBezTo>
                    <a:pt x="1445" y="2969"/>
                    <a:pt x="1868" y="1743"/>
                    <a:pt x="1825" y="528"/>
                  </a:cubicBezTo>
                  <a:cubicBezTo>
                    <a:pt x="1821" y="421"/>
                    <a:pt x="1814" y="312"/>
                    <a:pt x="1772" y="213"/>
                  </a:cubicBezTo>
                  <a:cubicBezTo>
                    <a:pt x="1730" y="115"/>
                    <a:pt x="1648" y="27"/>
                    <a:pt x="1543" y="6"/>
                  </a:cubicBezTo>
                  <a:cubicBezTo>
                    <a:pt x="1526" y="2"/>
                    <a:pt x="1508" y="0"/>
                    <a:pt x="14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3907;p60">
              <a:extLst>
                <a:ext uri="{FF2B5EF4-FFF2-40B4-BE49-F238E27FC236}">
                  <a16:creationId xmlns:a16="http://schemas.microsoft.com/office/drawing/2014/main" id="{B21D8317-2938-DC2C-8A6F-F502D7E01ABA}"/>
                </a:ext>
              </a:extLst>
            </p:cNvPr>
            <p:cNvSpPr/>
            <p:nvPr/>
          </p:nvSpPr>
          <p:spPr>
            <a:xfrm>
              <a:off x="4222079" y="1781976"/>
              <a:ext cx="199894" cy="276008"/>
            </a:xfrm>
            <a:custGeom>
              <a:avLst/>
              <a:gdLst/>
              <a:ahLst/>
              <a:cxnLst/>
              <a:rect l="l" t="t" r="r" b="b"/>
              <a:pathLst>
                <a:path w="2600" h="3590" extrusionOk="0">
                  <a:moveTo>
                    <a:pt x="1389" y="0"/>
                  </a:moveTo>
                  <a:cubicBezTo>
                    <a:pt x="1262" y="0"/>
                    <a:pt x="1135" y="17"/>
                    <a:pt x="1013" y="50"/>
                  </a:cubicBezTo>
                  <a:cubicBezTo>
                    <a:pt x="755" y="119"/>
                    <a:pt x="627" y="313"/>
                    <a:pt x="450" y="537"/>
                  </a:cubicBezTo>
                  <a:cubicBezTo>
                    <a:pt x="285" y="746"/>
                    <a:pt x="216" y="1084"/>
                    <a:pt x="214" y="1351"/>
                  </a:cubicBezTo>
                  <a:cubicBezTo>
                    <a:pt x="207" y="1970"/>
                    <a:pt x="294" y="1748"/>
                    <a:pt x="253" y="2066"/>
                  </a:cubicBezTo>
                  <a:cubicBezTo>
                    <a:pt x="245" y="2136"/>
                    <a:pt x="68" y="2631"/>
                    <a:pt x="51" y="2700"/>
                  </a:cubicBezTo>
                  <a:cubicBezTo>
                    <a:pt x="1" y="2899"/>
                    <a:pt x="142" y="3062"/>
                    <a:pt x="256" y="3177"/>
                  </a:cubicBezTo>
                  <a:cubicBezTo>
                    <a:pt x="447" y="3367"/>
                    <a:pt x="770" y="3589"/>
                    <a:pt x="1015" y="3589"/>
                  </a:cubicBezTo>
                  <a:cubicBezTo>
                    <a:pt x="1049" y="3589"/>
                    <a:pt x="1081" y="3585"/>
                    <a:pt x="1111" y="3576"/>
                  </a:cubicBezTo>
                  <a:cubicBezTo>
                    <a:pt x="1134" y="3570"/>
                    <a:pt x="1154" y="3561"/>
                    <a:pt x="1174" y="3548"/>
                  </a:cubicBezTo>
                  <a:cubicBezTo>
                    <a:pt x="1210" y="3525"/>
                    <a:pt x="1242" y="3494"/>
                    <a:pt x="1266" y="3451"/>
                  </a:cubicBezTo>
                  <a:cubicBezTo>
                    <a:pt x="1284" y="3405"/>
                    <a:pt x="1357" y="3252"/>
                    <a:pt x="1386" y="3190"/>
                  </a:cubicBezTo>
                  <a:cubicBezTo>
                    <a:pt x="1458" y="3228"/>
                    <a:pt x="1528" y="3245"/>
                    <a:pt x="1594" y="3245"/>
                  </a:cubicBezTo>
                  <a:cubicBezTo>
                    <a:pt x="1650" y="3245"/>
                    <a:pt x="1703" y="3233"/>
                    <a:pt x="1751" y="3211"/>
                  </a:cubicBezTo>
                  <a:cubicBezTo>
                    <a:pt x="1771" y="3203"/>
                    <a:pt x="1790" y="3192"/>
                    <a:pt x="1809" y="3179"/>
                  </a:cubicBezTo>
                  <a:cubicBezTo>
                    <a:pt x="1924" y="3104"/>
                    <a:pt x="2000" y="2982"/>
                    <a:pt x="2067" y="2864"/>
                  </a:cubicBezTo>
                  <a:cubicBezTo>
                    <a:pt x="2305" y="2450"/>
                    <a:pt x="2432" y="2159"/>
                    <a:pt x="2523" y="1691"/>
                  </a:cubicBezTo>
                  <a:cubicBezTo>
                    <a:pt x="2592" y="1329"/>
                    <a:pt x="2600" y="951"/>
                    <a:pt x="2481" y="683"/>
                  </a:cubicBezTo>
                  <a:cubicBezTo>
                    <a:pt x="2400" y="502"/>
                    <a:pt x="2296" y="338"/>
                    <a:pt x="2134" y="224"/>
                  </a:cubicBezTo>
                  <a:cubicBezTo>
                    <a:pt x="1920" y="73"/>
                    <a:pt x="1654" y="0"/>
                    <a:pt x="138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3908;p60">
              <a:extLst>
                <a:ext uri="{FF2B5EF4-FFF2-40B4-BE49-F238E27FC236}">
                  <a16:creationId xmlns:a16="http://schemas.microsoft.com/office/drawing/2014/main" id="{DC1AD5A5-F38E-51AA-0BB9-4E609FBC744C}"/>
                </a:ext>
              </a:extLst>
            </p:cNvPr>
            <p:cNvSpPr/>
            <p:nvPr/>
          </p:nvSpPr>
          <p:spPr>
            <a:xfrm>
              <a:off x="4285581" y="1789587"/>
              <a:ext cx="147076" cy="188055"/>
            </a:xfrm>
            <a:custGeom>
              <a:avLst/>
              <a:gdLst/>
              <a:ahLst/>
              <a:cxnLst/>
              <a:rect l="l" t="t" r="r" b="b"/>
              <a:pathLst>
                <a:path w="1913" h="2446" extrusionOk="0">
                  <a:moveTo>
                    <a:pt x="1366" y="1"/>
                  </a:moveTo>
                  <a:cubicBezTo>
                    <a:pt x="484" y="542"/>
                    <a:pt x="129" y="1421"/>
                    <a:pt x="0" y="2445"/>
                  </a:cubicBezTo>
                  <a:cubicBezTo>
                    <a:pt x="37" y="2349"/>
                    <a:pt x="749" y="1485"/>
                    <a:pt x="1715" y="1485"/>
                  </a:cubicBezTo>
                  <a:cubicBezTo>
                    <a:pt x="1744" y="1485"/>
                    <a:pt x="1773" y="1485"/>
                    <a:pt x="1803" y="1487"/>
                  </a:cubicBezTo>
                  <a:cubicBezTo>
                    <a:pt x="1912" y="1167"/>
                    <a:pt x="1635" y="283"/>
                    <a:pt x="13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3909;p60">
              <a:extLst>
                <a:ext uri="{FF2B5EF4-FFF2-40B4-BE49-F238E27FC236}">
                  <a16:creationId xmlns:a16="http://schemas.microsoft.com/office/drawing/2014/main" id="{AF1D195E-1325-104B-345A-5B6B48C63D8F}"/>
                </a:ext>
              </a:extLst>
            </p:cNvPr>
            <p:cNvSpPr/>
            <p:nvPr/>
          </p:nvSpPr>
          <p:spPr>
            <a:xfrm>
              <a:off x="4258981" y="1960179"/>
              <a:ext cx="69348" cy="96718"/>
            </a:xfrm>
            <a:custGeom>
              <a:avLst/>
              <a:gdLst/>
              <a:ahLst/>
              <a:cxnLst/>
              <a:rect l="l" t="t" r="r" b="b"/>
              <a:pathLst>
                <a:path w="902" h="1258" extrusionOk="0">
                  <a:moveTo>
                    <a:pt x="96" y="0"/>
                  </a:moveTo>
                  <a:cubicBezTo>
                    <a:pt x="4" y="223"/>
                    <a:pt x="0" y="482"/>
                    <a:pt x="86" y="707"/>
                  </a:cubicBezTo>
                  <a:cubicBezTo>
                    <a:pt x="172" y="932"/>
                    <a:pt x="345" y="1124"/>
                    <a:pt x="562" y="1230"/>
                  </a:cubicBezTo>
                  <a:cubicBezTo>
                    <a:pt x="584" y="1240"/>
                    <a:pt x="607" y="1251"/>
                    <a:pt x="631" y="1258"/>
                  </a:cubicBezTo>
                  <a:cubicBezTo>
                    <a:pt x="693" y="1240"/>
                    <a:pt x="747" y="1199"/>
                    <a:pt x="786" y="1133"/>
                  </a:cubicBezTo>
                  <a:cubicBezTo>
                    <a:pt x="804" y="1087"/>
                    <a:pt x="879" y="929"/>
                    <a:pt x="901" y="870"/>
                  </a:cubicBezTo>
                  <a:cubicBezTo>
                    <a:pt x="821" y="828"/>
                    <a:pt x="759" y="795"/>
                    <a:pt x="682" y="751"/>
                  </a:cubicBezTo>
                  <a:cubicBezTo>
                    <a:pt x="400" y="588"/>
                    <a:pt x="185" y="313"/>
                    <a:pt x="9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3910;p60">
              <a:extLst>
                <a:ext uri="{FF2B5EF4-FFF2-40B4-BE49-F238E27FC236}">
                  <a16:creationId xmlns:a16="http://schemas.microsoft.com/office/drawing/2014/main" id="{F199F5AF-FA21-E983-809D-53435BA1B92D}"/>
                </a:ext>
              </a:extLst>
            </p:cNvPr>
            <p:cNvSpPr/>
            <p:nvPr/>
          </p:nvSpPr>
          <p:spPr>
            <a:xfrm>
              <a:off x="4326787" y="2482260"/>
              <a:ext cx="14761" cy="17991"/>
            </a:xfrm>
            <a:custGeom>
              <a:avLst/>
              <a:gdLst/>
              <a:ahLst/>
              <a:cxnLst/>
              <a:rect l="l" t="t" r="r" b="b"/>
              <a:pathLst>
                <a:path w="192" h="234" extrusionOk="0">
                  <a:moveTo>
                    <a:pt x="139" y="1"/>
                  </a:moveTo>
                  <a:cubicBezTo>
                    <a:pt x="127" y="1"/>
                    <a:pt x="114" y="4"/>
                    <a:pt x="100" y="12"/>
                  </a:cubicBezTo>
                  <a:cubicBezTo>
                    <a:pt x="49" y="39"/>
                    <a:pt x="5" y="107"/>
                    <a:pt x="2" y="166"/>
                  </a:cubicBezTo>
                  <a:cubicBezTo>
                    <a:pt x="1" y="208"/>
                    <a:pt x="21" y="233"/>
                    <a:pt x="52" y="233"/>
                  </a:cubicBezTo>
                  <a:cubicBezTo>
                    <a:pt x="64" y="233"/>
                    <a:pt x="77" y="229"/>
                    <a:pt x="91" y="222"/>
                  </a:cubicBezTo>
                  <a:cubicBezTo>
                    <a:pt x="143" y="195"/>
                    <a:pt x="187" y="126"/>
                    <a:pt x="189" y="68"/>
                  </a:cubicBezTo>
                  <a:cubicBezTo>
                    <a:pt x="191" y="25"/>
                    <a:pt x="170" y="1"/>
                    <a:pt x="139" y="1"/>
                  </a:cubicBezTo>
                  <a:close/>
                </a:path>
              </a:pathLst>
            </a:custGeom>
            <a:solidFill>
              <a:srgbClr val="555C6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3911;p60">
              <a:extLst>
                <a:ext uri="{FF2B5EF4-FFF2-40B4-BE49-F238E27FC236}">
                  <a16:creationId xmlns:a16="http://schemas.microsoft.com/office/drawing/2014/main" id="{9081E211-FA06-ED51-1963-5D679E57181D}"/>
                </a:ext>
              </a:extLst>
            </p:cNvPr>
            <p:cNvSpPr/>
            <p:nvPr/>
          </p:nvSpPr>
          <p:spPr>
            <a:xfrm>
              <a:off x="4424730" y="3461074"/>
              <a:ext cx="535794" cy="281851"/>
            </a:xfrm>
            <a:custGeom>
              <a:avLst/>
              <a:gdLst/>
              <a:ahLst/>
              <a:cxnLst/>
              <a:rect l="l" t="t" r="r" b="b"/>
              <a:pathLst>
                <a:path w="6969" h="3666" extrusionOk="0">
                  <a:moveTo>
                    <a:pt x="3485" y="1"/>
                  </a:moveTo>
                  <a:cubicBezTo>
                    <a:pt x="2673" y="1"/>
                    <a:pt x="1861" y="180"/>
                    <a:pt x="1241" y="538"/>
                  </a:cubicBezTo>
                  <a:cubicBezTo>
                    <a:pt x="1" y="1253"/>
                    <a:pt x="1" y="2413"/>
                    <a:pt x="1241" y="3129"/>
                  </a:cubicBezTo>
                  <a:cubicBezTo>
                    <a:pt x="1861" y="3486"/>
                    <a:pt x="2673" y="3665"/>
                    <a:pt x="3485" y="3665"/>
                  </a:cubicBezTo>
                  <a:cubicBezTo>
                    <a:pt x="4297" y="3665"/>
                    <a:pt x="5109" y="3486"/>
                    <a:pt x="5729" y="3129"/>
                  </a:cubicBezTo>
                  <a:cubicBezTo>
                    <a:pt x="6969" y="2413"/>
                    <a:pt x="6969" y="1253"/>
                    <a:pt x="5729" y="538"/>
                  </a:cubicBezTo>
                  <a:cubicBezTo>
                    <a:pt x="5109" y="180"/>
                    <a:pt x="4297" y="1"/>
                    <a:pt x="3485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3912;p60">
              <a:extLst>
                <a:ext uri="{FF2B5EF4-FFF2-40B4-BE49-F238E27FC236}">
                  <a16:creationId xmlns:a16="http://schemas.microsoft.com/office/drawing/2014/main" id="{3DDBF34B-20D3-226F-AABD-C1BD21EB944F}"/>
                </a:ext>
              </a:extLst>
            </p:cNvPr>
            <p:cNvSpPr/>
            <p:nvPr/>
          </p:nvSpPr>
          <p:spPr>
            <a:xfrm>
              <a:off x="4424730" y="3436473"/>
              <a:ext cx="535794" cy="281851"/>
            </a:xfrm>
            <a:custGeom>
              <a:avLst/>
              <a:gdLst/>
              <a:ahLst/>
              <a:cxnLst/>
              <a:rect l="l" t="t" r="r" b="b"/>
              <a:pathLst>
                <a:path w="6969" h="3666" extrusionOk="0">
                  <a:moveTo>
                    <a:pt x="3485" y="1"/>
                  </a:moveTo>
                  <a:cubicBezTo>
                    <a:pt x="2673" y="1"/>
                    <a:pt x="1861" y="180"/>
                    <a:pt x="1241" y="538"/>
                  </a:cubicBezTo>
                  <a:cubicBezTo>
                    <a:pt x="1" y="1253"/>
                    <a:pt x="1" y="2413"/>
                    <a:pt x="1241" y="3129"/>
                  </a:cubicBezTo>
                  <a:cubicBezTo>
                    <a:pt x="1861" y="3486"/>
                    <a:pt x="2673" y="3665"/>
                    <a:pt x="3485" y="3665"/>
                  </a:cubicBezTo>
                  <a:cubicBezTo>
                    <a:pt x="4297" y="3665"/>
                    <a:pt x="5109" y="3486"/>
                    <a:pt x="5729" y="3129"/>
                  </a:cubicBezTo>
                  <a:cubicBezTo>
                    <a:pt x="6969" y="2413"/>
                    <a:pt x="6969" y="1253"/>
                    <a:pt x="5729" y="538"/>
                  </a:cubicBezTo>
                  <a:cubicBezTo>
                    <a:pt x="5109" y="180"/>
                    <a:pt x="4297" y="1"/>
                    <a:pt x="3485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3913;p60">
              <a:extLst>
                <a:ext uri="{FF2B5EF4-FFF2-40B4-BE49-F238E27FC236}">
                  <a16:creationId xmlns:a16="http://schemas.microsoft.com/office/drawing/2014/main" id="{E452DEDE-9BE9-737D-4570-A11A053FC5A5}"/>
                </a:ext>
              </a:extLst>
            </p:cNvPr>
            <p:cNvSpPr/>
            <p:nvPr/>
          </p:nvSpPr>
          <p:spPr>
            <a:xfrm>
              <a:off x="4609316" y="3533570"/>
              <a:ext cx="166681" cy="87723"/>
            </a:xfrm>
            <a:custGeom>
              <a:avLst/>
              <a:gdLst/>
              <a:ahLst/>
              <a:cxnLst/>
              <a:rect l="l" t="t" r="r" b="b"/>
              <a:pathLst>
                <a:path w="2168" h="1141" extrusionOk="0">
                  <a:moveTo>
                    <a:pt x="1084" y="0"/>
                  </a:moveTo>
                  <a:cubicBezTo>
                    <a:pt x="831" y="0"/>
                    <a:pt x="578" y="56"/>
                    <a:pt x="386" y="167"/>
                  </a:cubicBezTo>
                  <a:cubicBezTo>
                    <a:pt x="1" y="390"/>
                    <a:pt x="1" y="751"/>
                    <a:pt x="386" y="973"/>
                  </a:cubicBezTo>
                  <a:cubicBezTo>
                    <a:pt x="578" y="1084"/>
                    <a:pt x="831" y="1140"/>
                    <a:pt x="1083" y="1140"/>
                  </a:cubicBezTo>
                  <a:cubicBezTo>
                    <a:pt x="1336" y="1140"/>
                    <a:pt x="1589" y="1084"/>
                    <a:pt x="1782" y="973"/>
                  </a:cubicBezTo>
                  <a:cubicBezTo>
                    <a:pt x="2167" y="751"/>
                    <a:pt x="2167" y="390"/>
                    <a:pt x="1782" y="167"/>
                  </a:cubicBezTo>
                  <a:cubicBezTo>
                    <a:pt x="1589" y="56"/>
                    <a:pt x="1337" y="0"/>
                    <a:pt x="108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3914;p60">
              <a:extLst>
                <a:ext uri="{FF2B5EF4-FFF2-40B4-BE49-F238E27FC236}">
                  <a16:creationId xmlns:a16="http://schemas.microsoft.com/office/drawing/2014/main" id="{283F0258-6261-C14A-1D4A-DCD8CBC73822}"/>
                </a:ext>
              </a:extLst>
            </p:cNvPr>
            <p:cNvSpPr/>
            <p:nvPr/>
          </p:nvSpPr>
          <p:spPr>
            <a:xfrm>
              <a:off x="4609316" y="3514273"/>
              <a:ext cx="166681" cy="87800"/>
            </a:xfrm>
            <a:custGeom>
              <a:avLst/>
              <a:gdLst/>
              <a:ahLst/>
              <a:cxnLst/>
              <a:rect l="l" t="t" r="r" b="b"/>
              <a:pathLst>
                <a:path w="2168" h="1142" extrusionOk="0">
                  <a:moveTo>
                    <a:pt x="1084" y="1"/>
                  </a:moveTo>
                  <a:cubicBezTo>
                    <a:pt x="831" y="1"/>
                    <a:pt x="578" y="56"/>
                    <a:pt x="386" y="168"/>
                  </a:cubicBezTo>
                  <a:cubicBezTo>
                    <a:pt x="1" y="391"/>
                    <a:pt x="1" y="751"/>
                    <a:pt x="386" y="974"/>
                  </a:cubicBezTo>
                  <a:cubicBezTo>
                    <a:pt x="578" y="1085"/>
                    <a:pt x="831" y="1141"/>
                    <a:pt x="1083" y="1141"/>
                  </a:cubicBezTo>
                  <a:cubicBezTo>
                    <a:pt x="1336" y="1141"/>
                    <a:pt x="1589" y="1085"/>
                    <a:pt x="1782" y="974"/>
                  </a:cubicBezTo>
                  <a:cubicBezTo>
                    <a:pt x="2167" y="751"/>
                    <a:pt x="2167" y="391"/>
                    <a:pt x="1782" y="168"/>
                  </a:cubicBezTo>
                  <a:cubicBezTo>
                    <a:pt x="1589" y="56"/>
                    <a:pt x="1337" y="1"/>
                    <a:pt x="108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3915;p60">
              <a:extLst>
                <a:ext uri="{FF2B5EF4-FFF2-40B4-BE49-F238E27FC236}">
                  <a16:creationId xmlns:a16="http://schemas.microsoft.com/office/drawing/2014/main" id="{F3D44FB2-9F3F-010B-ACA4-2ABAFD8E8582}"/>
                </a:ext>
              </a:extLst>
            </p:cNvPr>
            <p:cNvSpPr/>
            <p:nvPr/>
          </p:nvSpPr>
          <p:spPr>
            <a:xfrm>
              <a:off x="4628612" y="3510045"/>
              <a:ext cx="128086" cy="67426"/>
            </a:xfrm>
            <a:custGeom>
              <a:avLst/>
              <a:gdLst/>
              <a:ahLst/>
              <a:cxnLst/>
              <a:rect l="l" t="t" r="r" b="b"/>
              <a:pathLst>
                <a:path w="1666" h="877" extrusionOk="0">
                  <a:moveTo>
                    <a:pt x="833" y="1"/>
                  </a:moveTo>
                  <a:cubicBezTo>
                    <a:pt x="639" y="1"/>
                    <a:pt x="445" y="44"/>
                    <a:pt x="297" y="129"/>
                  </a:cubicBezTo>
                  <a:cubicBezTo>
                    <a:pt x="1" y="299"/>
                    <a:pt x="1" y="577"/>
                    <a:pt x="297" y="749"/>
                  </a:cubicBezTo>
                  <a:cubicBezTo>
                    <a:pt x="445" y="834"/>
                    <a:pt x="639" y="876"/>
                    <a:pt x="833" y="876"/>
                  </a:cubicBezTo>
                  <a:cubicBezTo>
                    <a:pt x="1027" y="876"/>
                    <a:pt x="1221" y="834"/>
                    <a:pt x="1369" y="749"/>
                  </a:cubicBezTo>
                  <a:cubicBezTo>
                    <a:pt x="1665" y="577"/>
                    <a:pt x="1665" y="299"/>
                    <a:pt x="1369" y="129"/>
                  </a:cubicBezTo>
                  <a:cubicBezTo>
                    <a:pt x="1221" y="44"/>
                    <a:pt x="1027" y="1"/>
                    <a:pt x="8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3916;p60">
              <a:extLst>
                <a:ext uri="{FF2B5EF4-FFF2-40B4-BE49-F238E27FC236}">
                  <a16:creationId xmlns:a16="http://schemas.microsoft.com/office/drawing/2014/main" id="{1460AB97-858C-007F-3EEC-3ECAB644BC06}"/>
                </a:ext>
              </a:extLst>
            </p:cNvPr>
            <p:cNvSpPr/>
            <p:nvPr/>
          </p:nvSpPr>
          <p:spPr>
            <a:xfrm>
              <a:off x="4634224" y="2682758"/>
              <a:ext cx="116708" cy="863698"/>
            </a:xfrm>
            <a:custGeom>
              <a:avLst/>
              <a:gdLst/>
              <a:ahLst/>
              <a:cxnLst/>
              <a:rect l="l" t="t" r="r" b="b"/>
              <a:pathLst>
                <a:path w="1518" h="11234" extrusionOk="0">
                  <a:moveTo>
                    <a:pt x="1" y="0"/>
                  </a:moveTo>
                  <a:lnTo>
                    <a:pt x="1" y="11234"/>
                  </a:lnTo>
                  <a:lnTo>
                    <a:pt x="1518" y="11234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3917;p60">
              <a:extLst>
                <a:ext uri="{FF2B5EF4-FFF2-40B4-BE49-F238E27FC236}">
                  <a16:creationId xmlns:a16="http://schemas.microsoft.com/office/drawing/2014/main" id="{42DE5B2F-3923-9930-CC54-DF9DFFF7074E}"/>
                </a:ext>
              </a:extLst>
            </p:cNvPr>
            <p:cNvSpPr/>
            <p:nvPr/>
          </p:nvSpPr>
          <p:spPr>
            <a:xfrm>
              <a:off x="4156655" y="2361945"/>
              <a:ext cx="1072050" cy="564010"/>
            </a:xfrm>
            <a:custGeom>
              <a:avLst/>
              <a:gdLst/>
              <a:ahLst/>
              <a:cxnLst/>
              <a:rect l="l" t="t" r="r" b="b"/>
              <a:pathLst>
                <a:path w="13944" h="7336" extrusionOk="0">
                  <a:moveTo>
                    <a:pt x="6972" y="1"/>
                  </a:moveTo>
                  <a:cubicBezTo>
                    <a:pt x="5346" y="1"/>
                    <a:pt x="3720" y="359"/>
                    <a:pt x="2480" y="1074"/>
                  </a:cubicBezTo>
                  <a:cubicBezTo>
                    <a:pt x="0" y="2507"/>
                    <a:pt x="0" y="4829"/>
                    <a:pt x="2480" y="6261"/>
                  </a:cubicBezTo>
                  <a:cubicBezTo>
                    <a:pt x="3720" y="6977"/>
                    <a:pt x="5346" y="7335"/>
                    <a:pt x="6972" y="7335"/>
                  </a:cubicBezTo>
                  <a:cubicBezTo>
                    <a:pt x="8597" y="7335"/>
                    <a:pt x="10223" y="6977"/>
                    <a:pt x="11463" y="6261"/>
                  </a:cubicBezTo>
                  <a:cubicBezTo>
                    <a:pt x="13943" y="4829"/>
                    <a:pt x="13943" y="2507"/>
                    <a:pt x="11463" y="1074"/>
                  </a:cubicBezTo>
                  <a:cubicBezTo>
                    <a:pt x="10223" y="359"/>
                    <a:pt x="8597" y="1"/>
                    <a:pt x="697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3918;p60">
              <a:extLst>
                <a:ext uri="{FF2B5EF4-FFF2-40B4-BE49-F238E27FC236}">
                  <a16:creationId xmlns:a16="http://schemas.microsoft.com/office/drawing/2014/main" id="{4F235355-25D3-D581-821E-2F000492EE71}"/>
                </a:ext>
              </a:extLst>
            </p:cNvPr>
            <p:cNvSpPr/>
            <p:nvPr/>
          </p:nvSpPr>
          <p:spPr>
            <a:xfrm>
              <a:off x="4156655" y="2333962"/>
              <a:ext cx="1072050" cy="563933"/>
            </a:xfrm>
            <a:custGeom>
              <a:avLst/>
              <a:gdLst/>
              <a:ahLst/>
              <a:cxnLst/>
              <a:rect l="l" t="t" r="r" b="b"/>
              <a:pathLst>
                <a:path w="13944" h="7335" extrusionOk="0">
                  <a:moveTo>
                    <a:pt x="6972" y="0"/>
                  </a:moveTo>
                  <a:cubicBezTo>
                    <a:pt x="5346" y="0"/>
                    <a:pt x="3720" y="358"/>
                    <a:pt x="2480" y="1075"/>
                  </a:cubicBezTo>
                  <a:cubicBezTo>
                    <a:pt x="0" y="2507"/>
                    <a:pt x="0" y="4829"/>
                    <a:pt x="2480" y="6261"/>
                  </a:cubicBezTo>
                  <a:cubicBezTo>
                    <a:pt x="3720" y="6977"/>
                    <a:pt x="5346" y="7335"/>
                    <a:pt x="6972" y="7335"/>
                  </a:cubicBezTo>
                  <a:cubicBezTo>
                    <a:pt x="8597" y="7335"/>
                    <a:pt x="10223" y="6977"/>
                    <a:pt x="11463" y="6261"/>
                  </a:cubicBezTo>
                  <a:cubicBezTo>
                    <a:pt x="13943" y="4829"/>
                    <a:pt x="13943" y="2507"/>
                    <a:pt x="11463" y="1075"/>
                  </a:cubicBezTo>
                  <a:cubicBezTo>
                    <a:pt x="10223" y="358"/>
                    <a:pt x="8597" y="0"/>
                    <a:pt x="6972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3919;p60">
              <a:extLst>
                <a:ext uri="{FF2B5EF4-FFF2-40B4-BE49-F238E27FC236}">
                  <a16:creationId xmlns:a16="http://schemas.microsoft.com/office/drawing/2014/main" id="{AFDAC8AD-831A-299E-F027-9C222E1E301D}"/>
                </a:ext>
              </a:extLst>
            </p:cNvPr>
            <p:cNvSpPr/>
            <p:nvPr/>
          </p:nvSpPr>
          <p:spPr>
            <a:xfrm>
              <a:off x="4299726" y="2518392"/>
              <a:ext cx="14300" cy="17529"/>
            </a:xfrm>
            <a:custGeom>
              <a:avLst/>
              <a:gdLst/>
              <a:ahLst/>
              <a:cxnLst/>
              <a:rect l="l" t="t" r="r" b="b"/>
              <a:pathLst>
                <a:path w="186" h="228" extrusionOk="0">
                  <a:moveTo>
                    <a:pt x="170" y="1"/>
                  </a:moveTo>
                  <a:lnTo>
                    <a:pt x="1" y="34"/>
                  </a:lnTo>
                  <a:lnTo>
                    <a:pt x="1" y="196"/>
                  </a:lnTo>
                  <a:lnTo>
                    <a:pt x="186" y="227"/>
                  </a:lnTo>
                  <a:lnTo>
                    <a:pt x="1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3920;p60">
              <a:extLst>
                <a:ext uri="{FF2B5EF4-FFF2-40B4-BE49-F238E27FC236}">
                  <a16:creationId xmlns:a16="http://schemas.microsoft.com/office/drawing/2014/main" id="{1E60AC3F-9698-6172-0632-0F2784450062}"/>
                </a:ext>
              </a:extLst>
            </p:cNvPr>
            <p:cNvSpPr/>
            <p:nvPr/>
          </p:nvSpPr>
          <p:spPr>
            <a:xfrm>
              <a:off x="4777449" y="2455045"/>
              <a:ext cx="14300" cy="17529"/>
            </a:xfrm>
            <a:custGeom>
              <a:avLst/>
              <a:gdLst/>
              <a:ahLst/>
              <a:cxnLst/>
              <a:rect l="l" t="t" r="r" b="b"/>
              <a:pathLst>
                <a:path w="186" h="228" extrusionOk="0">
                  <a:moveTo>
                    <a:pt x="0" y="1"/>
                  </a:moveTo>
                  <a:lnTo>
                    <a:pt x="15" y="227"/>
                  </a:lnTo>
                  <a:lnTo>
                    <a:pt x="185" y="194"/>
                  </a:lnTo>
                  <a:lnTo>
                    <a:pt x="185" y="3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3921;p60">
              <a:extLst>
                <a:ext uri="{FF2B5EF4-FFF2-40B4-BE49-F238E27FC236}">
                  <a16:creationId xmlns:a16="http://schemas.microsoft.com/office/drawing/2014/main" id="{A8431A69-2BCE-DFCD-773B-AD238D7CD1CF}"/>
                </a:ext>
              </a:extLst>
            </p:cNvPr>
            <p:cNvSpPr/>
            <p:nvPr/>
          </p:nvSpPr>
          <p:spPr>
            <a:xfrm>
              <a:off x="4299726" y="2359562"/>
              <a:ext cx="492432" cy="284004"/>
            </a:xfrm>
            <a:custGeom>
              <a:avLst/>
              <a:gdLst/>
              <a:ahLst/>
              <a:cxnLst/>
              <a:rect l="l" t="t" r="r" b="b"/>
              <a:pathLst>
                <a:path w="6405" h="3694" extrusionOk="0">
                  <a:moveTo>
                    <a:pt x="3917" y="1"/>
                  </a:moveTo>
                  <a:cubicBezTo>
                    <a:pt x="3900" y="1"/>
                    <a:pt x="3884" y="5"/>
                    <a:pt x="3871" y="12"/>
                  </a:cubicBezTo>
                  <a:lnTo>
                    <a:pt x="20" y="2235"/>
                  </a:lnTo>
                  <a:cubicBezTo>
                    <a:pt x="8" y="2243"/>
                    <a:pt x="1" y="2252"/>
                    <a:pt x="1" y="2262"/>
                  </a:cubicBezTo>
                  <a:cubicBezTo>
                    <a:pt x="1" y="2271"/>
                    <a:pt x="8" y="2281"/>
                    <a:pt x="20" y="2288"/>
                  </a:cubicBezTo>
                  <a:lnTo>
                    <a:pt x="2438" y="3683"/>
                  </a:lnTo>
                  <a:cubicBezTo>
                    <a:pt x="2450" y="3690"/>
                    <a:pt x="2466" y="3694"/>
                    <a:pt x="2483" y="3694"/>
                  </a:cubicBezTo>
                  <a:cubicBezTo>
                    <a:pt x="2499" y="3694"/>
                    <a:pt x="2515" y="3690"/>
                    <a:pt x="2528" y="3683"/>
                  </a:cubicBezTo>
                  <a:lnTo>
                    <a:pt x="6380" y="1460"/>
                  </a:lnTo>
                  <a:cubicBezTo>
                    <a:pt x="6405" y="1445"/>
                    <a:pt x="6405" y="1422"/>
                    <a:pt x="6380" y="1407"/>
                  </a:cubicBezTo>
                  <a:lnTo>
                    <a:pt x="3962" y="12"/>
                  </a:lnTo>
                  <a:cubicBezTo>
                    <a:pt x="3950" y="5"/>
                    <a:pt x="3933" y="1"/>
                    <a:pt x="391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3922;p60">
              <a:extLst>
                <a:ext uri="{FF2B5EF4-FFF2-40B4-BE49-F238E27FC236}">
                  <a16:creationId xmlns:a16="http://schemas.microsoft.com/office/drawing/2014/main" id="{D7E63DD5-8425-9B30-C85C-3594C0512A52}"/>
                </a:ext>
              </a:extLst>
            </p:cNvPr>
            <p:cNvSpPr/>
            <p:nvPr/>
          </p:nvSpPr>
          <p:spPr>
            <a:xfrm>
              <a:off x="4299726" y="2347108"/>
              <a:ext cx="492432" cy="284004"/>
            </a:xfrm>
            <a:custGeom>
              <a:avLst/>
              <a:gdLst/>
              <a:ahLst/>
              <a:cxnLst/>
              <a:rect l="l" t="t" r="r" b="b"/>
              <a:pathLst>
                <a:path w="6405" h="3694" extrusionOk="0">
                  <a:moveTo>
                    <a:pt x="3917" y="1"/>
                  </a:moveTo>
                  <a:cubicBezTo>
                    <a:pt x="3900" y="1"/>
                    <a:pt x="3884" y="4"/>
                    <a:pt x="3871" y="12"/>
                  </a:cubicBezTo>
                  <a:lnTo>
                    <a:pt x="20" y="2236"/>
                  </a:lnTo>
                  <a:cubicBezTo>
                    <a:pt x="8" y="2242"/>
                    <a:pt x="1" y="2251"/>
                    <a:pt x="1" y="2262"/>
                  </a:cubicBezTo>
                  <a:cubicBezTo>
                    <a:pt x="1" y="2271"/>
                    <a:pt x="8" y="2281"/>
                    <a:pt x="20" y="2288"/>
                  </a:cubicBezTo>
                  <a:lnTo>
                    <a:pt x="2438" y="3684"/>
                  </a:lnTo>
                  <a:cubicBezTo>
                    <a:pt x="2450" y="3691"/>
                    <a:pt x="2466" y="3694"/>
                    <a:pt x="2483" y="3694"/>
                  </a:cubicBezTo>
                  <a:cubicBezTo>
                    <a:pt x="2499" y="3694"/>
                    <a:pt x="2515" y="3691"/>
                    <a:pt x="2528" y="3684"/>
                  </a:cubicBezTo>
                  <a:lnTo>
                    <a:pt x="6380" y="1460"/>
                  </a:lnTo>
                  <a:cubicBezTo>
                    <a:pt x="6405" y="1445"/>
                    <a:pt x="6405" y="1422"/>
                    <a:pt x="6380" y="1407"/>
                  </a:cubicBezTo>
                  <a:lnTo>
                    <a:pt x="3962" y="12"/>
                  </a:lnTo>
                  <a:cubicBezTo>
                    <a:pt x="3950" y="4"/>
                    <a:pt x="3933" y="1"/>
                    <a:pt x="39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3923;p60">
              <a:extLst>
                <a:ext uri="{FF2B5EF4-FFF2-40B4-BE49-F238E27FC236}">
                  <a16:creationId xmlns:a16="http://schemas.microsoft.com/office/drawing/2014/main" id="{EC449BD1-ACE0-28F9-9B1D-ACE861F2355E}"/>
                </a:ext>
              </a:extLst>
            </p:cNvPr>
            <p:cNvSpPr/>
            <p:nvPr/>
          </p:nvSpPr>
          <p:spPr>
            <a:xfrm>
              <a:off x="4369301" y="2387238"/>
              <a:ext cx="398098" cy="229879"/>
            </a:xfrm>
            <a:custGeom>
              <a:avLst/>
              <a:gdLst/>
              <a:ahLst/>
              <a:cxnLst/>
              <a:rect l="l" t="t" r="r" b="b"/>
              <a:pathLst>
                <a:path w="5178" h="2990" extrusionOk="0">
                  <a:moveTo>
                    <a:pt x="3555" y="1"/>
                  </a:moveTo>
                  <a:lnTo>
                    <a:pt x="3223" y="192"/>
                  </a:lnTo>
                  <a:lnTo>
                    <a:pt x="2686" y="502"/>
                  </a:lnTo>
                  <a:lnTo>
                    <a:pt x="1074" y="1432"/>
                  </a:lnTo>
                  <a:lnTo>
                    <a:pt x="806" y="1588"/>
                  </a:lnTo>
                  <a:lnTo>
                    <a:pt x="537" y="1743"/>
                  </a:lnTo>
                  <a:lnTo>
                    <a:pt x="269" y="1898"/>
                  </a:lnTo>
                  <a:lnTo>
                    <a:pt x="0" y="2053"/>
                  </a:lnTo>
                  <a:lnTo>
                    <a:pt x="260" y="2204"/>
                  </a:lnTo>
                  <a:cubicBezTo>
                    <a:pt x="266" y="2206"/>
                    <a:pt x="323" y="2240"/>
                    <a:pt x="323" y="2240"/>
                  </a:cubicBezTo>
                  <a:lnTo>
                    <a:pt x="520" y="2353"/>
                  </a:lnTo>
                  <a:lnTo>
                    <a:pt x="1041" y="2653"/>
                  </a:lnTo>
                  <a:lnTo>
                    <a:pt x="1301" y="2804"/>
                  </a:lnTo>
                  <a:lnTo>
                    <a:pt x="1624" y="2990"/>
                  </a:lnTo>
                  <a:lnTo>
                    <a:pt x="2224" y="2644"/>
                  </a:lnTo>
                  <a:lnTo>
                    <a:pt x="2492" y="2488"/>
                  </a:lnTo>
                  <a:lnTo>
                    <a:pt x="2761" y="2333"/>
                  </a:lnTo>
                  <a:lnTo>
                    <a:pt x="3029" y="2178"/>
                  </a:lnTo>
                  <a:lnTo>
                    <a:pt x="3298" y="2023"/>
                  </a:lnTo>
                  <a:lnTo>
                    <a:pt x="3566" y="1868"/>
                  </a:lnTo>
                  <a:lnTo>
                    <a:pt x="3835" y="1713"/>
                  </a:lnTo>
                  <a:lnTo>
                    <a:pt x="4040" y="1594"/>
                  </a:lnTo>
                  <a:lnTo>
                    <a:pt x="4309" y="1439"/>
                  </a:lnTo>
                  <a:lnTo>
                    <a:pt x="4339" y="1422"/>
                  </a:lnTo>
                  <a:lnTo>
                    <a:pt x="4373" y="1403"/>
                  </a:lnTo>
                  <a:lnTo>
                    <a:pt x="4641" y="1248"/>
                  </a:lnTo>
                  <a:lnTo>
                    <a:pt x="4862" y="1120"/>
                  </a:lnTo>
                  <a:lnTo>
                    <a:pt x="5178" y="938"/>
                  </a:lnTo>
                  <a:lnTo>
                    <a:pt x="4918" y="788"/>
                  </a:lnTo>
                  <a:lnTo>
                    <a:pt x="4620" y="617"/>
                  </a:lnTo>
                  <a:lnTo>
                    <a:pt x="4397" y="487"/>
                  </a:lnTo>
                  <a:lnTo>
                    <a:pt x="4137" y="338"/>
                  </a:lnTo>
                  <a:lnTo>
                    <a:pt x="3820" y="154"/>
                  </a:lnTo>
                  <a:lnTo>
                    <a:pt x="355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3924;p60">
              <a:extLst>
                <a:ext uri="{FF2B5EF4-FFF2-40B4-BE49-F238E27FC236}">
                  <a16:creationId xmlns:a16="http://schemas.microsoft.com/office/drawing/2014/main" id="{2D83B951-964F-5520-0140-35D5DCF18737}"/>
                </a:ext>
              </a:extLst>
            </p:cNvPr>
            <p:cNvSpPr/>
            <p:nvPr/>
          </p:nvSpPr>
          <p:spPr>
            <a:xfrm>
              <a:off x="4443181" y="2429982"/>
              <a:ext cx="87415" cy="50127"/>
            </a:xfrm>
            <a:custGeom>
              <a:avLst/>
              <a:gdLst/>
              <a:ahLst/>
              <a:cxnLst/>
              <a:rect l="l" t="t" r="r" b="b"/>
              <a:pathLst>
                <a:path w="1137" h="652" extrusionOk="0">
                  <a:moveTo>
                    <a:pt x="841" y="0"/>
                  </a:moveTo>
                  <a:lnTo>
                    <a:pt x="1" y="484"/>
                  </a:lnTo>
                  <a:lnTo>
                    <a:pt x="272" y="641"/>
                  </a:lnTo>
                  <a:cubicBezTo>
                    <a:pt x="285" y="648"/>
                    <a:pt x="301" y="652"/>
                    <a:pt x="317" y="652"/>
                  </a:cubicBezTo>
                  <a:cubicBezTo>
                    <a:pt x="333" y="652"/>
                    <a:pt x="350" y="648"/>
                    <a:pt x="362" y="641"/>
                  </a:cubicBezTo>
                  <a:lnTo>
                    <a:pt x="1111" y="208"/>
                  </a:lnTo>
                  <a:cubicBezTo>
                    <a:pt x="1137" y="195"/>
                    <a:pt x="1137" y="171"/>
                    <a:pt x="1111" y="157"/>
                  </a:cubicBezTo>
                  <a:lnTo>
                    <a:pt x="84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3925;p60">
              <a:extLst>
                <a:ext uri="{FF2B5EF4-FFF2-40B4-BE49-F238E27FC236}">
                  <a16:creationId xmlns:a16="http://schemas.microsoft.com/office/drawing/2014/main" id="{8B90C1A2-B4E6-F145-AFC4-8E6F0A5AAE9A}"/>
                </a:ext>
              </a:extLst>
            </p:cNvPr>
            <p:cNvSpPr/>
            <p:nvPr/>
          </p:nvSpPr>
          <p:spPr>
            <a:xfrm>
              <a:off x="4463093" y="2423371"/>
              <a:ext cx="42977" cy="23680"/>
            </a:xfrm>
            <a:custGeom>
              <a:avLst/>
              <a:gdLst/>
              <a:ahLst/>
              <a:cxnLst/>
              <a:rect l="l" t="t" r="r" b="b"/>
              <a:pathLst>
                <a:path w="559" h="308" extrusionOk="0">
                  <a:moveTo>
                    <a:pt x="407" y="1"/>
                  </a:moveTo>
                  <a:cubicBezTo>
                    <a:pt x="391" y="1"/>
                    <a:pt x="375" y="4"/>
                    <a:pt x="362" y="12"/>
                  </a:cubicBezTo>
                  <a:lnTo>
                    <a:pt x="1" y="220"/>
                  </a:lnTo>
                  <a:lnTo>
                    <a:pt x="152" y="308"/>
                  </a:lnTo>
                  <a:lnTo>
                    <a:pt x="558" y="73"/>
                  </a:lnTo>
                  <a:lnTo>
                    <a:pt x="453" y="12"/>
                  </a:lnTo>
                  <a:cubicBezTo>
                    <a:pt x="440" y="4"/>
                    <a:pt x="424" y="1"/>
                    <a:pt x="407" y="1"/>
                  </a:cubicBez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3926;p60">
              <a:extLst>
                <a:ext uri="{FF2B5EF4-FFF2-40B4-BE49-F238E27FC236}">
                  <a16:creationId xmlns:a16="http://schemas.microsoft.com/office/drawing/2014/main" id="{676BAEAC-1B48-25ED-8FA0-E64C80AEB0D7}"/>
                </a:ext>
              </a:extLst>
            </p:cNvPr>
            <p:cNvSpPr/>
            <p:nvPr/>
          </p:nvSpPr>
          <p:spPr>
            <a:xfrm>
              <a:off x="4431342" y="2441360"/>
              <a:ext cx="41440" cy="24833"/>
            </a:xfrm>
            <a:custGeom>
              <a:avLst/>
              <a:gdLst/>
              <a:ahLst/>
              <a:cxnLst/>
              <a:rect l="l" t="t" r="r" b="b"/>
              <a:pathLst>
                <a:path w="539" h="323" extrusionOk="0">
                  <a:moveTo>
                    <a:pt x="388" y="1"/>
                  </a:moveTo>
                  <a:lnTo>
                    <a:pt x="26" y="210"/>
                  </a:lnTo>
                  <a:cubicBezTo>
                    <a:pt x="0" y="224"/>
                    <a:pt x="0" y="247"/>
                    <a:pt x="26" y="262"/>
                  </a:cubicBezTo>
                  <a:lnTo>
                    <a:pt x="132" y="323"/>
                  </a:lnTo>
                  <a:lnTo>
                    <a:pt x="539" y="89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3927;p60">
              <a:extLst>
                <a:ext uri="{FF2B5EF4-FFF2-40B4-BE49-F238E27FC236}">
                  <a16:creationId xmlns:a16="http://schemas.microsoft.com/office/drawing/2014/main" id="{A72C1D94-7DB1-3935-6FCC-D2D102458218}"/>
                </a:ext>
              </a:extLst>
            </p:cNvPr>
            <p:cNvSpPr/>
            <p:nvPr/>
          </p:nvSpPr>
          <p:spPr>
            <a:xfrm>
              <a:off x="4724479" y="2449279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3928;p60">
              <a:extLst>
                <a:ext uri="{FF2B5EF4-FFF2-40B4-BE49-F238E27FC236}">
                  <a16:creationId xmlns:a16="http://schemas.microsoft.com/office/drawing/2014/main" id="{5175A111-A8D8-7A46-B9C0-B7C172289C12}"/>
                </a:ext>
              </a:extLst>
            </p:cNvPr>
            <p:cNvSpPr/>
            <p:nvPr/>
          </p:nvSpPr>
          <p:spPr>
            <a:xfrm>
              <a:off x="4703876" y="246119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3929;p60">
              <a:extLst>
                <a:ext uri="{FF2B5EF4-FFF2-40B4-BE49-F238E27FC236}">
                  <a16:creationId xmlns:a16="http://schemas.microsoft.com/office/drawing/2014/main" id="{6B177CC0-3251-6626-7A95-17C4A4EB1EC4}"/>
                </a:ext>
              </a:extLst>
            </p:cNvPr>
            <p:cNvSpPr/>
            <p:nvPr/>
          </p:nvSpPr>
          <p:spPr>
            <a:xfrm>
              <a:off x="4683196" y="2473188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61" y="130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3930;p60">
              <a:extLst>
                <a:ext uri="{FF2B5EF4-FFF2-40B4-BE49-F238E27FC236}">
                  <a16:creationId xmlns:a16="http://schemas.microsoft.com/office/drawing/2014/main" id="{8E6975D7-74CF-A739-106E-E0100E59D80C}"/>
                </a:ext>
              </a:extLst>
            </p:cNvPr>
            <p:cNvSpPr/>
            <p:nvPr/>
          </p:nvSpPr>
          <p:spPr>
            <a:xfrm>
              <a:off x="4662592" y="248502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0"/>
                  </a:moveTo>
                  <a:lnTo>
                    <a:pt x="0" y="137"/>
                  </a:lnTo>
                  <a:lnTo>
                    <a:pt x="225" y="266"/>
                  </a:lnTo>
                  <a:lnTo>
                    <a:pt x="460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3931;p60">
              <a:extLst>
                <a:ext uri="{FF2B5EF4-FFF2-40B4-BE49-F238E27FC236}">
                  <a16:creationId xmlns:a16="http://schemas.microsoft.com/office/drawing/2014/main" id="{6F7FB8D9-6412-C38D-AD96-93F35BE2D1B4}"/>
                </a:ext>
              </a:extLst>
            </p:cNvPr>
            <p:cNvSpPr/>
            <p:nvPr/>
          </p:nvSpPr>
          <p:spPr>
            <a:xfrm>
              <a:off x="4641912" y="2496943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61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3932;p60">
              <a:extLst>
                <a:ext uri="{FF2B5EF4-FFF2-40B4-BE49-F238E27FC236}">
                  <a16:creationId xmlns:a16="http://schemas.microsoft.com/office/drawing/2014/main" id="{25D629A6-B8C7-8DFD-8F5A-A9E009417385}"/>
                </a:ext>
              </a:extLst>
            </p:cNvPr>
            <p:cNvSpPr/>
            <p:nvPr/>
          </p:nvSpPr>
          <p:spPr>
            <a:xfrm>
              <a:off x="4621309" y="2508936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4" y="0"/>
                  </a:moveTo>
                  <a:lnTo>
                    <a:pt x="0" y="135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3933;p60">
              <a:extLst>
                <a:ext uri="{FF2B5EF4-FFF2-40B4-BE49-F238E27FC236}">
                  <a16:creationId xmlns:a16="http://schemas.microsoft.com/office/drawing/2014/main" id="{D241B7B4-376F-7CBF-1CEE-D4E1CBC74136}"/>
                </a:ext>
              </a:extLst>
            </p:cNvPr>
            <p:cNvSpPr/>
            <p:nvPr/>
          </p:nvSpPr>
          <p:spPr>
            <a:xfrm>
              <a:off x="4600551" y="252077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7"/>
                  </a:lnTo>
                  <a:lnTo>
                    <a:pt x="227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3934;p60">
              <a:extLst>
                <a:ext uri="{FF2B5EF4-FFF2-40B4-BE49-F238E27FC236}">
                  <a16:creationId xmlns:a16="http://schemas.microsoft.com/office/drawing/2014/main" id="{34C97A5F-78AE-C0BF-0165-BF3EEAD3C03B}"/>
                </a:ext>
              </a:extLst>
            </p:cNvPr>
            <p:cNvSpPr/>
            <p:nvPr/>
          </p:nvSpPr>
          <p:spPr>
            <a:xfrm>
              <a:off x="4579948" y="2532692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3935;p60">
              <a:extLst>
                <a:ext uri="{FF2B5EF4-FFF2-40B4-BE49-F238E27FC236}">
                  <a16:creationId xmlns:a16="http://schemas.microsoft.com/office/drawing/2014/main" id="{04E64482-7DFB-B49E-49D8-25D7525DD660}"/>
                </a:ext>
              </a:extLst>
            </p:cNvPr>
            <p:cNvSpPr/>
            <p:nvPr/>
          </p:nvSpPr>
          <p:spPr>
            <a:xfrm>
              <a:off x="4559230" y="2544685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3936;p60">
              <a:extLst>
                <a:ext uri="{FF2B5EF4-FFF2-40B4-BE49-F238E27FC236}">
                  <a16:creationId xmlns:a16="http://schemas.microsoft.com/office/drawing/2014/main" id="{B00185FA-37BD-A671-A6EC-D9035C81C57B}"/>
                </a:ext>
              </a:extLst>
            </p:cNvPr>
            <p:cNvSpPr/>
            <p:nvPr/>
          </p:nvSpPr>
          <p:spPr>
            <a:xfrm>
              <a:off x="4538627" y="2556601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3937;p60">
              <a:extLst>
                <a:ext uri="{FF2B5EF4-FFF2-40B4-BE49-F238E27FC236}">
                  <a16:creationId xmlns:a16="http://schemas.microsoft.com/office/drawing/2014/main" id="{5CD288A6-71BC-116D-D523-37DF697542BE}"/>
                </a:ext>
              </a:extLst>
            </p:cNvPr>
            <p:cNvSpPr/>
            <p:nvPr/>
          </p:nvSpPr>
          <p:spPr>
            <a:xfrm>
              <a:off x="4517946" y="2568440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3938;p60">
              <a:extLst>
                <a:ext uri="{FF2B5EF4-FFF2-40B4-BE49-F238E27FC236}">
                  <a16:creationId xmlns:a16="http://schemas.microsoft.com/office/drawing/2014/main" id="{CBCB1430-3E1D-1A4E-87AC-D63391EFDA56}"/>
                </a:ext>
              </a:extLst>
            </p:cNvPr>
            <p:cNvSpPr/>
            <p:nvPr/>
          </p:nvSpPr>
          <p:spPr>
            <a:xfrm>
              <a:off x="4476700" y="2580433"/>
              <a:ext cx="56124" cy="32368"/>
            </a:xfrm>
            <a:custGeom>
              <a:avLst/>
              <a:gdLst/>
              <a:ahLst/>
              <a:cxnLst/>
              <a:rect l="l" t="t" r="r" b="b"/>
              <a:pathLst>
                <a:path w="730" h="421" extrusionOk="0">
                  <a:moveTo>
                    <a:pt x="504" y="0"/>
                  </a:moveTo>
                  <a:lnTo>
                    <a:pt x="1" y="291"/>
                  </a:lnTo>
                  <a:lnTo>
                    <a:pt x="227" y="420"/>
                  </a:lnTo>
                  <a:lnTo>
                    <a:pt x="729" y="13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3939;p60">
              <a:extLst>
                <a:ext uri="{FF2B5EF4-FFF2-40B4-BE49-F238E27FC236}">
                  <a16:creationId xmlns:a16="http://schemas.microsoft.com/office/drawing/2014/main" id="{B30D8710-8E07-7CB0-D3EB-98003C76347A}"/>
                </a:ext>
              </a:extLst>
            </p:cNvPr>
            <p:cNvSpPr/>
            <p:nvPr/>
          </p:nvSpPr>
          <p:spPr>
            <a:xfrm>
              <a:off x="4704491" y="243774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0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0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3940;p60">
              <a:extLst>
                <a:ext uri="{FF2B5EF4-FFF2-40B4-BE49-F238E27FC236}">
                  <a16:creationId xmlns:a16="http://schemas.microsoft.com/office/drawing/2014/main" id="{325F19C3-DF70-06B6-C518-DDF16636476E}"/>
                </a:ext>
              </a:extLst>
            </p:cNvPr>
            <p:cNvSpPr/>
            <p:nvPr/>
          </p:nvSpPr>
          <p:spPr>
            <a:xfrm>
              <a:off x="4683888" y="244966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7"/>
                  </a:lnTo>
                  <a:lnTo>
                    <a:pt x="460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3941;p60">
              <a:extLst>
                <a:ext uri="{FF2B5EF4-FFF2-40B4-BE49-F238E27FC236}">
                  <a16:creationId xmlns:a16="http://schemas.microsoft.com/office/drawing/2014/main" id="{2700E61A-9907-B0FD-F369-1F4B1C9AE9A0}"/>
                </a:ext>
              </a:extLst>
            </p:cNvPr>
            <p:cNvSpPr/>
            <p:nvPr/>
          </p:nvSpPr>
          <p:spPr>
            <a:xfrm>
              <a:off x="4663207" y="2461579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3942;p60">
              <a:extLst>
                <a:ext uri="{FF2B5EF4-FFF2-40B4-BE49-F238E27FC236}">
                  <a16:creationId xmlns:a16="http://schemas.microsoft.com/office/drawing/2014/main" id="{FD675F0B-A7D8-0F6F-F303-5D3647708C8F}"/>
                </a:ext>
              </a:extLst>
            </p:cNvPr>
            <p:cNvSpPr/>
            <p:nvPr/>
          </p:nvSpPr>
          <p:spPr>
            <a:xfrm>
              <a:off x="4642604" y="2473496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3943;p60">
              <a:extLst>
                <a:ext uri="{FF2B5EF4-FFF2-40B4-BE49-F238E27FC236}">
                  <a16:creationId xmlns:a16="http://schemas.microsoft.com/office/drawing/2014/main" id="{CCB44282-2A58-119E-29D7-751C325EC35A}"/>
                </a:ext>
              </a:extLst>
            </p:cNvPr>
            <p:cNvSpPr/>
            <p:nvPr/>
          </p:nvSpPr>
          <p:spPr>
            <a:xfrm>
              <a:off x="4621847" y="2485412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3944;p60">
              <a:extLst>
                <a:ext uri="{FF2B5EF4-FFF2-40B4-BE49-F238E27FC236}">
                  <a16:creationId xmlns:a16="http://schemas.microsoft.com/office/drawing/2014/main" id="{44D126EB-BEEE-298E-C5EF-2E428CBFE07A}"/>
                </a:ext>
              </a:extLst>
            </p:cNvPr>
            <p:cNvSpPr/>
            <p:nvPr/>
          </p:nvSpPr>
          <p:spPr>
            <a:xfrm>
              <a:off x="4601243" y="2497405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3945;p60">
              <a:extLst>
                <a:ext uri="{FF2B5EF4-FFF2-40B4-BE49-F238E27FC236}">
                  <a16:creationId xmlns:a16="http://schemas.microsoft.com/office/drawing/2014/main" id="{CFCBE0B1-68CE-AA2D-7EB9-A860F269E494}"/>
                </a:ext>
              </a:extLst>
            </p:cNvPr>
            <p:cNvSpPr/>
            <p:nvPr/>
          </p:nvSpPr>
          <p:spPr>
            <a:xfrm>
              <a:off x="4580563" y="2509244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3946;p60">
              <a:extLst>
                <a:ext uri="{FF2B5EF4-FFF2-40B4-BE49-F238E27FC236}">
                  <a16:creationId xmlns:a16="http://schemas.microsoft.com/office/drawing/2014/main" id="{0A30E00F-5C8F-6A53-D39B-55C9BBEAA9AB}"/>
                </a:ext>
              </a:extLst>
            </p:cNvPr>
            <p:cNvSpPr/>
            <p:nvPr/>
          </p:nvSpPr>
          <p:spPr>
            <a:xfrm>
              <a:off x="4559922" y="2521160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3947;p60">
              <a:extLst>
                <a:ext uri="{FF2B5EF4-FFF2-40B4-BE49-F238E27FC236}">
                  <a16:creationId xmlns:a16="http://schemas.microsoft.com/office/drawing/2014/main" id="{D7D5BB71-D229-D296-9594-FFC404F68F61}"/>
                </a:ext>
              </a:extLst>
            </p:cNvPr>
            <p:cNvSpPr/>
            <p:nvPr/>
          </p:nvSpPr>
          <p:spPr>
            <a:xfrm>
              <a:off x="4539242" y="2533153"/>
              <a:ext cx="35520" cy="20374"/>
            </a:xfrm>
            <a:custGeom>
              <a:avLst/>
              <a:gdLst/>
              <a:ahLst/>
              <a:cxnLst/>
              <a:rect l="l" t="t" r="r" b="b"/>
              <a:pathLst>
                <a:path w="462" h="265" extrusionOk="0">
                  <a:moveTo>
                    <a:pt x="235" y="0"/>
                  </a:moveTo>
                  <a:lnTo>
                    <a:pt x="1" y="136"/>
                  </a:lnTo>
                  <a:lnTo>
                    <a:pt x="227" y="265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3948;p60">
              <a:extLst>
                <a:ext uri="{FF2B5EF4-FFF2-40B4-BE49-F238E27FC236}">
                  <a16:creationId xmlns:a16="http://schemas.microsoft.com/office/drawing/2014/main" id="{3E6BAC2A-7939-9C89-9BC8-CB3376B153F5}"/>
                </a:ext>
              </a:extLst>
            </p:cNvPr>
            <p:cNvSpPr/>
            <p:nvPr/>
          </p:nvSpPr>
          <p:spPr>
            <a:xfrm>
              <a:off x="4518676" y="2544992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3949;p60">
              <a:extLst>
                <a:ext uri="{FF2B5EF4-FFF2-40B4-BE49-F238E27FC236}">
                  <a16:creationId xmlns:a16="http://schemas.microsoft.com/office/drawing/2014/main" id="{60AD2E85-E890-3F5D-DBAE-937B8C1373B4}"/>
                </a:ext>
              </a:extLst>
            </p:cNvPr>
            <p:cNvSpPr/>
            <p:nvPr/>
          </p:nvSpPr>
          <p:spPr>
            <a:xfrm>
              <a:off x="4497996" y="2556985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3950;p60">
              <a:extLst>
                <a:ext uri="{FF2B5EF4-FFF2-40B4-BE49-F238E27FC236}">
                  <a16:creationId xmlns:a16="http://schemas.microsoft.com/office/drawing/2014/main" id="{36A0134D-B178-3D62-EE68-806EDD16F2B1}"/>
                </a:ext>
              </a:extLst>
            </p:cNvPr>
            <p:cNvSpPr/>
            <p:nvPr/>
          </p:nvSpPr>
          <p:spPr>
            <a:xfrm>
              <a:off x="4477392" y="2568901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3951;p60">
              <a:extLst>
                <a:ext uri="{FF2B5EF4-FFF2-40B4-BE49-F238E27FC236}">
                  <a16:creationId xmlns:a16="http://schemas.microsoft.com/office/drawing/2014/main" id="{2A7192A3-26AF-4E30-A027-17252D342DAF}"/>
                </a:ext>
              </a:extLst>
            </p:cNvPr>
            <p:cNvSpPr/>
            <p:nvPr/>
          </p:nvSpPr>
          <p:spPr>
            <a:xfrm>
              <a:off x="4456712" y="2580741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3952;p60">
              <a:extLst>
                <a:ext uri="{FF2B5EF4-FFF2-40B4-BE49-F238E27FC236}">
                  <a16:creationId xmlns:a16="http://schemas.microsoft.com/office/drawing/2014/main" id="{D945269D-84F0-2368-C734-DC8DA705573C}"/>
                </a:ext>
              </a:extLst>
            </p:cNvPr>
            <p:cNvSpPr/>
            <p:nvPr/>
          </p:nvSpPr>
          <p:spPr>
            <a:xfrm>
              <a:off x="4684503" y="2426215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1"/>
                  </a:moveTo>
                  <a:lnTo>
                    <a:pt x="0" y="136"/>
                  </a:lnTo>
                  <a:lnTo>
                    <a:pt x="226" y="265"/>
                  </a:lnTo>
                  <a:lnTo>
                    <a:pt x="461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3953;p60">
              <a:extLst>
                <a:ext uri="{FF2B5EF4-FFF2-40B4-BE49-F238E27FC236}">
                  <a16:creationId xmlns:a16="http://schemas.microsoft.com/office/drawing/2014/main" id="{E171FF41-6BE3-1969-428C-F00EE5AFB8BB}"/>
                </a:ext>
              </a:extLst>
            </p:cNvPr>
            <p:cNvSpPr/>
            <p:nvPr/>
          </p:nvSpPr>
          <p:spPr>
            <a:xfrm>
              <a:off x="4663899" y="243805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7"/>
                  </a:lnTo>
                  <a:lnTo>
                    <a:pt x="225" y="267"/>
                  </a:lnTo>
                  <a:lnTo>
                    <a:pt x="459" y="132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3954;p60">
              <a:extLst>
                <a:ext uri="{FF2B5EF4-FFF2-40B4-BE49-F238E27FC236}">
                  <a16:creationId xmlns:a16="http://schemas.microsoft.com/office/drawing/2014/main" id="{39929340-3F60-121C-3D58-FCC0AF085320}"/>
                </a:ext>
              </a:extLst>
            </p:cNvPr>
            <p:cNvSpPr/>
            <p:nvPr/>
          </p:nvSpPr>
          <p:spPr>
            <a:xfrm>
              <a:off x="4643142" y="2450048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3955;p60">
              <a:extLst>
                <a:ext uri="{FF2B5EF4-FFF2-40B4-BE49-F238E27FC236}">
                  <a16:creationId xmlns:a16="http://schemas.microsoft.com/office/drawing/2014/main" id="{7F1B0F32-7D3A-22A2-A200-EDA4BE4CF8E9}"/>
                </a:ext>
              </a:extLst>
            </p:cNvPr>
            <p:cNvSpPr/>
            <p:nvPr/>
          </p:nvSpPr>
          <p:spPr>
            <a:xfrm>
              <a:off x="4622539" y="246196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3956;p60">
              <a:extLst>
                <a:ext uri="{FF2B5EF4-FFF2-40B4-BE49-F238E27FC236}">
                  <a16:creationId xmlns:a16="http://schemas.microsoft.com/office/drawing/2014/main" id="{90105952-5FE1-1B5C-14D7-FB256E51FF9C}"/>
                </a:ext>
              </a:extLst>
            </p:cNvPr>
            <p:cNvSpPr/>
            <p:nvPr/>
          </p:nvSpPr>
          <p:spPr>
            <a:xfrm>
              <a:off x="4601858" y="2473957"/>
              <a:ext cx="35520" cy="20374"/>
            </a:xfrm>
            <a:custGeom>
              <a:avLst/>
              <a:gdLst/>
              <a:ahLst/>
              <a:cxnLst/>
              <a:rect l="l" t="t" r="r" b="b"/>
              <a:pathLst>
                <a:path w="462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5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3957;p60">
              <a:extLst>
                <a:ext uri="{FF2B5EF4-FFF2-40B4-BE49-F238E27FC236}">
                  <a16:creationId xmlns:a16="http://schemas.microsoft.com/office/drawing/2014/main" id="{1444D134-168C-780C-0521-7217505B084C}"/>
                </a:ext>
              </a:extLst>
            </p:cNvPr>
            <p:cNvSpPr/>
            <p:nvPr/>
          </p:nvSpPr>
          <p:spPr>
            <a:xfrm>
              <a:off x="4581255" y="248579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3958;p60">
              <a:extLst>
                <a:ext uri="{FF2B5EF4-FFF2-40B4-BE49-F238E27FC236}">
                  <a16:creationId xmlns:a16="http://schemas.microsoft.com/office/drawing/2014/main" id="{FC9452E8-3818-4EDE-63F8-40EFEA12DA88}"/>
                </a:ext>
              </a:extLst>
            </p:cNvPr>
            <p:cNvSpPr/>
            <p:nvPr/>
          </p:nvSpPr>
          <p:spPr>
            <a:xfrm>
              <a:off x="4560575" y="2497712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7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3959;p60">
              <a:extLst>
                <a:ext uri="{FF2B5EF4-FFF2-40B4-BE49-F238E27FC236}">
                  <a16:creationId xmlns:a16="http://schemas.microsoft.com/office/drawing/2014/main" id="{62BAA156-1B2F-F75B-F933-41566915DA78}"/>
                </a:ext>
              </a:extLst>
            </p:cNvPr>
            <p:cNvSpPr/>
            <p:nvPr/>
          </p:nvSpPr>
          <p:spPr>
            <a:xfrm>
              <a:off x="4539971" y="2509705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3960;p60">
              <a:extLst>
                <a:ext uri="{FF2B5EF4-FFF2-40B4-BE49-F238E27FC236}">
                  <a16:creationId xmlns:a16="http://schemas.microsoft.com/office/drawing/2014/main" id="{BAFED90D-9A8F-8AF8-8A9A-84613BC0046A}"/>
                </a:ext>
              </a:extLst>
            </p:cNvPr>
            <p:cNvSpPr/>
            <p:nvPr/>
          </p:nvSpPr>
          <p:spPr>
            <a:xfrm>
              <a:off x="4519291" y="2521544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3961;p60">
              <a:extLst>
                <a:ext uri="{FF2B5EF4-FFF2-40B4-BE49-F238E27FC236}">
                  <a16:creationId xmlns:a16="http://schemas.microsoft.com/office/drawing/2014/main" id="{11417657-B950-15B1-BE19-ACF7E01C8C53}"/>
                </a:ext>
              </a:extLst>
            </p:cNvPr>
            <p:cNvSpPr/>
            <p:nvPr/>
          </p:nvSpPr>
          <p:spPr>
            <a:xfrm>
              <a:off x="4498688" y="253346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7"/>
                  </a:lnTo>
                  <a:lnTo>
                    <a:pt x="460" y="132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3962;p60">
              <a:extLst>
                <a:ext uri="{FF2B5EF4-FFF2-40B4-BE49-F238E27FC236}">
                  <a16:creationId xmlns:a16="http://schemas.microsoft.com/office/drawing/2014/main" id="{317311D2-4F89-1C86-94C2-AC3120743F65}"/>
                </a:ext>
              </a:extLst>
            </p:cNvPr>
            <p:cNvSpPr/>
            <p:nvPr/>
          </p:nvSpPr>
          <p:spPr>
            <a:xfrm>
              <a:off x="4478007" y="254545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0" y="135"/>
                  </a:lnTo>
                  <a:lnTo>
                    <a:pt x="227" y="266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3963;p60">
              <a:extLst>
                <a:ext uri="{FF2B5EF4-FFF2-40B4-BE49-F238E27FC236}">
                  <a16:creationId xmlns:a16="http://schemas.microsoft.com/office/drawing/2014/main" id="{46DBEAAE-E1EA-46E0-F2C0-F59752FA32CB}"/>
                </a:ext>
              </a:extLst>
            </p:cNvPr>
            <p:cNvSpPr/>
            <p:nvPr/>
          </p:nvSpPr>
          <p:spPr>
            <a:xfrm>
              <a:off x="4457404" y="255729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3964;p60">
              <a:extLst>
                <a:ext uri="{FF2B5EF4-FFF2-40B4-BE49-F238E27FC236}">
                  <a16:creationId xmlns:a16="http://schemas.microsoft.com/office/drawing/2014/main" id="{AD2D8255-0314-E376-0A9C-788504927977}"/>
                </a:ext>
              </a:extLst>
            </p:cNvPr>
            <p:cNvSpPr/>
            <p:nvPr/>
          </p:nvSpPr>
          <p:spPr>
            <a:xfrm>
              <a:off x="4416812" y="2545761"/>
              <a:ext cx="56047" cy="43977"/>
            </a:xfrm>
            <a:custGeom>
              <a:avLst/>
              <a:gdLst/>
              <a:ahLst/>
              <a:cxnLst/>
              <a:rect l="l" t="t" r="r" b="b"/>
              <a:pathLst>
                <a:path w="729" h="572" extrusionOk="0">
                  <a:moveTo>
                    <a:pt x="503" y="1"/>
                  </a:moveTo>
                  <a:cubicBezTo>
                    <a:pt x="258" y="143"/>
                    <a:pt x="0" y="291"/>
                    <a:pt x="0" y="291"/>
                  </a:cubicBezTo>
                  <a:cubicBezTo>
                    <a:pt x="0" y="291"/>
                    <a:pt x="25" y="306"/>
                    <a:pt x="486" y="572"/>
                  </a:cubicBezTo>
                  <a:lnTo>
                    <a:pt x="720" y="437"/>
                  </a:lnTo>
                  <a:lnTo>
                    <a:pt x="460" y="286"/>
                  </a:lnTo>
                  <a:lnTo>
                    <a:pt x="729" y="13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3965;p60">
              <a:extLst>
                <a:ext uri="{FF2B5EF4-FFF2-40B4-BE49-F238E27FC236}">
                  <a16:creationId xmlns:a16="http://schemas.microsoft.com/office/drawing/2014/main" id="{84834C15-5065-AB9F-57AA-E32ED94B4072}"/>
                </a:ext>
              </a:extLst>
            </p:cNvPr>
            <p:cNvSpPr/>
            <p:nvPr/>
          </p:nvSpPr>
          <p:spPr>
            <a:xfrm>
              <a:off x="4643834" y="2414607"/>
              <a:ext cx="56124" cy="32444"/>
            </a:xfrm>
            <a:custGeom>
              <a:avLst/>
              <a:gdLst/>
              <a:ahLst/>
              <a:cxnLst/>
              <a:rect l="l" t="t" r="r" b="b"/>
              <a:pathLst>
                <a:path w="730" h="422" extrusionOk="0">
                  <a:moveTo>
                    <a:pt x="503" y="1"/>
                  </a:moveTo>
                  <a:lnTo>
                    <a:pt x="1" y="291"/>
                  </a:lnTo>
                  <a:lnTo>
                    <a:pt x="226" y="422"/>
                  </a:lnTo>
                  <a:lnTo>
                    <a:pt x="729" y="131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3966;p60">
              <a:extLst>
                <a:ext uri="{FF2B5EF4-FFF2-40B4-BE49-F238E27FC236}">
                  <a16:creationId xmlns:a16="http://schemas.microsoft.com/office/drawing/2014/main" id="{9DFC37EF-826C-92E1-8FDB-436C8F067D88}"/>
                </a:ext>
              </a:extLst>
            </p:cNvPr>
            <p:cNvSpPr/>
            <p:nvPr/>
          </p:nvSpPr>
          <p:spPr>
            <a:xfrm>
              <a:off x="4623154" y="2438516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3967;p60">
              <a:extLst>
                <a:ext uri="{FF2B5EF4-FFF2-40B4-BE49-F238E27FC236}">
                  <a16:creationId xmlns:a16="http://schemas.microsoft.com/office/drawing/2014/main" id="{CDA510F6-BCB9-FFB7-696E-40C4F5D51669}"/>
                </a:ext>
              </a:extLst>
            </p:cNvPr>
            <p:cNvSpPr/>
            <p:nvPr/>
          </p:nvSpPr>
          <p:spPr>
            <a:xfrm>
              <a:off x="4602550" y="2450432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3968;p60">
              <a:extLst>
                <a:ext uri="{FF2B5EF4-FFF2-40B4-BE49-F238E27FC236}">
                  <a16:creationId xmlns:a16="http://schemas.microsoft.com/office/drawing/2014/main" id="{B9FE6D62-3DA4-EF56-68EA-780D95AFE6BB}"/>
                </a:ext>
              </a:extLst>
            </p:cNvPr>
            <p:cNvSpPr/>
            <p:nvPr/>
          </p:nvSpPr>
          <p:spPr>
            <a:xfrm>
              <a:off x="4581870" y="2462348"/>
              <a:ext cx="35520" cy="20528"/>
            </a:xfrm>
            <a:custGeom>
              <a:avLst/>
              <a:gdLst/>
              <a:ahLst/>
              <a:cxnLst/>
              <a:rect l="l" t="t" r="r" b="b"/>
              <a:pathLst>
                <a:path w="462" h="267" extrusionOk="0">
                  <a:moveTo>
                    <a:pt x="236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3969;p60">
              <a:extLst>
                <a:ext uri="{FF2B5EF4-FFF2-40B4-BE49-F238E27FC236}">
                  <a16:creationId xmlns:a16="http://schemas.microsoft.com/office/drawing/2014/main" id="{1C978B42-EEEA-3111-C18C-92BA31AA90DD}"/>
                </a:ext>
              </a:extLst>
            </p:cNvPr>
            <p:cNvSpPr/>
            <p:nvPr/>
          </p:nvSpPr>
          <p:spPr>
            <a:xfrm>
              <a:off x="4561267" y="2474264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3970;p60">
              <a:extLst>
                <a:ext uri="{FF2B5EF4-FFF2-40B4-BE49-F238E27FC236}">
                  <a16:creationId xmlns:a16="http://schemas.microsoft.com/office/drawing/2014/main" id="{A1F328F4-0AEB-0022-54B2-7483C18B37E3}"/>
                </a:ext>
              </a:extLst>
            </p:cNvPr>
            <p:cNvSpPr/>
            <p:nvPr/>
          </p:nvSpPr>
          <p:spPr>
            <a:xfrm>
              <a:off x="4540663" y="2486257"/>
              <a:ext cx="35443" cy="20374"/>
            </a:xfrm>
            <a:custGeom>
              <a:avLst/>
              <a:gdLst/>
              <a:ahLst/>
              <a:cxnLst/>
              <a:rect l="l" t="t" r="r" b="b"/>
              <a:pathLst>
                <a:path w="461" h="265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3971;p60">
              <a:extLst>
                <a:ext uri="{FF2B5EF4-FFF2-40B4-BE49-F238E27FC236}">
                  <a16:creationId xmlns:a16="http://schemas.microsoft.com/office/drawing/2014/main" id="{D397EEFE-142A-0EF2-B1F9-A4CDCDCBC210}"/>
                </a:ext>
              </a:extLst>
            </p:cNvPr>
            <p:cNvSpPr/>
            <p:nvPr/>
          </p:nvSpPr>
          <p:spPr>
            <a:xfrm>
              <a:off x="4519983" y="2498097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3972;p60">
              <a:extLst>
                <a:ext uri="{FF2B5EF4-FFF2-40B4-BE49-F238E27FC236}">
                  <a16:creationId xmlns:a16="http://schemas.microsoft.com/office/drawing/2014/main" id="{67DC76AC-0060-EC55-AE84-F06839C3DF89}"/>
                </a:ext>
              </a:extLst>
            </p:cNvPr>
            <p:cNvSpPr/>
            <p:nvPr/>
          </p:nvSpPr>
          <p:spPr>
            <a:xfrm>
              <a:off x="4499379" y="251001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3973;p60">
              <a:extLst>
                <a:ext uri="{FF2B5EF4-FFF2-40B4-BE49-F238E27FC236}">
                  <a16:creationId xmlns:a16="http://schemas.microsoft.com/office/drawing/2014/main" id="{715AB6C7-E7F5-0D06-CA85-0E5774D17A58}"/>
                </a:ext>
              </a:extLst>
            </p:cNvPr>
            <p:cNvSpPr/>
            <p:nvPr/>
          </p:nvSpPr>
          <p:spPr>
            <a:xfrm>
              <a:off x="4478699" y="2522006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6" y="266"/>
                  </a:lnTo>
                  <a:lnTo>
                    <a:pt x="461" y="130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3974;p60">
              <a:extLst>
                <a:ext uri="{FF2B5EF4-FFF2-40B4-BE49-F238E27FC236}">
                  <a16:creationId xmlns:a16="http://schemas.microsoft.com/office/drawing/2014/main" id="{5E3C7FEC-D934-78D4-80B9-1565A12A2076}"/>
                </a:ext>
              </a:extLst>
            </p:cNvPr>
            <p:cNvSpPr/>
            <p:nvPr/>
          </p:nvSpPr>
          <p:spPr>
            <a:xfrm>
              <a:off x="4458096" y="2533845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3975;p60">
              <a:extLst>
                <a:ext uri="{FF2B5EF4-FFF2-40B4-BE49-F238E27FC236}">
                  <a16:creationId xmlns:a16="http://schemas.microsoft.com/office/drawing/2014/main" id="{F08B5A11-C6D2-859E-1472-F665137E175F}"/>
                </a:ext>
              </a:extLst>
            </p:cNvPr>
            <p:cNvSpPr/>
            <p:nvPr/>
          </p:nvSpPr>
          <p:spPr>
            <a:xfrm>
              <a:off x="4623846" y="2403152"/>
              <a:ext cx="56124" cy="32444"/>
            </a:xfrm>
            <a:custGeom>
              <a:avLst/>
              <a:gdLst/>
              <a:ahLst/>
              <a:cxnLst/>
              <a:rect l="l" t="t" r="r" b="b"/>
              <a:pathLst>
                <a:path w="730" h="422" extrusionOk="0">
                  <a:moveTo>
                    <a:pt x="504" y="0"/>
                  </a:moveTo>
                  <a:lnTo>
                    <a:pt x="235" y="155"/>
                  </a:lnTo>
                  <a:lnTo>
                    <a:pt x="144" y="208"/>
                  </a:lnTo>
                  <a:lnTo>
                    <a:pt x="1" y="291"/>
                  </a:lnTo>
                  <a:lnTo>
                    <a:pt x="226" y="421"/>
                  </a:lnTo>
                  <a:lnTo>
                    <a:pt x="729" y="131"/>
                  </a:lnTo>
                  <a:lnTo>
                    <a:pt x="504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3976;p60">
              <a:extLst>
                <a:ext uri="{FF2B5EF4-FFF2-40B4-BE49-F238E27FC236}">
                  <a16:creationId xmlns:a16="http://schemas.microsoft.com/office/drawing/2014/main" id="{48F6672D-B334-9BF9-0FF6-56469A01051E}"/>
                </a:ext>
              </a:extLst>
            </p:cNvPr>
            <p:cNvSpPr/>
            <p:nvPr/>
          </p:nvSpPr>
          <p:spPr>
            <a:xfrm>
              <a:off x="4603242" y="2426984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6" y="265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3977;p60">
              <a:extLst>
                <a:ext uri="{FF2B5EF4-FFF2-40B4-BE49-F238E27FC236}">
                  <a16:creationId xmlns:a16="http://schemas.microsoft.com/office/drawing/2014/main" id="{0EFAA05C-4A4A-6811-15D2-832BC1B7BBE6}"/>
                </a:ext>
              </a:extLst>
            </p:cNvPr>
            <p:cNvSpPr/>
            <p:nvPr/>
          </p:nvSpPr>
          <p:spPr>
            <a:xfrm>
              <a:off x="4582562" y="2438900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3978;p60">
              <a:extLst>
                <a:ext uri="{FF2B5EF4-FFF2-40B4-BE49-F238E27FC236}">
                  <a16:creationId xmlns:a16="http://schemas.microsoft.com/office/drawing/2014/main" id="{A68B84AF-0B12-425C-3B67-571CFDEB7B90}"/>
                </a:ext>
              </a:extLst>
            </p:cNvPr>
            <p:cNvSpPr/>
            <p:nvPr/>
          </p:nvSpPr>
          <p:spPr>
            <a:xfrm>
              <a:off x="4561958" y="2450816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3979;p60">
              <a:extLst>
                <a:ext uri="{FF2B5EF4-FFF2-40B4-BE49-F238E27FC236}">
                  <a16:creationId xmlns:a16="http://schemas.microsoft.com/office/drawing/2014/main" id="{D407F00B-2931-4885-F703-14E4AD535815}"/>
                </a:ext>
              </a:extLst>
            </p:cNvPr>
            <p:cNvSpPr/>
            <p:nvPr/>
          </p:nvSpPr>
          <p:spPr>
            <a:xfrm>
              <a:off x="4541278" y="2462733"/>
              <a:ext cx="35520" cy="20451"/>
            </a:xfrm>
            <a:custGeom>
              <a:avLst/>
              <a:gdLst/>
              <a:ahLst/>
              <a:cxnLst/>
              <a:rect l="l" t="t" r="r" b="b"/>
              <a:pathLst>
                <a:path w="462" h="266" extrusionOk="0">
                  <a:moveTo>
                    <a:pt x="235" y="1"/>
                  </a:moveTo>
                  <a:lnTo>
                    <a:pt x="1" y="136"/>
                  </a:lnTo>
                  <a:lnTo>
                    <a:pt x="227" y="266"/>
                  </a:lnTo>
                  <a:lnTo>
                    <a:pt x="461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3980;p60">
              <a:extLst>
                <a:ext uri="{FF2B5EF4-FFF2-40B4-BE49-F238E27FC236}">
                  <a16:creationId xmlns:a16="http://schemas.microsoft.com/office/drawing/2014/main" id="{CA343913-3388-C06B-7DF3-1CD179C7717F}"/>
                </a:ext>
              </a:extLst>
            </p:cNvPr>
            <p:cNvSpPr/>
            <p:nvPr/>
          </p:nvSpPr>
          <p:spPr>
            <a:xfrm>
              <a:off x="4520675" y="2474649"/>
              <a:ext cx="35366" cy="20451"/>
            </a:xfrm>
            <a:custGeom>
              <a:avLst/>
              <a:gdLst/>
              <a:ahLst/>
              <a:cxnLst/>
              <a:rect l="l" t="t" r="r" b="b"/>
              <a:pathLst>
                <a:path w="460" h="266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3981;p60">
              <a:extLst>
                <a:ext uri="{FF2B5EF4-FFF2-40B4-BE49-F238E27FC236}">
                  <a16:creationId xmlns:a16="http://schemas.microsoft.com/office/drawing/2014/main" id="{E1A14276-984C-6333-C50D-5BF99F19447F}"/>
                </a:ext>
              </a:extLst>
            </p:cNvPr>
            <p:cNvSpPr/>
            <p:nvPr/>
          </p:nvSpPr>
          <p:spPr>
            <a:xfrm>
              <a:off x="4499994" y="2486565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3982;p60">
              <a:extLst>
                <a:ext uri="{FF2B5EF4-FFF2-40B4-BE49-F238E27FC236}">
                  <a16:creationId xmlns:a16="http://schemas.microsoft.com/office/drawing/2014/main" id="{6120C2FA-4C1B-35A9-2918-D004F47D2F9E}"/>
                </a:ext>
              </a:extLst>
            </p:cNvPr>
            <p:cNvSpPr/>
            <p:nvPr/>
          </p:nvSpPr>
          <p:spPr>
            <a:xfrm>
              <a:off x="4479391" y="249848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7"/>
                  </a:lnTo>
                  <a:lnTo>
                    <a:pt x="460" y="130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3983;p60">
              <a:extLst>
                <a:ext uri="{FF2B5EF4-FFF2-40B4-BE49-F238E27FC236}">
                  <a16:creationId xmlns:a16="http://schemas.microsoft.com/office/drawing/2014/main" id="{973F297C-4C56-B1BF-C02A-B7AD0FE23C87}"/>
                </a:ext>
              </a:extLst>
            </p:cNvPr>
            <p:cNvSpPr/>
            <p:nvPr/>
          </p:nvSpPr>
          <p:spPr>
            <a:xfrm>
              <a:off x="4458711" y="2510397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5" y="0"/>
                  </a:moveTo>
                  <a:lnTo>
                    <a:pt x="0" y="135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3984;p60">
              <a:extLst>
                <a:ext uri="{FF2B5EF4-FFF2-40B4-BE49-F238E27FC236}">
                  <a16:creationId xmlns:a16="http://schemas.microsoft.com/office/drawing/2014/main" id="{8A813B4A-A434-6A73-C053-5FAD4A00E455}"/>
                </a:ext>
              </a:extLst>
            </p:cNvPr>
            <p:cNvSpPr/>
            <p:nvPr/>
          </p:nvSpPr>
          <p:spPr>
            <a:xfrm>
              <a:off x="4438107" y="2522313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5" y="1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3985;p60">
              <a:extLst>
                <a:ext uri="{FF2B5EF4-FFF2-40B4-BE49-F238E27FC236}">
                  <a16:creationId xmlns:a16="http://schemas.microsoft.com/office/drawing/2014/main" id="{27F8EF22-7C44-322B-1662-ED594D918521}"/>
                </a:ext>
              </a:extLst>
            </p:cNvPr>
            <p:cNvSpPr/>
            <p:nvPr/>
          </p:nvSpPr>
          <p:spPr>
            <a:xfrm>
              <a:off x="4396824" y="2534306"/>
              <a:ext cx="56047" cy="32368"/>
            </a:xfrm>
            <a:custGeom>
              <a:avLst/>
              <a:gdLst/>
              <a:ahLst/>
              <a:cxnLst/>
              <a:rect l="l" t="t" r="r" b="b"/>
              <a:pathLst>
                <a:path w="729" h="421" extrusionOk="0">
                  <a:moveTo>
                    <a:pt x="502" y="0"/>
                  </a:moveTo>
                  <a:lnTo>
                    <a:pt x="0" y="291"/>
                  </a:lnTo>
                  <a:lnTo>
                    <a:pt x="225" y="420"/>
                  </a:lnTo>
                  <a:lnTo>
                    <a:pt x="729" y="130"/>
                  </a:lnTo>
                  <a:lnTo>
                    <a:pt x="50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3986;p60">
              <a:extLst>
                <a:ext uri="{FF2B5EF4-FFF2-40B4-BE49-F238E27FC236}">
                  <a16:creationId xmlns:a16="http://schemas.microsoft.com/office/drawing/2014/main" id="{016C1E5C-0417-0BCB-1493-9EE15040C6A0}"/>
                </a:ext>
              </a:extLst>
            </p:cNvPr>
            <p:cNvSpPr/>
            <p:nvPr/>
          </p:nvSpPr>
          <p:spPr>
            <a:xfrm>
              <a:off x="4624537" y="2391620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5" y="0"/>
                  </a:moveTo>
                  <a:lnTo>
                    <a:pt x="1" y="135"/>
                  </a:lnTo>
                  <a:lnTo>
                    <a:pt x="226" y="266"/>
                  </a:lnTo>
                  <a:lnTo>
                    <a:pt x="460" y="131"/>
                  </a:lnTo>
                  <a:lnTo>
                    <a:pt x="235" y="0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3987;p60">
              <a:extLst>
                <a:ext uri="{FF2B5EF4-FFF2-40B4-BE49-F238E27FC236}">
                  <a16:creationId xmlns:a16="http://schemas.microsoft.com/office/drawing/2014/main" id="{51A6D506-8EE2-1300-9B1C-7FAB53F4F353}"/>
                </a:ext>
              </a:extLst>
            </p:cNvPr>
            <p:cNvSpPr/>
            <p:nvPr/>
          </p:nvSpPr>
          <p:spPr>
            <a:xfrm>
              <a:off x="4583254" y="2403536"/>
              <a:ext cx="56124" cy="32368"/>
            </a:xfrm>
            <a:custGeom>
              <a:avLst/>
              <a:gdLst/>
              <a:ahLst/>
              <a:cxnLst/>
              <a:rect l="l" t="t" r="r" b="b"/>
              <a:pathLst>
                <a:path w="730" h="421" extrusionOk="0">
                  <a:moveTo>
                    <a:pt x="503" y="1"/>
                  </a:moveTo>
                  <a:lnTo>
                    <a:pt x="235" y="155"/>
                  </a:lnTo>
                  <a:lnTo>
                    <a:pt x="149" y="204"/>
                  </a:lnTo>
                  <a:lnTo>
                    <a:pt x="1" y="290"/>
                  </a:lnTo>
                  <a:lnTo>
                    <a:pt x="226" y="421"/>
                  </a:lnTo>
                  <a:lnTo>
                    <a:pt x="375" y="335"/>
                  </a:lnTo>
                  <a:lnTo>
                    <a:pt x="460" y="286"/>
                  </a:lnTo>
                  <a:lnTo>
                    <a:pt x="729" y="130"/>
                  </a:lnTo>
                  <a:lnTo>
                    <a:pt x="503" y="1"/>
                  </a:lnTo>
                  <a:close/>
                </a:path>
              </a:pathLst>
            </a:custGeom>
            <a:solidFill>
              <a:srgbClr val="B2B2B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3988;p60">
              <a:extLst>
                <a:ext uri="{FF2B5EF4-FFF2-40B4-BE49-F238E27FC236}">
                  <a16:creationId xmlns:a16="http://schemas.microsoft.com/office/drawing/2014/main" id="{02D01348-7ED8-D0A4-FDC3-8C6B0D715EE5}"/>
                </a:ext>
              </a:extLst>
            </p:cNvPr>
            <p:cNvSpPr/>
            <p:nvPr/>
          </p:nvSpPr>
          <p:spPr>
            <a:xfrm>
              <a:off x="4459403" y="2427369"/>
              <a:ext cx="138542" cy="80035"/>
            </a:xfrm>
            <a:custGeom>
              <a:avLst/>
              <a:gdLst/>
              <a:ahLst/>
              <a:cxnLst/>
              <a:rect l="l" t="t" r="r" b="b"/>
              <a:pathLst>
                <a:path w="1802" h="1041" extrusionOk="0">
                  <a:moveTo>
                    <a:pt x="1577" y="0"/>
                  </a:moveTo>
                  <a:cubicBezTo>
                    <a:pt x="1245" y="192"/>
                    <a:pt x="737" y="486"/>
                    <a:pt x="0" y="911"/>
                  </a:cubicBezTo>
                  <a:lnTo>
                    <a:pt x="226" y="1041"/>
                  </a:lnTo>
                  <a:cubicBezTo>
                    <a:pt x="969" y="612"/>
                    <a:pt x="1470" y="322"/>
                    <a:pt x="1802" y="131"/>
                  </a:cubicBezTo>
                  <a:lnTo>
                    <a:pt x="1577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3989;p60">
              <a:extLst>
                <a:ext uri="{FF2B5EF4-FFF2-40B4-BE49-F238E27FC236}">
                  <a16:creationId xmlns:a16="http://schemas.microsoft.com/office/drawing/2014/main" id="{C4FF4B00-FEDA-80A9-A8ED-D2855EB5F70B}"/>
                </a:ext>
              </a:extLst>
            </p:cNvPr>
            <p:cNvSpPr/>
            <p:nvPr/>
          </p:nvSpPr>
          <p:spPr>
            <a:xfrm>
              <a:off x="4438722" y="2498865"/>
              <a:ext cx="35443" cy="20528"/>
            </a:xfrm>
            <a:custGeom>
              <a:avLst/>
              <a:gdLst/>
              <a:ahLst/>
              <a:cxnLst/>
              <a:rect l="l" t="t" r="r" b="b"/>
              <a:pathLst>
                <a:path w="461" h="267" extrusionOk="0">
                  <a:moveTo>
                    <a:pt x="234" y="0"/>
                  </a:moveTo>
                  <a:lnTo>
                    <a:pt x="0" y="136"/>
                  </a:lnTo>
                  <a:lnTo>
                    <a:pt x="227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3990;p60">
              <a:extLst>
                <a:ext uri="{FF2B5EF4-FFF2-40B4-BE49-F238E27FC236}">
                  <a16:creationId xmlns:a16="http://schemas.microsoft.com/office/drawing/2014/main" id="{81E71E40-3016-C9B9-0C57-491386080134}"/>
                </a:ext>
              </a:extLst>
            </p:cNvPr>
            <p:cNvSpPr/>
            <p:nvPr/>
          </p:nvSpPr>
          <p:spPr>
            <a:xfrm>
              <a:off x="4418119" y="2510781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7"/>
                  </a:lnTo>
                  <a:lnTo>
                    <a:pt x="460" y="130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3991;p60">
              <a:extLst>
                <a:ext uri="{FF2B5EF4-FFF2-40B4-BE49-F238E27FC236}">
                  <a16:creationId xmlns:a16="http://schemas.microsoft.com/office/drawing/2014/main" id="{EE23F019-4749-66D5-607E-E986D38DBD29}"/>
                </a:ext>
              </a:extLst>
            </p:cNvPr>
            <p:cNvSpPr/>
            <p:nvPr/>
          </p:nvSpPr>
          <p:spPr>
            <a:xfrm>
              <a:off x="4397439" y="2522698"/>
              <a:ext cx="35443" cy="20451"/>
            </a:xfrm>
            <a:custGeom>
              <a:avLst/>
              <a:gdLst/>
              <a:ahLst/>
              <a:cxnLst/>
              <a:rect l="l" t="t" r="r" b="b"/>
              <a:pathLst>
                <a:path w="461" h="266" extrusionOk="0">
                  <a:moveTo>
                    <a:pt x="234" y="0"/>
                  </a:moveTo>
                  <a:lnTo>
                    <a:pt x="0" y="136"/>
                  </a:lnTo>
                  <a:lnTo>
                    <a:pt x="226" y="266"/>
                  </a:lnTo>
                  <a:lnTo>
                    <a:pt x="461" y="131"/>
                  </a:lnTo>
                  <a:lnTo>
                    <a:pt x="23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3992;p60">
              <a:extLst>
                <a:ext uri="{FF2B5EF4-FFF2-40B4-BE49-F238E27FC236}">
                  <a16:creationId xmlns:a16="http://schemas.microsoft.com/office/drawing/2014/main" id="{FE6CA944-A55F-A4DD-9839-4028E4619001}"/>
                </a:ext>
              </a:extLst>
            </p:cNvPr>
            <p:cNvSpPr/>
            <p:nvPr/>
          </p:nvSpPr>
          <p:spPr>
            <a:xfrm>
              <a:off x="4376835" y="2534614"/>
              <a:ext cx="35366" cy="20528"/>
            </a:xfrm>
            <a:custGeom>
              <a:avLst/>
              <a:gdLst/>
              <a:ahLst/>
              <a:cxnLst/>
              <a:rect l="l" t="t" r="r" b="b"/>
              <a:pathLst>
                <a:path w="460" h="267" extrusionOk="0">
                  <a:moveTo>
                    <a:pt x="234" y="1"/>
                  </a:moveTo>
                  <a:lnTo>
                    <a:pt x="0" y="136"/>
                  </a:lnTo>
                  <a:lnTo>
                    <a:pt x="225" y="266"/>
                  </a:lnTo>
                  <a:lnTo>
                    <a:pt x="459" y="131"/>
                  </a:lnTo>
                  <a:lnTo>
                    <a:pt x="23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3993;p60">
              <a:extLst>
                <a:ext uri="{FF2B5EF4-FFF2-40B4-BE49-F238E27FC236}">
                  <a16:creationId xmlns:a16="http://schemas.microsoft.com/office/drawing/2014/main" id="{70D4D1E1-2295-1CE9-AB5A-9DD1BFA64CDE}"/>
                </a:ext>
              </a:extLst>
            </p:cNvPr>
            <p:cNvSpPr/>
            <p:nvPr/>
          </p:nvSpPr>
          <p:spPr>
            <a:xfrm>
              <a:off x="4555347" y="2354104"/>
              <a:ext cx="102254" cy="76959"/>
            </a:xfrm>
            <a:custGeom>
              <a:avLst/>
              <a:gdLst/>
              <a:ahLst/>
              <a:cxnLst/>
              <a:rect l="l" t="t" r="r" b="b"/>
              <a:pathLst>
                <a:path w="1330" h="1001" extrusionOk="0">
                  <a:moveTo>
                    <a:pt x="414" y="1"/>
                  </a:moveTo>
                  <a:cubicBezTo>
                    <a:pt x="275" y="1"/>
                    <a:pt x="0" y="187"/>
                    <a:pt x="34" y="366"/>
                  </a:cubicBezTo>
                  <a:cubicBezTo>
                    <a:pt x="39" y="394"/>
                    <a:pt x="52" y="422"/>
                    <a:pt x="74" y="449"/>
                  </a:cubicBezTo>
                  <a:lnTo>
                    <a:pt x="309" y="653"/>
                  </a:lnTo>
                  <a:lnTo>
                    <a:pt x="350" y="690"/>
                  </a:lnTo>
                  <a:lnTo>
                    <a:pt x="706" y="1001"/>
                  </a:lnTo>
                  <a:lnTo>
                    <a:pt x="1330" y="485"/>
                  </a:lnTo>
                  <a:lnTo>
                    <a:pt x="774" y="225"/>
                  </a:lnTo>
                  <a:lnTo>
                    <a:pt x="453" y="7"/>
                  </a:lnTo>
                  <a:cubicBezTo>
                    <a:pt x="442" y="3"/>
                    <a:pt x="428" y="1"/>
                    <a:pt x="41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3994;p60">
              <a:extLst>
                <a:ext uri="{FF2B5EF4-FFF2-40B4-BE49-F238E27FC236}">
                  <a16:creationId xmlns:a16="http://schemas.microsoft.com/office/drawing/2014/main" id="{2CA6D793-9A67-E4A4-B9DA-D291F63912A4}"/>
                </a:ext>
              </a:extLst>
            </p:cNvPr>
            <p:cNvSpPr/>
            <p:nvPr/>
          </p:nvSpPr>
          <p:spPr>
            <a:xfrm>
              <a:off x="4638991" y="2390851"/>
              <a:ext cx="56662" cy="60968"/>
            </a:xfrm>
            <a:custGeom>
              <a:avLst/>
              <a:gdLst/>
              <a:ahLst/>
              <a:cxnLst/>
              <a:rect l="l" t="t" r="r" b="b"/>
              <a:pathLst>
                <a:path w="737" h="793" extrusionOk="0">
                  <a:moveTo>
                    <a:pt x="225" y="1"/>
                  </a:moveTo>
                  <a:cubicBezTo>
                    <a:pt x="193" y="1"/>
                    <a:pt x="96" y="59"/>
                    <a:pt x="32" y="95"/>
                  </a:cubicBezTo>
                  <a:cubicBezTo>
                    <a:pt x="19" y="101"/>
                    <a:pt x="9" y="108"/>
                    <a:pt x="4" y="110"/>
                  </a:cubicBezTo>
                  <a:cubicBezTo>
                    <a:pt x="2" y="112"/>
                    <a:pt x="1" y="113"/>
                    <a:pt x="1" y="113"/>
                  </a:cubicBezTo>
                  <a:cubicBezTo>
                    <a:pt x="11" y="118"/>
                    <a:pt x="463" y="374"/>
                    <a:pt x="463" y="374"/>
                  </a:cubicBezTo>
                  <a:lnTo>
                    <a:pt x="548" y="678"/>
                  </a:lnTo>
                  <a:cubicBezTo>
                    <a:pt x="562" y="715"/>
                    <a:pt x="581" y="746"/>
                    <a:pt x="609" y="767"/>
                  </a:cubicBezTo>
                  <a:cubicBezTo>
                    <a:pt x="625" y="778"/>
                    <a:pt x="643" y="787"/>
                    <a:pt x="664" y="793"/>
                  </a:cubicBezTo>
                  <a:cubicBezTo>
                    <a:pt x="697" y="791"/>
                    <a:pt x="720" y="777"/>
                    <a:pt x="731" y="743"/>
                  </a:cubicBezTo>
                  <a:cubicBezTo>
                    <a:pt x="733" y="734"/>
                    <a:pt x="735" y="723"/>
                    <a:pt x="736" y="712"/>
                  </a:cubicBezTo>
                  <a:cubicBezTo>
                    <a:pt x="736" y="704"/>
                    <a:pt x="736" y="695"/>
                    <a:pt x="735" y="686"/>
                  </a:cubicBezTo>
                  <a:lnTo>
                    <a:pt x="630" y="263"/>
                  </a:lnTo>
                  <a:cubicBezTo>
                    <a:pt x="630" y="263"/>
                    <a:pt x="263" y="10"/>
                    <a:pt x="229" y="1"/>
                  </a:cubicBezTo>
                  <a:cubicBezTo>
                    <a:pt x="228" y="1"/>
                    <a:pt x="227" y="1"/>
                    <a:pt x="225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3995;p60">
              <a:extLst>
                <a:ext uri="{FF2B5EF4-FFF2-40B4-BE49-F238E27FC236}">
                  <a16:creationId xmlns:a16="http://schemas.microsoft.com/office/drawing/2014/main" id="{369758E8-1AAC-F51B-BFB0-4A234FB7D200}"/>
                </a:ext>
              </a:extLst>
            </p:cNvPr>
            <p:cNvSpPr/>
            <p:nvPr/>
          </p:nvSpPr>
          <p:spPr>
            <a:xfrm>
              <a:off x="4648831" y="2400231"/>
              <a:ext cx="46821" cy="51588"/>
            </a:xfrm>
            <a:custGeom>
              <a:avLst/>
              <a:gdLst/>
              <a:ahLst/>
              <a:cxnLst/>
              <a:rect l="l" t="t" r="r" b="b"/>
              <a:pathLst>
                <a:path w="609" h="671" extrusionOk="0">
                  <a:moveTo>
                    <a:pt x="0" y="1"/>
                  </a:moveTo>
                  <a:lnTo>
                    <a:pt x="354" y="231"/>
                  </a:lnTo>
                  <a:lnTo>
                    <a:pt x="439" y="535"/>
                  </a:lnTo>
                  <a:cubicBezTo>
                    <a:pt x="449" y="564"/>
                    <a:pt x="463" y="607"/>
                    <a:pt x="481" y="645"/>
                  </a:cubicBezTo>
                  <a:cubicBezTo>
                    <a:pt x="497" y="656"/>
                    <a:pt x="515" y="665"/>
                    <a:pt x="536" y="671"/>
                  </a:cubicBezTo>
                  <a:cubicBezTo>
                    <a:pt x="569" y="669"/>
                    <a:pt x="592" y="655"/>
                    <a:pt x="603" y="621"/>
                  </a:cubicBezTo>
                  <a:cubicBezTo>
                    <a:pt x="605" y="612"/>
                    <a:pt x="607" y="601"/>
                    <a:pt x="608" y="590"/>
                  </a:cubicBezTo>
                  <a:cubicBezTo>
                    <a:pt x="544" y="535"/>
                    <a:pt x="482" y="361"/>
                    <a:pt x="446" y="2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3996;p60">
              <a:extLst>
                <a:ext uri="{FF2B5EF4-FFF2-40B4-BE49-F238E27FC236}">
                  <a16:creationId xmlns:a16="http://schemas.microsoft.com/office/drawing/2014/main" id="{42453160-C0C9-22C6-8679-AC51801A31DA}"/>
                </a:ext>
              </a:extLst>
            </p:cNvPr>
            <p:cNvSpPr/>
            <p:nvPr/>
          </p:nvSpPr>
          <p:spPr>
            <a:xfrm>
              <a:off x="4627766" y="2396694"/>
              <a:ext cx="67503" cy="67042"/>
            </a:xfrm>
            <a:custGeom>
              <a:avLst/>
              <a:gdLst/>
              <a:ahLst/>
              <a:cxnLst/>
              <a:rect l="l" t="t" r="r" b="b"/>
              <a:pathLst>
                <a:path w="878" h="872" extrusionOk="0">
                  <a:moveTo>
                    <a:pt x="190" y="1"/>
                  </a:moveTo>
                  <a:cubicBezTo>
                    <a:pt x="151" y="1"/>
                    <a:pt x="0" y="141"/>
                    <a:pt x="0" y="141"/>
                  </a:cubicBezTo>
                  <a:lnTo>
                    <a:pt x="157" y="242"/>
                  </a:lnTo>
                  <a:lnTo>
                    <a:pt x="531" y="480"/>
                  </a:lnTo>
                  <a:lnTo>
                    <a:pt x="674" y="775"/>
                  </a:lnTo>
                  <a:cubicBezTo>
                    <a:pt x="708" y="831"/>
                    <a:pt x="752" y="868"/>
                    <a:pt x="815" y="871"/>
                  </a:cubicBezTo>
                  <a:cubicBezTo>
                    <a:pt x="837" y="866"/>
                    <a:pt x="855" y="854"/>
                    <a:pt x="865" y="836"/>
                  </a:cubicBezTo>
                  <a:cubicBezTo>
                    <a:pt x="875" y="817"/>
                    <a:pt x="878" y="789"/>
                    <a:pt x="868" y="748"/>
                  </a:cubicBezTo>
                  <a:lnTo>
                    <a:pt x="686" y="314"/>
                  </a:lnTo>
                  <a:cubicBezTo>
                    <a:pt x="686" y="314"/>
                    <a:pt x="227" y="4"/>
                    <a:pt x="191" y="1"/>
                  </a:cubicBezTo>
                  <a:cubicBezTo>
                    <a:pt x="190" y="1"/>
                    <a:pt x="190" y="1"/>
                    <a:pt x="190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3997;p60">
              <a:extLst>
                <a:ext uri="{FF2B5EF4-FFF2-40B4-BE49-F238E27FC236}">
                  <a16:creationId xmlns:a16="http://schemas.microsoft.com/office/drawing/2014/main" id="{F2FAF615-B2B5-7D3A-3899-17037E0A8B7A}"/>
                </a:ext>
              </a:extLst>
            </p:cNvPr>
            <p:cNvSpPr/>
            <p:nvPr/>
          </p:nvSpPr>
          <p:spPr>
            <a:xfrm>
              <a:off x="4632840" y="2407534"/>
              <a:ext cx="61429" cy="56201"/>
            </a:xfrm>
            <a:custGeom>
              <a:avLst/>
              <a:gdLst/>
              <a:ahLst/>
              <a:cxnLst/>
              <a:rect l="l" t="t" r="r" b="b"/>
              <a:pathLst>
                <a:path w="799" h="731" extrusionOk="0">
                  <a:moveTo>
                    <a:pt x="1" y="0"/>
                  </a:moveTo>
                  <a:lnTo>
                    <a:pt x="91" y="101"/>
                  </a:lnTo>
                  <a:lnTo>
                    <a:pt x="465" y="339"/>
                  </a:lnTo>
                  <a:lnTo>
                    <a:pt x="608" y="634"/>
                  </a:lnTo>
                  <a:cubicBezTo>
                    <a:pt x="642" y="690"/>
                    <a:pt x="686" y="727"/>
                    <a:pt x="749" y="730"/>
                  </a:cubicBezTo>
                  <a:cubicBezTo>
                    <a:pt x="771" y="725"/>
                    <a:pt x="789" y="713"/>
                    <a:pt x="798" y="695"/>
                  </a:cubicBezTo>
                  <a:cubicBezTo>
                    <a:pt x="711" y="692"/>
                    <a:pt x="558" y="473"/>
                    <a:pt x="514" y="295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3998;p60">
              <a:extLst>
                <a:ext uri="{FF2B5EF4-FFF2-40B4-BE49-F238E27FC236}">
                  <a16:creationId xmlns:a16="http://schemas.microsoft.com/office/drawing/2014/main" id="{20B0845A-44B6-D68B-5E16-3E036DF8CB2A}"/>
                </a:ext>
              </a:extLst>
            </p:cNvPr>
            <p:cNvSpPr/>
            <p:nvPr/>
          </p:nvSpPr>
          <p:spPr>
            <a:xfrm>
              <a:off x="4614005" y="2405766"/>
              <a:ext cx="77651" cy="68502"/>
            </a:xfrm>
            <a:custGeom>
              <a:avLst/>
              <a:gdLst/>
              <a:ahLst/>
              <a:cxnLst/>
              <a:rect l="l" t="t" r="r" b="b"/>
              <a:pathLst>
                <a:path w="1010" h="891" extrusionOk="0">
                  <a:moveTo>
                    <a:pt x="206" y="1"/>
                  </a:moveTo>
                  <a:cubicBezTo>
                    <a:pt x="206" y="1"/>
                    <a:pt x="206" y="1"/>
                    <a:pt x="205" y="1"/>
                  </a:cubicBezTo>
                  <a:cubicBezTo>
                    <a:pt x="169" y="5"/>
                    <a:pt x="0" y="130"/>
                    <a:pt x="0" y="130"/>
                  </a:cubicBezTo>
                  <a:lnTo>
                    <a:pt x="258" y="311"/>
                  </a:lnTo>
                  <a:lnTo>
                    <a:pt x="603" y="553"/>
                  </a:lnTo>
                  <a:lnTo>
                    <a:pt x="802" y="823"/>
                  </a:lnTo>
                  <a:cubicBezTo>
                    <a:pt x="840" y="865"/>
                    <a:pt x="883" y="890"/>
                    <a:pt x="934" y="890"/>
                  </a:cubicBezTo>
                  <a:cubicBezTo>
                    <a:pt x="942" y="890"/>
                    <a:pt x="951" y="890"/>
                    <a:pt x="960" y="888"/>
                  </a:cubicBezTo>
                  <a:cubicBezTo>
                    <a:pt x="965" y="886"/>
                    <a:pt x="970" y="883"/>
                    <a:pt x="974" y="880"/>
                  </a:cubicBezTo>
                  <a:cubicBezTo>
                    <a:pt x="982" y="875"/>
                    <a:pt x="989" y="868"/>
                    <a:pt x="995" y="859"/>
                  </a:cubicBezTo>
                  <a:cubicBezTo>
                    <a:pt x="1009" y="836"/>
                    <a:pt x="1008" y="805"/>
                    <a:pt x="987" y="758"/>
                  </a:cubicBezTo>
                  <a:lnTo>
                    <a:pt x="720" y="370"/>
                  </a:lnTo>
                  <a:cubicBezTo>
                    <a:pt x="720" y="370"/>
                    <a:pt x="247" y="1"/>
                    <a:pt x="206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3999;p60">
              <a:extLst>
                <a:ext uri="{FF2B5EF4-FFF2-40B4-BE49-F238E27FC236}">
                  <a16:creationId xmlns:a16="http://schemas.microsoft.com/office/drawing/2014/main" id="{4987524C-6D72-7311-56A9-08361857CC82}"/>
                </a:ext>
              </a:extLst>
            </p:cNvPr>
            <p:cNvSpPr/>
            <p:nvPr/>
          </p:nvSpPr>
          <p:spPr>
            <a:xfrm>
              <a:off x="4622769" y="2417759"/>
              <a:ext cx="67733" cy="56509"/>
            </a:xfrm>
            <a:custGeom>
              <a:avLst/>
              <a:gdLst/>
              <a:ahLst/>
              <a:cxnLst/>
              <a:rect l="l" t="t" r="r" b="b"/>
              <a:pathLst>
                <a:path w="881" h="735" extrusionOk="0">
                  <a:moveTo>
                    <a:pt x="0" y="0"/>
                  </a:moveTo>
                  <a:lnTo>
                    <a:pt x="144" y="155"/>
                  </a:lnTo>
                  <a:lnTo>
                    <a:pt x="489" y="397"/>
                  </a:lnTo>
                  <a:lnTo>
                    <a:pt x="688" y="667"/>
                  </a:lnTo>
                  <a:cubicBezTo>
                    <a:pt x="726" y="709"/>
                    <a:pt x="769" y="734"/>
                    <a:pt x="820" y="734"/>
                  </a:cubicBezTo>
                  <a:cubicBezTo>
                    <a:pt x="828" y="734"/>
                    <a:pt x="837" y="734"/>
                    <a:pt x="846" y="732"/>
                  </a:cubicBezTo>
                  <a:cubicBezTo>
                    <a:pt x="851" y="730"/>
                    <a:pt x="856" y="727"/>
                    <a:pt x="860" y="724"/>
                  </a:cubicBezTo>
                  <a:lnTo>
                    <a:pt x="881" y="703"/>
                  </a:lnTo>
                  <a:lnTo>
                    <a:pt x="881" y="703"/>
                  </a:lnTo>
                  <a:cubicBezTo>
                    <a:pt x="874" y="706"/>
                    <a:pt x="867" y="708"/>
                    <a:pt x="858" y="708"/>
                  </a:cubicBezTo>
                  <a:cubicBezTo>
                    <a:pt x="763" y="708"/>
                    <a:pt x="558" y="507"/>
                    <a:pt x="514" y="329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4000;p60">
              <a:extLst>
                <a:ext uri="{FF2B5EF4-FFF2-40B4-BE49-F238E27FC236}">
                  <a16:creationId xmlns:a16="http://schemas.microsoft.com/office/drawing/2014/main" id="{0D788495-799F-677D-B27B-3EF6228D9586}"/>
                </a:ext>
              </a:extLst>
            </p:cNvPr>
            <p:cNvSpPr/>
            <p:nvPr/>
          </p:nvSpPr>
          <p:spPr>
            <a:xfrm>
              <a:off x="4603780" y="2413684"/>
              <a:ext cx="64581" cy="70501"/>
            </a:xfrm>
            <a:custGeom>
              <a:avLst/>
              <a:gdLst/>
              <a:ahLst/>
              <a:cxnLst/>
              <a:rect l="l" t="t" r="r" b="b"/>
              <a:pathLst>
                <a:path w="840" h="917" extrusionOk="0">
                  <a:moveTo>
                    <a:pt x="171" y="0"/>
                  </a:moveTo>
                  <a:cubicBezTo>
                    <a:pt x="146" y="0"/>
                    <a:pt x="76" y="84"/>
                    <a:pt x="34" y="138"/>
                  </a:cubicBezTo>
                  <a:cubicBezTo>
                    <a:pt x="14" y="163"/>
                    <a:pt x="1" y="181"/>
                    <a:pt x="1" y="181"/>
                  </a:cubicBezTo>
                  <a:lnTo>
                    <a:pt x="466" y="542"/>
                  </a:lnTo>
                  <a:lnTo>
                    <a:pt x="635" y="834"/>
                  </a:lnTo>
                  <a:cubicBezTo>
                    <a:pt x="671" y="884"/>
                    <a:pt x="716" y="916"/>
                    <a:pt x="774" y="916"/>
                  </a:cubicBezTo>
                  <a:cubicBezTo>
                    <a:pt x="777" y="916"/>
                    <a:pt x="780" y="916"/>
                    <a:pt x="783" y="916"/>
                  </a:cubicBezTo>
                  <a:cubicBezTo>
                    <a:pt x="802" y="909"/>
                    <a:pt x="817" y="899"/>
                    <a:pt x="826" y="883"/>
                  </a:cubicBezTo>
                  <a:cubicBezTo>
                    <a:pt x="838" y="863"/>
                    <a:pt x="839" y="833"/>
                    <a:pt x="824" y="790"/>
                  </a:cubicBezTo>
                  <a:lnTo>
                    <a:pt x="602" y="374"/>
                  </a:lnTo>
                  <a:cubicBezTo>
                    <a:pt x="602" y="374"/>
                    <a:pt x="208" y="0"/>
                    <a:pt x="171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4001;p60">
              <a:extLst>
                <a:ext uri="{FF2B5EF4-FFF2-40B4-BE49-F238E27FC236}">
                  <a16:creationId xmlns:a16="http://schemas.microsoft.com/office/drawing/2014/main" id="{4F236E50-83E5-B0B3-C110-F785C55DEFDA}"/>
                </a:ext>
              </a:extLst>
            </p:cNvPr>
            <p:cNvSpPr/>
            <p:nvPr/>
          </p:nvSpPr>
          <p:spPr>
            <a:xfrm>
              <a:off x="4603780" y="2424217"/>
              <a:ext cx="63505" cy="59968"/>
            </a:xfrm>
            <a:custGeom>
              <a:avLst/>
              <a:gdLst/>
              <a:ahLst/>
              <a:cxnLst/>
              <a:rect l="l" t="t" r="r" b="b"/>
              <a:pathLst>
                <a:path w="826" h="780" extrusionOk="0">
                  <a:moveTo>
                    <a:pt x="34" y="1"/>
                  </a:moveTo>
                  <a:cubicBezTo>
                    <a:pt x="14" y="26"/>
                    <a:pt x="1" y="44"/>
                    <a:pt x="1" y="44"/>
                  </a:cubicBezTo>
                  <a:lnTo>
                    <a:pt x="466" y="405"/>
                  </a:lnTo>
                  <a:lnTo>
                    <a:pt x="635" y="697"/>
                  </a:lnTo>
                  <a:cubicBezTo>
                    <a:pt x="671" y="747"/>
                    <a:pt x="716" y="779"/>
                    <a:pt x="774" y="779"/>
                  </a:cubicBezTo>
                  <a:cubicBezTo>
                    <a:pt x="777" y="779"/>
                    <a:pt x="780" y="779"/>
                    <a:pt x="783" y="779"/>
                  </a:cubicBezTo>
                  <a:cubicBezTo>
                    <a:pt x="802" y="772"/>
                    <a:pt x="817" y="762"/>
                    <a:pt x="826" y="746"/>
                  </a:cubicBezTo>
                  <a:lnTo>
                    <a:pt x="826" y="746"/>
                  </a:lnTo>
                  <a:cubicBezTo>
                    <a:pt x="824" y="746"/>
                    <a:pt x="822" y="747"/>
                    <a:pt x="820" y="747"/>
                  </a:cubicBezTo>
                  <a:cubicBezTo>
                    <a:pt x="729" y="747"/>
                    <a:pt x="547" y="538"/>
                    <a:pt x="503" y="358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4002;p60">
              <a:extLst>
                <a:ext uri="{FF2B5EF4-FFF2-40B4-BE49-F238E27FC236}">
                  <a16:creationId xmlns:a16="http://schemas.microsoft.com/office/drawing/2014/main" id="{13A20BDF-DDE4-530F-F295-38DCB3984038}"/>
                </a:ext>
              </a:extLst>
            </p:cNvPr>
            <p:cNvSpPr/>
            <p:nvPr/>
          </p:nvSpPr>
          <p:spPr>
            <a:xfrm>
              <a:off x="4578487" y="2398616"/>
              <a:ext cx="48667" cy="80035"/>
            </a:xfrm>
            <a:custGeom>
              <a:avLst/>
              <a:gdLst/>
              <a:ahLst/>
              <a:cxnLst/>
              <a:rect l="l" t="t" r="r" b="b"/>
              <a:pathLst>
                <a:path w="633" h="1041" extrusionOk="0">
                  <a:moveTo>
                    <a:pt x="1" y="0"/>
                  </a:moveTo>
                  <a:lnTo>
                    <a:pt x="1" y="0"/>
                  </a:lnTo>
                  <a:cubicBezTo>
                    <a:pt x="3" y="24"/>
                    <a:pt x="5" y="49"/>
                    <a:pt x="8" y="74"/>
                  </a:cubicBezTo>
                  <a:cubicBezTo>
                    <a:pt x="17" y="202"/>
                    <a:pt x="15" y="333"/>
                    <a:pt x="73" y="446"/>
                  </a:cubicBezTo>
                  <a:cubicBezTo>
                    <a:pt x="117" y="534"/>
                    <a:pt x="192" y="603"/>
                    <a:pt x="256" y="678"/>
                  </a:cubicBezTo>
                  <a:cubicBezTo>
                    <a:pt x="324" y="757"/>
                    <a:pt x="379" y="846"/>
                    <a:pt x="421" y="941"/>
                  </a:cubicBezTo>
                  <a:cubicBezTo>
                    <a:pt x="437" y="977"/>
                    <a:pt x="453" y="1017"/>
                    <a:pt x="489" y="1033"/>
                  </a:cubicBezTo>
                  <a:cubicBezTo>
                    <a:pt x="500" y="1038"/>
                    <a:pt x="510" y="1040"/>
                    <a:pt x="521" y="1040"/>
                  </a:cubicBezTo>
                  <a:cubicBezTo>
                    <a:pt x="530" y="1040"/>
                    <a:pt x="538" y="1039"/>
                    <a:pt x="547" y="1036"/>
                  </a:cubicBezTo>
                  <a:cubicBezTo>
                    <a:pt x="573" y="1029"/>
                    <a:pt x="596" y="1008"/>
                    <a:pt x="610" y="984"/>
                  </a:cubicBezTo>
                  <a:cubicBezTo>
                    <a:pt x="632" y="942"/>
                    <a:pt x="629" y="890"/>
                    <a:pt x="617" y="843"/>
                  </a:cubicBezTo>
                  <a:cubicBezTo>
                    <a:pt x="575" y="691"/>
                    <a:pt x="446" y="571"/>
                    <a:pt x="405" y="422"/>
                  </a:cubicBezTo>
                  <a:cubicBezTo>
                    <a:pt x="402" y="409"/>
                    <a:pt x="399" y="398"/>
                    <a:pt x="397" y="386"/>
                  </a:cubicBezTo>
                  <a:cubicBezTo>
                    <a:pt x="389" y="336"/>
                    <a:pt x="393" y="285"/>
                    <a:pt x="379" y="238"/>
                  </a:cubicBezTo>
                  <a:cubicBezTo>
                    <a:pt x="358" y="162"/>
                    <a:pt x="297" y="102"/>
                    <a:pt x="227" y="65"/>
                  </a:cubicBezTo>
                  <a:cubicBezTo>
                    <a:pt x="173" y="38"/>
                    <a:pt x="114" y="21"/>
                    <a:pt x="55" y="9"/>
                  </a:cubicBezTo>
                  <a:cubicBezTo>
                    <a:pt x="37" y="6"/>
                    <a:pt x="19" y="4"/>
                    <a:pt x="1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4003;p60">
              <a:extLst>
                <a:ext uri="{FF2B5EF4-FFF2-40B4-BE49-F238E27FC236}">
                  <a16:creationId xmlns:a16="http://schemas.microsoft.com/office/drawing/2014/main" id="{0D87FF5D-D748-DDD1-6C0D-EC1ACB687103}"/>
                </a:ext>
              </a:extLst>
            </p:cNvPr>
            <p:cNvSpPr/>
            <p:nvPr/>
          </p:nvSpPr>
          <p:spPr>
            <a:xfrm>
              <a:off x="4557884" y="2382164"/>
              <a:ext cx="62659" cy="96488"/>
            </a:xfrm>
            <a:custGeom>
              <a:avLst/>
              <a:gdLst/>
              <a:ahLst/>
              <a:cxnLst/>
              <a:rect l="l" t="t" r="r" b="b"/>
              <a:pathLst>
                <a:path w="815" h="1255" extrusionOk="0">
                  <a:moveTo>
                    <a:pt x="1" y="1"/>
                  </a:moveTo>
                  <a:cubicBezTo>
                    <a:pt x="6" y="29"/>
                    <a:pt x="19" y="57"/>
                    <a:pt x="41" y="84"/>
                  </a:cubicBezTo>
                  <a:lnTo>
                    <a:pt x="276" y="288"/>
                  </a:lnTo>
                  <a:cubicBezTo>
                    <a:pt x="285" y="416"/>
                    <a:pt x="283" y="547"/>
                    <a:pt x="341" y="660"/>
                  </a:cubicBezTo>
                  <a:cubicBezTo>
                    <a:pt x="385" y="748"/>
                    <a:pt x="461" y="817"/>
                    <a:pt x="526" y="892"/>
                  </a:cubicBezTo>
                  <a:cubicBezTo>
                    <a:pt x="592" y="971"/>
                    <a:pt x="647" y="1060"/>
                    <a:pt x="689" y="1155"/>
                  </a:cubicBezTo>
                  <a:cubicBezTo>
                    <a:pt x="705" y="1191"/>
                    <a:pt x="721" y="1231"/>
                    <a:pt x="757" y="1247"/>
                  </a:cubicBezTo>
                  <a:cubicBezTo>
                    <a:pt x="768" y="1252"/>
                    <a:pt x="778" y="1254"/>
                    <a:pt x="789" y="1254"/>
                  </a:cubicBezTo>
                  <a:cubicBezTo>
                    <a:pt x="798" y="1254"/>
                    <a:pt x="806" y="1253"/>
                    <a:pt x="815" y="1250"/>
                  </a:cubicBezTo>
                  <a:cubicBezTo>
                    <a:pt x="792" y="1231"/>
                    <a:pt x="773" y="1207"/>
                    <a:pt x="757" y="1182"/>
                  </a:cubicBezTo>
                  <a:cubicBezTo>
                    <a:pt x="723" y="1124"/>
                    <a:pt x="702" y="1061"/>
                    <a:pt x="670" y="1004"/>
                  </a:cubicBezTo>
                  <a:cubicBezTo>
                    <a:pt x="614" y="908"/>
                    <a:pt x="528" y="835"/>
                    <a:pt x="461" y="747"/>
                  </a:cubicBezTo>
                  <a:cubicBezTo>
                    <a:pt x="370" y="627"/>
                    <a:pt x="321" y="476"/>
                    <a:pt x="317" y="325"/>
                  </a:cubicBezTo>
                  <a:cubicBezTo>
                    <a:pt x="317" y="291"/>
                    <a:pt x="318" y="257"/>
                    <a:pt x="323" y="223"/>
                  </a:cubicBezTo>
                  <a:cubicBezTo>
                    <a:pt x="326" y="198"/>
                    <a:pt x="331" y="171"/>
                    <a:pt x="337" y="145"/>
                  </a:cubicBezTo>
                  <a:lnTo>
                    <a:pt x="337" y="145"/>
                  </a:lnTo>
                  <a:cubicBezTo>
                    <a:pt x="320" y="155"/>
                    <a:pt x="301" y="159"/>
                    <a:pt x="281" y="159"/>
                  </a:cubicBezTo>
                  <a:cubicBezTo>
                    <a:pt x="265" y="159"/>
                    <a:pt x="248" y="156"/>
                    <a:pt x="233" y="150"/>
                  </a:cubicBezTo>
                  <a:cubicBezTo>
                    <a:pt x="198" y="139"/>
                    <a:pt x="167" y="118"/>
                    <a:pt x="138" y="97"/>
                  </a:cubicBezTo>
                  <a:cubicBezTo>
                    <a:pt x="92" y="65"/>
                    <a:pt x="47" y="32"/>
                    <a:pt x="1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4004;p60">
              <a:extLst>
                <a:ext uri="{FF2B5EF4-FFF2-40B4-BE49-F238E27FC236}">
                  <a16:creationId xmlns:a16="http://schemas.microsoft.com/office/drawing/2014/main" id="{545589A2-1589-649E-73A6-57B21A4B31DC}"/>
                </a:ext>
              </a:extLst>
            </p:cNvPr>
            <p:cNvSpPr/>
            <p:nvPr/>
          </p:nvSpPr>
          <p:spPr>
            <a:xfrm>
              <a:off x="4790825" y="2246551"/>
              <a:ext cx="84571" cy="211042"/>
            </a:xfrm>
            <a:custGeom>
              <a:avLst/>
              <a:gdLst/>
              <a:ahLst/>
              <a:cxnLst/>
              <a:rect l="l" t="t" r="r" b="b"/>
              <a:pathLst>
                <a:path w="1100" h="2745" extrusionOk="0">
                  <a:moveTo>
                    <a:pt x="982" y="0"/>
                  </a:moveTo>
                  <a:lnTo>
                    <a:pt x="1" y="2725"/>
                  </a:lnTo>
                  <a:lnTo>
                    <a:pt x="39" y="2739"/>
                  </a:lnTo>
                  <a:cubicBezTo>
                    <a:pt x="51" y="2743"/>
                    <a:pt x="63" y="2745"/>
                    <a:pt x="74" y="2745"/>
                  </a:cubicBezTo>
                  <a:cubicBezTo>
                    <a:pt x="115" y="2745"/>
                    <a:pt x="154" y="2719"/>
                    <a:pt x="168" y="2679"/>
                  </a:cubicBezTo>
                  <a:lnTo>
                    <a:pt x="1082" y="142"/>
                  </a:lnTo>
                  <a:cubicBezTo>
                    <a:pt x="1100" y="90"/>
                    <a:pt x="1073" y="33"/>
                    <a:pt x="1021" y="14"/>
                  </a:cubicBezTo>
                  <a:lnTo>
                    <a:pt x="98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4005;p60">
              <a:extLst>
                <a:ext uri="{FF2B5EF4-FFF2-40B4-BE49-F238E27FC236}">
                  <a16:creationId xmlns:a16="http://schemas.microsoft.com/office/drawing/2014/main" id="{B8904BB6-45D3-E078-4D1B-69EBB10AA922}"/>
                </a:ext>
              </a:extLst>
            </p:cNvPr>
            <p:cNvSpPr/>
            <p:nvPr/>
          </p:nvSpPr>
          <p:spPr>
            <a:xfrm>
              <a:off x="4488309" y="2246551"/>
              <a:ext cx="378031" cy="384720"/>
            </a:xfrm>
            <a:custGeom>
              <a:avLst/>
              <a:gdLst/>
              <a:ahLst/>
              <a:cxnLst/>
              <a:rect l="l" t="t" r="r" b="b"/>
              <a:pathLst>
                <a:path w="4917" h="5004" extrusionOk="0">
                  <a:moveTo>
                    <a:pt x="4917" y="0"/>
                  </a:moveTo>
                  <a:lnTo>
                    <a:pt x="981" y="2278"/>
                  </a:lnTo>
                  <a:lnTo>
                    <a:pt x="0" y="5003"/>
                  </a:lnTo>
                  <a:lnTo>
                    <a:pt x="136" y="5003"/>
                  </a:lnTo>
                  <a:lnTo>
                    <a:pt x="4068" y="2725"/>
                  </a:lnTo>
                  <a:lnTo>
                    <a:pt x="491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4006;p60">
              <a:extLst>
                <a:ext uri="{FF2B5EF4-FFF2-40B4-BE49-F238E27FC236}">
                  <a16:creationId xmlns:a16="http://schemas.microsoft.com/office/drawing/2014/main" id="{0DD7B5E3-4A5E-D980-5B00-4EE82A751424}"/>
                </a:ext>
              </a:extLst>
            </p:cNvPr>
            <p:cNvSpPr/>
            <p:nvPr/>
          </p:nvSpPr>
          <p:spPr>
            <a:xfrm>
              <a:off x="4488309" y="2421680"/>
              <a:ext cx="84571" cy="211042"/>
            </a:xfrm>
            <a:custGeom>
              <a:avLst/>
              <a:gdLst/>
              <a:ahLst/>
              <a:cxnLst/>
              <a:rect l="l" t="t" r="r" b="b"/>
              <a:pathLst>
                <a:path w="1100" h="2745" extrusionOk="0">
                  <a:moveTo>
                    <a:pt x="981" y="0"/>
                  </a:moveTo>
                  <a:lnTo>
                    <a:pt x="0" y="2725"/>
                  </a:lnTo>
                  <a:lnTo>
                    <a:pt x="39" y="2739"/>
                  </a:lnTo>
                  <a:cubicBezTo>
                    <a:pt x="50" y="2743"/>
                    <a:pt x="62" y="2745"/>
                    <a:pt x="74" y="2745"/>
                  </a:cubicBezTo>
                  <a:cubicBezTo>
                    <a:pt x="115" y="2745"/>
                    <a:pt x="153" y="2719"/>
                    <a:pt x="167" y="2679"/>
                  </a:cubicBezTo>
                  <a:lnTo>
                    <a:pt x="1081" y="142"/>
                  </a:lnTo>
                  <a:cubicBezTo>
                    <a:pt x="1099" y="90"/>
                    <a:pt x="1072" y="33"/>
                    <a:pt x="1021" y="14"/>
                  </a:cubicBezTo>
                  <a:lnTo>
                    <a:pt x="9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4007;p60">
              <a:extLst>
                <a:ext uri="{FF2B5EF4-FFF2-40B4-BE49-F238E27FC236}">
                  <a16:creationId xmlns:a16="http://schemas.microsoft.com/office/drawing/2014/main" id="{B3F2C443-0184-8F55-23F6-303735C3F09A}"/>
                </a:ext>
              </a:extLst>
            </p:cNvPr>
            <p:cNvSpPr/>
            <p:nvPr/>
          </p:nvSpPr>
          <p:spPr>
            <a:xfrm>
              <a:off x="4442643" y="2652622"/>
              <a:ext cx="281313" cy="162453"/>
            </a:xfrm>
            <a:custGeom>
              <a:avLst/>
              <a:gdLst/>
              <a:ahLst/>
              <a:cxnLst/>
              <a:rect l="l" t="t" r="r" b="b"/>
              <a:pathLst>
                <a:path w="3659" h="2113" extrusionOk="0">
                  <a:moveTo>
                    <a:pt x="1830" y="0"/>
                  </a:moveTo>
                  <a:lnTo>
                    <a:pt x="1" y="1057"/>
                  </a:lnTo>
                  <a:lnTo>
                    <a:pt x="1830" y="2113"/>
                  </a:lnTo>
                  <a:lnTo>
                    <a:pt x="3658" y="1057"/>
                  </a:lnTo>
                  <a:lnTo>
                    <a:pt x="183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4008;p60">
              <a:extLst>
                <a:ext uri="{FF2B5EF4-FFF2-40B4-BE49-F238E27FC236}">
                  <a16:creationId xmlns:a16="http://schemas.microsoft.com/office/drawing/2014/main" id="{16BD6C1A-E113-CD7E-E9FF-0BA2EDE5A346}"/>
                </a:ext>
              </a:extLst>
            </p:cNvPr>
            <p:cNvSpPr/>
            <p:nvPr/>
          </p:nvSpPr>
          <p:spPr>
            <a:xfrm>
              <a:off x="4525518" y="2719429"/>
              <a:ext cx="104330" cy="54894"/>
            </a:xfrm>
            <a:custGeom>
              <a:avLst/>
              <a:gdLst/>
              <a:ahLst/>
              <a:cxnLst/>
              <a:rect l="l" t="t" r="r" b="b"/>
              <a:pathLst>
                <a:path w="1357" h="714" extrusionOk="0">
                  <a:moveTo>
                    <a:pt x="679" y="0"/>
                  </a:moveTo>
                  <a:cubicBezTo>
                    <a:pt x="521" y="0"/>
                    <a:pt x="363" y="35"/>
                    <a:pt x="242" y="104"/>
                  </a:cubicBezTo>
                  <a:cubicBezTo>
                    <a:pt x="1" y="244"/>
                    <a:pt x="1" y="469"/>
                    <a:pt x="242" y="609"/>
                  </a:cubicBezTo>
                  <a:cubicBezTo>
                    <a:pt x="363" y="679"/>
                    <a:pt x="521" y="713"/>
                    <a:pt x="679" y="713"/>
                  </a:cubicBezTo>
                  <a:cubicBezTo>
                    <a:pt x="837" y="713"/>
                    <a:pt x="995" y="679"/>
                    <a:pt x="1115" y="609"/>
                  </a:cubicBezTo>
                  <a:cubicBezTo>
                    <a:pt x="1356" y="469"/>
                    <a:pt x="1356" y="244"/>
                    <a:pt x="1115" y="104"/>
                  </a:cubicBezTo>
                  <a:cubicBezTo>
                    <a:pt x="995" y="35"/>
                    <a:pt x="837" y="0"/>
                    <a:pt x="67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4009;p60">
              <a:extLst>
                <a:ext uri="{FF2B5EF4-FFF2-40B4-BE49-F238E27FC236}">
                  <a16:creationId xmlns:a16="http://schemas.microsoft.com/office/drawing/2014/main" id="{39463172-C073-6BFC-15BA-61736C575875}"/>
                </a:ext>
              </a:extLst>
            </p:cNvPr>
            <p:cNvSpPr/>
            <p:nvPr/>
          </p:nvSpPr>
          <p:spPr>
            <a:xfrm>
              <a:off x="4491845" y="2678453"/>
              <a:ext cx="171679" cy="90337"/>
            </a:xfrm>
            <a:custGeom>
              <a:avLst/>
              <a:gdLst/>
              <a:ahLst/>
              <a:cxnLst/>
              <a:rect l="l" t="t" r="r" b="b"/>
              <a:pathLst>
                <a:path w="2233" h="1175" extrusionOk="0">
                  <a:moveTo>
                    <a:pt x="1117" y="1"/>
                  </a:moveTo>
                  <a:cubicBezTo>
                    <a:pt x="856" y="1"/>
                    <a:pt x="596" y="58"/>
                    <a:pt x="398" y="172"/>
                  </a:cubicBezTo>
                  <a:cubicBezTo>
                    <a:pt x="1" y="402"/>
                    <a:pt x="1" y="774"/>
                    <a:pt x="398" y="1002"/>
                  </a:cubicBezTo>
                  <a:cubicBezTo>
                    <a:pt x="596" y="1117"/>
                    <a:pt x="856" y="1174"/>
                    <a:pt x="1117" y="1174"/>
                  </a:cubicBezTo>
                  <a:cubicBezTo>
                    <a:pt x="1377" y="1174"/>
                    <a:pt x="1637" y="1117"/>
                    <a:pt x="1836" y="1002"/>
                  </a:cubicBezTo>
                  <a:cubicBezTo>
                    <a:pt x="2232" y="774"/>
                    <a:pt x="2232" y="402"/>
                    <a:pt x="1836" y="172"/>
                  </a:cubicBezTo>
                  <a:cubicBezTo>
                    <a:pt x="1637" y="58"/>
                    <a:pt x="1377" y="1"/>
                    <a:pt x="11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4010;p60">
              <a:extLst>
                <a:ext uri="{FF2B5EF4-FFF2-40B4-BE49-F238E27FC236}">
                  <a16:creationId xmlns:a16="http://schemas.microsoft.com/office/drawing/2014/main" id="{99EC7DDE-ACF0-5430-1C11-D9EB74D0396F}"/>
                </a:ext>
              </a:extLst>
            </p:cNvPr>
            <p:cNvSpPr/>
            <p:nvPr/>
          </p:nvSpPr>
          <p:spPr>
            <a:xfrm>
              <a:off x="4531745" y="2700363"/>
              <a:ext cx="128471" cy="67042"/>
            </a:xfrm>
            <a:custGeom>
              <a:avLst/>
              <a:gdLst/>
              <a:ahLst/>
              <a:cxnLst/>
              <a:rect l="l" t="t" r="r" b="b"/>
              <a:pathLst>
                <a:path w="1671" h="872" extrusionOk="0">
                  <a:moveTo>
                    <a:pt x="1418" y="0"/>
                  </a:moveTo>
                  <a:cubicBezTo>
                    <a:pt x="1415" y="0"/>
                    <a:pt x="1411" y="2"/>
                    <a:pt x="1406" y="8"/>
                  </a:cubicBezTo>
                  <a:cubicBezTo>
                    <a:pt x="1610" y="221"/>
                    <a:pt x="1555" y="494"/>
                    <a:pt x="1242" y="675"/>
                  </a:cubicBezTo>
                  <a:cubicBezTo>
                    <a:pt x="1050" y="786"/>
                    <a:pt x="798" y="841"/>
                    <a:pt x="545" y="841"/>
                  </a:cubicBezTo>
                  <a:cubicBezTo>
                    <a:pt x="356" y="841"/>
                    <a:pt x="166" y="810"/>
                    <a:pt x="1" y="749"/>
                  </a:cubicBezTo>
                  <a:lnTo>
                    <a:pt x="1" y="749"/>
                  </a:lnTo>
                  <a:cubicBezTo>
                    <a:pt x="178" y="831"/>
                    <a:pt x="393" y="872"/>
                    <a:pt x="609" y="872"/>
                  </a:cubicBezTo>
                  <a:cubicBezTo>
                    <a:pt x="858" y="872"/>
                    <a:pt x="1107" y="817"/>
                    <a:pt x="1297" y="707"/>
                  </a:cubicBezTo>
                  <a:cubicBezTo>
                    <a:pt x="1629" y="516"/>
                    <a:pt x="1671" y="221"/>
                    <a:pt x="1423" y="2"/>
                  </a:cubicBezTo>
                  <a:cubicBezTo>
                    <a:pt x="1422" y="1"/>
                    <a:pt x="1420" y="0"/>
                    <a:pt x="14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4011;p60">
              <a:extLst>
                <a:ext uri="{FF2B5EF4-FFF2-40B4-BE49-F238E27FC236}">
                  <a16:creationId xmlns:a16="http://schemas.microsoft.com/office/drawing/2014/main" id="{3B8E2387-A7F8-B1AA-5760-55EDAC92C01F}"/>
                </a:ext>
              </a:extLst>
            </p:cNvPr>
            <p:cNvSpPr/>
            <p:nvPr/>
          </p:nvSpPr>
          <p:spPr>
            <a:xfrm>
              <a:off x="4529746" y="2700825"/>
              <a:ext cx="95872" cy="50435"/>
            </a:xfrm>
            <a:custGeom>
              <a:avLst/>
              <a:gdLst/>
              <a:ahLst/>
              <a:cxnLst/>
              <a:rect l="l" t="t" r="r" b="b"/>
              <a:pathLst>
                <a:path w="1247" h="656" extrusionOk="0">
                  <a:moveTo>
                    <a:pt x="624" y="1"/>
                  </a:moveTo>
                  <a:cubicBezTo>
                    <a:pt x="479" y="1"/>
                    <a:pt x="334" y="33"/>
                    <a:pt x="223" y="96"/>
                  </a:cubicBezTo>
                  <a:cubicBezTo>
                    <a:pt x="1" y="225"/>
                    <a:pt x="1" y="432"/>
                    <a:pt x="223" y="560"/>
                  </a:cubicBezTo>
                  <a:cubicBezTo>
                    <a:pt x="334" y="624"/>
                    <a:pt x="479" y="656"/>
                    <a:pt x="624" y="656"/>
                  </a:cubicBezTo>
                  <a:cubicBezTo>
                    <a:pt x="769" y="656"/>
                    <a:pt x="915" y="624"/>
                    <a:pt x="1026" y="560"/>
                  </a:cubicBezTo>
                  <a:cubicBezTo>
                    <a:pt x="1246" y="432"/>
                    <a:pt x="1246" y="225"/>
                    <a:pt x="1026" y="96"/>
                  </a:cubicBezTo>
                  <a:cubicBezTo>
                    <a:pt x="915" y="33"/>
                    <a:pt x="769" y="1"/>
                    <a:pt x="6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4012;p60">
              <a:extLst>
                <a:ext uri="{FF2B5EF4-FFF2-40B4-BE49-F238E27FC236}">
                  <a16:creationId xmlns:a16="http://schemas.microsoft.com/office/drawing/2014/main" id="{042CEBDD-3E52-2270-4EA9-AEEE75FE1D52}"/>
                </a:ext>
              </a:extLst>
            </p:cNvPr>
            <p:cNvSpPr/>
            <p:nvPr/>
          </p:nvSpPr>
          <p:spPr>
            <a:xfrm>
              <a:off x="4523904" y="2636324"/>
              <a:ext cx="107636" cy="56586"/>
            </a:xfrm>
            <a:custGeom>
              <a:avLst/>
              <a:gdLst/>
              <a:ahLst/>
              <a:cxnLst/>
              <a:rect l="l" t="t" r="r" b="b"/>
              <a:pathLst>
                <a:path w="1400" h="736" extrusionOk="0">
                  <a:moveTo>
                    <a:pt x="700" y="0"/>
                  </a:moveTo>
                  <a:cubicBezTo>
                    <a:pt x="537" y="0"/>
                    <a:pt x="374" y="36"/>
                    <a:pt x="249" y="108"/>
                  </a:cubicBezTo>
                  <a:cubicBezTo>
                    <a:pt x="0" y="252"/>
                    <a:pt x="0" y="485"/>
                    <a:pt x="249" y="628"/>
                  </a:cubicBezTo>
                  <a:cubicBezTo>
                    <a:pt x="374" y="700"/>
                    <a:pt x="537" y="736"/>
                    <a:pt x="700" y="736"/>
                  </a:cubicBezTo>
                  <a:cubicBezTo>
                    <a:pt x="863" y="736"/>
                    <a:pt x="1027" y="700"/>
                    <a:pt x="1151" y="628"/>
                  </a:cubicBezTo>
                  <a:cubicBezTo>
                    <a:pt x="1400" y="485"/>
                    <a:pt x="1400" y="252"/>
                    <a:pt x="1151" y="108"/>
                  </a:cubicBezTo>
                  <a:cubicBezTo>
                    <a:pt x="1027" y="36"/>
                    <a:pt x="863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4013;p60">
              <a:extLst>
                <a:ext uri="{FF2B5EF4-FFF2-40B4-BE49-F238E27FC236}">
                  <a16:creationId xmlns:a16="http://schemas.microsoft.com/office/drawing/2014/main" id="{FDEAD424-4650-F861-A4E9-38581B2FF675}"/>
                </a:ext>
              </a:extLst>
            </p:cNvPr>
            <p:cNvSpPr/>
            <p:nvPr/>
          </p:nvSpPr>
          <p:spPr>
            <a:xfrm>
              <a:off x="4534974" y="2701901"/>
              <a:ext cx="85493" cy="45053"/>
            </a:xfrm>
            <a:custGeom>
              <a:avLst/>
              <a:gdLst/>
              <a:ahLst/>
              <a:cxnLst/>
              <a:rect l="l" t="t" r="r" b="b"/>
              <a:pathLst>
                <a:path w="1112" h="586" extrusionOk="0">
                  <a:moveTo>
                    <a:pt x="556" y="0"/>
                  </a:moveTo>
                  <a:cubicBezTo>
                    <a:pt x="426" y="0"/>
                    <a:pt x="297" y="29"/>
                    <a:pt x="197" y="86"/>
                  </a:cubicBezTo>
                  <a:cubicBezTo>
                    <a:pt x="0" y="201"/>
                    <a:pt x="0" y="385"/>
                    <a:pt x="197" y="500"/>
                  </a:cubicBezTo>
                  <a:cubicBezTo>
                    <a:pt x="297" y="557"/>
                    <a:pt x="426" y="585"/>
                    <a:pt x="556" y="585"/>
                  </a:cubicBezTo>
                  <a:cubicBezTo>
                    <a:pt x="686" y="585"/>
                    <a:pt x="815" y="557"/>
                    <a:pt x="914" y="500"/>
                  </a:cubicBezTo>
                  <a:cubicBezTo>
                    <a:pt x="1112" y="385"/>
                    <a:pt x="1112" y="201"/>
                    <a:pt x="914" y="86"/>
                  </a:cubicBezTo>
                  <a:cubicBezTo>
                    <a:pt x="815" y="29"/>
                    <a:pt x="686" y="0"/>
                    <a:pt x="55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4014;p60">
              <a:extLst>
                <a:ext uri="{FF2B5EF4-FFF2-40B4-BE49-F238E27FC236}">
                  <a16:creationId xmlns:a16="http://schemas.microsoft.com/office/drawing/2014/main" id="{9B5ADD91-622F-A011-65FF-A1770E3A21D0}"/>
                </a:ext>
              </a:extLst>
            </p:cNvPr>
            <p:cNvSpPr/>
            <p:nvPr/>
          </p:nvSpPr>
          <p:spPr>
            <a:xfrm>
              <a:off x="4528670" y="2664538"/>
              <a:ext cx="98640" cy="65273"/>
            </a:xfrm>
            <a:custGeom>
              <a:avLst/>
              <a:gdLst/>
              <a:ahLst/>
              <a:cxnLst/>
              <a:rect l="l" t="t" r="r" b="b"/>
              <a:pathLst>
                <a:path w="1283" h="849" extrusionOk="0">
                  <a:moveTo>
                    <a:pt x="0" y="1"/>
                  </a:moveTo>
                  <a:cubicBezTo>
                    <a:pt x="4" y="332"/>
                    <a:pt x="42" y="668"/>
                    <a:pt x="147" y="849"/>
                  </a:cubicBezTo>
                  <a:lnTo>
                    <a:pt x="1134" y="837"/>
                  </a:lnTo>
                  <a:cubicBezTo>
                    <a:pt x="1238" y="590"/>
                    <a:pt x="1283" y="292"/>
                    <a:pt x="127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4015;p60">
              <a:extLst>
                <a:ext uri="{FF2B5EF4-FFF2-40B4-BE49-F238E27FC236}">
                  <a16:creationId xmlns:a16="http://schemas.microsoft.com/office/drawing/2014/main" id="{B74EAF9E-9373-1CC5-FEA9-1C882C85F678}"/>
                </a:ext>
              </a:extLst>
            </p:cNvPr>
            <p:cNvSpPr/>
            <p:nvPr/>
          </p:nvSpPr>
          <p:spPr>
            <a:xfrm>
              <a:off x="4523904" y="2636324"/>
              <a:ext cx="107636" cy="56662"/>
            </a:xfrm>
            <a:custGeom>
              <a:avLst/>
              <a:gdLst/>
              <a:ahLst/>
              <a:cxnLst/>
              <a:rect l="l" t="t" r="r" b="b"/>
              <a:pathLst>
                <a:path w="1400" h="737" extrusionOk="0">
                  <a:moveTo>
                    <a:pt x="700" y="0"/>
                  </a:moveTo>
                  <a:cubicBezTo>
                    <a:pt x="537" y="0"/>
                    <a:pt x="374" y="36"/>
                    <a:pt x="249" y="108"/>
                  </a:cubicBezTo>
                  <a:cubicBezTo>
                    <a:pt x="0" y="252"/>
                    <a:pt x="0" y="485"/>
                    <a:pt x="249" y="629"/>
                  </a:cubicBezTo>
                  <a:cubicBezTo>
                    <a:pt x="374" y="700"/>
                    <a:pt x="537" y="736"/>
                    <a:pt x="700" y="736"/>
                  </a:cubicBezTo>
                  <a:cubicBezTo>
                    <a:pt x="863" y="736"/>
                    <a:pt x="1026" y="700"/>
                    <a:pt x="1151" y="629"/>
                  </a:cubicBezTo>
                  <a:cubicBezTo>
                    <a:pt x="1400" y="485"/>
                    <a:pt x="1400" y="252"/>
                    <a:pt x="1151" y="108"/>
                  </a:cubicBezTo>
                  <a:cubicBezTo>
                    <a:pt x="1026" y="36"/>
                    <a:pt x="863" y="0"/>
                    <a:pt x="70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4016;p60">
              <a:extLst>
                <a:ext uri="{FF2B5EF4-FFF2-40B4-BE49-F238E27FC236}">
                  <a16:creationId xmlns:a16="http://schemas.microsoft.com/office/drawing/2014/main" id="{D32B59D4-E9D5-D743-4BB1-CE0EC00FBD5C}"/>
                </a:ext>
              </a:extLst>
            </p:cNvPr>
            <p:cNvSpPr/>
            <p:nvPr/>
          </p:nvSpPr>
          <p:spPr>
            <a:xfrm>
              <a:off x="4508144" y="2682374"/>
              <a:ext cx="36365" cy="45745"/>
            </a:xfrm>
            <a:custGeom>
              <a:avLst/>
              <a:gdLst/>
              <a:ahLst/>
              <a:cxnLst/>
              <a:rect l="l" t="t" r="r" b="b"/>
              <a:pathLst>
                <a:path w="473" h="595" extrusionOk="0">
                  <a:moveTo>
                    <a:pt x="230" y="1"/>
                  </a:moveTo>
                  <a:cubicBezTo>
                    <a:pt x="160" y="1"/>
                    <a:pt x="23" y="38"/>
                    <a:pt x="13" y="188"/>
                  </a:cubicBezTo>
                  <a:cubicBezTo>
                    <a:pt x="0" y="364"/>
                    <a:pt x="48" y="487"/>
                    <a:pt x="152" y="551"/>
                  </a:cubicBezTo>
                  <a:cubicBezTo>
                    <a:pt x="198" y="579"/>
                    <a:pt x="255" y="594"/>
                    <a:pt x="314" y="594"/>
                  </a:cubicBezTo>
                  <a:cubicBezTo>
                    <a:pt x="345" y="594"/>
                    <a:pt x="376" y="590"/>
                    <a:pt x="408" y="582"/>
                  </a:cubicBezTo>
                  <a:cubicBezTo>
                    <a:pt x="441" y="574"/>
                    <a:pt x="459" y="548"/>
                    <a:pt x="448" y="522"/>
                  </a:cubicBezTo>
                  <a:cubicBezTo>
                    <a:pt x="440" y="501"/>
                    <a:pt x="416" y="488"/>
                    <a:pt x="390" y="488"/>
                  </a:cubicBezTo>
                  <a:cubicBezTo>
                    <a:pt x="383" y="488"/>
                    <a:pt x="377" y="489"/>
                    <a:pt x="371" y="491"/>
                  </a:cubicBezTo>
                  <a:cubicBezTo>
                    <a:pt x="357" y="494"/>
                    <a:pt x="337" y="498"/>
                    <a:pt x="315" y="498"/>
                  </a:cubicBezTo>
                  <a:cubicBezTo>
                    <a:pt x="287" y="498"/>
                    <a:pt x="256" y="492"/>
                    <a:pt x="228" y="475"/>
                  </a:cubicBezTo>
                  <a:cubicBezTo>
                    <a:pt x="159" y="433"/>
                    <a:pt x="125" y="333"/>
                    <a:pt x="135" y="192"/>
                  </a:cubicBezTo>
                  <a:cubicBezTo>
                    <a:pt x="141" y="102"/>
                    <a:pt x="210" y="98"/>
                    <a:pt x="230" y="98"/>
                  </a:cubicBezTo>
                  <a:cubicBezTo>
                    <a:pt x="250" y="98"/>
                    <a:pt x="274" y="110"/>
                    <a:pt x="290" y="129"/>
                  </a:cubicBezTo>
                  <a:cubicBezTo>
                    <a:pt x="308" y="150"/>
                    <a:pt x="330" y="200"/>
                    <a:pt x="344" y="237"/>
                  </a:cubicBezTo>
                  <a:cubicBezTo>
                    <a:pt x="352" y="259"/>
                    <a:pt x="377" y="273"/>
                    <a:pt x="404" y="273"/>
                  </a:cubicBezTo>
                  <a:cubicBezTo>
                    <a:pt x="410" y="273"/>
                    <a:pt x="415" y="272"/>
                    <a:pt x="420" y="271"/>
                  </a:cubicBezTo>
                  <a:cubicBezTo>
                    <a:pt x="453" y="263"/>
                    <a:pt x="472" y="237"/>
                    <a:pt x="463" y="211"/>
                  </a:cubicBezTo>
                  <a:cubicBezTo>
                    <a:pt x="455" y="190"/>
                    <a:pt x="427" y="116"/>
                    <a:pt x="392" y="76"/>
                  </a:cubicBezTo>
                  <a:cubicBezTo>
                    <a:pt x="354" y="30"/>
                    <a:pt x="294" y="2"/>
                    <a:pt x="233" y="1"/>
                  </a:cubicBezTo>
                  <a:cubicBezTo>
                    <a:pt x="232" y="1"/>
                    <a:pt x="231" y="1"/>
                    <a:pt x="23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4017;p60">
              <a:extLst>
                <a:ext uri="{FF2B5EF4-FFF2-40B4-BE49-F238E27FC236}">
                  <a16:creationId xmlns:a16="http://schemas.microsoft.com/office/drawing/2014/main" id="{8A027552-C514-FF56-ACC2-D0DB43D3B791}"/>
                </a:ext>
              </a:extLst>
            </p:cNvPr>
            <p:cNvSpPr/>
            <p:nvPr/>
          </p:nvSpPr>
          <p:spPr>
            <a:xfrm>
              <a:off x="4524826" y="2636324"/>
              <a:ext cx="105790" cy="56586"/>
            </a:xfrm>
            <a:custGeom>
              <a:avLst/>
              <a:gdLst/>
              <a:ahLst/>
              <a:cxnLst/>
              <a:rect l="l" t="t" r="r" b="b"/>
              <a:pathLst>
                <a:path w="1376" h="736" extrusionOk="0">
                  <a:moveTo>
                    <a:pt x="689" y="61"/>
                  </a:moveTo>
                  <a:cubicBezTo>
                    <a:pt x="847" y="61"/>
                    <a:pt x="997" y="96"/>
                    <a:pt x="1109" y="161"/>
                  </a:cubicBezTo>
                  <a:cubicBezTo>
                    <a:pt x="1209" y="218"/>
                    <a:pt x="1265" y="292"/>
                    <a:pt x="1265" y="369"/>
                  </a:cubicBezTo>
                  <a:cubicBezTo>
                    <a:pt x="1265" y="391"/>
                    <a:pt x="1258" y="415"/>
                    <a:pt x="1248" y="439"/>
                  </a:cubicBezTo>
                  <a:cubicBezTo>
                    <a:pt x="1226" y="488"/>
                    <a:pt x="1177" y="536"/>
                    <a:pt x="1108" y="576"/>
                  </a:cubicBezTo>
                  <a:cubicBezTo>
                    <a:pt x="1100" y="581"/>
                    <a:pt x="1091" y="585"/>
                    <a:pt x="1082" y="590"/>
                  </a:cubicBezTo>
                  <a:cubicBezTo>
                    <a:pt x="974" y="645"/>
                    <a:pt x="835" y="675"/>
                    <a:pt x="689" y="675"/>
                  </a:cubicBezTo>
                  <a:cubicBezTo>
                    <a:pt x="541" y="675"/>
                    <a:pt x="403" y="645"/>
                    <a:pt x="295" y="590"/>
                  </a:cubicBezTo>
                  <a:cubicBezTo>
                    <a:pt x="285" y="586"/>
                    <a:pt x="276" y="581"/>
                    <a:pt x="267" y="576"/>
                  </a:cubicBezTo>
                  <a:cubicBezTo>
                    <a:pt x="199" y="536"/>
                    <a:pt x="150" y="488"/>
                    <a:pt x="128" y="438"/>
                  </a:cubicBezTo>
                  <a:cubicBezTo>
                    <a:pt x="117" y="415"/>
                    <a:pt x="111" y="391"/>
                    <a:pt x="111" y="369"/>
                  </a:cubicBezTo>
                  <a:cubicBezTo>
                    <a:pt x="111" y="292"/>
                    <a:pt x="167" y="218"/>
                    <a:pt x="267" y="161"/>
                  </a:cubicBezTo>
                  <a:cubicBezTo>
                    <a:pt x="379" y="96"/>
                    <a:pt x="529" y="61"/>
                    <a:pt x="689" y="61"/>
                  </a:cubicBezTo>
                  <a:close/>
                  <a:moveTo>
                    <a:pt x="689" y="1"/>
                  </a:moveTo>
                  <a:cubicBezTo>
                    <a:pt x="525" y="1"/>
                    <a:pt x="362" y="37"/>
                    <a:pt x="238" y="108"/>
                  </a:cubicBezTo>
                  <a:cubicBezTo>
                    <a:pt x="43" y="220"/>
                    <a:pt x="1" y="387"/>
                    <a:pt x="110" y="523"/>
                  </a:cubicBezTo>
                  <a:cubicBezTo>
                    <a:pt x="140" y="561"/>
                    <a:pt x="183" y="597"/>
                    <a:pt x="238" y="629"/>
                  </a:cubicBezTo>
                  <a:cubicBezTo>
                    <a:pt x="362" y="700"/>
                    <a:pt x="525" y="736"/>
                    <a:pt x="689" y="736"/>
                  </a:cubicBezTo>
                  <a:cubicBezTo>
                    <a:pt x="851" y="736"/>
                    <a:pt x="1014" y="700"/>
                    <a:pt x="1139" y="629"/>
                  </a:cubicBezTo>
                  <a:cubicBezTo>
                    <a:pt x="1193" y="597"/>
                    <a:pt x="1236" y="561"/>
                    <a:pt x="1266" y="524"/>
                  </a:cubicBezTo>
                  <a:cubicBezTo>
                    <a:pt x="1376" y="387"/>
                    <a:pt x="1334" y="220"/>
                    <a:pt x="1139" y="108"/>
                  </a:cubicBezTo>
                  <a:cubicBezTo>
                    <a:pt x="1014" y="37"/>
                    <a:pt x="851" y="1"/>
                    <a:pt x="68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4018;p60">
              <a:extLst>
                <a:ext uri="{FF2B5EF4-FFF2-40B4-BE49-F238E27FC236}">
                  <a16:creationId xmlns:a16="http://schemas.microsoft.com/office/drawing/2014/main" id="{7B5CF5C3-2386-BD08-2574-6E474C4210E5}"/>
                </a:ext>
              </a:extLst>
            </p:cNvPr>
            <p:cNvSpPr/>
            <p:nvPr/>
          </p:nvSpPr>
          <p:spPr>
            <a:xfrm>
              <a:off x="4534590" y="2650700"/>
              <a:ext cx="86262" cy="37596"/>
            </a:xfrm>
            <a:custGeom>
              <a:avLst/>
              <a:gdLst/>
              <a:ahLst/>
              <a:cxnLst/>
              <a:rect l="l" t="t" r="r" b="b"/>
              <a:pathLst>
                <a:path w="1122" h="489" extrusionOk="0">
                  <a:moveTo>
                    <a:pt x="561" y="0"/>
                  </a:moveTo>
                  <a:cubicBezTo>
                    <a:pt x="414" y="0"/>
                    <a:pt x="266" y="33"/>
                    <a:pt x="153" y="97"/>
                  </a:cubicBezTo>
                  <a:cubicBezTo>
                    <a:pt x="75" y="141"/>
                    <a:pt x="24" y="194"/>
                    <a:pt x="1" y="251"/>
                  </a:cubicBezTo>
                  <a:cubicBezTo>
                    <a:pt x="23" y="301"/>
                    <a:pt x="72" y="349"/>
                    <a:pt x="140" y="389"/>
                  </a:cubicBezTo>
                  <a:cubicBezTo>
                    <a:pt x="149" y="394"/>
                    <a:pt x="158" y="399"/>
                    <a:pt x="168" y="403"/>
                  </a:cubicBezTo>
                  <a:cubicBezTo>
                    <a:pt x="276" y="458"/>
                    <a:pt x="414" y="488"/>
                    <a:pt x="562" y="488"/>
                  </a:cubicBezTo>
                  <a:cubicBezTo>
                    <a:pt x="708" y="488"/>
                    <a:pt x="847" y="458"/>
                    <a:pt x="955" y="403"/>
                  </a:cubicBezTo>
                  <a:cubicBezTo>
                    <a:pt x="964" y="398"/>
                    <a:pt x="973" y="394"/>
                    <a:pt x="981" y="389"/>
                  </a:cubicBezTo>
                  <a:cubicBezTo>
                    <a:pt x="1050" y="349"/>
                    <a:pt x="1099" y="301"/>
                    <a:pt x="1121" y="252"/>
                  </a:cubicBezTo>
                  <a:cubicBezTo>
                    <a:pt x="1098" y="195"/>
                    <a:pt x="1046" y="141"/>
                    <a:pt x="969" y="97"/>
                  </a:cubicBezTo>
                  <a:cubicBezTo>
                    <a:pt x="857" y="33"/>
                    <a:pt x="709" y="0"/>
                    <a:pt x="56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4019;p60">
              <a:extLst>
                <a:ext uri="{FF2B5EF4-FFF2-40B4-BE49-F238E27FC236}">
                  <a16:creationId xmlns:a16="http://schemas.microsoft.com/office/drawing/2014/main" id="{CF2435D5-19EA-4845-5B06-0A2430A3E0A4}"/>
                </a:ext>
              </a:extLst>
            </p:cNvPr>
            <p:cNvSpPr/>
            <p:nvPr/>
          </p:nvSpPr>
          <p:spPr>
            <a:xfrm>
              <a:off x="4440414" y="2263387"/>
              <a:ext cx="159916" cy="133391"/>
            </a:xfrm>
            <a:custGeom>
              <a:avLst/>
              <a:gdLst/>
              <a:ahLst/>
              <a:cxnLst/>
              <a:rect l="l" t="t" r="r" b="b"/>
              <a:pathLst>
                <a:path w="2080" h="1735" extrusionOk="0">
                  <a:moveTo>
                    <a:pt x="683" y="1"/>
                  </a:moveTo>
                  <a:cubicBezTo>
                    <a:pt x="394" y="287"/>
                    <a:pt x="184" y="756"/>
                    <a:pt x="1" y="1285"/>
                  </a:cubicBezTo>
                  <a:cubicBezTo>
                    <a:pt x="391" y="1443"/>
                    <a:pt x="1055" y="1574"/>
                    <a:pt x="1582" y="1735"/>
                  </a:cubicBezTo>
                  <a:cubicBezTo>
                    <a:pt x="1761" y="1695"/>
                    <a:pt x="1711" y="1360"/>
                    <a:pt x="2079" y="1252"/>
                  </a:cubicBezTo>
                  <a:cubicBezTo>
                    <a:pt x="1320" y="603"/>
                    <a:pt x="1039" y="352"/>
                    <a:pt x="68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4020;p60">
              <a:extLst>
                <a:ext uri="{FF2B5EF4-FFF2-40B4-BE49-F238E27FC236}">
                  <a16:creationId xmlns:a16="http://schemas.microsoft.com/office/drawing/2014/main" id="{82C8FA3C-426C-1B31-BFD2-A0984FD3B82F}"/>
                </a:ext>
              </a:extLst>
            </p:cNvPr>
            <p:cNvSpPr/>
            <p:nvPr/>
          </p:nvSpPr>
          <p:spPr>
            <a:xfrm>
              <a:off x="4086081" y="2127236"/>
              <a:ext cx="328288" cy="1358975"/>
            </a:xfrm>
            <a:custGeom>
              <a:avLst/>
              <a:gdLst/>
              <a:ahLst/>
              <a:cxnLst/>
              <a:rect l="l" t="t" r="r" b="b"/>
              <a:pathLst>
                <a:path w="4270" h="17676" extrusionOk="0">
                  <a:moveTo>
                    <a:pt x="23" y="0"/>
                  </a:moveTo>
                  <a:lnTo>
                    <a:pt x="23" y="0"/>
                  </a:lnTo>
                  <a:cubicBezTo>
                    <a:pt x="1" y="540"/>
                    <a:pt x="35" y="1579"/>
                    <a:pt x="182" y="3206"/>
                  </a:cubicBezTo>
                  <a:cubicBezTo>
                    <a:pt x="219" y="3623"/>
                    <a:pt x="267" y="4078"/>
                    <a:pt x="321" y="4575"/>
                  </a:cubicBezTo>
                  <a:cubicBezTo>
                    <a:pt x="382" y="5041"/>
                    <a:pt x="424" y="5310"/>
                    <a:pt x="647" y="5453"/>
                  </a:cubicBezTo>
                  <a:cubicBezTo>
                    <a:pt x="647" y="5453"/>
                    <a:pt x="594" y="5465"/>
                    <a:pt x="593" y="5465"/>
                  </a:cubicBezTo>
                  <a:cubicBezTo>
                    <a:pt x="576" y="5546"/>
                    <a:pt x="560" y="5624"/>
                    <a:pt x="548" y="5702"/>
                  </a:cubicBezTo>
                  <a:cubicBezTo>
                    <a:pt x="522" y="5859"/>
                    <a:pt x="506" y="6012"/>
                    <a:pt x="498" y="6162"/>
                  </a:cubicBezTo>
                  <a:cubicBezTo>
                    <a:pt x="489" y="6343"/>
                    <a:pt x="492" y="6519"/>
                    <a:pt x="504" y="6688"/>
                  </a:cubicBezTo>
                  <a:cubicBezTo>
                    <a:pt x="513" y="6794"/>
                    <a:pt x="524" y="6897"/>
                    <a:pt x="540" y="6998"/>
                  </a:cubicBezTo>
                  <a:cubicBezTo>
                    <a:pt x="542" y="7016"/>
                    <a:pt x="546" y="7031"/>
                    <a:pt x="549" y="7047"/>
                  </a:cubicBezTo>
                  <a:cubicBezTo>
                    <a:pt x="580" y="7239"/>
                    <a:pt x="625" y="7417"/>
                    <a:pt x="678" y="7580"/>
                  </a:cubicBezTo>
                  <a:cubicBezTo>
                    <a:pt x="573" y="8639"/>
                    <a:pt x="482" y="9884"/>
                    <a:pt x="680" y="11041"/>
                  </a:cubicBezTo>
                  <a:cubicBezTo>
                    <a:pt x="634" y="11170"/>
                    <a:pt x="593" y="11306"/>
                    <a:pt x="557" y="11444"/>
                  </a:cubicBezTo>
                  <a:cubicBezTo>
                    <a:pt x="546" y="11491"/>
                    <a:pt x="535" y="11538"/>
                    <a:pt x="522" y="11587"/>
                  </a:cubicBezTo>
                  <a:cubicBezTo>
                    <a:pt x="513" y="11627"/>
                    <a:pt x="504" y="11666"/>
                    <a:pt x="495" y="11707"/>
                  </a:cubicBezTo>
                  <a:cubicBezTo>
                    <a:pt x="487" y="11746"/>
                    <a:pt x="478" y="11787"/>
                    <a:pt x="470" y="11828"/>
                  </a:cubicBezTo>
                  <a:cubicBezTo>
                    <a:pt x="462" y="11869"/>
                    <a:pt x="455" y="11911"/>
                    <a:pt x="448" y="11953"/>
                  </a:cubicBezTo>
                  <a:cubicBezTo>
                    <a:pt x="440" y="11995"/>
                    <a:pt x="432" y="12037"/>
                    <a:pt x="425" y="12080"/>
                  </a:cubicBezTo>
                  <a:cubicBezTo>
                    <a:pt x="398" y="12234"/>
                    <a:pt x="377" y="12388"/>
                    <a:pt x="358" y="12541"/>
                  </a:cubicBezTo>
                  <a:cubicBezTo>
                    <a:pt x="352" y="12582"/>
                    <a:pt x="346" y="12622"/>
                    <a:pt x="342" y="12664"/>
                  </a:cubicBezTo>
                  <a:cubicBezTo>
                    <a:pt x="334" y="12736"/>
                    <a:pt x="325" y="12809"/>
                    <a:pt x="317" y="12879"/>
                  </a:cubicBezTo>
                  <a:cubicBezTo>
                    <a:pt x="313" y="12932"/>
                    <a:pt x="308" y="12984"/>
                    <a:pt x="303" y="13033"/>
                  </a:cubicBezTo>
                  <a:cubicBezTo>
                    <a:pt x="223" y="13813"/>
                    <a:pt x="221" y="16229"/>
                    <a:pt x="200" y="16775"/>
                  </a:cubicBezTo>
                  <a:cubicBezTo>
                    <a:pt x="200" y="16831"/>
                    <a:pt x="212" y="16881"/>
                    <a:pt x="235" y="16922"/>
                  </a:cubicBezTo>
                  <a:cubicBezTo>
                    <a:pt x="251" y="16952"/>
                    <a:pt x="271" y="16977"/>
                    <a:pt x="297" y="16998"/>
                  </a:cubicBezTo>
                  <a:cubicBezTo>
                    <a:pt x="296" y="17004"/>
                    <a:pt x="296" y="17009"/>
                    <a:pt x="295" y="17015"/>
                  </a:cubicBezTo>
                  <a:cubicBezTo>
                    <a:pt x="274" y="17139"/>
                    <a:pt x="267" y="17275"/>
                    <a:pt x="263" y="17417"/>
                  </a:cubicBezTo>
                  <a:cubicBezTo>
                    <a:pt x="274" y="17445"/>
                    <a:pt x="299" y="17478"/>
                    <a:pt x="335" y="17512"/>
                  </a:cubicBezTo>
                  <a:cubicBezTo>
                    <a:pt x="343" y="17521"/>
                    <a:pt x="354" y="17530"/>
                    <a:pt x="373" y="17547"/>
                  </a:cubicBezTo>
                  <a:cubicBezTo>
                    <a:pt x="408" y="17575"/>
                    <a:pt x="447" y="17603"/>
                    <a:pt x="492" y="17632"/>
                  </a:cubicBezTo>
                  <a:cubicBezTo>
                    <a:pt x="514" y="17648"/>
                    <a:pt x="536" y="17661"/>
                    <a:pt x="559" y="17676"/>
                  </a:cubicBezTo>
                  <a:cubicBezTo>
                    <a:pt x="596" y="17481"/>
                    <a:pt x="626" y="17295"/>
                    <a:pt x="647" y="17116"/>
                  </a:cubicBezTo>
                  <a:cubicBezTo>
                    <a:pt x="706" y="16673"/>
                    <a:pt x="725" y="16273"/>
                    <a:pt x="724" y="15916"/>
                  </a:cubicBezTo>
                  <a:cubicBezTo>
                    <a:pt x="724" y="15850"/>
                    <a:pt x="723" y="15783"/>
                    <a:pt x="720" y="15719"/>
                  </a:cubicBezTo>
                  <a:cubicBezTo>
                    <a:pt x="703" y="14988"/>
                    <a:pt x="607" y="14442"/>
                    <a:pt x="602" y="14052"/>
                  </a:cubicBezTo>
                  <a:cubicBezTo>
                    <a:pt x="585" y="12608"/>
                    <a:pt x="1190" y="11662"/>
                    <a:pt x="1225" y="11174"/>
                  </a:cubicBezTo>
                  <a:cubicBezTo>
                    <a:pt x="1226" y="11174"/>
                    <a:pt x="929" y="8942"/>
                    <a:pt x="1078" y="7051"/>
                  </a:cubicBezTo>
                  <a:cubicBezTo>
                    <a:pt x="1105" y="6698"/>
                    <a:pt x="1394" y="6215"/>
                    <a:pt x="1607" y="5932"/>
                  </a:cubicBezTo>
                  <a:cubicBezTo>
                    <a:pt x="1520" y="5819"/>
                    <a:pt x="1443" y="5700"/>
                    <a:pt x="1384" y="5581"/>
                  </a:cubicBezTo>
                  <a:cubicBezTo>
                    <a:pt x="1336" y="5499"/>
                    <a:pt x="1286" y="5404"/>
                    <a:pt x="1241" y="5302"/>
                  </a:cubicBezTo>
                  <a:cubicBezTo>
                    <a:pt x="1131" y="5060"/>
                    <a:pt x="1045" y="4779"/>
                    <a:pt x="1069" y="4551"/>
                  </a:cubicBezTo>
                  <a:cubicBezTo>
                    <a:pt x="1078" y="4470"/>
                    <a:pt x="1136" y="4437"/>
                    <a:pt x="1234" y="4437"/>
                  </a:cubicBezTo>
                  <a:cubicBezTo>
                    <a:pt x="1700" y="4437"/>
                    <a:pt x="3056" y="5195"/>
                    <a:pt x="4100" y="5198"/>
                  </a:cubicBezTo>
                  <a:cubicBezTo>
                    <a:pt x="4102" y="5182"/>
                    <a:pt x="4270" y="5146"/>
                    <a:pt x="4270" y="5131"/>
                  </a:cubicBezTo>
                  <a:cubicBezTo>
                    <a:pt x="4270" y="5131"/>
                    <a:pt x="2833" y="2805"/>
                    <a:pt x="2612" y="2612"/>
                  </a:cubicBezTo>
                  <a:cubicBezTo>
                    <a:pt x="2501" y="2511"/>
                    <a:pt x="1933" y="1134"/>
                    <a:pt x="1573" y="606"/>
                  </a:cubicBezTo>
                  <a:cubicBezTo>
                    <a:pt x="1229" y="791"/>
                    <a:pt x="613" y="868"/>
                    <a:pt x="273" y="1055"/>
                  </a:cubicBezTo>
                  <a:cubicBezTo>
                    <a:pt x="139" y="649"/>
                    <a:pt x="39" y="280"/>
                    <a:pt x="2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4021;p60">
              <a:extLst>
                <a:ext uri="{FF2B5EF4-FFF2-40B4-BE49-F238E27FC236}">
                  <a16:creationId xmlns:a16="http://schemas.microsoft.com/office/drawing/2014/main" id="{86075C5C-7D9B-3A29-6D84-12CFE0CF3163}"/>
                </a:ext>
              </a:extLst>
            </p:cNvPr>
            <p:cNvSpPr/>
            <p:nvPr/>
          </p:nvSpPr>
          <p:spPr>
            <a:xfrm>
              <a:off x="4053177" y="2100405"/>
              <a:ext cx="213887" cy="328365"/>
            </a:xfrm>
            <a:custGeom>
              <a:avLst/>
              <a:gdLst/>
              <a:ahLst/>
              <a:cxnLst/>
              <a:rect l="l" t="t" r="r" b="b"/>
              <a:pathLst>
                <a:path w="2782" h="4271" extrusionOk="0">
                  <a:moveTo>
                    <a:pt x="805" y="1"/>
                  </a:moveTo>
                  <a:cubicBezTo>
                    <a:pt x="319" y="1"/>
                    <a:pt x="1" y="531"/>
                    <a:pt x="333" y="1574"/>
                  </a:cubicBezTo>
                  <a:cubicBezTo>
                    <a:pt x="732" y="2827"/>
                    <a:pt x="1019" y="3203"/>
                    <a:pt x="1527" y="4047"/>
                  </a:cubicBezTo>
                  <a:cubicBezTo>
                    <a:pt x="1593" y="4133"/>
                    <a:pt x="1657" y="4195"/>
                    <a:pt x="1718" y="4270"/>
                  </a:cubicBezTo>
                  <a:lnTo>
                    <a:pt x="2781" y="2962"/>
                  </a:lnTo>
                  <a:cubicBezTo>
                    <a:pt x="2407" y="1989"/>
                    <a:pt x="2203" y="1249"/>
                    <a:pt x="1885" y="757"/>
                  </a:cubicBezTo>
                  <a:cubicBezTo>
                    <a:pt x="1550" y="251"/>
                    <a:pt x="1138" y="1"/>
                    <a:pt x="80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4022;p60">
              <a:extLst>
                <a:ext uri="{FF2B5EF4-FFF2-40B4-BE49-F238E27FC236}">
                  <a16:creationId xmlns:a16="http://schemas.microsoft.com/office/drawing/2014/main" id="{FA41FAF5-B1E9-6B1F-BDE5-49ED6583B780}"/>
                </a:ext>
              </a:extLst>
            </p:cNvPr>
            <p:cNvSpPr/>
            <p:nvPr/>
          </p:nvSpPr>
          <p:spPr>
            <a:xfrm>
              <a:off x="4159654" y="2327965"/>
              <a:ext cx="281390" cy="180136"/>
            </a:xfrm>
            <a:custGeom>
              <a:avLst/>
              <a:gdLst/>
              <a:ahLst/>
              <a:cxnLst/>
              <a:rect l="l" t="t" r="r" b="b"/>
              <a:pathLst>
                <a:path w="3660" h="2343" extrusionOk="0">
                  <a:moveTo>
                    <a:pt x="1369" y="1"/>
                  </a:moveTo>
                  <a:cubicBezTo>
                    <a:pt x="990" y="1"/>
                    <a:pt x="34" y="662"/>
                    <a:pt x="34" y="662"/>
                  </a:cubicBezTo>
                  <a:cubicBezTo>
                    <a:pt x="1" y="1022"/>
                    <a:pt x="415" y="1481"/>
                    <a:pt x="852" y="1690"/>
                  </a:cubicBezTo>
                  <a:lnTo>
                    <a:pt x="2988" y="2334"/>
                  </a:lnTo>
                  <a:cubicBezTo>
                    <a:pt x="3000" y="2340"/>
                    <a:pt x="3014" y="2342"/>
                    <a:pt x="3030" y="2342"/>
                  </a:cubicBezTo>
                  <a:cubicBezTo>
                    <a:pt x="3227" y="2342"/>
                    <a:pt x="3659" y="1894"/>
                    <a:pt x="3451" y="1717"/>
                  </a:cubicBezTo>
                  <a:lnTo>
                    <a:pt x="1396" y="2"/>
                  </a:lnTo>
                  <a:cubicBezTo>
                    <a:pt x="1388" y="1"/>
                    <a:pt x="1379" y="1"/>
                    <a:pt x="13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4023;p60">
              <a:extLst>
                <a:ext uri="{FF2B5EF4-FFF2-40B4-BE49-F238E27FC236}">
                  <a16:creationId xmlns:a16="http://schemas.microsoft.com/office/drawing/2014/main" id="{6C8E20B6-BF77-9AB2-C4F0-78CC83F592E7}"/>
                </a:ext>
              </a:extLst>
            </p:cNvPr>
            <p:cNvSpPr/>
            <p:nvPr/>
          </p:nvSpPr>
          <p:spPr>
            <a:xfrm>
              <a:off x="4446180" y="2502786"/>
              <a:ext cx="32752" cy="49974"/>
            </a:xfrm>
            <a:custGeom>
              <a:avLst/>
              <a:gdLst/>
              <a:ahLst/>
              <a:cxnLst/>
              <a:rect l="l" t="t" r="r" b="b"/>
              <a:pathLst>
                <a:path w="426" h="650" extrusionOk="0">
                  <a:moveTo>
                    <a:pt x="410" y="0"/>
                  </a:moveTo>
                  <a:lnTo>
                    <a:pt x="161" y="148"/>
                  </a:lnTo>
                  <a:lnTo>
                    <a:pt x="162" y="177"/>
                  </a:lnTo>
                  <a:lnTo>
                    <a:pt x="166" y="242"/>
                  </a:lnTo>
                  <a:lnTo>
                    <a:pt x="168" y="300"/>
                  </a:lnTo>
                  <a:cubicBezTo>
                    <a:pt x="155" y="288"/>
                    <a:pt x="144" y="281"/>
                    <a:pt x="134" y="274"/>
                  </a:cubicBezTo>
                  <a:cubicBezTo>
                    <a:pt x="130" y="272"/>
                    <a:pt x="125" y="269"/>
                    <a:pt x="122" y="268"/>
                  </a:cubicBezTo>
                  <a:cubicBezTo>
                    <a:pt x="107" y="261"/>
                    <a:pt x="92" y="258"/>
                    <a:pt x="79" y="258"/>
                  </a:cubicBezTo>
                  <a:cubicBezTo>
                    <a:pt x="41" y="258"/>
                    <a:pt x="12" y="285"/>
                    <a:pt x="5" y="324"/>
                  </a:cubicBezTo>
                  <a:cubicBezTo>
                    <a:pt x="0" y="346"/>
                    <a:pt x="2" y="372"/>
                    <a:pt x="12" y="399"/>
                  </a:cubicBezTo>
                  <a:cubicBezTo>
                    <a:pt x="19" y="417"/>
                    <a:pt x="30" y="436"/>
                    <a:pt x="52" y="460"/>
                  </a:cubicBezTo>
                  <a:lnTo>
                    <a:pt x="160" y="573"/>
                  </a:lnTo>
                  <a:cubicBezTo>
                    <a:pt x="184" y="616"/>
                    <a:pt x="241" y="650"/>
                    <a:pt x="297" y="650"/>
                  </a:cubicBezTo>
                  <a:cubicBezTo>
                    <a:pt x="305" y="650"/>
                    <a:pt x="312" y="649"/>
                    <a:pt x="320" y="648"/>
                  </a:cubicBezTo>
                  <a:cubicBezTo>
                    <a:pt x="327" y="646"/>
                    <a:pt x="333" y="644"/>
                    <a:pt x="339" y="642"/>
                  </a:cubicBezTo>
                  <a:cubicBezTo>
                    <a:pt x="343" y="641"/>
                    <a:pt x="347" y="639"/>
                    <a:pt x="351" y="636"/>
                  </a:cubicBezTo>
                  <a:cubicBezTo>
                    <a:pt x="361" y="632"/>
                    <a:pt x="372" y="624"/>
                    <a:pt x="381" y="615"/>
                  </a:cubicBezTo>
                  <a:cubicBezTo>
                    <a:pt x="408" y="588"/>
                    <a:pt x="426" y="542"/>
                    <a:pt x="426" y="472"/>
                  </a:cubicBezTo>
                  <a:lnTo>
                    <a:pt x="420" y="301"/>
                  </a:lnTo>
                  <a:lnTo>
                    <a:pt x="416" y="171"/>
                  </a:lnTo>
                  <a:lnTo>
                    <a:pt x="410" y="0"/>
                  </a:ln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4024;p60">
              <a:extLst>
                <a:ext uri="{FF2B5EF4-FFF2-40B4-BE49-F238E27FC236}">
                  <a16:creationId xmlns:a16="http://schemas.microsoft.com/office/drawing/2014/main" id="{5F91809D-05EF-39C1-9F55-8D66EFA29826}"/>
                </a:ext>
              </a:extLst>
            </p:cNvPr>
            <p:cNvSpPr/>
            <p:nvPr/>
          </p:nvSpPr>
          <p:spPr>
            <a:xfrm>
              <a:off x="4391288" y="2465346"/>
              <a:ext cx="125472" cy="62429"/>
            </a:xfrm>
            <a:custGeom>
              <a:avLst/>
              <a:gdLst/>
              <a:ahLst/>
              <a:cxnLst/>
              <a:rect l="l" t="t" r="r" b="b"/>
              <a:pathLst>
                <a:path w="1632" h="812" extrusionOk="0">
                  <a:moveTo>
                    <a:pt x="410" y="1"/>
                  </a:moveTo>
                  <a:cubicBezTo>
                    <a:pt x="278" y="1"/>
                    <a:pt x="0" y="233"/>
                    <a:pt x="47" y="462"/>
                  </a:cubicBezTo>
                  <a:lnTo>
                    <a:pt x="136" y="500"/>
                  </a:lnTo>
                  <a:cubicBezTo>
                    <a:pt x="219" y="754"/>
                    <a:pt x="448" y="810"/>
                    <a:pt x="719" y="811"/>
                  </a:cubicBezTo>
                  <a:cubicBezTo>
                    <a:pt x="747" y="811"/>
                    <a:pt x="774" y="811"/>
                    <a:pt x="802" y="810"/>
                  </a:cubicBezTo>
                  <a:cubicBezTo>
                    <a:pt x="804" y="810"/>
                    <a:pt x="839" y="808"/>
                    <a:pt x="839" y="808"/>
                  </a:cubicBezTo>
                  <a:lnTo>
                    <a:pt x="1025" y="796"/>
                  </a:lnTo>
                  <a:lnTo>
                    <a:pt x="1041" y="795"/>
                  </a:lnTo>
                  <a:lnTo>
                    <a:pt x="1056" y="793"/>
                  </a:lnTo>
                  <a:lnTo>
                    <a:pt x="1106" y="790"/>
                  </a:lnTo>
                  <a:lnTo>
                    <a:pt x="1134" y="788"/>
                  </a:lnTo>
                  <a:lnTo>
                    <a:pt x="1177" y="786"/>
                  </a:lnTo>
                  <a:lnTo>
                    <a:pt x="1253" y="709"/>
                  </a:lnTo>
                  <a:cubicBezTo>
                    <a:pt x="1253" y="709"/>
                    <a:pt x="1289" y="673"/>
                    <a:pt x="1289" y="673"/>
                  </a:cubicBezTo>
                  <a:lnTo>
                    <a:pt x="1331" y="631"/>
                  </a:lnTo>
                  <a:lnTo>
                    <a:pt x="1466" y="496"/>
                  </a:lnTo>
                  <a:cubicBezTo>
                    <a:pt x="1466" y="496"/>
                    <a:pt x="1632" y="329"/>
                    <a:pt x="1632" y="329"/>
                  </a:cubicBezTo>
                  <a:cubicBezTo>
                    <a:pt x="1446" y="208"/>
                    <a:pt x="1241" y="138"/>
                    <a:pt x="979" y="78"/>
                  </a:cubicBezTo>
                  <a:lnTo>
                    <a:pt x="545" y="56"/>
                  </a:lnTo>
                  <a:lnTo>
                    <a:pt x="430" y="3"/>
                  </a:lnTo>
                  <a:cubicBezTo>
                    <a:pt x="424" y="1"/>
                    <a:pt x="417" y="1"/>
                    <a:pt x="41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4025;p60">
              <a:extLst>
                <a:ext uri="{FF2B5EF4-FFF2-40B4-BE49-F238E27FC236}">
                  <a16:creationId xmlns:a16="http://schemas.microsoft.com/office/drawing/2014/main" id="{24248CBE-278C-4FBD-0A2B-C35DAA936C4E}"/>
                </a:ext>
              </a:extLst>
            </p:cNvPr>
            <p:cNvSpPr/>
            <p:nvPr/>
          </p:nvSpPr>
          <p:spPr>
            <a:xfrm>
              <a:off x="4497765" y="2490639"/>
              <a:ext cx="30599" cy="51665"/>
            </a:xfrm>
            <a:custGeom>
              <a:avLst/>
              <a:gdLst/>
              <a:ahLst/>
              <a:cxnLst/>
              <a:rect l="l" t="t" r="r" b="b"/>
              <a:pathLst>
                <a:path w="398" h="672" extrusionOk="0">
                  <a:moveTo>
                    <a:pt x="247" y="0"/>
                  </a:moveTo>
                  <a:lnTo>
                    <a:pt x="69" y="32"/>
                  </a:lnTo>
                  <a:lnTo>
                    <a:pt x="51" y="35"/>
                  </a:lnTo>
                  <a:lnTo>
                    <a:pt x="34" y="39"/>
                  </a:lnTo>
                  <a:lnTo>
                    <a:pt x="0" y="44"/>
                  </a:lnTo>
                  <a:lnTo>
                    <a:pt x="11" y="68"/>
                  </a:lnTo>
                  <a:cubicBezTo>
                    <a:pt x="16" y="77"/>
                    <a:pt x="28" y="105"/>
                    <a:pt x="28" y="105"/>
                  </a:cubicBezTo>
                  <a:lnTo>
                    <a:pt x="290" y="672"/>
                  </a:lnTo>
                  <a:cubicBezTo>
                    <a:pt x="290" y="672"/>
                    <a:pt x="290" y="672"/>
                    <a:pt x="290" y="672"/>
                  </a:cubicBezTo>
                  <a:cubicBezTo>
                    <a:pt x="295" y="672"/>
                    <a:pt x="398" y="384"/>
                    <a:pt x="398" y="384"/>
                  </a:cubicBezTo>
                  <a:lnTo>
                    <a:pt x="24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4026;p60">
              <a:extLst>
                <a:ext uri="{FF2B5EF4-FFF2-40B4-BE49-F238E27FC236}">
                  <a16:creationId xmlns:a16="http://schemas.microsoft.com/office/drawing/2014/main" id="{696523D9-6E40-7C9D-B39B-CDA6B6BE5D0D}"/>
                </a:ext>
              </a:extLst>
            </p:cNvPr>
            <p:cNvSpPr/>
            <p:nvPr/>
          </p:nvSpPr>
          <p:spPr>
            <a:xfrm>
              <a:off x="4486771" y="2499404"/>
              <a:ext cx="19144" cy="51204"/>
            </a:xfrm>
            <a:custGeom>
              <a:avLst/>
              <a:gdLst/>
              <a:ahLst/>
              <a:cxnLst/>
              <a:rect l="l" t="t" r="r" b="b"/>
              <a:pathLst>
                <a:path w="249" h="666" extrusionOk="0">
                  <a:moveTo>
                    <a:pt x="249" y="0"/>
                  </a:moveTo>
                  <a:cubicBezTo>
                    <a:pt x="249" y="0"/>
                    <a:pt x="232" y="10"/>
                    <a:pt x="222" y="17"/>
                  </a:cubicBezTo>
                  <a:lnTo>
                    <a:pt x="192" y="35"/>
                  </a:lnTo>
                  <a:lnTo>
                    <a:pt x="126" y="73"/>
                  </a:lnTo>
                  <a:cubicBezTo>
                    <a:pt x="126" y="73"/>
                    <a:pt x="99" y="88"/>
                    <a:pt x="89" y="95"/>
                  </a:cubicBezTo>
                  <a:lnTo>
                    <a:pt x="44" y="122"/>
                  </a:lnTo>
                  <a:cubicBezTo>
                    <a:pt x="44" y="122"/>
                    <a:pt x="1" y="148"/>
                    <a:pt x="0" y="148"/>
                  </a:cubicBezTo>
                  <a:lnTo>
                    <a:pt x="1" y="160"/>
                  </a:lnTo>
                  <a:cubicBezTo>
                    <a:pt x="1" y="160"/>
                    <a:pt x="11" y="266"/>
                    <a:pt x="13" y="278"/>
                  </a:cubicBezTo>
                  <a:lnTo>
                    <a:pt x="44" y="640"/>
                  </a:lnTo>
                  <a:cubicBezTo>
                    <a:pt x="49" y="644"/>
                    <a:pt x="54" y="648"/>
                    <a:pt x="59" y="650"/>
                  </a:cubicBezTo>
                  <a:cubicBezTo>
                    <a:pt x="67" y="654"/>
                    <a:pt x="77" y="659"/>
                    <a:pt x="86" y="661"/>
                  </a:cubicBezTo>
                  <a:cubicBezTo>
                    <a:pt x="95" y="664"/>
                    <a:pt x="106" y="665"/>
                    <a:pt x="116" y="665"/>
                  </a:cubicBezTo>
                  <a:cubicBezTo>
                    <a:pt x="179" y="665"/>
                    <a:pt x="249" y="616"/>
                    <a:pt x="249" y="493"/>
                  </a:cubicBezTo>
                  <a:lnTo>
                    <a:pt x="2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4027;p60">
              <a:extLst>
                <a:ext uri="{FF2B5EF4-FFF2-40B4-BE49-F238E27FC236}">
                  <a16:creationId xmlns:a16="http://schemas.microsoft.com/office/drawing/2014/main" id="{21865596-A0B3-3866-8197-D3117C897F8F}"/>
                </a:ext>
              </a:extLst>
            </p:cNvPr>
            <p:cNvSpPr/>
            <p:nvPr/>
          </p:nvSpPr>
          <p:spPr>
            <a:xfrm>
              <a:off x="4505914" y="2503247"/>
              <a:ext cx="15530" cy="39210"/>
            </a:xfrm>
            <a:custGeom>
              <a:avLst/>
              <a:gdLst/>
              <a:ahLst/>
              <a:cxnLst/>
              <a:rect l="l" t="t" r="r" b="b"/>
              <a:pathLst>
                <a:path w="202" h="510" extrusionOk="0">
                  <a:moveTo>
                    <a:pt x="0" y="1"/>
                  </a:moveTo>
                  <a:lnTo>
                    <a:pt x="0" y="111"/>
                  </a:lnTo>
                  <a:lnTo>
                    <a:pt x="182" y="509"/>
                  </a:lnTo>
                  <a:cubicBezTo>
                    <a:pt x="183" y="509"/>
                    <a:pt x="183" y="509"/>
                    <a:pt x="183" y="509"/>
                  </a:cubicBezTo>
                  <a:cubicBezTo>
                    <a:pt x="189" y="509"/>
                    <a:pt x="202" y="474"/>
                    <a:pt x="202" y="474"/>
                  </a:cubicBezTo>
                  <a:cubicBezTo>
                    <a:pt x="195" y="460"/>
                    <a:pt x="190" y="448"/>
                    <a:pt x="187" y="437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4028;p60">
              <a:extLst>
                <a:ext uri="{FF2B5EF4-FFF2-40B4-BE49-F238E27FC236}">
                  <a16:creationId xmlns:a16="http://schemas.microsoft.com/office/drawing/2014/main" id="{3AC20267-5767-8D9F-34BC-9479C1EFA351}"/>
                </a:ext>
              </a:extLst>
            </p:cNvPr>
            <p:cNvSpPr/>
            <p:nvPr/>
          </p:nvSpPr>
          <p:spPr>
            <a:xfrm>
              <a:off x="4486771" y="2504401"/>
              <a:ext cx="6919" cy="53587"/>
            </a:xfrm>
            <a:custGeom>
              <a:avLst/>
              <a:gdLst/>
              <a:ahLst/>
              <a:cxnLst/>
              <a:rect l="l" t="t" r="r" b="b"/>
              <a:pathLst>
                <a:path w="90" h="697" extrusionOk="0">
                  <a:moveTo>
                    <a:pt x="89" y="1"/>
                  </a:moveTo>
                  <a:lnTo>
                    <a:pt x="43" y="28"/>
                  </a:lnTo>
                  <a:lnTo>
                    <a:pt x="0" y="52"/>
                  </a:lnTo>
                  <a:lnTo>
                    <a:pt x="1" y="83"/>
                  </a:lnTo>
                  <a:lnTo>
                    <a:pt x="1" y="95"/>
                  </a:lnTo>
                  <a:lnTo>
                    <a:pt x="5" y="208"/>
                  </a:lnTo>
                  <a:lnTo>
                    <a:pt x="17" y="696"/>
                  </a:lnTo>
                  <a:cubicBezTo>
                    <a:pt x="38" y="675"/>
                    <a:pt x="54" y="639"/>
                    <a:pt x="59" y="585"/>
                  </a:cubicBezTo>
                  <a:cubicBezTo>
                    <a:pt x="67" y="591"/>
                    <a:pt x="76" y="594"/>
                    <a:pt x="86" y="596"/>
                  </a:cubicBezTo>
                  <a:lnTo>
                    <a:pt x="88" y="123"/>
                  </a:lnTo>
                  <a:lnTo>
                    <a:pt x="89" y="30"/>
                  </a:lnTo>
                  <a:lnTo>
                    <a:pt x="89" y="1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4029;p60">
              <a:extLst>
                <a:ext uri="{FF2B5EF4-FFF2-40B4-BE49-F238E27FC236}">
                  <a16:creationId xmlns:a16="http://schemas.microsoft.com/office/drawing/2014/main" id="{B71F7D6B-570C-8340-AA0C-00719CC438A6}"/>
                </a:ext>
              </a:extLst>
            </p:cNvPr>
            <p:cNvSpPr/>
            <p:nvPr/>
          </p:nvSpPr>
          <p:spPr>
            <a:xfrm>
              <a:off x="4471088" y="2505631"/>
              <a:ext cx="20297" cy="54510"/>
            </a:xfrm>
            <a:custGeom>
              <a:avLst/>
              <a:gdLst/>
              <a:ahLst/>
              <a:cxnLst/>
              <a:rect l="l" t="t" r="r" b="b"/>
              <a:pathLst>
                <a:path w="264" h="709" extrusionOk="0">
                  <a:moveTo>
                    <a:pt x="246" y="0"/>
                  </a:moveTo>
                  <a:lnTo>
                    <a:pt x="204" y="36"/>
                  </a:lnTo>
                  <a:lnTo>
                    <a:pt x="92" y="134"/>
                  </a:lnTo>
                  <a:lnTo>
                    <a:pt x="71" y="152"/>
                  </a:lnTo>
                  <a:lnTo>
                    <a:pt x="16" y="200"/>
                  </a:lnTo>
                  <a:lnTo>
                    <a:pt x="0" y="214"/>
                  </a:lnTo>
                  <a:lnTo>
                    <a:pt x="3" y="271"/>
                  </a:lnTo>
                  <a:lnTo>
                    <a:pt x="15" y="605"/>
                  </a:lnTo>
                  <a:cubicBezTo>
                    <a:pt x="15" y="605"/>
                    <a:pt x="16" y="626"/>
                    <a:pt x="23" y="637"/>
                  </a:cubicBezTo>
                  <a:cubicBezTo>
                    <a:pt x="31" y="649"/>
                    <a:pt x="41" y="660"/>
                    <a:pt x="53" y="670"/>
                  </a:cubicBezTo>
                  <a:cubicBezTo>
                    <a:pt x="81" y="693"/>
                    <a:pt x="117" y="708"/>
                    <a:pt x="152" y="708"/>
                  </a:cubicBezTo>
                  <a:cubicBezTo>
                    <a:pt x="177" y="708"/>
                    <a:pt x="201" y="700"/>
                    <a:pt x="221" y="680"/>
                  </a:cubicBezTo>
                  <a:cubicBezTo>
                    <a:pt x="242" y="659"/>
                    <a:pt x="258" y="623"/>
                    <a:pt x="263" y="569"/>
                  </a:cubicBezTo>
                  <a:cubicBezTo>
                    <a:pt x="264" y="560"/>
                    <a:pt x="264" y="549"/>
                    <a:pt x="264" y="539"/>
                  </a:cubicBezTo>
                  <a:lnTo>
                    <a:pt x="250" y="149"/>
                  </a:lnTo>
                  <a:lnTo>
                    <a:pt x="247" y="42"/>
                  </a:lnTo>
                  <a:cubicBezTo>
                    <a:pt x="247" y="42"/>
                    <a:pt x="246" y="12"/>
                    <a:pt x="24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4030;p60">
              <a:extLst>
                <a:ext uri="{FF2B5EF4-FFF2-40B4-BE49-F238E27FC236}">
                  <a16:creationId xmlns:a16="http://schemas.microsoft.com/office/drawing/2014/main" id="{13D5BC2C-9801-201A-EDB5-FF5348E50AC4}"/>
                </a:ext>
              </a:extLst>
            </p:cNvPr>
            <p:cNvSpPr/>
            <p:nvPr/>
          </p:nvSpPr>
          <p:spPr>
            <a:xfrm>
              <a:off x="4469858" y="2513472"/>
              <a:ext cx="6843" cy="45976"/>
            </a:xfrm>
            <a:custGeom>
              <a:avLst/>
              <a:gdLst/>
              <a:ahLst/>
              <a:cxnLst/>
              <a:rect l="l" t="t" r="r" b="b"/>
              <a:pathLst>
                <a:path w="89" h="598" extrusionOk="0">
                  <a:moveTo>
                    <a:pt x="88" y="1"/>
                  </a:moveTo>
                  <a:lnTo>
                    <a:pt x="30" y="36"/>
                  </a:lnTo>
                  <a:lnTo>
                    <a:pt x="1" y="53"/>
                  </a:lnTo>
                  <a:lnTo>
                    <a:pt x="3" y="170"/>
                  </a:lnTo>
                  <a:lnTo>
                    <a:pt x="12" y="509"/>
                  </a:lnTo>
                  <a:lnTo>
                    <a:pt x="14" y="598"/>
                  </a:lnTo>
                  <a:cubicBezTo>
                    <a:pt x="25" y="582"/>
                    <a:pt x="33" y="560"/>
                    <a:pt x="39" y="535"/>
                  </a:cubicBezTo>
                  <a:cubicBezTo>
                    <a:pt x="47" y="547"/>
                    <a:pt x="57" y="558"/>
                    <a:pt x="69" y="568"/>
                  </a:cubicBezTo>
                  <a:lnTo>
                    <a:pt x="73" y="476"/>
                  </a:lnTo>
                  <a:lnTo>
                    <a:pt x="83" y="164"/>
                  </a:lnTo>
                  <a:lnTo>
                    <a:pt x="87" y="50"/>
                  </a:lnTo>
                  <a:lnTo>
                    <a:pt x="88" y="1"/>
                  </a:ln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4031;p60">
              <a:extLst>
                <a:ext uri="{FF2B5EF4-FFF2-40B4-BE49-F238E27FC236}">
                  <a16:creationId xmlns:a16="http://schemas.microsoft.com/office/drawing/2014/main" id="{A3EDA296-00FF-E8AD-AAD4-B7E5FF6159CE}"/>
                </a:ext>
              </a:extLst>
            </p:cNvPr>
            <p:cNvSpPr/>
            <p:nvPr/>
          </p:nvSpPr>
          <p:spPr>
            <a:xfrm>
              <a:off x="4439876" y="2513472"/>
              <a:ext cx="33444" cy="50051"/>
            </a:xfrm>
            <a:custGeom>
              <a:avLst/>
              <a:gdLst/>
              <a:ahLst/>
              <a:cxnLst/>
              <a:rect l="l" t="t" r="r" b="b"/>
              <a:pathLst>
                <a:path w="435" h="651" extrusionOk="0">
                  <a:moveTo>
                    <a:pt x="419" y="1"/>
                  </a:moveTo>
                  <a:lnTo>
                    <a:pt x="248" y="103"/>
                  </a:lnTo>
                  <a:cubicBezTo>
                    <a:pt x="248" y="103"/>
                    <a:pt x="219" y="119"/>
                    <a:pt x="219" y="119"/>
                  </a:cubicBezTo>
                  <a:lnTo>
                    <a:pt x="204" y="129"/>
                  </a:lnTo>
                  <a:lnTo>
                    <a:pt x="170" y="148"/>
                  </a:lnTo>
                  <a:lnTo>
                    <a:pt x="171" y="184"/>
                  </a:lnTo>
                  <a:lnTo>
                    <a:pt x="175" y="300"/>
                  </a:lnTo>
                  <a:cubicBezTo>
                    <a:pt x="147" y="273"/>
                    <a:pt x="119" y="261"/>
                    <a:pt x="94" y="260"/>
                  </a:cubicBezTo>
                  <a:cubicBezTo>
                    <a:pt x="92" y="260"/>
                    <a:pt x="90" y="259"/>
                    <a:pt x="88" y="259"/>
                  </a:cubicBezTo>
                  <a:cubicBezTo>
                    <a:pt x="63" y="259"/>
                    <a:pt x="43" y="270"/>
                    <a:pt x="29" y="289"/>
                  </a:cubicBezTo>
                  <a:cubicBezTo>
                    <a:pt x="1" y="327"/>
                    <a:pt x="2" y="396"/>
                    <a:pt x="61" y="461"/>
                  </a:cubicBezTo>
                  <a:lnTo>
                    <a:pt x="169" y="574"/>
                  </a:lnTo>
                  <a:cubicBezTo>
                    <a:pt x="192" y="617"/>
                    <a:pt x="250" y="650"/>
                    <a:pt x="306" y="650"/>
                  </a:cubicBezTo>
                  <a:cubicBezTo>
                    <a:pt x="343" y="650"/>
                    <a:pt x="380" y="635"/>
                    <a:pt x="404" y="598"/>
                  </a:cubicBezTo>
                  <a:cubicBezTo>
                    <a:pt x="415" y="581"/>
                    <a:pt x="423" y="560"/>
                    <a:pt x="429" y="535"/>
                  </a:cubicBezTo>
                  <a:cubicBezTo>
                    <a:pt x="431" y="523"/>
                    <a:pt x="432" y="511"/>
                    <a:pt x="433" y="497"/>
                  </a:cubicBezTo>
                  <a:cubicBezTo>
                    <a:pt x="433" y="489"/>
                    <a:pt x="434" y="482"/>
                    <a:pt x="434" y="473"/>
                  </a:cubicBezTo>
                  <a:lnTo>
                    <a:pt x="424" y="167"/>
                  </a:lnTo>
                  <a:lnTo>
                    <a:pt x="422" y="98"/>
                  </a:lnTo>
                  <a:lnTo>
                    <a:pt x="420" y="36"/>
                  </a:lnTo>
                  <a:lnTo>
                    <a:pt x="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4032;p60">
              <a:extLst>
                <a:ext uri="{FF2B5EF4-FFF2-40B4-BE49-F238E27FC236}">
                  <a16:creationId xmlns:a16="http://schemas.microsoft.com/office/drawing/2014/main" id="{B6622767-B980-363D-E2DD-5FBA7B65E70A}"/>
                </a:ext>
              </a:extLst>
            </p:cNvPr>
            <p:cNvSpPr/>
            <p:nvPr/>
          </p:nvSpPr>
          <p:spPr>
            <a:xfrm>
              <a:off x="4393441" y="2492792"/>
              <a:ext cx="65273" cy="54125"/>
            </a:xfrm>
            <a:custGeom>
              <a:avLst/>
              <a:gdLst/>
              <a:ahLst/>
              <a:cxnLst/>
              <a:rect l="l" t="t" r="r" b="b"/>
              <a:pathLst>
                <a:path w="849" h="704" extrusionOk="0">
                  <a:moveTo>
                    <a:pt x="14" y="1"/>
                  </a:moveTo>
                  <a:lnTo>
                    <a:pt x="14" y="1"/>
                  </a:lnTo>
                  <a:cubicBezTo>
                    <a:pt x="0" y="33"/>
                    <a:pt x="27" y="68"/>
                    <a:pt x="19" y="105"/>
                  </a:cubicBezTo>
                  <a:lnTo>
                    <a:pt x="108" y="143"/>
                  </a:lnTo>
                  <a:cubicBezTo>
                    <a:pt x="191" y="397"/>
                    <a:pt x="420" y="453"/>
                    <a:pt x="691" y="454"/>
                  </a:cubicBezTo>
                  <a:cubicBezTo>
                    <a:pt x="686" y="476"/>
                    <a:pt x="688" y="502"/>
                    <a:pt x="698" y="528"/>
                  </a:cubicBezTo>
                  <a:cubicBezTo>
                    <a:pt x="697" y="528"/>
                    <a:pt x="696" y="528"/>
                    <a:pt x="695" y="528"/>
                  </a:cubicBezTo>
                  <a:cubicBezTo>
                    <a:pt x="669" y="528"/>
                    <a:pt x="647" y="539"/>
                    <a:pt x="633" y="558"/>
                  </a:cubicBezTo>
                  <a:cubicBezTo>
                    <a:pt x="636" y="558"/>
                    <a:pt x="638" y="558"/>
                    <a:pt x="641" y="558"/>
                  </a:cubicBezTo>
                  <a:cubicBezTo>
                    <a:pt x="678" y="558"/>
                    <a:pt x="706" y="566"/>
                    <a:pt x="732" y="584"/>
                  </a:cubicBezTo>
                  <a:cubicBezTo>
                    <a:pt x="767" y="608"/>
                    <a:pt x="799" y="646"/>
                    <a:pt x="846" y="703"/>
                  </a:cubicBezTo>
                  <a:cubicBezTo>
                    <a:pt x="814" y="604"/>
                    <a:pt x="801" y="531"/>
                    <a:pt x="811" y="451"/>
                  </a:cubicBezTo>
                  <a:cubicBezTo>
                    <a:pt x="813" y="435"/>
                    <a:pt x="816" y="421"/>
                    <a:pt x="820" y="404"/>
                  </a:cubicBezTo>
                  <a:cubicBezTo>
                    <a:pt x="820" y="398"/>
                    <a:pt x="821" y="394"/>
                    <a:pt x="823" y="388"/>
                  </a:cubicBezTo>
                  <a:cubicBezTo>
                    <a:pt x="829" y="363"/>
                    <a:pt x="838" y="336"/>
                    <a:pt x="848" y="307"/>
                  </a:cubicBezTo>
                  <a:lnTo>
                    <a:pt x="848" y="307"/>
                  </a:lnTo>
                  <a:cubicBezTo>
                    <a:pt x="803" y="349"/>
                    <a:pt x="740" y="379"/>
                    <a:pt x="678" y="379"/>
                  </a:cubicBezTo>
                  <a:cubicBezTo>
                    <a:pt x="665" y="379"/>
                    <a:pt x="652" y="377"/>
                    <a:pt x="639" y="374"/>
                  </a:cubicBezTo>
                  <a:cubicBezTo>
                    <a:pt x="625" y="375"/>
                    <a:pt x="611" y="376"/>
                    <a:pt x="598" y="376"/>
                  </a:cubicBezTo>
                  <a:cubicBezTo>
                    <a:pt x="369" y="376"/>
                    <a:pt x="245" y="239"/>
                    <a:pt x="146" y="2"/>
                  </a:cubicBezTo>
                  <a:cubicBezTo>
                    <a:pt x="131" y="3"/>
                    <a:pt x="109" y="3"/>
                    <a:pt x="86" y="3"/>
                  </a:cubicBezTo>
                  <a:cubicBezTo>
                    <a:pt x="59" y="3"/>
                    <a:pt x="31" y="2"/>
                    <a:pt x="14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4033;p60">
              <a:extLst>
                <a:ext uri="{FF2B5EF4-FFF2-40B4-BE49-F238E27FC236}">
                  <a16:creationId xmlns:a16="http://schemas.microsoft.com/office/drawing/2014/main" id="{25111F66-F1EE-0962-A8FE-BABC94675E1D}"/>
                </a:ext>
              </a:extLst>
            </p:cNvPr>
            <p:cNvSpPr/>
            <p:nvPr/>
          </p:nvSpPr>
          <p:spPr>
            <a:xfrm>
              <a:off x="4183947" y="1755837"/>
              <a:ext cx="263476" cy="418779"/>
            </a:xfrm>
            <a:custGeom>
              <a:avLst/>
              <a:gdLst/>
              <a:ahLst/>
              <a:cxnLst/>
              <a:rect l="l" t="t" r="r" b="b"/>
              <a:pathLst>
                <a:path w="3427" h="5447" extrusionOk="0">
                  <a:moveTo>
                    <a:pt x="2850" y="772"/>
                  </a:moveTo>
                  <a:cubicBezTo>
                    <a:pt x="2869" y="772"/>
                    <a:pt x="2887" y="774"/>
                    <a:pt x="2905" y="778"/>
                  </a:cubicBezTo>
                  <a:cubicBezTo>
                    <a:pt x="3009" y="799"/>
                    <a:pt x="3059" y="887"/>
                    <a:pt x="3100" y="984"/>
                  </a:cubicBezTo>
                  <a:cubicBezTo>
                    <a:pt x="3143" y="1083"/>
                    <a:pt x="3157" y="1169"/>
                    <a:pt x="3160" y="1276"/>
                  </a:cubicBezTo>
                  <a:cubicBezTo>
                    <a:pt x="3204" y="2492"/>
                    <a:pt x="2806" y="3741"/>
                    <a:pt x="2021" y="4673"/>
                  </a:cubicBezTo>
                  <a:cubicBezTo>
                    <a:pt x="1609" y="4061"/>
                    <a:pt x="1362" y="3316"/>
                    <a:pt x="1440" y="2580"/>
                  </a:cubicBezTo>
                  <a:cubicBezTo>
                    <a:pt x="1453" y="2473"/>
                    <a:pt x="1472" y="2364"/>
                    <a:pt x="1500" y="2258"/>
                  </a:cubicBezTo>
                  <a:cubicBezTo>
                    <a:pt x="1553" y="2049"/>
                    <a:pt x="1636" y="1844"/>
                    <a:pt x="1743" y="1659"/>
                  </a:cubicBezTo>
                  <a:cubicBezTo>
                    <a:pt x="1954" y="1300"/>
                    <a:pt x="2258" y="1000"/>
                    <a:pt x="2635" y="830"/>
                  </a:cubicBezTo>
                  <a:cubicBezTo>
                    <a:pt x="2703" y="800"/>
                    <a:pt x="2776" y="772"/>
                    <a:pt x="2850" y="772"/>
                  </a:cubicBezTo>
                  <a:close/>
                  <a:moveTo>
                    <a:pt x="2004" y="0"/>
                  </a:moveTo>
                  <a:cubicBezTo>
                    <a:pt x="1384" y="0"/>
                    <a:pt x="796" y="424"/>
                    <a:pt x="555" y="996"/>
                  </a:cubicBezTo>
                  <a:cubicBezTo>
                    <a:pt x="385" y="1400"/>
                    <a:pt x="374" y="1850"/>
                    <a:pt x="343" y="2288"/>
                  </a:cubicBezTo>
                  <a:cubicBezTo>
                    <a:pt x="311" y="2724"/>
                    <a:pt x="249" y="3179"/>
                    <a:pt x="0" y="3541"/>
                  </a:cubicBezTo>
                  <a:cubicBezTo>
                    <a:pt x="755" y="4175"/>
                    <a:pt x="1509" y="4810"/>
                    <a:pt x="2265" y="5446"/>
                  </a:cubicBezTo>
                  <a:cubicBezTo>
                    <a:pt x="2676" y="4727"/>
                    <a:pt x="2859" y="3997"/>
                    <a:pt x="3155" y="3223"/>
                  </a:cubicBezTo>
                  <a:cubicBezTo>
                    <a:pt x="3003" y="2902"/>
                    <a:pt x="3213" y="2506"/>
                    <a:pt x="3276" y="2158"/>
                  </a:cubicBezTo>
                  <a:cubicBezTo>
                    <a:pt x="3340" y="1807"/>
                    <a:pt x="3427" y="1451"/>
                    <a:pt x="3365" y="1101"/>
                  </a:cubicBezTo>
                  <a:cubicBezTo>
                    <a:pt x="3256" y="484"/>
                    <a:pt x="2649" y="7"/>
                    <a:pt x="2024" y="1"/>
                  </a:cubicBezTo>
                  <a:cubicBezTo>
                    <a:pt x="2017" y="0"/>
                    <a:pt x="2011" y="0"/>
                    <a:pt x="200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4034;p60">
              <a:extLst>
                <a:ext uri="{FF2B5EF4-FFF2-40B4-BE49-F238E27FC236}">
                  <a16:creationId xmlns:a16="http://schemas.microsoft.com/office/drawing/2014/main" id="{46B741AF-1048-1A48-2F7B-3E451E07292E}"/>
                </a:ext>
              </a:extLst>
            </p:cNvPr>
            <p:cNvSpPr/>
            <p:nvPr/>
          </p:nvSpPr>
          <p:spPr>
            <a:xfrm>
              <a:off x="4299265" y="1883378"/>
              <a:ext cx="121397" cy="81803"/>
            </a:xfrm>
            <a:custGeom>
              <a:avLst/>
              <a:gdLst/>
              <a:ahLst/>
              <a:cxnLst/>
              <a:rect l="l" t="t" r="r" b="b"/>
              <a:pathLst>
                <a:path w="1579" h="1064" extrusionOk="0">
                  <a:moveTo>
                    <a:pt x="243" y="0"/>
                  </a:moveTo>
                  <a:cubicBezTo>
                    <a:pt x="136" y="185"/>
                    <a:pt x="53" y="390"/>
                    <a:pt x="0" y="599"/>
                  </a:cubicBezTo>
                  <a:cubicBezTo>
                    <a:pt x="18" y="624"/>
                    <a:pt x="37" y="649"/>
                    <a:pt x="56" y="671"/>
                  </a:cubicBezTo>
                  <a:cubicBezTo>
                    <a:pt x="178" y="814"/>
                    <a:pt x="328" y="937"/>
                    <a:pt x="508" y="992"/>
                  </a:cubicBezTo>
                  <a:cubicBezTo>
                    <a:pt x="615" y="1025"/>
                    <a:pt x="720" y="1063"/>
                    <a:pt x="818" y="1063"/>
                  </a:cubicBezTo>
                  <a:cubicBezTo>
                    <a:pt x="883" y="1063"/>
                    <a:pt x="945" y="1046"/>
                    <a:pt x="1003" y="999"/>
                  </a:cubicBezTo>
                  <a:cubicBezTo>
                    <a:pt x="1089" y="928"/>
                    <a:pt x="1176" y="703"/>
                    <a:pt x="1282" y="666"/>
                  </a:cubicBezTo>
                  <a:cubicBezTo>
                    <a:pt x="1282" y="666"/>
                    <a:pt x="1283" y="666"/>
                    <a:pt x="1284" y="666"/>
                  </a:cubicBezTo>
                  <a:cubicBezTo>
                    <a:pt x="1364" y="666"/>
                    <a:pt x="1381" y="720"/>
                    <a:pt x="1381" y="900"/>
                  </a:cubicBezTo>
                  <a:cubicBezTo>
                    <a:pt x="1535" y="625"/>
                    <a:pt x="1566" y="332"/>
                    <a:pt x="1579" y="17"/>
                  </a:cubicBezTo>
                  <a:lnTo>
                    <a:pt x="1579" y="17"/>
                  </a:lnTo>
                  <a:cubicBezTo>
                    <a:pt x="1460" y="178"/>
                    <a:pt x="1253" y="255"/>
                    <a:pt x="1050" y="255"/>
                  </a:cubicBezTo>
                  <a:cubicBezTo>
                    <a:pt x="1033" y="255"/>
                    <a:pt x="1015" y="255"/>
                    <a:pt x="998" y="254"/>
                  </a:cubicBezTo>
                  <a:cubicBezTo>
                    <a:pt x="779" y="241"/>
                    <a:pt x="573" y="154"/>
                    <a:pt x="377" y="58"/>
                  </a:cubicBezTo>
                  <a:cubicBezTo>
                    <a:pt x="336" y="37"/>
                    <a:pt x="290" y="14"/>
                    <a:pt x="2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4035;p60">
              <a:extLst>
                <a:ext uri="{FF2B5EF4-FFF2-40B4-BE49-F238E27FC236}">
                  <a16:creationId xmlns:a16="http://schemas.microsoft.com/office/drawing/2014/main" id="{58A4AE62-6770-D74E-65C6-0FDF73A24124}"/>
                </a:ext>
              </a:extLst>
            </p:cNvPr>
            <p:cNvSpPr/>
            <p:nvPr/>
          </p:nvSpPr>
          <p:spPr>
            <a:xfrm>
              <a:off x="4353695" y="1918665"/>
              <a:ext cx="30599" cy="21066"/>
            </a:xfrm>
            <a:custGeom>
              <a:avLst/>
              <a:gdLst/>
              <a:ahLst/>
              <a:cxnLst/>
              <a:rect l="l" t="t" r="r" b="b"/>
              <a:pathLst>
                <a:path w="398" h="274" extrusionOk="0">
                  <a:moveTo>
                    <a:pt x="315" y="1"/>
                  </a:moveTo>
                  <a:cubicBezTo>
                    <a:pt x="299" y="1"/>
                    <a:pt x="284" y="3"/>
                    <a:pt x="268" y="5"/>
                  </a:cubicBezTo>
                  <a:cubicBezTo>
                    <a:pt x="222" y="12"/>
                    <a:pt x="176" y="18"/>
                    <a:pt x="131" y="24"/>
                  </a:cubicBezTo>
                  <a:cubicBezTo>
                    <a:pt x="101" y="29"/>
                    <a:pt x="68" y="33"/>
                    <a:pt x="42" y="57"/>
                  </a:cubicBezTo>
                  <a:cubicBezTo>
                    <a:pt x="9" y="86"/>
                    <a:pt x="0" y="137"/>
                    <a:pt x="9" y="176"/>
                  </a:cubicBezTo>
                  <a:cubicBezTo>
                    <a:pt x="23" y="234"/>
                    <a:pt x="73" y="274"/>
                    <a:pt x="130" y="274"/>
                  </a:cubicBezTo>
                  <a:cubicBezTo>
                    <a:pt x="134" y="274"/>
                    <a:pt x="139" y="274"/>
                    <a:pt x="143" y="273"/>
                  </a:cubicBezTo>
                  <a:cubicBezTo>
                    <a:pt x="199" y="268"/>
                    <a:pt x="250" y="229"/>
                    <a:pt x="300" y="193"/>
                  </a:cubicBezTo>
                  <a:cubicBezTo>
                    <a:pt x="324" y="175"/>
                    <a:pt x="349" y="156"/>
                    <a:pt x="367" y="130"/>
                  </a:cubicBezTo>
                  <a:cubicBezTo>
                    <a:pt x="387" y="105"/>
                    <a:pt x="398" y="70"/>
                    <a:pt x="389" y="45"/>
                  </a:cubicBezTo>
                  <a:cubicBezTo>
                    <a:pt x="382" y="21"/>
                    <a:pt x="361" y="7"/>
                    <a:pt x="338" y="3"/>
                  </a:cubicBezTo>
                  <a:cubicBezTo>
                    <a:pt x="330" y="1"/>
                    <a:pt x="323" y="1"/>
                    <a:pt x="315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4036;p60">
              <a:extLst>
                <a:ext uri="{FF2B5EF4-FFF2-40B4-BE49-F238E27FC236}">
                  <a16:creationId xmlns:a16="http://schemas.microsoft.com/office/drawing/2014/main" id="{4FC2FC37-E8CF-E0BB-7C76-225CBDBB8D7A}"/>
                </a:ext>
              </a:extLst>
            </p:cNvPr>
            <p:cNvSpPr/>
            <p:nvPr/>
          </p:nvSpPr>
          <p:spPr>
            <a:xfrm>
              <a:off x="4403896" y="1903905"/>
              <a:ext cx="18913" cy="22757"/>
            </a:xfrm>
            <a:custGeom>
              <a:avLst/>
              <a:gdLst/>
              <a:ahLst/>
              <a:cxnLst/>
              <a:rect l="l" t="t" r="r" b="b"/>
              <a:pathLst>
                <a:path w="246" h="296" extrusionOk="0">
                  <a:moveTo>
                    <a:pt x="227" y="0"/>
                  </a:moveTo>
                  <a:lnTo>
                    <a:pt x="227" y="0"/>
                  </a:lnTo>
                  <a:cubicBezTo>
                    <a:pt x="176" y="28"/>
                    <a:pt x="150" y="42"/>
                    <a:pt x="100" y="70"/>
                  </a:cubicBezTo>
                  <a:cubicBezTo>
                    <a:pt x="31" y="106"/>
                    <a:pt x="1" y="151"/>
                    <a:pt x="33" y="212"/>
                  </a:cubicBezTo>
                  <a:cubicBezTo>
                    <a:pt x="53" y="250"/>
                    <a:pt x="83" y="294"/>
                    <a:pt x="124" y="295"/>
                  </a:cubicBezTo>
                  <a:cubicBezTo>
                    <a:pt x="125" y="295"/>
                    <a:pt x="126" y="295"/>
                    <a:pt x="127" y="295"/>
                  </a:cubicBezTo>
                  <a:cubicBezTo>
                    <a:pt x="155" y="295"/>
                    <a:pt x="180" y="275"/>
                    <a:pt x="193" y="250"/>
                  </a:cubicBezTo>
                  <a:cubicBezTo>
                    <a:pt x="213" y="210"/>
                    <a:pt x="246" y="62"/>
                    <a:pt x="227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4037;p60">
              <a:extLst>
                <a:ext uri="{FF2B5EF4-FFF2-40B4-BE49-F238E27FC236}">
                  <a16:creationId xmlns:a16="http://schemas.microsoft.com/office/drawing/2014/main" id="{F319D3DA-9A97-564F-2FB0-DC2F73668A30}"/>
                </a:ext>
              </a:extLst>
            </p:cNvPr>
            <p:cNvSpPr/>
            <p:nvPr/>
          </p:nvSpPr>
          <p:spPr>
            <a:xfrm>
              <a:off x="5512560" y="2527695"/>
              <a:ext cx="454914" cy="42208"/>
            </a:xfrm>
            <a:custGeom>
              <a:avLst/>
              <a:gdLst/>
              <a:ahLst/>
              <a:cxnLst/>
              <a:rect l="l" t="t" r="r" b="b"/>
              <a:pathLst>
                <a:path w="5917" h="549" extrusionOk="0">
                  <a:moveTo>
                    <a:pt x="1" y="0"/>
                  </a:moveTo>
                  <a:lnTo>
                    <a:pt x="1" y="530"/>
                  </a:lnTo>
                  <a:lnTo>
                    <a:pt x="5916" y="549"/>
                  </a:lnTo>
                  <a:lnTo>
                    <a:pt x="5916" y="1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4038;p60">
              <a:extLst>
                <a:ext uri="{FF2B5EF4-FFF2-40B4-BE49-F238E27FC236}">
                  <a16:creationId xmlns:a16="http://schemas.microsoft.com/office/drawing/2014/main" id="{5C5275FC-704C-5460-F4C4-0DFEB4B66DF2}"/>
                </a:ext>
              </a:extLst>
            </p:cNvPr>
            <p:cNvSpPr/>
            <p:nvPr/>
          </p:nvSpPr>
          <p:spPr>
            <a:xfrm>
              <a:off x="5490419" y="2434134"/>
              <a:ext cx="499275" cy="262631"/>
            </a:xfrm>
            <a:custGeom>
              <a:avLst/>
              <a:gdLst/>
              <a:ahLst/>
              <a:cxnLst/>
              <a:rect l="l" t="t" r="r" b="b"/>
              <a:pathLst>
                <a:path w="6494" h="3416" extrusionOk="0">
                  <a:moveTo>
                    <a:pt x="3246" y="0"/>
                  </a:moveTo>
                  <a:cubicBezTo>
                    <a:pt x="2489" y="0"/>
                    <a:pt x="1732" y="167"/>
                    <a:pt x="1155" y="500"/>
                  </a:cubicBezTo>
                  <a:cubicBezTo>
                    <a:pt x="1" y="1168"/>
                    <a:pt x="1" y="2249"/>
                    <a:pt x="1155" y="2916"/>
                  </a:cubicBezTo>
                  <a:cubicBezTo>
                    <a:pt x="1732" y="3249"/>
                    <a:pt x="2489" y="3415"/>
                    <a:pt x="3246" y="3415"/>
                  </a:cubicBezTo>
                  <a:cubicBezTo>
                    <a:pt x="4003" y="3415"/>
                    <a:pt x="4760" y="3249"/>
                    <a:pt x="5338" y="2916"/>
                  </a:cubicBezTo>
                  <a:cubicBezTo>
                    <a:pt x="6493" y="2249"/>
                    <a:pt x="6493" y="1168"/>
                    <a:pt x="5338" y="500"/>
                  </a:cubicBezTo>
                  <a:cubicBezTo>
                    <a:pt x="4760" y="167"/>
                    <a:pt x="4003" y="0"/>
                    <a:pt x="32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4039;p60">
              <a:extLst>
                <a:ext uri="{FF2B5EF4-FFF2-40B4-BE49-F238E27FC236}">
                  <a16:creationId xmlns:a16="http://schemas.microsoft.com/office/drawing/2014/main" id="{D7F6C008-104A-F78D-1C2C-259BBF40566D}"/>
                </a:ext>
              </a:extLst>
            </p:cNvPr>
            <p:cNvSpPr/>
            <p:nvPr/>
          </p:nvSpPr>
          <p:spPr>
            <a:xfrm>
              <a:off x="5490419" y="2397847"/>
              <a:ext cx="499275" cy="262631"/>
            </a:xfrm>
            <a:custGeom>
              <a:avLst/>
              <a:gdLst/>
              <a:ahLst/>
              <a:cxnLst/>
              <a:rect l="l" t="t" r="r" b="b"/>
              <a:pathLst>
                <a:path w="6494" h="3416" extrusionOk="0">
                  <a:moveTo>
                    <a:pt x="3246" y="0"/>
                  </a:moveTo>
                  <a:cubicBezTo>
                    <a:pt x="2489" y="0"/>
                    <a:pt x="1732" y="167"/>
                    <a:pt x="1155" y="500"/>
                  </a:cubicBezTo>
                  <a:cubicBezTo>
                    <a:pt x="1" y="1167"/>
                    <a:pt x="1" y="2248"/>
                    <a:pt x="1155" y="2915"/>
                  </a:cubicBezTo>
                  <a:cubicBezTo>
                    <a:pt x="1732" y="3248"/>
                    <a:pt x="2489" y="3415"/>
                    <a:pt x="3246" y="3415"/>
                  </a:cubicBezTo>
                  <a:cubicBezTo>
                    <a:pt x="4003" y="3415"/>
                    <a:pt x="4760" y="3248"/>
                    <a:pt x="5338" y="2915"/>
                  </a:cubicBezTo>
                  <a:cubicBezTo>
                    <a:pt x="6493" y="2248"/>
                    <a:pt x="6493" y="1167"/>
                    <a:pt x="5338" y="500"/>
                  </a:cubicBezTo>
                  <a:cubicBezTo>
                    <a:pt x="4760" y="167"/>
                    <a:pt x="4003" y="0"/>
                    <a:pt x="324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4040;p60">
              <a:extLst>
                <a:ext uri="{FF2B5EF4-FFF2-40B4-BE49-F238E27FC236}">
                  <a16:creationId xmlns:a16="http://schemas.microsoft.com/office/drawing/2014/main" id="{AC2C7098-70D5-BC40-1BE1-F1E8D211B4AE}"/>
                </a:ext>
              </a:extLst>
            </p:cNvPr>
            <p:cNvSpPr/>
            <p:nvPr/>
          </p:nvSpPr>
          <p:spPr>
            <a:xfrm>
              <a:off x="5642254" y="2116550"/>
              <a:ext cx="170295" cy="478670"/>
            </a:xfrm>
            <a:custGeom>
              <a:avLst/>
              <a:gdLst/>
              <a:ahLst/>
              <a:cxnLst/>
              <a:rect l="l" t="t" r="r" b="b"/>
              <a:pathLst>
                <a:path w="2215" h="6226" extrusionOk="0">
                  <a:moveTo>
                    <a:pt x="1" y="1"/>
                  </a:moveTo>
                  <a:lnTo>
                    <a:pt x="1" y="4948"/>
                  </a:lnTo>
                  <a:lnTo>
                    <a:pt x="2215" y="6226"/>
                  </a:lnTo>
                  <a:lnTo>
                    <a:pt x="2215" y="127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4041;p60">
              <a:extLst>
                <a:ext uri="{FF2B5EF4-FFF2-40B4-BE49-F238E27FC236}">
                  <a16:creationId xmlns:a16="http://schemas.microsoft.com/office/drawing/2014/main" id="{2C42863A-6940-19D8-3EF9-CD6312F74A15}"/>
                </a:ext>
              </a:extLst>
            </p:cNvPr>
            <p:cNvSpPr/>
            <p:nvPr/>
          </p:nvSpPr>
          <p:spPr>
            <a:xfrm>
              <a:off x="5812463" y="2200270"/>
              <a:ext cx="46975" cy="394945"/>
            </a:xfrm>
            <a:custGeom>
              <a:avLst/>
              <a:gdLst/>
              <a:ahLst/>
              <a:cxnLst/>
              <a:rect l="l" t="t" r="r" b="b"/>
              <a:pathLst>
                <a:path w="611" h="5137" extrusionOk="0">
                  <a:moveTo>
                    <a:pt x="328" y="1"/>
                  </a:moveTo>
                  <a:lnTo>
                    <a:pt x="1" y="190"/>
                  </a:lnTo>
                  <a:lnTo>
                    <a:pt x="1" y="5137"/>
                  </a:lnTo>
                  <a:lnTo>
                    <a:pt x="611" y="4781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4042;p60">
              <a:extLst>
                <a:ext uri="{FF2B5EF4-FFF2-40B4-BE49-F238E27FC236}">
                  <a16:creationId xmlns:a16="http://schemas.microsoft.com/office/drawing/2014/main" id="{A90A4E6E-14FD-3019-065E-30F73B5F5454}"/>
                </a:ext>
              </a:extLst>
            </p:cNvPr>
            <p:cNvSpPr/>
            <p:nvPr/>
          </p:nvSpPr>
          <p:spPr>
            <a:xfrm>
              <a:off x="5642254" y="2102020"/>
              <a:ext cx="195512" cy="112864"/>
            </a:xfrm>
            <a:custGeom>
              <a:avLst/>
              <a:gdLst/>
              <a:ahLst/>
              <a:cxnLst/>
              <a:rect l="l" t="t" r="r" b="b"/>
              <a:pathLst>
                <a:path w="2543" h="1468" extrusionOk="0">
                  <a:moveTo>
                    <a:pt x="328" y="1"/>
                  </a:moveTo>
                  <a:lnTo>
                    <a:pt x="1" y="190"/>
                  </a:lnTo>
                  <a:lnTo>
                    <a:pt x="2215" y="1468"/>
                  </a:lnTo>
                  <a:lnTo>
                    <a:pt x="2542" y="1279"/>
                  </a:lnTo>
                  <a:lnTo>
                    <a:pt x="328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4043;p60">
              <a:extLst>
                <a:ext uri="{FF2B5EF4-FFF2-40B4-BE49-F238E27FC236}">
                  <a16:creationId xmlns:a16="http://schemas.microsoft.com/office/drawing/2014/main" id="{ABD7B6BC-EE8E-2A6E-299F-6F52B5D462B5}"/>
                </a:ext>
              </a:extLst>
            </p:cNvPr>
            <p:cNvSpPr/>
            <p:nvPr/>
          </p:nvSpPr>
          <p:spPr>
            <a:xfrm>
              <a:off x="5342966" y="1578018"/>
              <a:ext cx="837481" cy="1032148"/>
            </a:xfrm>
            <a:custGeom>
              <a:avLst/>
              <a:gdLst/>
              <a:ahLst/>
              <a:cxnLst/>
              <a:rect l="l" t="t" r="r" b="b"/>
              <a:pathLst>
                <a:path w="10893" h="13425" extrusionOk="0">
                  <a:moveTo>
                    <a:pt x="1" y="1"/>
                  </a:moveTo>
                  <a:lnTo>
                    <a:pt x="1" y="7136"/>
                  </a:lnTo>
                  <a:lnTo>
                    <a:pt x="10892" y="13424"/>
                  </a:lnTo>
                  <a:lnTo>
                    <a:pt x="10892" y="62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4044;p60">
              <a:extLst>
                <a:ext uri="{FF2B5EF4-FFF2-40B4-BE49-F238E27FC236}">
                  <a16:creationId xmlns:a16="http://schemas.microsoft.com/office/drawing/2014/main" id="{7D112D8D-937F-2CB7-4215-25107E312125}"/>
                </a:ext>
              </a:extLst>
            </p:cNvPr>
            <p:cNvSpPr/>
            <p:nvPr/>
          </p:nvSpPr>
          <p:spPr>
            <a:xfrm>
              <a:off x="5413848" y="1665274"/>
              <a:ext cx="695787" cy="857624"/>
            </a:xfrm>
            <a:custGeom>
              <a:avLst/>
              <a:gdLst/>
              <a:ahLst/>
              <a:cxnLst/>
              <a:rect l="l" t="t" r="r" b="b"/>
              <a:pathLst>
                <a:path w="9050" h="11155" extrusionOk="0">
                  <a:moveTo>
                    <a:pt x="0" y="1"/>
                  </a:moveTo>
                  <a:lnTo>
                    <a:pt x="0" y="5929"/>
                  </a:lnTo>
                  <a:lnTo>
                    <a:pt x="9049" y="11154"/>
                  </a:lnTo>
                  <a:lnTo>
                    <a:pt x="9049" y="5226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4045;p60">
              <a:extLst>
                <a:ext uri="{FF2B5EF4-FFF2-40B4-BE49-F238E27FC236}">
                  <a16:creationId xmlns:a16="http://schemas.microsoft.com/office/drawing/2014/main" id="{9A8FD183-67D5-B4EB-2287-A229CB32B187}"/>
                </a:ext>
              </a:extLst>
            </p:cNvPr>
            <p:cNvSpPr/>
            <p:nvPr/>
          </p:nvSpPr>
          <p:spPr>
            <a:xfrm>
              <a:off x="5453210" y="1733619"/>
              <a:ext cx="616982" cy="721004"/>
            </a:xfrm>
            <a:custGeom>
              <a:avLst/>
              <a:gdLst/>
              <a:ahLst/>
              <a:cxnLst/>
              <a:rect l="l" t="t" r="r" b="b"/>
              <a:pathLst>
                <a:path w="8025" h="9378" extrusionOk="0">
                  <a:moveTo>
                    <a:pt x="0" y="0"/>
                  </a:moveTo>
                  <a:lnTo>
                    <a:pt x="0" y="4745"/>
                  </a:lnTo>
                  <a:lnTo>
                    <a:pt x="8025" y="9378"/>
                  </a:lnTo>
                  <a:lnTo>
                    <a:pt x="8025" y="463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4046;p60">
              <a:extLst>
                <a:ext uri="{FF2B5EF4-FFF2-40B4-BE49-F238E27FC236}">
                  <a16:creationId xmlns:a16="http://schemas.microsoft.com/office/drawing/2014/main" id="{BA99E054-B9A7-103C-B32C-8D4F16AF1074}"/>
                </a:ext>
              </a:extLst>
            </p:cNvPr>
            <p:cNvSpPr/>
            <p:nvPr/>
          </p:nvSpPr>
          <p:spPr>
            <a:xfrm>
              <a:off x="5342966" y="1657202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4047;p60">
              <a:extLst>
                <a:ext uri="{FF2B5EF4-FFF2-40B4-BE49-F238E27FC236}">
                  <a16:creationId xmlns:a16="http://schemas.microsoft.com/office/drawing/2014/main" id="{6E91C61E-2273-AE5B-8EF4-C20C33EC8EA6}"/>
                </a:ext>
              </a:extLst>
            </p:cNvPr>
            <p:cNvSpPr/>
            <p:nvPr/>
          </p:nvSpPr>
          <p:spPr>
            <a:xfrm>
              <a:off x="5342966" y="1682495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1"/>
                  </a:moveTo>
                  <a:lnTo>
                    <a:pt x="1" y="175"/>
                  </a:lnTo>
                  <a:lnTo>
                    <a:pt x="456" y="438"/>
                  </a:lnTo>
                  <a:lnTo>
                    <a:pt x="456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4048;p60">
              <a:extLst>
                <a:ext uri="{FF2B5EF4-FFF2-40B4-BE49-F238E27FC236}">
                  <a16:creationId xmlns:a16="http://schemas.microsoft.com/office/drawing/2014/main" id="{49F1AA10-EDED-E4DE-7406-2C95DD8B9B05}"/>
                </a:ext>
              </a:extLst>
            </p:cNvPr>
            <p:cNvSpPr/>
            <p:nvPr/>
          </p:nvSpPr>
          <p:spPr>
            <a:xfrm>
              <a:off x="5342966" y="1707865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8"/>
                  </a:lnTo>
                  <a:lnTo>
                    <a:pt x="456" y="26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4049;p60">
              <a:extLst>
                <a:ext uri="{FF2B5EF4-FFF2-40B4-BE49-F238E27FC236}">
                  <a16:creationId xmlns:a16="http://schemas.microsoft.com/office/drawing/2014/main" id="{000AA7C8-4F79-D2FE-7ACB-C1621C0E0049}"/>
                </a:ext>
              </a:extLst>
            </p:cNvPr>
            <p:cNvSpPr/>
            <p:nvPr/>
          </p:nvSpPr>
          <p:spPr>
            <a:xfrm>
              <a:off x="5342966" y="173323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4050;p60">
              <a:extLst>
                <a:ext uri="{FF2B5EF4-FFF2-40B4-BE49-F238E27FC236}">
                  <a16:creationId xmlns:a16="http://schemas.microsoft.com/office/drawing/2014/main" id="{6449053F-A027-D304-6E3E-F50832DEF27B}"/>
                </a:ext>
              </a:extLst>
            </p:cNvPr>
            <p:cNvSpPr/>
            <p:nvPr/>
          </p:nvSpPr>
          <p:spPr>
            <a:xfrm>
              <a:off x="5342966" y="175860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1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4051;p60">
              <a:extLst>
                <a:ext uri="{FF2B5EF4-FFF2-40B4-BE49-F238E27FC236}">
                  <a16:creationId xmlns:a16="http://schemas.microsoft.com/office/drawing/2014/main" id="{9BC90C8A-F9FB-D72D-BB77-74B1C88F9D0C}"/>
                </a:ext>
              </a:extLst>
            </p:cNvPr>
            <p:cNvSpPr/>
            <p:nvPr/>
          </p:nvSpPr>
          <p:spPr>
            <a:xfrm>
              <a:off x="5342966" y="1783975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4052;p60">
              <a:extLst>
                <a:ext uri="{FF2B5EF4-FFF2-40B4-BE49-F238E27FC236}">
                  <a16:creationId xmlns:a16="http://schemas.microsoft.com/office/drawing/2014/main" id="{FE3CFAA7-EAA6-5F1A-EE64-7BF7A79E8E3F}"/>
                </a:ext>
              </a:extLst>
            </p:cNvPr>
            <p:cNvSpPr/>
            <p:nvPr/>
          </p:nvSpPr>
          <p:spPr>
            <a:xfrm>
              <a:off x="5342966" y="180926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5"/>
                  </a:lnTo>
                  <a:lnTo>
                    <a:pt x="456" y="437"/>
                  </a:lnTo>
                  <a:lnTo>
                    <a:pt x="456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4053;p60">
              <a:extLst>
                <a:ext uri="{FF2B5EF4-FFF2-40B4-BE49-F238E27FC236}">
                  <a16:creationId xmlns:a16="http://schemas.microsoft.com/office/drawing/2014/main" id="{6193A720-17BC-423B-E314-7B6555A16ACF}"/>
                </a:ext>
              </a:extLst>
            </p:cNvPr>
            <p:cNvSpPr/>
            <p:nvPr/>
          </p:nvSpPr>
          <p:spPr>
            <a:xfrm>
              <a:off x="5342966" y="183463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4054;p60">
              <a:extLst>
                <a:ext uri="{FF2B5EF4-FFF2-40B4-BE49-F238E27FC236}">
                  <a16:creationId xmlns:a16="http://schemas.microsoft.com/office/drawing/2014/main" id="{0091370C-FD6A-88DF-DFCF-19796DBCE9EC}"/>
                </a:ext>
              </a:extLst>
            </p:cNvPr>
            <p:cNvSpPr/>
            <p:nvPr/>
          </p:nvSpPr>
          <p:spPr>
            <a:xfrm>
              <a:off x="5342966" y="1860007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7"/>
                  </a:lnTo>
                  <a:lnTo>
                    <a:pt x="456" y="26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4055;p60">
              <a:extLst>
                <a:ext uri="{FF2B5EF4-FFF2-40B4-BE49-F238E27FC236}">
                  <a16:creationId xmlns:a16="http://schemas.microsoft.com/office/drawing/2014/main" id="{4FBD3AD4-508D-878F-9FCF-14FD4B42135E}"/>
                </a:ext>
              </a:extLst>
            </p:cNvPr>
            <p:cNvSpPr/>
            <p:nvPr/>
          </p:nvSpPr>
          <p:spPr>
            <a:xfrm>
              <a:off x="5342966" y="1885377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1" y="0"/>
                  </a:moveTo>
                  <a:lnTo>
                    <a:pt x="1" y="174"/>
                  </a:lnTo>
                  <a:lnTo>
                    <a:pt x="456" y="436"/>
                  </a:lnTo>
                  <a:lnTo>
                    <a:pt x="456" y="26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4056;p60">
              <a:extLst>
                <a:ext uri="{FF2B5EF4-FFF2-40B4-BE49-F238E27FC236}">
                  <a16:creationId xmlns:a16="http://schemas.microsoft.com/office/drawing/2014/main" id="{68C4BC2D-D12D-1D1D-9F2F-BD8089E6E7E8}"/>
                </a:ext>
              </a:extLst>
            </p:cNvPr>
            <p:cNvSpPr/>
            <p:nvPr/>
          </p:nvSpPr>
          <p:spPr>
            <a:xfrm>
              <a:off x="6145346" y="2120471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4057;p60">
              <a:extLst>
                <a:ext uri="{FF2B5EF4-FFF2-40B4-BE49-F238E27FC236}">
                  <a16:creationId xmlns:a16="http://schemas.microsoft.com/office/drawing/2014/main" id="{B9FF4E47-D974-9E0C-2024-00A86CDB003B}"/>
                </a:ext>
              </a:extLst>
            </p:cNvPr>
            <p:cNvSpPr/>
            <p:nvPr/>
          </p:nvSpPr>
          <p:spPr>
            <a:xfrm>
              <a:off x="6145346" y="2145764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7"/>
                  </a:lnTo>
                  <a:lnTo>
                    <a:pt x="455" y="26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4058;p60">
              <a:extLst>
                <a:ext uri="{FF2B5EF4-FFF2-40B4-BE49-F238E27FC236}">
                  <a16:creationId xmlns:a16="http://schemas.microsoft.com/office/drawing/2014/main" id="{DA594F55-8C26-3479-4296-66DE393BAF9E}"/>
                </a:ext>
              </a:extLst>
            </p:cNvPr>
            <p:cNvSpPr/>
            <p:nvPr/>
          </p:nvSpPr>
          <p:spPr>
            <a:xfrm>
              <a:off x="6145346" y="217113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4059;p60">
              <a:extLst>
                <a:ext uri="{FF2B5EF4-FFF2-40B4-BE49-F238E27FC236}">
                  <a16:creationId xmlns:a16="http://schemas.microsoft.com/office/drawing/2014/main" id="{E3D6F8DC-4075-6AFA-D83F-0F8180D298A4}"/>
                </a:ext>
              </a:extLst>
            </p:cNvPr>
            <p:cNvSpPr/>
            <p:nvPr/>
          </p:nvSpPr>
          <p:spPr>
            <a:xfrm>
              <a:off x="6145346" y="219650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4060;p60">
              <a:extLst>
                <a:ext uri="{FF2B5EF4-FFF2-40B4-BE49-F238E27FC236}">
                  <a16:creationId xmlns:a16="http://schemas.microsoft.com/office/drawing/2014/main" id="{D47930A7-9E79-A31E-72E2-1E575F4F4798}"/>
                </a:ext>
              </a:extLst>
            </p:cNvPr>
            <p:cNvSpPr/>
            <p:nvPr/>
          </p:nvSpPr>
          <p:spPr>
            <a:xfrm>
              <a:off x="6145346" y="222187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3"/>
                  </a:lnTo>
                  <a:lnTo>
                    <a:pt x="455" y="436"/>
                  </a:lnTo>
                  <a:lnTo>
                    <a:pt x="455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4061;p60">
              <a:extLst>
                <a:ext uri="{FF2B5EF4-FFF2-40B4-BE49-F238E27FC236}">
                  <a16:creationId xmlns:a16="http://schemas.microsoft.com/office/drawing/2014/main" id="{824F12B6-1C5A-D664-E25F-2E2FC7035AC7}"/>
                </a:ext>
              </a:extLst>
            </p:cNvPr>
            <p:cNvSpPr/>
            <p:nvPr/>
          </p:nvSpPr>
          <p:spPr>
            <a:xfrm>
              <a:off x="6145346" y="2247243"/>
              <a:ext cx="35058" cy="33521"/>
            </a:xfrm>
            <a:custGeom>
              <a:avLst/>
              <a:gdLst/>
              <a:ahLst/>
              <a:cxnLst/>
              <a:rect l="l" t="t" r="r" b="b"/>
              <a:pathLst>
                <a:path w="456" h="436" extrusionOk="0">
                  <a:moveTo>
                    <a:pt x="0" y="0"/>
                  </a:moveTo>
                  <a:lnTo>
                    <a:pt x="0" y="173"/>
                  </a:lnTo>
                  <a:lnTo>
                    <a:pt x="455" y="436"/>
                  </a:lnTo>
                  <a:lnTo>
                    <a:pt x="455" y="2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4062;p60">
              <a:extLst>
                <a:ext uri="{FF2B5EF4-FFF2-40B4-BE49-F238E27FC236}">
                  <a16:creationId xmlns:a16="http://schemas.microsoft.com/office/drawing/2014/main" id="{2766B764-1ABF-488D-460D-D04728A9129D}"/>
                </a:ext>
              </a:extLst>
            </p:cNvPr>
            <p:cNvSpPr/>
            <p:nvPr/>
          </p:nvSpPr>
          <p:spPr>
            <a:xfrm>
              <a:off x="6145346" y="2272459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1"/>
                  </a:moveTo>
                  <a:lnTo>
                    <a:pt x="0" y="175"/>
                  </a:lnTo>
                  <a:lnTo>
                    <a:pt x="455" y="438"/>
                  </a:lnTo>
                  <a:lnTo>
                    <a:pt x="455" y="264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4063;p60">
              <a:extLst>
                <a:ext uri="{FF2B5EF4-FFF2-40B4-BE49-F238E27FC236}">
                  <a16:creationId xmlns:a16="http://schemas.microsoft.com/office/drawing/2014/main" id="{052FBE56-D368-4304-90B8-FA8EF1DE91B7}"/>
                </a:ext>
              </a:extLst>
            </p:cNvPr>
            <p:cNvSpPr/>
            <p:nvPr/>
          </p:nvSpPr>
          <p:spPr>
            <a:xfrm>
              <a:off x="6145346" y="2297829"/>
              <a:ext cx="35058" cy="33675"/>
            </a:xfrm>
            <a:custGeom>
              <a:avLst/>
              <a:gdLst/>
              <a:ahLst/>
              <a:cxnLst/>
              <a:rect l="l" t="t" r="r" b="b"/>
              <a:pathLst>
                <a:path w="456" h="438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8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4064;p60">
              <a:extLst>
                <a:ext uri="{FF2B5EF4-FFF2-40B4-BE49-F238E27FC236}">
                  <a16:creationId xmlns:a16="http://schemas.microsoft.com/office/drawing/2014/main" id="{38CC13E8-11FC-87E3-00FC-FA141B064E69}"/>
                </a:ext>
              </a:extLst>
            </p:cNvPr>
            <p:cNvSpPr/>
            <p:nvPr/>
          </p:nvSpPr>
          <p:spPr>
            <a:xfrm>
              <a:off x="6145346" y="2323199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4065;p60">
              <a:extLst>
                <a:ext uri="{FF2B5EF4-FFF2-40B4-BE49-F238E27FC236}">
                  <a16:creationId xmlns:a16="http://schemas.microsoft.com/office/drawing/2014/main" id="{D7EC87CA-7F7E-27D8-0248-231BE51D0A66}"/>
                </a:ext>
              </a:extLst>
            </p:cNvPr>
            <p:cNvSpPr/>
            <p:nvPr/>
          </p:nvSpPr>
          <p:spPr>
            <a:xfrm>
              <a:off x="6145346" y="2348568"/>
              <a:ext cx="35058" cy="33598"/>
            </a:xfrm>
            <a:custGeom>
              <a:avLst/>
              <a:gdLst/>
              <a:ahLst/>
              <a:cxnLst/>
              <a:rect l="l" t="t" r="r" b="b"/>
              <a:pathLst>
                <a:path w="456" h="437" extrusionOk="0">
                  <a:moveTo>
                    <a:pt x="0" y="1"/>
                  </a:moveTo>
                  <a:lnTo>
                    <a:pt x="0" y="174"/>
                  </a:lnTo>
                  <a:lnTo>
                    <a:pt x="455" y="436"/>
                  </a:lnTo>
                  <a:lnTo>
                    <a:pt x="455" y="26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4066;p60">
              <a:extLst>
                <a:ext uri="{FF2B5EF4-FFF2-40B4-BE49-F238E27FC236}">
                  <a16:creationId xmlns:a16="http://schemas.microsoft.com/office/drawing/2014/main" id="{77B46151-B61C-1F74-D168-10B856F76086}"/>
                </a:ext>
              </a:extLst>
            </p:cNvPr>
            <p:cNvSpPr/>
            <p:nvPr/>
          </p:nvSpPr>
          <p:spPr>
            <a:xfrm>
              <a:off x="6074695" y="2522621"/>
              <a:ext cx="24295" cy="24679"/>
            </a:xfrm>
            <a:custGeom>
              <a:avLst/>
              <a:gdLst/>
              <a:ahLst/>
              <a:cxnLst/>
              <a:rect l="l" t="t" r="r" b="b"/>
              <a:pathLst>
                <a:path w="316" h="321" extrusionOk="0">
                  <a:moveTo>
                    <a:pt x="0" y="0"/>
                  </a:moveTo>
                  <a:lnTo>
                    <a:pt x="0" y="139"/>
                  </a:lnTo>
                  <a:lnTo>
                    <a:pt x="316" y="321"/>
                  </a:lnTo>
                  <a:lnTo>
                    <a:pt x="316" y="1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4067;p60">
              <a:extLst>
                <a:ext uri="{FF2B5EF4-FFF2-40B4-BE49-F238E27FC236}">
                  <a16:creationId xmlns:a16="http://schemas.microsoft.com/office/drawing/2014/main" id="{323E0AF9-F5C1-F154-9857-B5962F6BECB5}"/>
                </a:ext>
              </a:extLst>
            </p:cNvPr>
            <p:cNvSpPr/>
            <p:nvPr/>
          </p:nvSpPr>
          <p:spPr>
            <a:xfrm>
              <a:off x="5342966" y="1558875"/>
              <a:ext cx="870617" cy="502658"/>
            </a:xfrm>
            <a:custGeom>
              <a:avLst/>
              <a:gdLst/>
              <a:ahLst/>
              <a:cxnLst/>
              <a:rect l="l" t="t" r="r" b="b"/>
              <a:pathLst>
                <a:path w="11324" h="6538" extrusionOk="0">
                  <a:moveTo>
                    <a:pt x="432" y="1"/>
                  </a:moveTo>
                  <a:lnTo>
                    <a:pt x="1" y="250"/>
                  </a:lnTo>
                  <a:lnTo>
                    <a:pt x="10892" y="6538"/>
                  </a:lnTo>
                  <a:lnTo>
                    <a:pt x="11323" y="6289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4068;p60">
              <a:extLst>
                <a:ext uri="{FF2B5EF4-FFF2-40B4-BE49-F238E27FC236}">
                  <a16:creationId xmlns:a16="http://schemas.microsoft.com/office/drawing/2014/main" id="{260B6935-A26B-9DF2-CCEC-05F7D2738A8C}"/>
                </a:ext>
              </a:extLst>
            </p:cNvPr>
            <p:cNvSpPr/>
            <p:nvPr/>
          </p:nvSpPr>
          <p:spPr>
            <a:xfrm>
              <a:off x="6180326" y="2042285"/>
              <a:ext cx="33213" cy="567854"/>
            </a:xfrm>
            <a:custGeom>
              <a:avLst/>
              <a:gdLst/>
              <a:ahLst/>
              <a:cxnLst/>
              <a:rect l="l" t="t" r="r" b="b"/>
              <a:pathLst>
                <a:path w="432" h="7386" extrusionOk="0">
                  <a:moveTo>
                    <a:pt x="431" y="1"/>
                  </a:moveTo>
                  <a:lnTo>
                    <a:pt x="0" y="250"/>
                  </a:lnTo>
                  <a:lnTo>
                    <a:pt x="1" y="7385"/>
                  </a:lnTo>
                  <a:lnTo>
                    <a:pt x="431" y="7136"/>
                  </a:lnTo>
                  <a:lnTo>
                    <a:pt x="43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4069;p60">
              <a:extLst>
                <a:ext uri="{FF2B5EF4-FFF2-40B4-BE49-F238E27FC236}">
                  <a16:creationId xmlns:a16="http://schemas.microsoft.com/office/drawing/2014/main" id="{1C958485-8044-E699-F561-B8053A608C69}"/>
                </a:ext>
              </a:extLst>
            </p:cNvPr>
            <p:cNvSpPr/>
            <p:nvPr/>
          </p:nvSpPr>
          <p:spPr>
            <a:xfrm>
              <a:off x="6180326" y="213069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5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4070;p60">
              <a:extLst>
                <a:ext uri="{FF2B5EF4-FFF2-40B4-BE49-F238E27FC236}">
                  <a16:creationId xmlns:a16="http://schemas.microsoft.com/office/drawing/2014/main" id="{3C1E226A-3465-95B6-330D-7815263B9ECD}"/>
                </a:ext>
              </a:extLst>
            </p:cNvPr>
            <p:cNvSpPr/>
            <p:nvPr/>
          </p:nvSpPr>
          <p:spPr>
            <a:xfrm>
              <a:off x="6180326" y="215606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4071;p60">
              <a:extLst>
                <a:ext uri="{FF2B5EF4-FFF2-40B4-BE49-F238E27FC236}">
                  <a16:creationId xmlns:a16="http://schemas.microsoft.com/office/drawing/2014/main" id="{C687E8F8-328A-7E72-BD25-C5E9A1745CC1}"/>
                </a:ext>
              </a:extLst>
            </p:cNvPr>
            <p:cNvSpPr/>
            <p:nvPr/>
          </p:nvSpPr>
          <p:spPr>
            <a:xfrm>
              <a:off x="6180326" y="218143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4072;p60">
              <a:extLst>
                <a:ext uri="{FF2B5EF4-FFF2-40B4-BE49-F238E27FC236}">
                  <a16:creationId xmlns:a16="http://schemas.microsoft.com/office/drawing/2014/main" id="{1C545F4C-5040-180B-0288-F06CEE49C821}"/>
                </a:ext>
              </a:extLst>
            </p:cNvPr>
            <p:cNvSpPr/>
            <p:nvPr/>
          </p:nvSpPr>
          <p:spPr>
            <a:xfrm>
              <a:off x="6180326" y="220680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4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4073;p60">
              <a:extLst>
                <a:ext uri="{FF2B5EF4-FFF2-40B4-BE49-F238E27FC236}">
                  <a16:creationId xmlns:a16="http://schemas.microsoft.com/office/drawing/2014/main" id="{1AD7C909-53AF-0E36-9A02-0BED7AB4354E}"/>
                </a:ext>
              </a:extLst>
            </p:cNvPr>
            <p:cNvSpPr/>
            <p:nvPr/>
          </p:nvSpPr>
          <p:spPr>
            <a:xfrm>
              <a:off x="6180326" y="223217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2"/>
                  </a:lnTo>
                  <a:lnTo>
                    <a:pt x="0" y="305"/>
                  </a:lnTo>
                  <a:lnTo>
                    <a:pt x="229" y="1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4074;p60">
              <a:extLst>
                <a:ext uri="{FF2B5EF4-FFF2-40B4-BE49-F238E27FC236}">
                  <a16:creationId xmlns:a16="http://schemas.microsoft.com/office/drawing/2014/main" id="{23A124F3-1D4A-8972-F32E-A9581B74559F}"/>
                </a:ext>
              </a:extLst>
            </p:cNvPr>
            <p:cNvSpPr/>
            <p:nvPr/>
          </p:nvSpPr>
          <p:spPr>
            <a:xfrm>
              <a:off x="6180326" y="2257545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0"/>
                  </a:moveTo>
                  <a:lnTo>
                    <a:pt x="0" y="131"/>
                  </a:lnTo>
                  <a:lnTo>
                    <a:pt x="0" y="305"/>
                  </a:lnTo>
                  <a:lnTo>
                    <a:pt x="229" y="173"/>
                  </a:lnTo>
                  <a:lnTo>
                    <a:pt x="22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4075;p60">
              <a:extLst>
                <a:ext uri="{FF2B5EF4-FFF2-40B4-BE49-F238E27FC236}">
                  <a16:creationId xmlns:a16="http://schemas.microsoft.com/office/drawing/2014/main" id="{FA96D30B-200F-B276-0727-D59270A00834}"/>
                </a:ext>
              </a:extLst>
            </p:cNvPr>
            <p:cNvSpPr/>
            <p:nvPr/>
          </p:nvSpPr>
          <p:spPr>
            <a:xfrm>
              <a:off x="6180326" y="2282761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3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4076;p60">
              <a:extLst>
                <a:ext uri="{FF2B5EF4-FFF2-40B4-BE49-F238E27FC236}">
                  <a16:creationId xmlns:a16="http://schemas.microsoft.com/office/drawing/2014/main" id="{5C7324F0-6BE8-7EE4-90BA-ADE7EECA7F08}"/>
                </a:ext>
              </a:extLst>
            </p:cNvPr>
            <p:cNvSpPr/>
            <p:nvPr/>
          </p:nvSpPr>
          <p:spPr>
            <a:xfrm>
              <a:off x="6180326" y="230813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3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4077;p60">
              <a:extLst>
                <a:ext uri="{FF2B5EF4-FFF2-40B4-BE49-F238E27FC236}">
                  <a16:creationId xmlns:a16="http://schemas.microsoft.com/office/drawing/2014/main" id="{5F42EECC-F37F-E00D-C45F-19F292A7151D}"/>
                </a:ext>
              </a:extLst>
            </p:cNvPr>
            <p:cNvSpPr/>
            <p:nvPr/>
          </p:nvSpPr>
          <p:spPr>
            <a:xfrm>
              <a:off x="6180326" y="233350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4078;p60">
              <a:extLst>
                <a:ext uri="{FF2B5EF4-FFF2-40B4-BE49-F238E27FC236}">
                  <a16:creationId xmlns:a16="http://schemas.microsoft.com/office/drawing/2014/main" id="{610981A2-3113-4E78-3120-C603914164F4}"/>
                </a:ext>
              </a:extLst>
            </p:cNvPr>
            <p:cNvSpPr/>
            <p:nvPr/>
          </p:nvSpPr>
          <p:spPr>
            <a:xfrm>
              <a:off x="6180326" y="2358870"/>
              <a:ext cx="17606" cy="23526"/>
            </a:xfrm>
            <a:custGeom>
              <a:avLst/>
              <a:gdLst/>
              <a:ahLst/>
              <a:cxnLst/>
              <a:rect l="l" t="t" r="r" b="b"/>
              <a:pathLst>
                <a:path w="229" h="306" extrusionOk="0">
                  <a:moveTo>
                    <a:pt x="229" y="1"/>
                  </a:moveTo>
                  <a:lnTo>
                    <a:pt x="0" y="132"/>
                  </a:lnTo>
                  <a:lnTo>
                    <a:pt x="0" y="306"/>
                  </a:lnTo>
                  <a:lnTo>
                    <a:pt x="229" y="174"/>
                  </a:lnTo>
                  <a:lnTo>
                    <a:pt x="2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4079;p60">
              <a:extLst>
                <a:ext uri="{FF2B5EF4-FFF2-40B4-BE49-F238E27FC236}">
                  <a16:creationId xmlns:a16="http://schemas.microsoft.com/office/drawing/2014/main" id="{6A8951C6-D356-32E9-1376-13FEA510EF2E}"/>
                </a:ext>
              </a:extLst>
            </p:cNvPr>
            <p:cNvSpPr/>
            <p:nvPr/>
          </p:nvSpPr>
          <p:spPr>
            <a:xfrm>
              <a:off x="5642254" y="2299443"/>
              <a:ext cx="209351" cy="150305"/>
            </a:xfrm>
            <a:custGeom>
              <a:avLst/>
              <a:gdLst/>
              <a:ahLst/>
              <a:cxnLst/>
              <a:rect l="l" t="t" r="r" b="b"/>
              <a:pathLst>
                <a:path w="2723" h="1955" extrusionOk="0">
                  <a:moveTo>
                    <a:pt x="1" y="0"/>
                  </a:moveTo>
                  <a:lnTo>
                    <a:pt x="1" y="662"/>
                  </a:lnTo>
                  <a:lnTo>
                    <a:pt x="2215" y="1955"/>
                  </a:lnTo>
                  <a:lnTo>
                    <a:pt x="2722" y="1758"/>
                  </a:lnTo>
                  <a:lnTo>
                    <a:pt x="2711" y="156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4080;p60">
              <a:extLst>
                <a:ext uri="{FF2B5EF4-FFF2-40B4-BE49-F238E27FC236}">
                  <a16:creationId xmlns:a16="http://schemas.microsoft.com/office/drawing/2014/main" id="{608FE319-5DBF-8EB6-486C-967FD6876518}"/>
                </a:ext>
              </a:extLst>
            </p:cNvPr>
            <p:cNvSpPr/>
            <p:nvPr/>
          </p:nvSpPr>
          <p:spPr>
            <a:xfrm>
              <a:off x="5619421" y="1854395"/>
              <a:ext cx="39441" cy="52895"/>
            </a:xfrm>
            <a:custGeom>
              <a:avLst/>
              <a:gdLst/>
              <a:ahLst/>
              <a:cxnLst/>
              <a:rect l="l" t="t" r="r" b="b"/>
              <a:pathLst>
                <a:path w="513" h="688" extrusionOk="0">
                  <a:moveTo>
                    <a:pt x="217" y="253"/>
                  </a:moveTo>
                  <a:lnTo>
                    <a:pt x="317" y="311"/>
                  </a:lnTo>
                  <a:lnTo>
                    <a:pt x="295" y="423"/>
                  </a:lnTo>
                  <a:lnTo>
                    <a:pt x="196" y="366"/>
                  </a:lnTo>
                  <a:lnTo>
                    <a:pt x="217" y="253"/>
                  </a:lnTo>
                  <a:close/>
                  <a:moveTo>
                    <a:pt x="181" y="1"/>
                  </a:moveTo>
                  <a:cubicBezTo>
                    <a:pt x="176" y="1"/>
                    <a:pt x="173" y="4"/>
                    <a:pt x="172" y="9"/>
                  </a:cubicBezTo>
                  <a:lnTo>
                    <a:pt x="148" y="142"/>
                  </a:lnTo>
                  <a:lnTo>
                    <a:pt x="59" y="91"/>
                  </a:lnTo>
                  <a:cubicBezTo>
                    <a:pt x="55" y="89"/>
                    <a:pt x="51" y="88"/>
                    <a:pt x="48" y="88"/>
                  </a:cubicBezTo>
                  <a:cubicBezTo>
                    <a:pt x="45" y="88"/>
                    <a:pt x="43" y="88"/>
                    <a:pt x="41" y="90"/>
                  </a:cubicBezTo>
                  <a:cubicBezTo>
                    <a:pt x="35" y="95"/>
                    <a:pt x="33" y="102"/>
                    <a:pt x="33" y="113"/>
                  </a:cubicBezTo>
                  <a:cubicBezTo>
                    <a:pt x="33" y="123"/>
                    <a:pt x="35" y="133"/>
                    <a:pt x="41" y="142"/>
                  </a:cubicBezTo>
                  <a:cubicBezTo>
                    <a:pt x="45" y="151"/>
                    <a:pt x="52" y="158"/>
                    <a:pt x="61" y="163"/>
                  </a:cubicBezTo>
                  <a:lnTo>
                    <a:pt x="134" y="206"/>
                  </a:lnTo>
                  <a:lnTo>
                    <a:pt x="114" y="318"/>
                  </a:lnTo>
                  <a:lnTo>
                    <a:pt x="26" y="267"/>
                  </a:lnTo>
                  <a:cubicBezTo>
                    <a:pt x="23" y="265"/>
                    <a:pt x="20" y="264"/>
                    <a:pt x="17" y="264"/>
                  </a:cubicBezTo>
                  <a:cubicBezTo>
                    <a:pt x="14" y="264"/>
                    <a:pt x="11" y="266"/>
                    <a:pt x="8" y="268"/>
                  </a:cubicBezTo>
                  <a:cubicBezTo>
                    <a:pt x="4" y="271"/>
                    <a:pt x="0" y="279"/>
                    <a:pt x="0" y="289"/>
                  </a:cubicBezTo>
                  <a:cubicBezTo>
                    <a:pt x="0" y="300"/>
                    <a:pt x="4" y="310"/>
                    <a:pt x="8" y="319"/>
                  </a:cubicBezTo>
                  <a:cubicBezTo>
                    <a:pt x="13" y="329"/>
                    <a:pt x="20" y="336"/>
                    <a:pt x="29" y="340"/>
                  </a:cubicBezTo>
                  <a:lnTo>
                    <a:pt x="101" y="382"/>
                  </a:lnTo>
                  <a:lnTo>
                    <a:pt x="79" y="515"/>
                  </a:lnTo>
                  <a:cubicBezTo>
                    <a:pt x="79" y="527"/>
                    <a:pt x="84" y="538"/>
                    <a:pt x="93" y="549"/>
                  </a:cubicBezTo>
                  <a:cubicBezTo>
                    <a:pt x="102" y="561"/>
                    <a:pt x="112" y="570"/>
                    <a:pt x="123" y="577"/>
                  </a:cubicBezTo>
                  <a:cubicBezTo>
                    <a:pt x="130" y="581"/>
                    <a:pt x="137" y="582"/>
                    <a:pt x="145" y="582"/>
                  </a:cubicBezTo>
                  <a:cubicBezTo>
                    <a:pt x="152" y="582"/>
                    <a:pt x="157" y="580"/>
                    <a:pt x="158" y="573"/>
                  </a:cubicBezTo>
                  <a:lnTo>
                    <a:pt x="184" y="430"/>
                  </a:lnTo>
                  <a:lnTo>
                    <a:pt x="283" y="488"/>
                  </a:lnTo>
                  <a:lnTo>
                    <a:pt x="259" y="618"/>
                  </a:lnTo>
                  <a:cubicBezTo>
                    <a:pt x="259" y="631"/>
                    <a:pt x="264" y="643"/>
                    <a:pt x="273" y="654"/>
                  </a:cubicBezTo>
                  <a:cubicBezTo>
                    <a:pt x="282" y="665"/>
                    <a:pt x="292" y="674"/>
                    <a:pt x="303" y="681"/>
                  </a:cubicBezTo>
                  <a:cubicBezTo>
                    <a:pt x="311" y="686"/>
                    <a:pt x="319" y="688"/>
                    <a:pt x="327" y="688"/>
                  </a:cubicBezTo>
                  <a:cubicBezTo>
                    <a:pt x="334" y="688"/>
                    <a:pt x="338" y="685"/>
                    <a:pt x="339" y="679"/>
                  </a:cubicBezTo>
                  <a:lnTo>
                    <a:pt x="365" y="535"/>
                  </a:lnTo>
                  <a:lnTo>
                    <a:pt x="453" y="586"/>
                  </a:lnTo>
                  <a:cubicBezTo>
                    <a:pt x="457" y="588"/>
                    <a:pt x="460" y="589"/>
                    <a:pt x="464" y="589"/>
                  </a:cubicBezTo>
                  <a:cubicBezTo>
                    <a:pt x="467" y="589"/>
                    <a:pt x="470" y="588"/>
                    <a:pt x="472" y="587"/>
                  </a:cubicBezTo>
                  <a:cubicBezTo>
                    <a:pt x="478" y="583"/>
                    <a:pt x="480" y="577"/>
                    <a:pt x="480" y="565"/>
                  </a:cubicBezTo>
                  <a:cubicBezTo>
                    <a:pt x="480" y="555"/>
                    <a:pt x="478" y="545"/>
                    <a:pt x="471" y="535"/>
                  </a:cubicBezTo>
                  <a:cubicBezTo>
                    <a:pt x="465" y="525"/>
                    <a:pt x="459" y="517"/>
                    <a:pt x="451" y="512"/>
                  </a:cubicBezTo>
                  <a:lnTo>
                    <a:pt x="378" y="471"/>
                  </a:lnTo>
                  <a:lnTo>
                    <a:pt x="399" y="359"/>
                  </a:lnTo>
                  <a:lnTo>
                    <a:pt x="486" y="409"/>
                  </a:lnTo>
                  <a:cubicBezTo>
                    <a:pt x="489" y="411"/>
                    <a:pt x="493" y="412"/>
                    <a:pt x="496" y="412"/>
                  </a:cubicBezTo>
                  <a:cubicBezTo>
                    <a:pt x="499" y="412"/>
                    <a:pt x="502" y="411"/>
                    <a:pt x="504" y="409"/>
                  </a:cubicBezTo>
                  <a:cubicBezTo>
                    <a:pt x="509" y="405"/>
                    <a:pt x="513" y="399"/>
                    <a:pt x="513" y="388"/>
                  </a:cubicBezTo>
                  <a:cubicBezTo>
                    <a:pt x="513" y="378"/>
                    <a:pt x="509" y="368"/>
                    <a:pt x="504" y="358"/>
                  </a:cubicBezTo>
                  <a:cubicBezTo>
                    <a:pt x="498" y="348"/>
                    <a:pt x="491" y="341"/>
                    <a:pt x="484" y="337"/>
                  </a:cubicBezTo>
                  <a:lnTo>
                    <a:pt x="411" y="294"/>
                  </a:lnTo>
                  <a:lnTo>
                    <a:pt x="433" y="178"/>
                  </a:lnTo>
                  <a:cubicBezTo>
                    <a:pt x="432" y="164"/>
                    <a:pt x="427" y="152"/>
                    <a:pt x="419" y="141"/>
                  </a:cubicBezTo>
                  <a:cubicBezTo>
                    <a:pt x="410" y="131"/>
                    <a:pt x="401" y="122"/>
                    <a:pt x="390" y="115"/>
                  </a:cubicBezTo>
                  <a:cubicBezTo>
                    <a:pt x="382" y="110"/>
                    <a:pt x="373" y="107"/>
                    <a:pt x="366" y="107"/>
                  </a:cubicBezTo>
                  <a:cubicBezTo>
                    <a:pt x="365" y="107"/>
                    <a:pt x="364" y="107"/>
                    <a:pt x="363" y="107"/>
                  </a:cubicBezTo>
                  <a:cubicBezTo>
                    <a:pt x="357" y="107"/>
                    <a:pt x="354" y="109"/>
                    <a:pt x="353" y="115"/>
                  </a:cubicBezTo>
                  <a:lnTo>
                    <a:pt x="329" y="247"/>
                  </a:lnTo>
                  <a:lnTo>
                    <a:pt x="230" y="189"/>
                  </a:lnTo>
                  <a:lnTo>
                    <a:pt x="250" y="72"/>
                  </a:lnTo>
                  <a:cubicBezTo>
                    <a:pt x="250" y="59"/>
                    <a:pt x="246" y="47"/>
                    <a:pt x="238" y="36"/>
                  </a:cubicBezTo>
                  <a:cubicBezTo>
                    <a:pt x="229" y="26"/>
                    <a:pt x="220" y="17"/>
                    <a:pt x="208" y="10"/>
                  </a:cubicBezTo>
                  <a:cubicBezTo>
                    <a:pt x="200" y="4"/>
                    <a:pt x="192" y="2"/>
                    <a:pt x="184" y="1"/>
                  </a:cubicBezTo>
                  <a:cubicBezTo>
                    <a:pt x="183" y="1"/>
                    <a:pt x="182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4081;p60">
              <a:extLst>
                <a:ext uri="{FF2B5EF4-FFF2-40B4-BE49-F238E27FC236}">
                  <a16:creationId xmlns:a16="http://schemas.microsoft.com/office/drawing/2014/main" id="{CDE7042A-F296-02F0-E90B-6D364C5EF31F}"/>
                </a:ext>
              </a:extLst>
            </p:cNvPr>
            <p:cNvSpPr/>
            <p:nvPr/>
          </p:nvSpPr>
          <p:spPr>
            <a:xfrm>
              <a:off x="5672851" y="1884224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3"/>
                  </a:moveTo>
                  <a:cubicBezTo>
                    <a:pt x="241" y="363"/>
                    <a:pt x="243" y="363"/>
                    <a:pt x="245" y="363"/>
                  </a:cubicBezTo>
                  <a:cubicBezTo>
                    <a:pt x="264" y="365"/>
                    <a:pt x="290" y="375"/>
                    <a:pt x="322" y="395"/>
                  </a:cubicBezTo>
                  <a:lnTo>
                    <a:pt x="348" y="409"/>
                  </a:lnTo>
                  <a:lnTo>
                    <a:pt x="348" y="446"/>
                  </a:lnTo>
                  <a:cubicBezTo>
                    <a:pt x="348" y="455"/>
                    <a:pt x="346" y="463"/>
                    <a:pt x="341" y="470"/>
                  </a:cubicBezTo>
                  <a:cubicBezTo>
                    <a:pt x="337" y="476"/>
                    <a:pt x="331" y="480"/>
                    <a:pt x="323" y="482"/>
                  </a:cubicBezTo>
                  <a:cubicBezTo>
                    <a:pt x="319" y="485"/>
                    <a:pt x="314" y="485"/>
                    <a:pt x="308" y="485"/>
                  </a:cubicBezTo>
                  <a:cubicBezTo>
                    <a:pt x="305" y="485"/>
                    <a:pt x="301" y="485"/>
                    <a:pt x="297" y="485"/>
                  </a:cubicBezTo>
                  <a:cubicBezTo>
                    <a:pt x="287" y="482"/>
                    <a:pt x="277" y="479"/>
                    <a:pt x="265" y="472"/>
                  </a:cubicBezTo>
                  <a:cubicBezTo>
                    <a:pt x="251" y="463"/>
                    <a:pt x="239" y="453"/>
                    <a:pt x="230" y="440"/>
                  </a:cubicBezTo>
                  <a:cubicBezTo>
                    <a:pt x="221" y="427"/>
                    <a:pt x="216" y="411"/>
                    <a:pt x="216" y="395"/>
                  </a:cubicBezTo>
                  <a:cubicBezTo>
                    <a:pt x="216" y="373"/>
                    <a:pt x="224" y="363"/>
                    <a:pt x="240" y="363"/>
                  </a:cubicBezTo>
                  <a:close/>
                  <a:moveTo>
                    <a:pt x="134" y="0"/>
                  </a:moveTo>
                  <a:cubicBezTo>
                    <a:pt x="108" y="0"/>
                    <a:pt x="86" y="6"/>
                    <a:pt x="68" y="18"/>
                  </a:cubicBezTo>
                  <a:cubicBezTo>
                    <a:pt x="45" y="33"/>
                    <a:pt x="28" y="57"/>
                    <a:pt x="17" y="89"/>
                  </a:cubicBezTo>
                  <a:cubicBezTo>
                    <a:pt x="6" y="122"/>
                    <a:pt x="0" y="160"/>
                    <a:pt x="0" y="205"/>
                  </a:cubicBezTo>
                  <a:cubicBezTo>
                    <a:pt x="0" y="257"/>
                    <a:pt x="7" y="306"/>
                    <a:pt x="20" y="351"/>
                  </a:cubicBezTo>
                  <a:cubicBezTo>
                    <a:pt x="34" y="397"/>
                    <a:pt x="53" y="438"/>
                    <a:pt x="76" y="477"/>
                  </a:cubicBezTo>
                  <a:cubicBezTo>
                    <a:pt x="98" y="514"/>
                    <a:pt x="125" y="548"/>
                    <a:pt x="154" y="577"/>
                  </a:cubicBezTo>
                  <a:cubicBezTo>
                    <a:pt x="185" y="606"/>
                    <a:pt x="215" y="630"/>
                    <a:pt x="248" y="649"/>
                  </a:cubicBezTo>
                  <a:cubicBezTo>
                    <a:pt x="263" y="657"/>
                    <a:pt x="278" y="666"/>
                    <a:pt x="296" y="674"/>
                  </a:cubicBezTo>
                  <a:cubicBezTo>
                    <a:pt x="313" y="681"/>
                    <a:pt x="330" y="687"/>
                    <a:pt x="345" y="691"/>
                  </a:cubicBezTo>
                  <a:cubicBezTo>
                    <a:pt x="357" y="694"/>
                    <a:pt x="367" y="696"/>
                    <a:pt x="375" y="696"/>
                  </a:cubicBezTo>
                  <a:cubicBezTo>
                    <a:pt x="378" y="696"/>
                    <a:pt x="381" y="696"/>
                    <a:pt x="383" y="695"/>
                  </a:cubicBezTo>
                  <a:cubicBezTo>
                    <a:pt x="393" y="695"/>
                    <a:pt x="399" y="691"/>
                    <a:pt x="399" y="682"/>
                  </a:cubicBezTo>
                  <a:cubicBezTo>
                    <a:pt x="399" y="677"/>
                    <a:pt x="397" y="670"/>
                    <a:pt x="393" y="661"/>
                  </a:cubicBezTo>
                  <a:cubicBezTo>
                    <a:pt x="389" y="651"/>
                    <a:pt x="383" y="645"/>
                    <a:pt x="375" y="641"/>
                  </a:cubicBezTo>
                  <a:cubicBezTo>
                    <a:pt x="371" y="638"/>
                    <a:pt x="366" y="637"/>
                    <a:pt x="359" y="636"/>
                  </a:cubicBezTo>
                  <a:cubicBezTo>
                    <a:pt x="354" y="634"/>
                    <a:pt x="346" y="632"/>
                    <a:pt x="337" y="631"/>
                  </a:cubicBezTo>
                  <a:cubicBezTo>
                    <a:pt x="328" y="629"/>
                    <a:pt x="317" y="625"/>
                    <a:pt x="304" y="620"/>
                  </a:cubicBezTo>
                  <a:cubicBezTo>
                    <a:pt x="291" y="615"/>
                    <a:pt x="276" y="607"/>
                    <a:pt x="258" y="597"/>
                  </a:cubicBezTo>
                  <a:cubicBezTo>
                    <a:pt x="220" y="575"/>
                    <a:pt x="188" y="550"/>
                    <a:pt x="163" y="523"/>
                  </a:cubicBezTo>
                  <a:cubicBezTo>
                    <a:pt x="138" y="495"/>
                    <a:pt x="118" y="466"/>
                    <a:pt x="103" y="434"/>
                  </a:cubicBezTo>
                  <a:cubicBezTo>
                    <a:pt x="88" y="402"/>
                    <a:pt x="77" y="371"/>
                    <a:pt x="70" y="337"/>
                  </a:cubicBezTo>
                  <a:cubicBezTo>
                    <a:pt x="64" y="304"/>
                    <a:pt x="61" y="272"/>
                    <a:pt x="61" y="239"/>
                  </a:cubicBezTo>
                  <a:cubicBezTo>
                    <a:pt x="61" y="205"/>
                    <a:pt x="64" y="175"/>
                    <a:pt x="72" y="147"/>
                  </a:cubicBezTo>
                  <a:cubicBezTo>
                    <a:pt x="79" y="120"/>
                    <a:pt x="91" y="100"/>
                    <a:pt x="108" y="85"/>
                  </a:cubicBezTo>
                  <a:cubicBezTo>
                    <a:pt x="123" y="73"/>
                    <a:pt x="142" y="68"/>
                    <a:pt x="165" y="68"/>
                  </a:cubicBezTo>
                  <a:cubicBezTo>
                    <a:pt x="169" y="68"/>
                    <a:pt x="173" y="68"/>
                    <a:pt x="177" y="68"/>
                  </a:cubicBezTo>
                  <a:cubicBezTo>
                    <a:pt x="206" y="70"/>
                    <a:pt x="241" y="84"/>
                    <a:pt x="285" y="109"/>
                  </a:cubicBezTo>
                  <a:cubicBezTo>
                    <a:pt x="359" y="152"/>
                    <a:pt x="415" y="205"/>
                    <a:pt x="450" y="268"/>
                  </a:cubicBezTo>
                  <a:cubicBezTo>
                    <a:pt x="484" y="333"/>
                    <a:pt x="502" y="405"/>
                    <a:pt x="502" y="486"/>
                  </a:cubicBezTo>
                  <a:cubicBezTo>
                    <a:pt x="502" y="498"/>
                    <a:pt x="501" y="512"/>
                    <a:pt x="500" y="526"/>
                  </a:cubicBezTo>
                  <a:cubicBezTo>
                    <a:pt x="499" y="541"/>
                    <a:pt x="497" y="554"/>
                    <a:pt x="493" y="566"/>
                  </a:cubicBezTo>
                  <a:cubicBezTo>
                    <a:pt x="490" y="577"/>
                    <a:pt x="484" y="585"/>
                    <a:pt x="478" y="591"/>
                  </a:cubicBezTo>
                  <a:cubicBezTo>
                    <a:pt x="475" y="592"/>
                    <a:pt x="472" y="593"/>
                    <a:pt x="468" y="593"/>
                  </a:cubicBezTo>
                  <a:cubicBezTo>
                    <a:pt x="463" y="593"/>
                    <a:pt x="457" y="592"/>
                    <a:pt x="450" y="588"/>
                  </a:cubicBezTo>
                  <a:cubicBezTo>
                    <a:pt x="440" y="583"/>
                    <a:pt x="433" y="574"/>
                    <a:pt x="426" y="562"/>
                  </a:cubicBezTo>
                  <a:cubicBezTo>
                    <a:pt x="419" y="552"/>
                    <a:pt x="415" y="538"/>
                    <a:pt x="412" y="522"/>
                  </a:cubicBezTo>
                  <a:lnTo>
                    <a:pt x="412" y="370"/>
                  </a:lnTo>
                  <a:cubicBezTo>
                    <a:pt x="412" y="351"/>
                    <a:pt x="409" y="332"/>
                    <a:pt x="402" y="312"/>
                  </a:cubicBezTo>
                  <a:cubicBezTo>
                    <a:pt x="394" y="294"/>
                    <a:pt x="385" y="276"/>
                    <a:pt x="374" y="259"/>
                  </a:cubicBezTo>
                  <a:cubicBezTo>
                    <a:pt x="362" y="243"/>
                    <a:pt x="348" y="228"/>
                    <a:pt x="332" y="213"/>
                  </a:cubicBezTo>
                  <a:cubicBezTo>
                    <a:pt x="317" y="199"/>
                    <a:pt x="299" y="186"/>
                    <a:pt x="279" y="175"/>
                  </a:cubicBezTo>
                  <a:cubicBezTo>
                    <a:pt x="266" y="167"/>
                    <a:pt x="252" y="160"/>
                    <a:pt x="238" y="155"/>
                  </a:cubicBezTo>
                  <a:cubicBezTo>
                    <a:pt x="224" y="150"/>
                    <a:pt x="212" y="147"/>
                    <a:pt x="201" y="145"/>
                  </a:cubicBezTo>
                  <a:cubicBezTo>
                    <a:pt x="196" y="144"/>
                    <a:pt x="192" y="144"/>
                    <a:pt x="188" y="144"/>
                  </a:cubicBezTo>
                  <a:cubicBezTo>
                    <a:pt x="182" y="144"/>
                    <a:pt x="178" y="144"/>
                    <a:pt x="174" y="146"/>
                  </a:cubicBezTo>
                  <a:cubicBezTo>
                    <a:pt x="167" y="149"/>
                    <a:pt x="163" y="154"/>
                    <a:pt x="163" y="161"/>
                  </a:cubicBezTo>
                  <a:cubicBezTo>
                    <a:pt x="163" y="168"/>
                    <a:pt x="165" y="177"/>
                    <a:pt x="169" y="187"/>
                  </a:cubicBezTo>
                  <a:cubicBezTo>
                    <a:pt x="174" y="199"/>
                    <a:pt x="179" y="207"/>
                    <a:pt x="186" y="211"/>
                  </a:cubicBezTo>
                  <a:cubicBezTo>
                    <a:pt x="189" y="213"/>
                    <a:pt x="193" y="213"/>
                    <a:pt x="197" y="214"/>
                  </a:cubicBezTo>
                  <a:lnTo>
                    <a:pt x="213" y="214"/>
                  </a:lnTo>
                  <a:cubicBezTo>
                    <a:pt x="219" y="216"/>
                    <a:pt x="227" y="217"/>
                    <a:pt x="236" y="220"/>
                  </a:cubicBezTo>
                  <a:cubicBezTo>
                    <a:pt x="245" y="222"/>
                    <a:pt x="256" y="228"/>
                    <a:pt x="269" y="236"/>
                  </a:cubicBezTo>
                  <a:cubicBezTo>
                    <a:pt x="319" y="265"/>
                    <a:pt x="345" y="302"/>
                    <a:pt x="345" y="347"/>
                  </a:cubicBezTo>
                  <a:lnTo>
                    <a:pt x="345" y="362"/>
                  </a:lnTo>
                  <a:lnTo>
                    <a:pt x="312" y="344"/>
                  </a:lnTo>
                  <a:cubicBezTo>
                    <a:pt x="287" y="329"/>
                    <a:pt x="265" y="318"/>
                    <a:pt x="243" y="309"/>
                  </a:cubicBezTo>
                  <a:cubicBezTo>
                    <a:pt x="222" y="300"/>
                    <a:pt x="204" y="295"/>
                    <a:pt x="189" y="294"/>
                  </a:cubicBezTo>
                  <a:cubicBezTo>
                    <a:pt x="174" y="294"/>
                    <a:pt x="162" y="299"/>
                    <a:pt x="154" y="308"/>
                  </a:cubicBezTo>
                  <a:cubicBezTo>
                    <a:pt x="145" y="317"/>
                    <a:pt x="141" y="332"/>
                    <a:pt x="141" y="353"/>
                  </a:cubicBezTo>
                  <a:cubicBezTo>
                    <a:pt x="141" y="371"/>
                    <a:pt x="144" y="388"/>
                    <a:pt x="150" y="405"/>
                  </a:cubicBezTo>
                  <a:cubicBezTo>
                    <a:pt x="157" y="420"/>
                    <a:pt x="165" y="436"/>
                    <a:pt x="175" y="450"/>
                  </a:cubicBezTo>
                  <a:cubicBezTo>
                    <a:pt x="185" y="464"/>
                    <a:pt x="197" y="477"/>
                    <a:pt x="210" y="488"/>
                  </a:cubicBezTo>
                  <a:cubicBezTo>
                    <a:pt x="223" y="499"/>
                    <a:pt x="236" y="509"/>
                    <a:pt x="250" y="517"/>
                  </a:cubicBezTo>
                  <a:cubicBezTo>
                    <a:pt x="272" y="530"/>
                    <a:pt x="291" y="537"/>
                    <a:pt x="306" y="537"/>
                  </a:cubicBezTo>
                  <a:cubicBezTo>
                    <a:pt x="308" y="537"/>
                    <a:pt x="309" y="537"/>
                    <a:pt x="310" y="536"/>
                  </a:cubicBezTo>
                  <a:cubicBezTo>
                    <a:pt x="327" y="535"/>
                    <a:pt x="341" y="531"/>
                    <a:pt x="357" y="522"/>
                  </a:cubicBezTo>
                  <a:cubicBezTo>
                    <a:pt x="361" y="542"/>
                    <a:pt x="370" y="562"/>
                    <a:pt x="385" y="584"/>
                  </a:cubicBezTo>
                  <a:cubicBezTo>
                    <a:pt x="400" y="604"/>
                    <a:pt x="420" y="622"/>
                    <a:pt x="444" y="636"/>
                  </a:cubicBezTo>
                  <a:cubicBezTo>
                    <a:pt x="462" y="646"/>
                    <a:pt x="478" y="652"/>
                    <a:pt x="492" y="652"/>
                  </a:cubicBezTo>
                  <a:cubicBezTo>
                    <a:pt x="494" y="652"/>
                    <a:pt x="497" y="652"/>
                    <a:pt x="499" y="651"/>
                  </a:cubicBezTo>
                  <a:cubicBezTo>
                    <a:pt x="514" y="649"/>
                    <a:pt x="526" y="642"/>
                    <a:pt x="535" y="630"/>
                  </a:cubicBezTo>
                  <a:cubicBezTo>
                    <a:pt x="544" y="618"/>
                    <a:pt x="551" y="600"/>
                    <a:pt x="555" y="579"/>
                  </a:cubicBezTo>
                  <a:cubicBezTo>
                    <a:pt x="560" y="558"/>
                    <a:pt x="562" y="533"/>
                    <a:pt x="562" y="507"/>
                  </a:cubicBezTo>
                  <a:cubicBezTo>
                    <a:pt x="562" y="413"/>
                    <a:pt x="538" y="326"/>
                    <a:pt x="490" y="247"/>
                  </a:cubicBezTo>
                  <a:cubicBezTo>
                    <a:pt x="443" y="167"/>
                    <a:pt x="374" y="102"/>
                    <a:pt x="285" y="51"/>
                  </a:cubicBezTo>
                  <a:cubicBezTo>
                    <a:pt x="236" y="22"/>
                    <a:pt x="193" y="6"/>
                    <a:pt x="157" y="2"/>
                  </a:cubicBezTo>
                  <a:cubicBezTo>
                    <a:pt x="149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4082;p60">
              <a:extLst>
                <a:ext uri="{FF2B5EF4-FFF2-40B4-BE49-F238E27FC236}">
                  <a16:creationId xmlns:a16="http://schemas.microsoft.com/office/drawing/2014/main" id="{1E129D61-DC59-67A7-14DD-31919FD10C89}"/>
                </a:ext>
              </a:extLst>
            </p:cNvPr>
            <p:cNvSpPr/>
            <p:nvPr/>
          </p:nvSpPr>
          <p:spPr>
            <a:xfrm>
              <a:off x="5729818" y="1911746"/>
              <a:ext cx="47129" cy="71578"/>
            </a:xfrm>
            <a:custGeom>
              <a:avLst/>
              <a:gdLst/>
              <a:ahLst/>
              <a:cxnLst/>
              <a:rect l="l" t="t" r="r" b="b"/>
              <a:pathLst>
                <a:path w="613" h="931" extrusionOk="0">
                  <a:moveTo>
                    <a:pt x="84" y="71"/>
                  </a:moveTo>
                  <a:cubicBezTo>
                    <a:pt x="92" y="71"/>
                    <a:pt x="104" y="74"/>
                    <a:pt x="116" y="82"/>
                  </a:cubicBezTo>
                  <a:cubicBezTo>
                    <a:pt x="133" y="92"/>
                    <a:pt x="147" y="103"/>
                    <a:pt x="157" y="118"/>
                  </a:cubicBezTo>
                  <a:cubicBezTo>
                    <a:pt x="166" y="131"/>
                    <a:pt x="171" y="148"/>
                    <a:pt x="171" y="166"/>
                  </a:cubicBezTo>
                  <a:lnTo>
                    <a:pt x="171" y="300"/>
                  </a:lnTo>
                  <a:cubicBezTo>
                    <a:pt x="171" y="319"/>
                    <a:pt x="166" y="329"/>
                    <a:pt x="157" y="333"/>
                  </a:cubicBezTo>
                  <a:cubicBezTo>
                    <a:pt x="155" y="333"/>
                    <a:pt x="152" y="333"/>
                    <a:pt x="150" y="333"/>
                  </a:cubicBezTo>
                  <a:cubicBezTo>
                    <a:pt x="141" y="333"/>
                    <a:pt x="130" y="330"/>
                    <a:pt x="116" y="323"/>
                  </a:cubicBezTo>
                  <a:cubicBezTo>
                    <a:pt x="100" y="312"/>
                    <a:pt x="87" y="300"/>
                    <a:pt x="78" y="287"/>
                  </a:cubicBezTo>
                  <a:cubicBezTo>
                    <a:pt x="68" y="273"/>
                    <a:pt x="63" y="257"/>
                    <a:pt x="63" y="238"/>
                  </a:cubicBezTo>
                  <a:lnTo>
                    <a:pt x="63" y="104"/>
                  </a:lnTo>
                  <a:cubicBezTo>
                    <a:pt x="63" y="85"/>
                    <a:pt x="68" y="75"/>
                    <a:pt x="78" y="71"/>
                  </a:cubicBezTo>
                  <a:cubicBezTo>
                    <a:pt x="80" y="71"/>
                    <a:pt x="82" y="71"/>
                    <a:pt x="84" y="71"/>
                  </a:cubicBezTo>
                  <a:close/>
                  <a:moveTo>
                    <a:pt x="46" y="0"/>
                  </a:moveTo>
                  <a:cubicBezTo>
                    <a:pt x="42" y="0"/>
                    <a:pt x="38" y="1"/>
                    <a:pt x="34" y="2"/>
                  </a:cubicBezTo>
                  <a:cubicBezTo>
                    <a:pt x="11" y="5"/>
                    <a:pt x="0" y="28"/>
                    <a:pt x="0" y="68"/>
                  </a:cubicBezTo>
                  <a:lnTo>
                    <a:pt x="0" y="202"/>
                  </a:lnTo>
                  <a:cubicBezTo>
                    <a:pt x="0" y="222"/>
                    <a:pt x="4" y="242"/>
                    <a:pt x="9" y="258"/>
                  </a:cubicBezTo>
                  <a:cubicBezTo>
                    <a:pt x="16" y="276"/>
                    <a:pt x="24" y="292"/>
                    <a:pt x="34" y="307"/>
                  </a:cubicBezTo>
                  <a:cubicBezTo>
                    <a:pt x="44" y="323"/>
                    <a:pt x="56" y="335"/>
                    <a:pt x="71" y="347"/>
                  </a:cubicBezTo>
                  <a:cubicBezTo>
                    <a:pt x="85" y="360"/>
                    <a:pt x="100" y="370"/>
                    <a:pt x="116" y="380"/>
                  </a:cubicBezTo>
                  <a:cubicBezTo>
                    <a:pt x="133" y="389"/>
                    <a:pt x="148" y="396"/>
                    <a:pt x="162" y="400"/>
                  </a:cubicBezTo>
                  <a:cubicBezTo>
                    <a:pt x="171" y="403"/>
                    <a:pt x="179" y="405"/>
                    <a:pt x="186" y="405"/>
                  </a:cubicBezTo>
                  <a:cubicBezTo>
                    <a:pt x="191" y="405"/>
                    <a:pt x="195" y="404"/>
                    <a:pt x="199" y="403"/>
                  </a:cubicBezTo>
                  <a:cubicBezTo>
                    <a:pt x="210" y="400"/>
                    <a:pt x="217" y="394"/>
                    <a:pt x="223" y="382"/>
                  </a:cubicBezTo>
                  <a:cubicBezTo>
                    <a:pt x="230" y="372"/>
                    <a:pt x="232" y="356"/>
                    <a:pt x="232" y="336"/>
                  </a:cubicBezTo>
                  <a:lnTo>
                    <a:pt x="232" y="202"/>
                  </a:lnTo>
                  <a:cubicBezTo>
                    <a:pt x="232" y="182"/>
                    <a:pt x="230" y="163"/>
                    <a:pt x="223" y="145"/>
                  </a:cubicBezTo>
                  <a:cubicBezTo>
                    <a:pt x="217" y="128"/>
                    <a:pt x="210" y="111"/>
                    <a:pt x="199" y="96"/>
                  </a:cubicBezTo>
                  <a:cubicBezTo>
                    <a:pt x="188" y="82"/>
                    <a:pt x="177" y="68"/>
                    <a:pt x="162" y="56"/>
                  </a:cubicBezTo>
                  <a:cubicBezTo>
                    <a:pt x="148" y="44"/>
                    <a:pt x="133" y="33"/>
                    <a:pt x="116" y="24"/>
                  </a:cubicBezTo>
                  <a:cubicBezTo>
                    <a:pt x="89" y="9"/>
                    <a:pt x="66" y="0"/>
                    <a:pt x="46" y="0"/>
                  </a:cubicBezTo>
                  <a:close/>
                  <a:moveTo>
                    <a:pt x="448" y="184"/>
                  </a:moveTo>
                  <a:cubicBezTo>
                    <a:pt x="444" y="184"/>
                    <a:pt x="440" y="186"/>
                    <a:pt x="437" y="190"/>
                  </a:cubicBezTo>
                  <a:lnTo>
                    <a:pt x="122" y="672"/>
                  </a:lnTo>
                  <a:cubicBezTo>
                    <a:pt x="120" y="675"/>
                    <a:pt x="118" y="678"/>
                    <a:pt x="118" y="683"/>
                  </a:cubicBezTo>
                  <a:cubicBezTo>
                    <a:pt x="118" y="692"/>
                    <a:pt x="122" y="701"/>
                    <a:pt x="127" y="712"/>
                  </a:cubicBezTo>
                  <a:cubicBezTo>
                    <a:pt x="134" y="722"/>
                    <a:pt x="142" y="730"/>
                    <a:pt x="152" y="736"/>
                  </a:cubicBezTo>
                  <a:cubicBezTo>
                    <a:pt x="158" y="740"/>
                    <a:pt x="163" y="741"/>
                    <a:pt x="169" y="741"/>
                  </a:cubicBezTo>
                  <a:cubicBezTo>
                    <a:pt x="175" y="741"/>
                    <a:pt x="178" y="740"/>
                    <a:pt x="181" y="736"/>
                  </a:cubicBezTo>
                  <a:lnTo>
                    <a:pt x="497" y="257"/>
                  </a:lnTo>
                  <a:cubicBezTo>
                    <a:pt x="498" y="254"/>
                    <a:pt x="499" y="249"/>
                    <a:pt x="499" y="244"/>
                  </a:cubicBezTo>
                  <a:cubicBezTo>
                    <a:pt x="499" y="234"/>
                    <a:pt x="496" y="224"/>
                    <a:pt x="488" y="212"/>
                  </a:cubicBezTo>
                  <a:cubicBezTo>
                    <a:pt x="480" y="202"/>
                    <a:pt x="472" y="194"/>
                    <a:pt x="463" y="189"/>
                  </a:cubicBezTo>
                  <a:cubicBezTo>
                    <a:pt x="458" y="186"/>
                    <a:pt x="453" y="184"/>
                    <a:pt x="448" y="184"/>
                  </a:cubicBezTo>
                  <a:close/>
                  <a:moveTo>
                    <a:pt x="465" y="597"/>
                  </a:moveTo>
                  <a:cubicBezTo>
                    <a:pt x="474" y="597"/>
                    <a:pt x="484" y="601"/>
                    <a:pt x="497" y="609"/>
                  </a:cubicBezTo>
                  <a:cubicBezTo>
                    <a:pt x="514" y="618"/>
                    <a:pt x="526" y="630"/>
                    <a:pt x="536" y="644"/>
                  </a:cubicBezTo>
                  <a:cubicBezTo>
                    <a:pt x="546" y="658"/>
                    <a:pt x="551" y="674"/>
                    <a:pt x="551" y="693"/>
                  </a:cubicBezTo>
                  <a:lnTo>
                    <a:pt x="551" y="826"/>
                  </a:lnTo>
                  <a:cubicBezTo>
                    <a:pt x="551" y="845"/>
                    <a:pt x="546" y="856"/>
                    <a:pt x="536" y="859"/>
                  </a:cubicBezTo>
                  <a:cubicBezTo>
                    <a:pt x="534" y="859"/>
                    <a:pt x="531" y="860"/>
                    <a:pt x="528" y="860"/>
                  </a:cubicBezTo>
                  <a:cubicBezTo>
                    <a:pt x="520" y="860"/>
                    <a:pt x="509" y="856"/>
                    <a:pt x="497" y="848"/>
                  </a:cubicBezTo>
                  <a:cubicBezTo>
                    <a:pt x="480" y="839"/>
                    <a:pt x="467" y="827"/>
                    <a:pt x="457" y="814"/>
                  </a:cubicBezTo>
                  <a:cubicBezTo>
                    <a:pt x="448" y="800"/>
                    <a:pt x="443" y="783"/>
                    <a:pt x="443" y="764"/>
                  </a:cubicBezTo>
                  <a:lnTo>
                    <a:pt x="443" y="631"/>
                  </a:lnTo>
                  <a:cubicBezTo>
                    <a:pt x="443" y="612"/>
                    <a:pt x="448" y="602"/>
                    <a:pt x="457" y="598"/>
                  </a:cubicBezTo>
                  <a:cubicBezTo>
                    <a:pt x="460" y="598"/>
                    <a:pt x="463" y="597"/>
                    <a:pt x="465" y="597"/>
                  </a:cubicBezTo>
                  <a:close/>
                  <a:moveTo>
                    <a:pt x="425" y="527"/>
                  </a:moveTo>
                  <a:cubicBezTo>
                    <a:pt x="421" y="527"/>
                    <a:pt x="417" y="527"/>
                    <a:pt x="413" y="528"/>
                  </a:cubicBezTo>
                  <a:cubicBezTo>
                    <a:pt x="392" y="532"/>
                    <a:pt x="381" y="555"/>
                    <a:pt x="381" y="595"/>
                  </a:cubicBezTo>
                  <a:lnTo>
                    <a:pt x="381" y="728"/>
                  </a:lnTo>
                  <a:cubicBezTo>
                    <a:pt x="381" y="749"/>
                    <a:pt x="384" y="767"/>
                    <a:pt x="390" y="785"/>
                  </a:cubicBezTo>
                  <a:cubicBezTo>
                    <a:pt x="395" y="803"/>
                    <a:pt x="403" y="819"/>
                    <a:pt x="415" y="834"/>
                  </a:cubicBezTo>
                  <a:cubicBezTo>
                    <a:pt x="425" y="848"/>
                    <a:pt x="437" y="862"/>
                    <a:pt x="451" y="874"/>
                  </a:cubicBezTo>
                  <a:cubicBezTo>
                    <a:pt x="465" y="887"/>
                    <a:pt x="480" y="897"/>
                    <a:pt x="497" y="907"/>
                  </a:cubicBezTo>
                  <a:cubicBezTo>
                    <a:pt x="513" y="916"/>
                    <a:pt x="528" y="923"/>
                    <a:pt x="542" y="927"/>
                  </a:cubicBezTo>
                  <a:cubicBezTo>
                    <a:pt x="551" y="929"/>
                    <a:pt x="560" y="931"/>
                    <a:pt x="567" y="931"/>
                  </a:cubicBezTo>
                  <a:cubicBezTo>
                    <a:pt x="571" y="931"/>
                    <a:pt x="575" y="930"/>
                    <a:pt x="579" y="930"/>
                  </a:cubicBezTo>
                  <a:cubicBezTo>
                    <a:pt x="589" y="926"/>
                    <a:pt x="598" y="919"/>
                    <a:pt x="604" y="909"/>
                  </a:cubicBezTo>
                  <a:cubicBezTo>
                    <a:pt x="609" y="898"/>
                    <a:pt x="613" y="883"/>
                    <a:pt x="613" y="862"/>
                  </a:cubicBezTo>
                  <a:lnTo>
                    <a:pt x="613" y="729"/>
                  </a:lnTo>
                  <a:cubicBezTo>
                    <a:pt x="613" y="708"/>
                    <a:pt x="609" y="690"/>
                    <a:pt x="604" y="672"/>
                  </a:cubicBezTo>
                  <a:cubicBezTo>
                    <a:pt x="598" y="654"/>
                    <a:pt x="589" y="638"/>
                    <a:pt x="579" y="623"/>
                  </a:cubicBezTo>
                  <a:cubicBezTo>
                    <a:pt x="569" y="609"/>
                    <a:pt x="556" y="595"/>
                    <a:pt x="542" y="583"/>
                  </a:cubicBezTo>
                  <a:cubicBezTo>
                    <a:pt x="528" y="570"/>
                    <a:pt x="513" y="560"/>
                    <a:pt x="497" y="550"/>
                  </a:cubicBezTo>
                  <a:cubicBezTo>
                    <a:pt x="468" y="534"/>
                    <a:pt x="445" y="527"/>
                    <a:pt x="425" y="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4083;p60">
              <a:extLst>
                <a:ext uri="{FF2B5EF4-FFF2-40B4-BE49-F238E27FC236}">
                  <a16:creationId xmlns:a16="http://schemas.microsoft.com/office/drawing/2014/main" id="{3DC2F66F-BF8C-5B38-9C74-06BFB4E3AF12}"/>
                </a:ext>
              </a:extLst>
            </p:cNvPr>
            <p:cNvSpPr/>
            <p:nvPr/>
          </p:nvSpPr>
          <p:spPr>
            <a:xfrm>
              <a:off x="5783556" y="1945880"/>
              <a:ext cx="18529" cy="13839"/>
            </a:xfrm>
            <a:custGeom>
              <a:avLst/>
              <a:gdLst/>
              <a:ahLst/>
              <a:cxnLst/>
              <a:rect l="l" t="t" r="r" b="b"/>
              <a:pathLst>
                <a:path w="241" h="180" extrusionOk="0">
                  <a:moveTo>
                    <a:pt x="16" y="0"/>
                  </a:moveTo>
                  <a:cubicBezTo>
                    <a:pt x="11" y="0"/>
                    <a:pt x="6" y="2"/>
                    <a:pt x="4" y="6"/>
                  </a:cubicBezTo>
                  <a:cubicBezTo>
                    <a:pt x="2" y="9"/>
                    <a:pt x="0" y="14"/>
                    <a:pt x="0" y="19"/>
                  </a:cubicBezTo>
                  <a:cubicBezTo>
                    <a:pt x="0" y="28"/>
                    <a:pt x="3" y="36"/>
                    <a:pt x="7" y="45"/>
                  </a:cubicBezTo>
                  <a:cubicBezTo>
                    <a:pt x="12" y="54"/>
                    <a:pt x="16" y="61"/>
                    <a:pt x="31" y="66"/>
                  </a:cubicBezTo>
                  <a:lnTo>
                    <a:pt x="120" y="67"/>
                  </a:lnTo>
                  <a:cubicBezTo>
                    <a:pt x="120" y="67"/>
                    <a:pt x="210" y="169"/>
                    <a:pt x="219" y="177"/>
                  </a:cubicBezTo>
                  <a:cubicBezTo>
                    <a:pt x="222" y="179"/>
                    <a:pt x="225" y="180"/>
                    <a:pt x="227" y="180"/>
                  </a:cubicBezTo>
                  <a:cubicBezTo>
                    <a:pt x="230" y="180"/>
                    <a:pt x="232" y="179"/>
                    <a:pt x="235" y="177"/>
                  </a:cubicBezTo>
                  <a:cubicBezTo>
                    <a:pt x="239" y="173"/>
                    <a:pt x="240" y="167"/>
                    <a:pt x="240" y="159"/>
                  </a:cubicBezTo>
                  <a:cubicBezTo>
                    <a:pt x="240" y="147"/>
                    <a:pt x="236" y="133"/>
                    <a:pt x="225" y="120"/>
                  </a:cubicBezTo>
                  <a:lnTo>
                    <a:pt x="134" y="18"/>
                  </a:lnTo>
                  <a:cubicBezTo>
                    <a:pt x="130" y="13"/>
                    <a:pt x="125" y="8"/>
                    <a:pt x="120" y="6"/>
                  </a:cubicBezTo>
                  <a:cubicBezTo>
                    <a:pt x="116" y="4"/>
                    <a:pt x="112" y="2"/>
                    <a:pt x="105" y="1"/>
                  </a:cubicBezTo>
                  <a:lnTo>
                    <a:pt x="16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4084;p60">
              <a:extLst>
                <a:ext uri="{FF2B5EF4-FFF2-40B4-BE49-F238E27FC236}">
                  <a16:creationId xmlns:a16="http://schemas.microsoft.com/office/drawing/2014/main" id="{449E4DA4-2992-F52C-BE08-DC8E3824C77F}"/>
                </a:ext>
              </a:extLst>
            </p:cNvPr>
            <p:cNvSpPr/>
            <p:nvPr/>
          </p:nvSpPr>
          <p:spPr>
            <a:xfrm>
              <a:off x="5808388" y="1959872"/>
              <a:ext cx="39056" cy="66426"/>
            </a:xfrm>
            <a:custGeom>
              <a:avLst/>
              <a:gdLst/>
              <a:ahLst/>
              <a:cxnLst/>
              <a:rect l="l" t="t" r="r" b="b"/>
              <a:pathLst>
                <a:path w="508" h="864" extrusionOk="0">
                  <a:moveTo>
                    <a:pt x="163" y="362"/>
                  </a:moveTo>
                  <a:lnTo>
                    <a:pt x="328" y="642"/>
                  </a:lnTo>
                  <a:cubicBezTo>
                    <a:pt x="317" y="651"/>
                    <a:pt x="302" y="656"/>
                    <a:pt x="286" y="656"/>
                  </a:cubicBezTo>
                  <a:cubicBezTo>
                    <a:pt x="267" y="656"/>
                    <a:pt x="246" y="648"/>
                    <a:pt x="220" y="633"/>
                  </a:cubicBezTo>
                  <a:cubicBezTo>
                    <a:pt x="200" y="621"/>
                    <a:pt x="181" y="608"/>
                    <a:pt x="165" y="592"/>
                  </a:cubicBezTo>
                  <a:cubicBezTo>
                    <a:pt x="149" y="576"/>
                    <a:pt x="136" y="560"/>
                    <a:pt x="126" y="543"/>
                  </a:cubicBezTo>
                  <a:cubicBezTo>
                    <a:pt x="114" y="527"/>
                    <a:pt x="106" y="508"/>
                    <a:pt x="101" y="490"/>
                  </a:cubicBezTo>
                  <a:cubicBezTo>
                    <a:pt x="95" y="472"/>
                    <a:pt x="92" y="456"/>
                    <a:pt x="92" y="439"/>
                  </a:cubicBezTo>
                  <a:cubicBezTo>
                    <a:pt x="92" y="424"/>
                    <a:pt x="94" y="412"/>
                    <a:pt x="99" y="403"/>
                  </a:cubicBezTo>
                  <a:cubicBezTo>
                    <a:pt x="103" y="393"/>
                    <a:pt x="109" y="385"/>
                    <a:pt x="115" y="380"/>
                  </a:cubicBezTo>
                  <a:cubicBezTo>
                    <a:pt x="122" y="374"/>
                    <a:pt x="130" y="370"/>
                    <a:pt x="138" y="368"/>
                  </a:cubicBezTo>
                  <a:cubicBezTo>
                    <a:pt x="146" y="365"/>
                    <a:pt x="155" y="363"/>
                    <a:pt x="163" y="362"/>
                  </a:cubicBezTo>
                  <a:close/>
                  <a:moveTo>
                    <a:pt x="123" y="1"/>
                  </a:moveTo>
                  <a:cubicBezTo>
                    <a:pt x="114" y="1"/>
                    <a:pt x="106" y="2"/>
                    <a:pt x="99" y="4"/>
                  </a:cubicBezTo>
                  <a:cubicBezTo>
                    <a:pt x="83" y="9"/>
                    <a:pt x="70" y="19"/>
                    <a:pt x="61" y="33"/>
                  </a:cubicBezTo>
                  <a:cubicBezTo>
                    <a:pt x="51" y="47"/>
                    <a:pt x="47" y="67"/>
                    <a:pt x="47" y="93"/>
                  </a:cubicBezTo>
                  <a:cubicBezTo>
                    <a:pt x="47" y="125"/>
                    <a:pt x="54" y="155"/>
                    <a:pt x="67" y="185"/>
                  </a:cubicBezTo>
                  <a:cubicBezTo>
                    <a:pt x="79" y="216"/>
                    <a:pt x="94" y="246"/>
                    <a:pt x="111" y="275"/>
                  </a:cubicBezTo>
                  <a:cubicBezTo>
                    <a:pt x="96" y="275"/>
                    <a:pt x="83" y="278"/>
                    <a:pt x="69" y="281"/>
                  </a:cubicBezTo>
                  <a:cubicBezTo>
                    <a:pt x="56" y="286"/>
                    <a:pt x="43" y="292"/>
                    <a:pt x="33" y="302"/>
                  </a:cubicBezTo>
                  <a:cubicBezTo>
                    <a:pt x="23" y="311"/>
                    <a:pt x="15" y="324"/>
                    <a:pt x="10" y="338"/>
                  </a:cubicBezTo>
                  <a:cubicBezTo>
                    <a:pt x="3" y="354"/>
                    <a:pt x="1" y="372"/>
                    <a:pt x="1" y="394"/>
                  </a:cubicBezTo>
                  <a:cubicBezTo>
                    <a:pt x="1" y="421"/>
                    <a:pt x="5" y="448"/>
                    <a:pt x="14" y="477"/>
                  </a:cubicBezTo>
                  <a:cubicBezTo>
                    <a:pt x="23" y="506"/>
                    <a:pt x="38" y="534"/>
                    <a:pt x="56" y="564"/>
                  </a:cubicBezTo>
                  <a:cubicBezTo>
                    <a:pt x="74" y="592"/>
                    <a:pt x="95" y="619"/>
                    <a:pt x="121" y="645"/>
                  </a:cubicBezTo>
                  <a:cubicBezTo>
                    <a:pt x="147" y="670"/>
                    <a:pt x="176" y="692"/>
                    <a:pt x="209" y="711"/>
                  </a:cubicBezTo>
                  <a:cubicBezTo>
                    <a:pt x="248" y="734"/>
                    <a:pt x="282" y="745"/>
                    <a:pt x="310" y="747"/>
                  </a:cubicBezTo>
                  <a:cubicBezTo>
                    <a:pt x="313" y="747"/>
                    <a:pt x="316" y="747"/>
                    <a:pt x="319" y="747"/>
                  </a:cubicBezTo>
                  <a:cubicBezTo>
                    <a:pt x="343" y="747"/>
                    <a:pt x="364" y="743"/>
                    <a:pt x="382" y="733"/>
                  </a:cubicBezTo>
                  <a:lnTo>
                    <a:pt x="442" y="832"/>
                  </a:lnTo>
                  <a:cubicBezTo>
                    <a:pt x="447" y="840"/>
                    <a:pt x="451" y="845"/>
                    <a:pt x="453" y="849"/>
                  </a:cubicBezTo>
                  <a:cubicBezTo>
                    <a:pt x="458" y="852"/>
                    <a:pt x="461" y="854"/>
                    <a:pt x="466" y="858"/>
                  </a:cubicBezTo>
                  <a:cubicBezTo>
                    <a:pt x="473" y="861"/>
                    <a:pt x="479" y="864"/>
                    <a:pt x="486" y="864"/>
                  </a:cubicBezTo>
                  <a:cubicBezTo>
                    <a:pt x="489" y="864"/>
                    <a:pt x="492" y="863"/>
                    <a:pt x="495" y="862"/>
                  </a:cubicBezTo>
                  <a:cubicBezTo>
                    <a:pt x="503" y="860"/>
                    <a:pt x="507" y="853"/>
                    <a:pt x="507" y="843"/>
                  </a:cubicBezTo>
                  <a:cubicBezTo>
                    <a:pt x="507" y="836"/>
                    <a:pt x="505" y="829"/>
                    <a:pt x="502" y="822"/>
                  </a:cubicBezTo>
                  <a:lnTo>
                    <a:pt x="429" y="699"/>
                  </a:lnTo>
                  <a:cubicBezTo>
                    <a:pt x="436" y="688"/>
                    <a:pt x="444" y="674"/>
                    <a:pt x="450" y="661"/>
                  </a:cubicBezTo>
                  <a:cubicBezTo>
                    <a:pt x="457" y="647"/>
                    <a:pt x="461" y="632"/>
                    <a:pt x="465" y="618"/>
                  </a:cubicBezTo>
                  <a:cubicBezTo>
                    <a:pt x="468" y="604"/>
                    <a:pt x="470" y="590"/>
                    <a:pt x="471" y="577"/>
                  </a:cubicBezTo>
                  <a:cubicBezTo>
                    <a:pt x="474" y="564"/>
                    <a:pt x="474" y="551"/>
                    <a:pt x="474" y="541"/>
                  </a:cubicBezTo>
                  <a:cubicBezTo>
                    <a:pt x="474" y="527"/>
                    <a:pt x="471" y="513"/>
                    <a:pt x="467" y="503"/>
                  </a:cubicBezTo>
                  <a:cubicBezTo>
                    <a:pt x="461" y="492"/>
                    <a:pt x="451" y="483"/>
                    <a:pt x="436" y="474"/>
                  </a:cubicBezTo>
                  <a:cubicBezTo>
                    <a:pt x="424" y="466"/>
                    <a:pt x="415" y="463"/>
                    <a:pt x="409" y="463"/>
                  </a:cubicBezTo>
                  <a:cubicBezTo>
                    <a:pt x="407" y="463"/>
                    <a:pt x="406" y="463"/>
                    <a:pt x="405" y="463"/>
                  </a:cubicBezTo>
                  <a:cubicBezTo>
                    <a:pt x="399" y="466"/>
                    <a:pt x="396" y="471"/>
                    <a:pt x="395" y="481"/>
                  </a:cubicBezTo>
                  <a:cubicBezTo>
                    <a:pt x="394" y="498"/>
                    <a:pt x="392" y="517"/>
                    <a:pt x="390" y="541"/>
                  </a:cubicBezTo>
                  <a:cubicBezTo>
                    <a:pt x="389" y="564"/>
                    <a:pt x="382" y="586"/>
                    <a:pt x="372" y="605"/>
                  </a:cubicBezTo>
                  <a:lnTo>
                    <a:pt x="220" y="346"/>
                  </a:lnTo>
                  <a:cubicBezTo>
                    <a:pt x="211" y="331"/>
                    <a:pt x="201" y="314"/>
                    <a:pt x="191" y="297"/>
                  </a:cubicBezTo>
                  <a:cubicBezTo>
                    <a:pt x="181" y="279"/>
                    <a:pt x="172" y="262"/>
                    <a:pt x="164" y="244"/>
                  </a:cubicBezTo>
                  <a:cubicBezTo>
                    <a:pt x="156" y="227"/>
                    <a:pt x="148" y="210"/>
                    <a:pt x="144" y="193"/>
                  </a:cubicBezTo>
                  <a:cubicBezTo>
                    <a:pt x="138" y="177"/>
                    <a:pt x="135" y="162"/>
                    <a:pt x="135" y="148"/>
                  </a:cubicBezTo>
                  <a:cubicBezTo>
                    <a:pt x="135" y="121"/>
                    <a:pt x="142" y="104"/>
                    <a:pt x="158" y="97"/>
                  </a:cubicBezTo>
                  <a:cubicBezTo>
                    <a:pt x="163" y="95"/>
                    <a:pt x="168" y="94"/>
                    <a:pt x="174" y="94"/>
                  </a:cubicBezTo>
                  <a:cubicBezTo>
                    <a:pt x="187" y="94"/>
                    <a:pt x="202" y="100"/>
                    <a:pt x="220" y="110"/>
                  </a:cubicBezTo>
                  <a:cubicBezTo>
                    <a:pt x="238" y="121"/>
                    <a:pt x="253" y="132"/>
                    <a:pt x="264" y="146"/>
                  </a:cubicBezTo>
                  <a:cubicBezTo>
                    <a:pt x="275" y="159"/>
                    <a:pt x="284" y="172"/>
                    <a:pt x="292" y="185"/>
                  </a:cubicBezTo>
                  <a:cubicBezTo>
                    <a:pt x="300" y="198"/>
                    <a:pt x="307" y="209"/>
                    <a:pt x="313" y="219"/>
                  </a:cubicBezTo>
                  <a:cubicBezTo>
                    <a:pt x="318" y="229"/>
                    <a:pt x="326" y="236"/>
                    <a:pt x="334" y="240"/>
                  </a:cubicBezTo>
                  <a:cubicBezTo>
                    <a:pt x="341" y="245"/>
                    <a:pt x="347" y="247"/>
                    <a:pt x="353" y="247"/>
                  </a:cubicBezTo>
                  <a:cubicBezTo>
                    <a:pt x="357" y="247"/>
                    <a:pt x="360" y="246"/>
                    <a:pt x="363" y="245"/>
                  </a:cubicBezTo>
                  <a:cubicBezTo>
                    <a:pt x="372" y="240"/>
                    <a:pt x="377" y="233"/>
                    <a:pt x="377" y="221"/>
                  </a:cubicBezTo>
                  <a:cubicBezTo>
                    <a:pt x="377" y="212"/>
                    <a:pt x="373" y="200"/>
                    <a:pt x="365" y="184"/>
                  </a:cubicBezTo>
                  <a:cubicBezTo>
                    <a:pt x="359" y="168"/>
                    <a:pt x="349" y="153"/>
                    <a:pt x="335" y="135"/>
                  </a:cubicBezTo>
                  <a:cubicBezTo>
                    <a:pt x="322" y="117"/>
                    <a:pt x="305" y="99"/>
                    <a:pt x="286" y="81"/>
                  </a:cubicBezTo>
                  <a:cubicBezTo>
                    <a:pt x="266" y="63"/>
                    <a:pt x="244" y="46"/>
                    <a:pt x="218" y="32"/>
                  </a:cubicBezTo>
                  <a:cubicBezTo>
                    <a:pt x="195" y="18"/>
                    <a:pt x="173" y="9"/>
                    <a:pt x="153" y="4"/>
                  </a:cubicBezTo>
                  <a:cubicBezTo>
                    <a:pt x="142" y="2"/>
                    <a:pt x="132" y="1"/>
                    <a:pt x="1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4085;p60">
              <a:extLst>
                <a:ext uri="{FF2B5EF4-FFF2-40B4-BE49-F238E27FC236}">
                  <a16:creationId xmlns:a16="http://schemas.microsoft.com/office/drawing/2014/main" id="{337AE3AA-7257-F41D-E351-17973B471AC5}"/>
                </a:ext>
              </a:extLst>
            </p:cNvPr>
            <p:cNvSpPr/>
            <p:nvPr/>
          </p:nvSpPr>
          <p:spPr>
            <a:xfrm>
              <a:off x="5621343" y="1918435"/>
              <a:ext cx="16914" cy="57585"/>
            </a:xfrm>
            <a:custGeom>
              <a:avLst/>
              <a:gdLst/>
              <a:ahLst/>
              <a:cxnLst/>
              <a:rect l="l" t="t" r="r" b="b"/>
              <a:pathLst>
                <a:path w="220" h="749" extrusionOk="0">
                  <a:moveTo>
                    <a:pt x="90" y="1"/>
                  </a:moveTo>
                  <a:cubicBezTo>
                    <a:pt x="77" y="1"/>
                    <a:pt x="65" y="3"/>
                    <a:pt x="55" y="7"/>
                  </a:cubicBezTo>
                  <a:cubicBezTo>
                    <a:pt x="38" y="13"/>
                    <a:pt x="26" y="23"/>
                    <a:pt x="16" y="40"/>
                  </a:cubicBezTo>
                  <a:cubicBezTo>
                    <a:pt x="6" y="55"/>
                    <a:pt x="0" y="76"/>
                    <a:pt x="0" y="100"/>
                  </a:cubicBezTo>
                  <a:lnTo>
                    <a:pt x="0" y="475"/>
                  </a:lnTo>
                  <a:cubicBezTo>
                    <a:pt x="0" y="502"/>
                    <a:pt x="6" y="530"/>
                    <a:pt x="15" y="555"/>
                  </a:cubicBezTo>
                  <a:cubicBezTo>
                    <a:pt x="25" y="581"/>
                    <a:pt x="38" y="606"/>
                    <a:pt x="54" y="629"/>
                  </a:cubicBezTo>
                  <a:cubicBezTo>
                    <a:pt x="70" y="651"/>
                    <a:pt x="88" y="671"/>
                    <a:pt x="109" y="691"/>
                  </a:cubicBezTo>
                  <a:cubicBezTo>
                    <a:pt x="130" y="709"/>
                    <a:pt x="151" y="724"/>
                    <a:pt x="172" y="737"/>
                  </a:cubicBezTo>
                  <a:cubicBezTo>
                    <a:pt x="186" y="745"/>
                    <a:pt x="196" y="749"/>
                    <a:pt x="204" y="749"/>
                  </a:cubicBezTo>
                  <a:cubicBezTo>
                    <a:pt x="206" y="749"/>
                    <a:pt x="209" y="748"/>
                    <a:pt x="211" y="747"/>
                  </a:cubicBezTo>
                  <a:cubicBezTo>
                    <a:pt x="216" y="742"/>
                    <a:pt x="220" y="734"/>
                    <a:pt x="220" y="722"/>
                  </a:cubicBezTo>
                  <a:cubicBezTo>
                    <a:pt x="220" y="712"/>
                    <a:pt x="218" y="702"/>
                    <a:pt x="214" y="691"/>
                  </a:cubicBezTo>
                  <a:cubicBezTo>
                    <a:pt x="210" y="678"/>
                    <a:pt x="202" y="669"/>
                    <a:pt x="189" y="662"/>
                  </a:cubicBezTo>
                  <a:cubicBezTo>
                    <a:pt x="179" y="656"/>
                    <a:pt x="168" y="649"/>
                    <a:pt x="157" y="640"/>
                  </a:cubicBezTo>
                  <a:cubicBezTo>
                    <a:pt x="144" y="631"/>
                    <a:pt x="134" y="621"/>
                    <a:pt x="124" y="609"/>
                  </a:cubicBezTo>
                  <a:cubicBezTo>
                    <a:pt x="115" y="598"/>
                    <a:pt x="107" y="586"/>
                    <a:pt x="100" y="571"/>
                  </a:cubicBezTo>
                  <a:cubicBezTo>
                    <a:pt x="94" y="558"/>
                    <a:pt x="91" y="543"/>
                    <a:pt x="91" y="527"/>
                  </a:cubicBezTo>
                  <a:lnTo>
                    <a:pt x="91" y="153"/>
                  </a:lnTo>
                  <a:cubicBezTo>
                    <a:pt x="91" y="142"/>
                    <a:pt x="94" y="132"/>
                    <a:pt x="97" y="124"/>
                  </a:cubicBezTo>
                  <a:cubicBezTo>
                    <a:pt x="102" y="115"/>
                    <a:pt x="108" y="109"/>
                    <a:pt x="117" y="105"/>
                  </a:cubicBezTo>
                  <a:cubicBezTo>
                    <a:pt x="122" y="103"/>
                    <a:pt x="128" y="102"/>
                    <a:pt x="135" y="102"/>
                  </a:cubicBezTo>
                  <a:cubicBezTo>
                    <a:pt x="139" y="102"/>
                    <a:pt x="143" y="102"/>
                    <a:pt x="148" y="103"/>
                  </a:cubicBezTo>
                  <a:cubicBezTo>
                    <a:pt x="160" y="105"/>
                    <a:pt x="175" y="109"/>
                    <a:pt x="189" y="118"/>
                  </a:cubicBezTo>
                  <a:cubicBezTo>
                    <a:pt x="194" y="121"/>
                    <a:pt x="198" y="123"/>
                    <a:pt x="202" y="123"/>
                  </a:cubicBezTo>
                  <a:cubicBezTo>
                    <a:pt x="206" y="123"/>
                    <a:pt x="209" y="122"/>
                    <a:pt x="212" y="120"/>
                  </a:cubicBezTo>
                  <a:cubicBezTo>
                    <a:pt x="218" y="115"/>
                    <a:pt x="220" y="106"/>
                    <a:pt x="220" y="94"/>
                  </a:cubicBezTo>
                  <a:cubicBezTo>
                    <a:pt x="220" y="82"/>
                    <a:pt x="216" y="71"/>
                    <a:pt x="211" y="59"/>
                  </a:cubicBezTo>
                  <a:cubicBezTo>
                    <a:pt x="204" y="48"/>
                    <a:pt x="193" y="36"/>
                    <a:pt x="175" y="26"/>
                  </a:cubicBezTo>
                  <a:cubicBezTo>
                    <a:pt x="153" y="14"/>
                    <a:pt x="132" y="6"/>
                    <a:pt x="112" y="3"/>
                  </a:cubicBezTo>
                  <a:cubicBezTo>
                    <a:pt x="104" y="1"/>
                    <a:pt x="97" y="1"/>
                    <a:pt x="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4086;p60">
              <a:extLst>
                <a:ext uri="{FF2B5EF4-FFF2-40B4-BE49-F238E27FC236}">
                  <a16:creationId xmlns:a16="http://schemas.microsoft.com/office/drawing/2014/main" id="{18C780AE-6B6A-303A-69D9-5459175885AC}"/>
                </a:ext>
              </a:extLst>
            </p:cNvPr>
            <p:cNvSpPr/>
            <p:nvPr/>
          </p:nvSpPr>
          <p:spPr>
            <a:xfrm>
              <a:off x="5645098" y="1927583"/>
              <a:ext cx="16991" cy="58046"/>
            </a:xfrm>
            <a:custGeom>
              <a:avLst/>
              <a:gdLst/>
              <a:ahLst/>
              <a:cxnLst/>
              <a:rect l="l" t="t" r="r" b="b"/>
              <a:pathLst>
                <a:path w="221" h="755" extrusionOk="0">
                  <a:moveTo>
                    <a:pt x="18" y="1"/>
                  </a:moveTo>
                  <a:cubicBezTo>
                    <a:pt x="15" y="1"/>
                    <a:pt x="13" y="1"/>
                    <a:pt x="11" y="3"/>
                  </a:cubicBezTo>
                  <a:cubicBezTo>
                    <a:pt x="4" y="7"/>
                    <a:pt x="1" y="15"/>
                    <a:pt x="1" y="27"/>
                  </a:cubicBezTo>
                  <a:cubicBezTo>
                    <a:pt x="1" y="39"/>
                    <a:pt x="4" y="51"/>
                    <a:pt x="9" y="63"/>
                  </a:cubicBezTo>
                  <a:cubicBezTo>
                    <a:pt x="14" y="73"/>
                    <a:pt x="22" y="81"/>
                    <a:pt x="30" y="86"/>
                  </a:cubicBezTo>
                  <a:cubicBezTo>
                    <a:pt x="46" y="95"/>
                    <a:pt x="59" y="105"/>
                    <a:pt x="72" y="118"/>
                  </a:cubicBezTo>
                  <a:cubicBezTo>
                    <a:pt x="84" y="131"/>
                    <a:pt x="94" y="144"/>
                    <a:pt x="103" y="157"/>
                  </a:cubicBezTo>
                  <a:cubicBezTo>
                    <a:pt x="112" y="171"/>
                    <a:pt x="119" y="184"/>
                    <a:pt x="122" y="198"/>
                  </a:cubicBezTo>
                  <a:cubicBezTo>
                    <a:pt x="127" y="211"/>
                    <a:pt x="129" y="224"/>
                    <a:pt x="129" y="235"/>
                  </a:cubicBezTo>
                  <a:lnTo>
                    <a:pt x="129" y="609"/>
                  </a:lnTo>
                  <a:cubicBezTo>
                    <a:pt x="129" y="624"/>
                    <a:pt x="126" y="636"/>
                    <a:pt x="120" y="642"/>
                  </a:cubicBezTo>
                  <a:cubicBezTo>
                    <a:pt x="113" y="648"/>
                    <a:pt x="106" y="651"/>
                    <a:pt x="95" y="653"/>
                  </a:cubicBezTo>
                  <a:cubicBezTo>
                    <a:pt x="86" y="653"/>
                    <a:pt x="75" y="650"/>
                    <a:pt x="64" y="646"/>
                  </a:cubicBezTo>
                  <a:cubicBezTo>
                    <a:pt x="53" y="641"/>
                    <a:pt x="41" y="636"/>
                    <a:pt x="30" y="630"/>
                  </a:cubicBezTo>
                  <a:cubicBezTo>
                    <a:pt x="25" y="627"/>
                    <a:pt x="20" y="625"/>
                    <a:pt x="16" y="625"/>
                  </a:cubicBezTo>
                  <a:cubicBezTo>
                    <a:pt x="12" y="625"/>
                    <a:pt x="9" y="627"/>
                    <a:pt x="7" y="630"/>
                  </a:cubicBezTo>
                  <a:cubicBezTo>
                    <a:pt x="3" y="637"/>
                    <a:pt x="1" y="645"/>
                    <a:pt x="1" y="656"/>
                  </a:cubicBezTo>
                  <a:cubicBezTo>
                    <a:pt x="1" y="667"/>
                    <a:pt x="4" y="680"/>
                    <a:pt x="10" y="691"/>
                  </a:cubicBezTo>
                  <a:cubicBezTo>
                    <a:pt x="17" y="702"/>
                    <a:pt x="29" y="713"/>
                    <a:pt x="48" y="724"/>
                  </a:cubicBezTo>
                  <a:cubicBezTo>
                    <a:pt x="70" y="737"/>
                    <a:pt x="91" y="745"/>
                    <a:pt x="111" y="751"/>
                  </a:cubicBezTo>
                  <a:cubicBezTo>
                    <a:pt x="123" y="753"/>
                    <a:pt x="135" y="755"/>
                    <a:pt x="146" y="755"/>
                  </a:cubicBezTo>
                  <a:cubicBezTo>
                    <a:pt x="153" y="755"/>
                    <a:pt x="160" y="754"/>
                    <a:pt x="166" y="753"/>
                  </a:cubicBezTo>
                  <a:cubicBezTo>
                    <a:pt x="183" y="748"/>
                    <a:pt x="196" y="739"/>
                    <a:pt x="206" y="725"/>
                  </a:cubicBezTo>
                  <a:cubicBezTo>
                    <a:pt x="215" y="710"/>
                    <a:pt x="220" y="689"/>
                    <a:pt x="220" y="660"/>
                  </a:cubicBezTo>
                  <a:lnTo>
                    <a:pt x="220" y="287"/>
                  </a:lnTo>
                  <a:cubicBezTo>
                    <a:pt x="220" y="262"/>
                    <a:pt x="215" y="235"/>
                    <a:pt x="205" y="208"/>
                  </a:cubicBezTo>
                  <a:cubicBezTo>
                    <a:pt x="196" y="180"/>
                    <a:pt x="182" y="154"/>
                    <a:pt x="165" y="129"/>
                  </a:cubicBezTo>
                  <a:cubicBezTo>
                    <a:pt x="150" y="104"/>
                    <a:pt x="130" y="82"/>
                    <a:pt x="109" y="60"/>
                  </a:cubicBezTo>
                  <a:cubicBezTo>
                    <a:pt x="89" y="40"/>
                    <a:pt x="66" y="23"/>
                    <a:pt x="45" y="11"/>
                  </a:cubicBezTo>
                  <a:cubicBezTo>
                    <a:pt x="33" y="4"/>
                    <a:pt x="25" y="1"/>
                    <a:pt x="1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4087;p60">
              <a:extLst>
                <a:ext uri="{FF2B5EF4-FFF2-40B4-BE49-F238E27FC236}">
                  <a16:creationId xmlns:a16="http://schemas.microsoft.com/office/drawing/2014/main" id="{5FA4D10D-8DAE-47DD-489E-1E6D698E9A55}"/>
                </a:ext>
              </a:extLst>
            </p:cNvPr>
            <p:cNvSpPr/>
            <p:nvPr/>
          </p:nvSpPr>
          <p:spPr>
            <a:xfrm>
              <a:off x="5671544" y="1945496"/>
              <a:ext cx="29754" cy="55125"/>
            </a:xfrm>
            <a:custGeom>
              <a:avLst/>
              <a:gdLst/>
              <a:ahLst/>
              <a:cxnLst/>
              <a:rect l="l" t="t" r="r" b="b"/>
              <a:pathLst>
                <a:path w="387" h="717" extrusionOk="0">
                  <a:moveTo>
                    <a:pt x="18" y="0"/>
                  </a:moveTo>
                  <a:cubicBezTo>
                    <a:pt x="16" y="0"/>
                    <a:pt x="15" y="1"/>
                    <a:pt x="14" y="1"/>
                  </a:cubicBezTo>
                  <a:cubicBezTo>
                    <a:pt x="5" y="3"/>
                    <a:pt x="0" y="7"/>
                    <a:pt x="0" y="15"/>
                  </a:cubicBezTo>
                  <a:lnTo>
                    <a:pt x="0" y="154"/>
                  </a:lnTo>
                  <a:cubicBezTo>
                    <a:pt x="0" y="163"/>
                    <a:pt x="5" y="173"/>
                    <a:pt x="14" y="184"/>
                  </a:cubicBezTo>
                  <a:cubicBezTo>
                    <a:pt x="23" y="194"/>
                    <a:pt x="33" y="205"/>
                    <a:pt x="45" y="211"/>
                  </a:cubicBezTo>
                  <a:cubicBezTo>
                    <a:pt x="56" y="217"/>
                    <a:pt x="65" y="221"/>
                    <a:pt x="74" y="221"/>
                  </a:cubicBezTo>
                  <a:cubicBezTo>
                    <a:pt x="75" y="221"/>
                    <a:pt x="77" y="220"/>
                    <a:pt x="78" y="220"/>
                  </a:cubicBezTo>
                  <a:cubicBezTo>
                    <a:pt x="87" y="220"/>
                    <a:pt x="92" y="215"/>
                    <a:pt x="92" y="206"/>
                  </a:cubicBezTo>
                  <a:lnTo>
                    <a:pt x="92" y="121"/>
                  </a:lnTo>
                  <a:lnTo>
                    <a:pt x="295" y="239"/>
                  </a:lnTo>
                  <a:lnTo>
                    <a:pt x="295" y="295"/>
                  </a:lnTo>
                  <a:lnTo>
                    <a:pt x="59" y="616"/>
                  </a:lnTo>
                  <a:cubicBezTo>
                    <a:pt x="57" y="619"/>
                    <a:pt x="54" y="625"/>
                    <a:pt x="54" y="631"/>
                  </a:cubicBezTo>
                  <a:cubicBezTo>
                    <a:pt x="54" y="645"/>
                    <a:pt x="61" y="659"/>
                    <a:pt x="72" y="675"/>
                  </a:cubicBezTo>
                  <a:cubicBezTo>
                    <a:pt x="84" y="691"/>
                    <a:pt x="97" y="702"/>
                    <a:pt x="112" y="711"/>
                  </a:cubicBezTo>
                  <a:cubicBezTo>
                    <a:pt x="119" y="715"/>
                    <a:pt x="124" y="717"/>
                    <a:pt x="129" y="717"/>
                  </a:cubicBezTo>
                  <a:cubicBezTo>
                    <a:pt x="133" y="717"/>
                    <a:pt x="136" y="715"/>
                    <a:pt x="139" y="712"/>
                  </a:cubicBezTo>
                  <a:lnTo>
                    <a:pt x="370" y="376"/>
                  </a:lnTo>
                  <a:cubicBezTo>
                    <a:pt x="374" y="369"/>
                    <a:pt x="379" y="362"/>
                    <a:pt x="382" y="354"/>
                  </a:cubicBezTo>
                  <a:cubicBezTo>
                    <a:pt x="385" y="346"/>
                    <a:pt x="387" y="340"/>
                    <a:pt x="387" y="332"/>
                  </a:cubicBezTo>
                  <a:lnTo>
                    <a:pt x="387" y="238"/>
                  </a:lnTo>
                  <a:cubicBezTo>
                    <a:pt x="387" y="230"/>
                    <a:pt x="382" y="220"/>
                    <a:pt x="373" y="209"/>
                  </a:cubicBezTo>
                  <a:cubicBezTo>
                    <a:pt x="364" y="197"/>
                    <a:pt x="355" y="189"/>
                    <a:pt x="346" y="183"/>
                  </a:cubicBezTo>
                  <a:lnTo>
                    <a:pt x="41" y="7"/>
                  </a:lnTo>
                  <a:cubicBezTo>
                    <a:pt x="32" y="3"/>
                    <a:pt x="25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4088;p60">
              <a:extLst>
                <a:ext uri="{FF2B5EF4-FFF2-40B4-BE49-F238E27FC236}">
                  <a16:creationId xmlns:a16="http://schemas.microsoft.com/office/drawing/2014/main" id="{400D0B0F-9188-FC4B-8885-34337028B04C}"/>
                </a:ext>
              </a:extLst>
            </p:cNvPr>
            <p:cNvSpPr/>
            <p:nvPr/>
          </p:nvSpPr>
          <p:spPr>
            <a:xfrm>
              <a:off x="5709215" y="1971634"/>
              <a:ext cx="29677" cy="57201"/>
            </a:xfrm>
            <a:custGeom>
              <a:avLst/>
              <a:gdLst/>
              <a:ahLst/>
              <a:cxnLst/>
              <a:rect l="l" t="t" r="r" b="b"/>
              <a:pathLst>
                <a:path w="386" h="744" extrusionOk="0">
                  <a:moveTo>
                    <a:pt x="141" y="99"/>
                  </a:moveTo>
                  <a:cubicBezTo>
                    <a:pt x="155" y="99"/>
                    <a:pt x="172" y="105"/>
                    <a:pt x="193" y="118"/>
                  </a:cubicBezTo>
                  <a:cubicBezTo>
                    <a:pt x="221" y="134"/>
                    <a:pt x="242" y="153"/>
                    <a:pt x="257" y="175"/>
                  </a:cubicBezTo>
                  <a:cubicBezTo>
                    <a:pt x="272" y="197"/>
                    <a:pt x="279" y="225"/>
                    <a:pt x="279" y="258"/>
                  </a:cubicBezTo>
                  <a:cubicBezTo>
                    <a:pt x="279" y="290"/>
                    <a:pt x="272" y="309"/>
                    <a:pt x="257" y="315"/>
                  </a:cubicBezTo>
                  <a:cubicBezTo>
                    <a:pt x="253" y="316"/>
                    <a:pt x="249" y="317"/>
                    <a:pt x="244" y="317"/>
                  </a:cubicBezTo>
                  <a:cubicBezTo>
                    <a:pt x="231" y="317"/>
                    <a:pt x="214" y="311"/>
                    <a:pt x="193" y="299"/>
                  </a:cubicBezTo>
                  <a:cubicBezTo>
                    <a:pt x="166" y="283"/>
                    <a:pt x="144" y="264"/>
                    <a:pt x="130" y="241"/>
                  </a:cubicBezTo>
                  <a:cubicBezTo>
                    <a:pt x="115" y="218"/>
                    <a:pt x="107" y="191"/>
                    <a:pt x="107" y="158"/>
                  </a:cubicBezTo>
                  <a:cubicBezTo>
                    <a:pt x="107" y="126"/>
                    <a:pt x="115" y="107"/>
                    <a:pt x="130" y="101"/>
                  </a:cubicBezTo>
                  <a:cubicBezTo>
                    <a:pt x="133" y="100"/>
                    <a:pt x="137" y="99"/>
                    <a:pt x="141" y="99"/>
                  </a:cubicBezTo>
                  <a:close/>
                  <a:moveTo>
                    <a:pt x="136" y="359"/>
                  </a:moveTo>
                  <a:cubicBezTo>
                    <a:pt x="152" y="359"/>
                    <a:pt x="170" y="365"/>
                    <a:pt x="193" y="378"/>
                  </a:cubicBezTo>
                  <a:cubicBezTo>
                    <a:pt x="225" y="397"/>
                    <a:pt x="250" y="421"/>
                    <a:pt x="268" y="449"/>
                  </a:cubicBezTo>
                  <a:cubicBezTo>
                    <a:pt x="286" y="477"/>
                    <a:pt x="295" y="511"/>
                    <a:pt x="295" y="550"/>
                  </a:cubicBezTo>
                  <a:lnTo>
                    <a:pt x="295" y="566"/>
                  </a:lnTo>
                  <a:cubicBezTo>
                    <a:pt x="295" y="607"/>
                    <a:pt x="286" y="630"/>
                    <a:pt x="268" y="639"/>
                  </a:cubicBezTo>
                  <a:cubicBezTo>
                    <a:pt x="263" y="642"/>
                    <a:pt x="257" y="643"/>
                    <a:pt x="250" y="643"/>
                  </a:cubicBezTo>
                  <a:cubicBezTo>
                    <a:pt x="234" y="643"/>
                    <a:pt x="215" y="637"/>
                    <a:pt x="193" y="625"/>
                  </a:cubicBezTo>
                  <a:cubicBezTo>
                    <a:pt x="161" y="607"/>
                    <a:pt x="136" y="582"/>
                    <a:pt x="118" y="553"/>
                  </a:cubicBezTo>
                  <a:cubicBezTo>
                    <a:pt x="100" y="523"/>
                    <a:pt x="91" y="489"/>
                    <a:pt x="91" y="449"/>
                  </a:cubicBezTo>
                  <a:lnTo>
                    <a:pt x="91" y="432"/>
                  </a:lnTo>
                  <a:cubicBezTo>
                    <a:pt x="91" y="394"/>
                    <a:pt x="100" y="370"/>
                    <a:pt x="118" y="362"/>
                  </a:cubicBezTo>
                  <a:cubicBezTo>
                    <a:pt x="124" y="360"/>
                    <a:pt x="130" y="359"/>
                    <a:pt x="136" y="359"/>
                  </a:cubicBezTo>
                  <a:close/>
                  <a:moveTo>
                    <a:pt x="87" y="0"/>
                  </a:moveTo>
                  <a:cubicBezTo>
                    <a:pt x="80" y="0"/>
                    <a:pt x="74" y="1"/>
                    <a:pt x="69" y="2"/>
                  </a:cubicBezTo>
                  <a:cubicBezTo>
                    <a:pt x="53" y="5"/>
                    <a:pt x="41" y="15"/>
                    <a:pt x="32" y="30"/>
                  </a:cubicBezTo>
                  <a:cubicBezTo>
                    <a:pt x="23" y="45"/>
                    <a:pt x="18" y="67"/>
                    <a:pt x="18" y="96"/>
                  </a:cubicBezTo>
                  <a:cubicBezTo>
                    <a:pt x="18" y="135"/>
                    <a:pt x="26" y="170"/>
                    <a:pt x="41" y="201"/>
                  </a:cubicBezTo>
                  <a:cubicBezTo>
                    <a:pt x="55" y="232"/>
                    <a:pt x="74" y="260"/>
                    <a:pt x="98" y="283"/>
                  </a:cubicBezTo>
                  <a:cubicBezTo>
                    <a:pt x="90" y="282"/>
                    <a:pt x="83" y="281"/>
                    <a:pt x="76" y="281"/>
                  </a:cubicBezTo>
                  <a:cubicBezTo>
                    <a:pt x="56" y="281"/>
                    <a:pt x="40" y="287"/>
                    <a:pt x="27" y="299"/>
                  </a:cubicBezTo>
                  <a:cubicBezTo>
                    <a:pt x="9" y="316"/>
                    <a:pt x="0" y="348"/>
                    <a:pt x="0" y="395"/>
                  </a:cubicBezTo>
                  <a:lnTo>
                    <a:pt x="0" y="406"/>
                  </a:lnTo>
                  <a:cubicBezTo>
                    <a:pt x="0" y="440"/>
                    <a:pt x="5" y="471"/>
                    <a:pt x="15" y="501"/>
                  </a:cubicBezTo>
                  <a:cubicBezTo>
                    <a:pt x="25" y="530"/>
                    <a:pt x="38" y="557"/>
                    <a:pt x="56" y="582"/>
                  </a:cubicBezTo>
                  <a:cubicBezTo>
                    <a:pt x="73" y="608"/>
                    <a:pt x="94" y="630"/>
                    <a:pt x="117" y="651"/>
                  </a:cubicBezTo>
                  <a:cubicBezTo>
                    <a:pt x="141" y="671"/>
                    <a:pt x="166" y="689"/>
                    <a:pt x="193" y="703"/>
                  </a:cubicBezTo>
                  <a:cubicBezTo>
                    <a:pt x="220" y="719"/>
                    <a:pt x="246" y="730"/>
                    <a:pt x="269" y="737"/>
                  </a:cubicBezTo>
                  <a:cubicBezTo>
                    <a:pt x="282" y="742"/>
                    <a:pt x="294" y="744"/>
                    <a:pt x="306" y="744"/>
                  </a:cubicBezTo>
                  <a:cubicBezTo>
                    <a:pt x="314" y="744"/>
                    <a:pt x="322" y="743"/>
                    <a:pt x="330" y="741"/>
                  </a:cubicBezTo>
                  <a:cubicBezTo>
                    <a:pt x="347" y="735"/>
                    <a:pt x="360" y="724"/>
                    <a:pt x="371" y="706"/>
                  </a:cubicBezTo>
                  <a:cubicBezTo>
                    <a:pt x="381" y="689"/>
                    <a:pt x="385" y="663"/>
                    <a:pt x="385" y="629"/>
                  </a:cubicBezTo>
                  <a:lnTo>
                    <a:pt x="385" y="618"/>
                  </a:lnTo>
                  <a:cubicBezTo>
                    <a:pt x="385" y="571"/>
                    <a:pt x="376" y="529"/>
                    <a:pt x="358" y="492"/>
                  </a:cubicBezTo>
                  <a:cubicBezTo>
                    <a:pt x="340" y="453"/>
                    <a:pt x="317" y="421"/>
                    <a:pt x="287" y="392"/>
                  </a:cubicBezTo>
                  <a:lnTo>
                    <a:pt x="287" y="392"/>
                  </a:lnTo>
                  <a:cubicBezTo>
                    <a:pt x="293" y="393"/>
                    <a:pt x="299" y="393"/>
                    <a:pt x="304" y="393"/>
                  </a:cubicBezTo>
                  <a:cubicBezTo>
                    <a:pt x="320" y="393"/>
                    <a:pt x="334" y="388"/>
                    <a:pt x="346" y="377"/>
                  </a:cubicBezTo>
                  <a:cubicBezTo>
                    <a:pt x="360" y="362"/>
                    <a:pt x="367" y="336"/>
                    <a:pt x="367" y="298"/>
                  </a:cubicBezTo>
                  <a:cubicBezTo>
                    <a:pt x="367" y="269"/>
                    <a:pt x="364" y="242"/>
                    <a:pt x="355" y="217"/>
                  </a:cubicBezTo>
                  <a:cubicBezTo>
                    <a:pt x="346" y="191"/>
                    <a:pt x="333" y="167"/>
                    <a:pt x="318" y="146"/>
                  </a:cubicBezTo>
                  <a:cubicBezTo>
                    <a:pt x="302" y="125"/>
                    <a:pt x="284" y="104"/>
                    <a:pt x="263" y="86"/>
                  </a:cubicBezTo>
                  <a:cubicBezTo>
                    <a:pt x="241" y="68"/>
                    <a:pt x="219" y="53"/>
                    <a:pt x="193" y="38"/>
                  </a:cubicBezTo>
                  <a:cubicBezTo>
                    <a:pt x="168" y="23"/>
                    <a:pt x="144" y="13"/>
                    <a:pt x="124" y="6"/>
                  </a:cubicBezTo>
                  <a:cubicBezTo>
                    <a:pt x="110" y="2"/>
                    <a:pt x="98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4089;p60">
              <a:extLst>
                <a:ext uri="{FF2B5EF4-FFF2-40B4-BE49-F238E27FC236}">
                  <a16:creationId xmlns:a16="http://schemas.microsoft.com/office/drawing/2014/main" id="{BA4F5E06-7095-7D32-AE70-A684AA5F636F}"/>
                </a:ext>
              </a:extLst>
            </p:cNvPr>
            <p:cNvSpPr/>
            <p:nvPr/>
          </p:nvSpPr>
          <p:spPr>
            <a:xfrm>
              <a:off x="5747270" y="1990854"/>
              <a:ext cx="29754" cy="59815"/>
            </a:xfrm>
            <a:custGeom>
              <a:avLst/>
              <a:gdLst/>
              <a:ahLst/>
              <a:cxnLst/>
              <a:rect l="l" t="t" r="r" b="b"/>
              <a:pathLst>
                <a:path w="387" h="778" extrusionOk="0">
                  <a:moveTo>
                    <a:pt x="63" y="1"/>
                  </a:moveTo>
                  <a:cubicBezTo>
                    <a:pt x="57" y="1"/>
                    <a:pt x="52" y="9"/>
                    <a:pt x="51" y="23"/>
                  </a:cubicBezTo>
                  <a:lnTo>
                    <a:pt x="31" y="258"/>
                  </a:lnTo>
                  <a:cubicBezTo>
                    <a:pt x="31" y="261"/>
                    <a:pt x="30" y="264"/>
                    <a:pt x="30" y="268"/>
                  </a:cubicBezTo>
                  <a:cubicBezTo>
                    <a:pt x="30" y="272"/>
                    <a:pt x="30" y="276"/>
                    <a:pt x="30" y="279"/>
                  </a:cubicBezTo>
                  <a:cubicBezTo>
                    <a:pt x="30" y="290"/>
                    <a:pt x="32" y="300"/>
                    <a:pt x="38" y="310"/>
                  </a:cubicBezTo>
                  <a:cubicBezTo>
                    <a:pt x="43" y="321"/>
                    <a:pt x="54" y="330"/>
                    <a:pt x="68" y="337"/>
                  </a:cubicBezTo>
                  <a:lnTo>
                    <a:pt x="193" y="410"/>
                  </a:lnTo>
                  <a:cubicBezTo>
                    <a:pt x="226" y="429"/>
                    <a:pt x="251" y="452"/>
                    <a:pt x="269" y="482"/>
                  </a:cubicBezTo>
                  <a:cubicBezTo>
                    <a:pt x="287" y="511"/>
                    <a:pt x="296" y="545"/>
                    <a:pt x="296" y="583"/>
                  </a:cubicBezTo>
                  <a:lnTo>
                    <a:pt x="296" y="600"/>
                  </a:lnTo>
                  <a:cubicBezTo>
                    <a:pt x="296" y="639"/>
                    <a:pt x="287" y="663"/>
                    <a:pt x="269" y="671"/>
                  </a:cubicBezTo>
                  <a:cubicBezTo>
                    <a:pt x="263" y="673"/>
                    <a:pt x="257" y="674"/>
                    <a:pt x="251" y="674"/>
                  </a:cubicBezTo>
                  <a:cubicBezTo>
                    <a:pt x="235" y="674"/>
                    <a:pt x="215" y="667"/>
                    <a:pt x="192" y="654"/>
                  </a:cubicBezTo>
                  <a:cubicBezTo>
                    <a:pt x="164" y="638"/>
                    <a:pt x="140" y="617"/>
                    <a:pt x="121" y="592"/>
                  </a:cubicBezTo>
                  <a:cubicBezTo>
                    <a:pt x="101" y="566"/>
                    <a:pt x="92" y="540"/>
                    <a:pt x="92" y="514"/>
                  </a:cubicBezTo>
                  <a:cubicBezTo>
                    <a:pt x="92" y="504"/>
                    <a:pt x="88" y="493"/>
                    <a:pt x="83" y="483"/>
                  </a:cubicBezTo>
                  <a:cubicBezTo>
                    <a:pt x="76" y="471"/>
                    <a:pt x="64" y="461"/>
                    <a:pt x="46" y="450"/>
                  </a:cubicBezTo>
                  <a:cubicBezTo>
                    <a:pt x="33" y="443"/>
                    <a:pt x="23" y="440"/>
                    <a:pt x="16" y="440"/>
                  </a:cubicBezTo>
                  <a:cubicBezTo>
                    <a:pt x="15" y="440"/>
                    <a:pt x="14" y="440"/>
                    <a:pt x="13" y="440"/>
                  </a:cubicBezTo>
                  <a:cubicBezTo>
                    <a:pt x="4" y="441"/>
                    <a:pt x="1" y="451"/>
                    <a:pt x="1" y="468"/>
                  </a:cubicBezTo>
                  <a:cubicBezTo>
                    <a:pt x="1" y="489"/>
                    <a:pt x="5" y="512"/>
                    <a:pt x="13" y="537"/>
                  </a:cubicBezTo>
                  <a:cubicBezTo>
                    <a:pt x="22" y="560"/>
                    <a:pt x="34" y="585"/>
                    <a:pt x="51" y="609"/>
                  </a:cubicBezTo>
                  <a:cubicBezTo>
                    <a:pt x="67" y="634"/>
                    <a:pt x="87" y="656"/>
                    <a:pt x="112" y="680"/>
                  </a:cubicBezTo>
                  <a:cubicBezTo>
                    <a:pt x="136" y="702"/>
                    <a:pt x="163" y="723"/>
                    <a:pt x="194" y="741"/>
                  </a:cubicBezTo>
                  <a:cubicBezTo>
                    <a:pt x="220" y="755"/>
                    <a:pt x="246" y="766"/>
                    <a:pt x="269" y="772"/>
                  </a:cubicBezTo>
                  <a:cubicBezTo>
                    <a:pt x="281" y="776"/>
                    <a:pt x="293" y="777"/>
                    <a:pt x="304" y="777"/>
                  </a:cubicBezTo>
                  <a:cubicBezTo>
                    <a:pt x="313" y="777"/>
                    <a:pt x="322" y="776"/>
                    <a:pt x="331" y="773"/>
                  </a:cubicBezTo>
                  <a:cubicBezTo>
                    <a:pt x="349" y="768"/>
                    <a:pt x="362" y="755"/>
                    <a:pt x="372" y="736"/>
                  </a:cubicBezTo>
                  <a:cubicBezTo>
                    <a:pt x="382" y="717"/>
                    <a:pt x="387" y="689"/>
                    <a:pt x="387" y="653"/>
                  </a:cubicBezTo>
                  <a:lnTo>
                    <a:pt x="387" y="636"/>
                  </a:lnTo>
                  <a:cubicBezTo>
                    <a:pt x="387" y="601"/>
                    <a:pt x="382" y="568"/>
                    <a:pt x="372" y="538"/>
                  </a:cubicBezTo>
                  <a:cubicBezTo>
                    <a:pt x="362" y="509"/>
                    <a:pt x="349" y="480"/>
                    <a:pt x="331" y="456"/>
                  </a:cubicBezTo>
                  <a:cubicBezTo>
                    <a:pt x="314" y="431"/>
                    <a:pt x="293" y="408"/>
                    <a:pt x="270" y="388"/>
                  </a:cubicBezTo>
                  <a:cubicBezTo>
                    <a:pt x="246" y="368"/>
                    <a:pt x="221" y="350"/>
                    <a:pt x="193" y="334"/>
                  </a:cubicBezTo>
                  <a:lnTo>
                    <a:pt x="117" y="289"/>
                  </a:lnTo>
                  <a:lnTo>
                    <a:pt x="129" y="121"/>
                  </a:lnTo>
                  <a:lnTo>
                    <a:pt x="327" y="236"/>
                  </a:lnTo>
                  <a:cubicBezTo>
                    <a:pt x="332" y="239"/>
                    <a:pt x="336" y="240"/>
                    <a:pt x="339" y="240"/>
                  </a:cubicBezTo>
                  <a:cubicBezTo>
                    <a:pt x="343" y="240"/>
                    <a:pt x="346" y="239"/>
                    <a:pt x="349" y="235"/>
                  </a:cubicBezTo>
                  <a:cubicBezTo>
                    <a:pt x="353" y="229"/>
                    <a:pt x="355" y="220"/>
                    <a:pt x="355" y="210"/>
                  </a:cubicBezTo>
                  <a:cubicBezTo>
                    <a:pt x="355" y="200"/>
                    <a:pt x="353" y="189"/>
                    <a:pt x="349" y="178"/>
                  </a:cubicBezTo>
                  <a:cubicBezTo>
                    <a:pt x="344" y="165"/>
                    <a:pt x="337" y="156"/>
                    <a:pt x="327" y="151"/>
                  </a:cubicBezTo>
                  <a:lnTo>
                    <a:pt x="72" y="4"/>
                  </a:lnTo>
                  <a:cubicBezTo>
                    <a:pt x="68" y="2"/>
                    <a:pt x="66" y="1"/>
                    <a:pt x="6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4090;p60">
              <a:extLst>
                <a:ext uri="{FF2B5EF4-FFF2-40B4-BE49-F238E27FC236}">
                  <a16:creationId xmlns:a16="http://schemas.microsoft.com/office/drawing/2014/main" id="{9C0D2CA2-7FBB-57C9-125D-6AC44EA91935}"/>
                </a:ext>
              </a:extLst>
            </p:cNvPr>
            <p:cNvSpPr/>
            <p:nvPr/>
          </p:nvSpPr>
          <p:spPr>
            <a:xfrm>
              <a:off x="5784479" y="2008151"/>
              <a:ext cx="19913" cy="58123"/>
            </a:xfrm>
            <a:custGeom>
              <a:avLst/>
              <a:gdLst/>
              <a:ahLst/>
              <a:cxnLst/>
              <a:rect l="l" t="t" r="r" b="b"/>
              <a:pathLst>
                <a:path w="259" h="756" extrusionOk="0">
                  <a:moveTo>
                    <a:pt x="19" y="1"/>
                  </a:moveTo>
                  <a:cubicBezTo>
                    <a:pt x="16" y="1"/>
                    <a:pt x="13" y="1"/>
                    <a:pt x="11" y="3"/>
                  </a:cubicBezTo>
                  <a:cubicBezTo>
                    <a:pt x="4" y="8"/>
                    <a:pt x="1" y="16"/>
                    <a:pt x="1" y="26"/>
                  </a:cubicBezTo>
                  <a:cubicBezTo>
                    <a:pt x="1" y="35"/>
                    <a:pt x="3" y="46"/>
                    <a:pt x="8" y="57"/>
                  </a:cubicBezTo>
                  <a:cubicBezTo>
                    <a:pt x="13" y="69"/>
                    <a:pt x="21" y="78"/>
                    <a:pt x="30" y="83"/>
                  </a:cubicBezTo>
                  <a:cubicBezTo>
                    <a:pt x="41" y="89"/>
                    <a:pt x="53" y="98"/>
                    <a:pt x="65" y="108"/>
                  </a:cubicBezTo>
                  <a:cubicBezTo>
                    <a:pt x="77" y="119"/>
                    <a:pt x="88" y="130"/>
                    <a:pt x="98" y="143"/>
                  </a:cubicBezTo>
                  <a:cubicBezTo>
                    <a:pt x="108" y="156"/>
                    <a:pt x="116" y="170"/>
                    <a:pt x="122" y="183"/>
                  </a:cubicBezTo>
                  <a:cubicBezTo>
                    <a:pt x="129" y="198"/>
                    <a:pt x="131" y="212"/>
                    <a:pt x="131" y="225"/>
                  </a:cubicBezTo>
                  <a:cubicBezTo>
                    <a:pt x="131" y="231"/>
                    <a:pt x="130" y="240"/>
                    <a:pt x="129" y="251"/>
                  </a:cubicBezTo>
                  <a:cubicBezTo>
                    <a:pt x="127" y="262"/>
                    <a:pt x="126" y="275"/>
                    <a:pt x="124" y="288"/>
                  </a:cubicBezTo>
                  <a:cubicBezTo>
                    <a:pt x="122" y="301"/>
                    <a:pt x="120" y="313"/>
                    <a:pt x="119" y="324"/>
                  </a:cubicBezTo>
                  <a:cubicBezTo>
                    <a:pt x="117" y="335"/>
                    <a:pt x="117" y="343"/>
                    <a:pt x="117" y="348"/>
                  </a:cubicBezTo>
                  <a:cubicBezTo>
                    <a:pt x="117" y="360"/>
                    <a:pt x="120" y="374"/>
                    <a:pt x="128" y="387"/>
                  </a:cubicBezTo>
                  <a:cubicBezTo>
                    <a:pt x="136" y="401"/>
                    <a:pt x="142" y="410"/>
                    <a:pt x="147" y="414"/>
                  </a:cubicBezTo>
                  <a:cubicBezTo>
                    <a:pt x="146" y="414"/>
                    <a:pt x="144" y="414"/>
                    <a:pt x="143" y="414"/>
                  </a:cubicBezTo>
                  <a:cubicBezTo>
                    <a:pt x="138" y="414"/>
                    <a:pt x="133" y="415"/>
                    <a:pt x="127" y="419"/>
                  </a:cubicBezTo>
                  <a:cubicBezTo>
                    <a:pt x="120" y="423"/>
                    <a:pt x="117" y="432"/>
                    <a:pt x="117" y="445"/>
                  </a:cubicBezTo>
                  <a:cubicBezTo>
                    <a:pt x="117" y="450"/>
                    <a:pt x="117" y="462"/>
                    <a:pt x="119" y="478"/>
                  </a:cubicBezTo>
                  <a:cubicBezTo>
                    <a:pt x="120" y="494"/>
                    <a:pt x="122" y="512"/>
                    <a:pt x="124" y="530"/>
                  </a:cubicBezTo>
                  <a:cubicBezTo>
                    <a:pt x="126" y="549"/>
                    <a:pt x="128" y="566"/>
                    <a:pt x="129" y="583"/>
                  </a:cubicBezTo>
                  <a:cubicBezTo>
                    <a:pt x="131" y="601"/>
                    <a:pt x="131" y="612"/>
                    <a:pt x="131" y="618"/>
                  </a:cubicBezTo>
                  <a:cubicBezTo>
                    <a:pt x="131" y="632"/>
                    <a:pt x="128" y="642"/>
                    <a:pt x="120" y="646"/>
                  </a:cubicBezTo>
                  <a:cubicBezTo>
                    <a:pt x="115" y="650"/>
                    <a:pt x="107" y="652"/>
                    <a:pt x="99" y="652"/>
                  </a:cubicBezTo>
                  <a:cubicBezTo>
                    <a:pt x="97" y="652"/>
                    <a:pt x="95" y="652"/>
                    <a:pt x="93" y="652"/>
                  </a:cubicBezTo>
                  <a:cubicBezTo>
                    <a:pt x="83" y="652"/>
                    <a:pt x="72" y="648"/>
                    <a:pt x="60" y="644"/>
                  </a:cubicBezTo>
                  <a:cubicBezTo>
                    <a:pt x="49" y="639"/>
                    <a:pt x="39" y="635"/>
                    <a:pt x="30" y="630"/>
                  </a:cubicBezTo>
                  <a:cubicBezTo>
                    <a:pt x="24" y="627"/>
                    <a:pt x="20" y="625"/>
                    <a:pt x="16" y="625"/>
                  </a:cubicBezTo>
                  <a:cubicBezTo>
                    <a:pt x="12" y="625"/>
                    <a:pt x="9" y="627"/>
                    <a:pt x="6" y="630"/>
                  </a:cubicBezTo>
                  <a:cubicBezTo>
                    <a:pt x="2" y="638"/>
                    <a:pt x="1" y="645"/>
                    <a:pt x="1" y="653"/>
                  </a:cubicBezTo>
                  <a:cubicBezTo>
                    <a:pt x="1" y="668"/>
                    <a:pt x="5" y="680"/>
                    <a:pt x="13" y="692"/>
                  </a:cubicBezTo>
                  <a:cubicBezTo>
                    <a:pt x="22" y="705"/>
                    <a:pt x="35" y="715"/>
                    <a:pt x="51" y="724"/>
                  </a:cubicBezTo>
                  <a:cubicBezTo>
                    <a:pt x="73" y="737"/>
                    <a:pt x="94" y="745"/>
                    <a:pt x="115" y="751"/>
                  </a:cubicBezTo>
                  <a:cubicBezTo>
                    <a:pt x="128" y="754"/>
                    <a:pt x="139" y="755"/>
                    <a:pt x="150" y="755"/>
                  </a:cubicBezTo>
                  <a:cubicBezTo>
                    <a:pt x="157" y="755"/>
                    <a:pt x="164" y="755"/>
                    <a:pt x="170" y="753"/>
                  </a:cubicBezTo>
                  <a:cubicBezTo>
                    <a:pt x="185" y="750"/>
                    <a:pt x="199" y="742"/>
                    <a:pt x="208" y="731"/>
                  </a:cubicBezTo>
                  <a:cubicBezTo>
                    <a:pt x="218" y="718"/>
                    <a:pt x="223" y="701"/>
                    <a:pt x="223" y="681"/>
                  </a:cubicBezTo>
                  <a:cubicBezTo>
                    <a:pt x="223" y="673"/>
                    <a:pt x="222" y="661"/>
                    <a:pt x="220" y="643"/>
                  </a:cubicBezTo>
                  <a:cubicBezTo>
                    <a:pt x="218" y="626"/>
                    <a:pt x="217" y="608"/>
                    <a:pt x="215" y="590"/>
                  </a:cubicBezTo>
                  <a:cubicBezTo>
                    <a:pt x="214" y="571"/>
                    <a:pt x="211" y="554"/>
                    <a:pt x="210" y="538"/>
                  </a:cubicBezTo>
                  <a:cubicBezTo>
                    <a:pt x="208" y="522"/>
                    <a:pt x="207" y="512"/>
                    <a:pt x="207" y="508"/>
                  </a:cubicBezTo>
                  <a:cubicBezTo>
                    <a:pt x="207" y="499"/>
                    <a:pt x="210" y="495"/>
                    <a:pt x="216" y="495"/>
                  </a:cubicBezTo>
                  <a:cubicBezTo>
                    <a:pt x="220" y="495"/>
                    <a:pt x="227" y="496"/>
                    <a:pt x="233" y="499"/>
                  </a:cubicBezTo>
                  <a:cubicBezTo>
                    <a:pt x="236" y="499"/>
                    <a:pt x="239" y="500"/>
                    <a:pt x="242" y="500"/>
                  </a:cubicBezTo>
                  <a:cubicBezTo>
                    <a:pt x="245" y="500"/>
                    <a:pt x="248" y="499"/>
                    <a:pt x="251" y="499"/>
                  </a:cubicBezTo>
                  <a:cubicBezTo>
                    <a:pt x="256" y="498"/>
                    <a:pt x="259" y="491"/>
                    <a:pt x="259" y="477"/>
                  </a:cubicBezTo>
                  <a:cubicBezTo>
                    <a:pt x="259" y="466"/>
                    <a:pt x="256" y="456"/>
                    <a:pt x="251" y="448"/>
                  </a:cubicBezTo>
                  <a:cubicBezTo>
                    <a:pt x="245" y="441"/>
                    <a:pt x="240" y="435"/>
                    <a:pt x="233" y="429"/>
                  </a:cubicBezTo>
                  <a:cubicBezTo>
                    <a:pt x="227" y="422"/>
                    <a:pt x="220" y="418"/>
                    <a:pt x="216" y="412"/>
                  </a:cubicBezTo>
                  <a:cubicBezTo>
                    <a:pt x="210" y="406"/>
                    <a:pt x="207" y="400"/>
                    <a:pt x="207" y="392"/>
                  </a:cubicBezTo>
                  <a:cubicBezTo>
                    <a:pt x="207" y="387"/>
                    <a:pt x="208" y="379"/>
                    <a:pt x="210" y="368"/>
                  </a:cubicBezTo>
                  <a:cubicBezTo>
                    <a:pt x="211" y="358"/>
                    <a:pt x="214" y="346"/>
                    <a:pt x="215" y="332"/>
                  </a:cubicBezTo>
                  <a:cubicBezTo>
                    <a:pt x="217" y="319"/>
                    <a:pt x="218" y="306"/>
                    <a:pt x="220" y="294"/>
                  </a:cubicBezTo>
                  <a:cubicBezTo>
                    <a:pt x="223" y="281"/>
                    <a:pt x="223" y="272"/>
                    <a:pt x="223" y="264"/>
                  </a:cubicBezTo>
                  <a:cubicBezTo>
                    <a:pt x="223" y="245"/>
                    <a:pt x="218" y="223"/>
                    <a:pt x="208" y="198"/>
                  </a:cubicBezTo>
                  <a:cubicBezTo>
                    <a:pt x="199" y="174"/>
                    <a:pt x="185" y="151"/>
                    <a:pt x="170" y="127"/>
                  </a:cubicBezTo>
                  <a:cubicBezTo>
                    <a:pt x="154" y="105"/>
                    <a:pt x="135" y="82"/>
                    <a:pt x="115" y="62"/>
                  </a:cubicBezTo>
                  <a:cubicBezTo>
                    <a:pt x="93" y="42"/>
                    <a:pt x="72" y="25"/>
                    <a:pt x="50" y="12"/>
                  </a:cubicBezTo>
                  <a:cubicBezTo>
                    <a:pt x="37" y="5"/>
                    <a:pt x="27" y="1"/>
                    <a:pt x="1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4091;p60">
              <a:extLst>
                <a:ext uri="{FF2B5EF4-FFF2-40B4-BE49-F238E27FC236}">
                  <a16:creationId xmlns:a16="http://schemas.microsoft.com/office/drawing/2014/main" id="{72B60ABD-5048-107B-4DD4-0EEAE42D1483}"/>
                </a:ext>
              </a:extLst>
            </p:cNvPr>
            <p:cNvSpPr/>
            <p:nvPr/>
          </p:nvSpPr>
          <p:spPr>
            <a:xfrm>
              <a:off x="5812386" y="2031676"/>
              <a:ext cx="39056" cy="66426"/>
            </a:xfrm>
            <a:custGeom>
              <a:avLst/>
              <a:gdLst/>
              <a:ahLst/>
              <a:cxnLst/>
              <a:rect l="l" t="t" r="r" b="b"/>
              <a:pathLst>
                <a:path w="508" h="864" extrusionOk="0">
                  <a:moveTo>
                    <a:pt x="163" y="362"/>
                  </a:moveTo>
                  <a:lnTo>
                    <a:pt x="328" y="642"/>
                  </a:lnTo>
                  <a:cubicBezTo>
                    <a:pt x="317" y="651"/>
                    <a:pt x="302" y="656"/>
                    <a:pt x="285" y="656"/>
                  </a:cubicBezTo>
                  <a:cubicBezTo>
                    <a:pt x="267" y="656"/>
                    <a:pt x="246" y="648"/>
                    <a:pt x="220" y="633"/>
                  </a:cubicBezTo>
                  <a:cubicBezTo>
                    <a:pt x="200" y="621"/>
                    <a:pt x="181" y="607"/>
                    <a:pt x="165" y="591"/>
                  </a:cubicBezTo>
                  <a:cubicBezTo>
                    <a:pt x="149" y="576"/>
                    <a:pt x="136" y="560"/>
                    <a:pt x="125" y="543"/>
                  </a:cubicBezTo>
                  <a:cubicBezTo>
                    <a:pt x="114" y="526"/>
                    <a:pt x="106" y="508"/>
                    <a:pt x="101" y="490"/>
                  </a:cubicBezTo>
                  <a:cubicBezTo>
                    <a:pt x="95" y="472"/>
                    <a:pt x="92" y="455"/>
                    <a:pt x="92" y="438"/>
                  </a:cubicBezTo>
                  <a:cubicBezTo>
                    <a:pt x="92" y="424"/>
                    <a:pt x="94" y="411"/>
                    <a:pt x="98" y="401"/>
                  </a:cubicBezTo>
                  <a:cubicBezTo>
                    <a:pt x="103" y="392"/>
                    <a:pt x="109" y="384"/>
                    <a:pt x="115" y="380"/>
                  </a:cubicBezTo>
                  <a:cubicBezTo>
                    <a:pt x="122" y="374"/>
                    <a:pt x="130" y="369"/>
                    <a:pt x="138" y="367"/>
                  </a:cubicBezTo>
                  <a:cubicBezTo>
                    <a:pt x="146" y="365"/>
                    <a:pt x="155" y="363"/>
                    <a:pt x="163" y="362"/>
                  </a:cubicBezTo>
                  <a:close/>
                  <a:moveTo>
                    <a:pt x="123" y="0"/>
                  </a:moveTo>
                  <a:cubicBezTo>
                    <a:pt x="114" y="0"/>
                    <a:pt x="106" y="1"/>
                    <a:pt x="98" y="4"/>
                  </a:cubicBezTo>
                  <a:cubicBezTo>
                    <a:pt x="83" y="8"/>
                    <a:pt x="70" y="18"/>
                    <a:pt x="61" y="32"/>
                  </a:cubicBezTo>
                  <a:cubicBezTo>
                    <a:pt x="52" y="46"/>
                    <a:pt x="48" y="67"/>
                    <a:pt x="48" y="91"/>
                  </a:cubicBezTo>
                  <a:cubicBezTo>
                    <a:pt x="48" y="124"/>
                    <a:pt x="53" y="154"/>
                    <a:pt x="67" y="185"/>
                  </a:cubicBezTo>
                  <a:cubicBezTo>
                    <a:pt x="79" y="215"/>
                    <a:pt x="94" y="244"/>
                    <a:pt x="111" y="275"/>
                  </a:cubicBezTo>
                  <a:cubicBezTo>
                    <a:pt x="96" y="275"/>
                    <a:pt x="83" y="276"/>
                    <a:pt x="69" y="281"/>
                  </a:cubicBezTo>
                  <a:cubicBezTo>
                    <a:pt x="56" y="285"/>
                    <a:pt x="43" y="292"/>
                    <a:pt x="33" y="301"/>
                  </a:cubicBezTo>
                  <a:cubicBezTo>
                    <a:pt x="23" y="311"/>
                    <a:pt x="15" y="323"/>
                    <a:pt x="9" y="338"/>
                  </a:cubicBezTo>
                  <a:cubicBezTo>
                    <a:pt x="3" y="354"/>
                    <a:pt x="0" y="372"/>
                    <a:pt x="0" y="393"/>
                  </a:cubicBezTo>
                  <a:cubicBezTo>
                    <a:pt x="0" y="419"/>
                    <a:pt x="5" y="447"/>
                    <a:pt x="14" y="476"/>
                  </a:cubicBezTo>
                  <a:cubicBezTo>
                    <a:pt x="24" y="506"/>
                    <a:pt x="38" y="534"/>
                    <a:pt x="56" y="563"/>
                  </a:cubicBezTo>
                  <a:cubicBezTo>
                    <a:pt x="74" y="591"/>
                    <a:pt x="95" y="618"/>
                    <a:pt x="121" y="643"/>
                  </a:cubicBezTo>
                  <a:cubicBezTo>
                    <a:pt x="147" y="669"/>
                    <a:pt x="176" y="692"/>
                    <a:pt x="209" y="710"/>
                  </a:cubicBezTo>
                  <a:cubicBezTo>
                    <a:pt x="248" y="733"/>
                    <a:pt x="282" y="744"/>
                    <a:pt x="310" y="747"/>
                  </a:cubicBezTo>
                  <a:cubicBezTo>
                    <a:pt x="313" y="747"/>
                    <a:pt x="316" y="747"/>
                    <a:pt x="318" y="747"/>
                  </a:cubicBezTo>
                  <a:cubicBezTo>
                    <a:pt x="343" y="747"/>
                    <a:pt x="364" y="742"/>
                    <a:pt x="382" y="732"/>
                  </a:cubicBezTo>
                  <a:lnTo>
                    <a:pt x="442" y="831"/>
                  </a:lnTo>
                  <a:cubicBezTo>
                    <a:pt x="446" y="839"/>
                    <a:pt x="451" y="845"/>
                    <a:pt x="454" y="848"/>
                  </a:cubicBezTo>
                  <a:cubicBezTo>
                    <a:pt x="458" y="851"/>
                    <a:pt x="461" y="854"/>
                    <a:pt x="465" y="856"/>
                  </a:cubicBezTo>
                  <a:cubicBezTo>
                    <a:pt x="472" y="861"/>
                    <a:pt x="479" y="863"/>
                    <a:pt x="486" y="863"/>
                  </a:cubicBezTo>
                  <a:cubicBezTo>
                    <a:pt x="489" y="863"/>
                    <a:pt x="492" y="863"/>
                    <a:pt x="495" y="862"/>
                  </a:cubicBezTo>
                  <a:cubicBezTo>
                    <a:pt x="503" y="858"/>
                    <a:pt x="507" y="853"/>
                    <a:pt x="507" y="842"/>
                  </a:cubicBezTo>
                  <a:cubicBezTo>
                    <a:pt x="507" y="836"/>
                    <a:pt x="505" y="829"/>
                    <a:pt x="502" y="821"/>
                  </a:cubicBezTo>
                  <a:lnTo>
                    <a:pt x="428" y="697"/>
                  </a:lnTo>
                  <a:cubicBezTo>
                    <a:pt x="436" y="686"/>
                    <a:pt x="444" y="674"/>
                    <a:pt x="450" y="660"/>
                  </a:cubicBezTo>
                  <a:cubicBezTo>
                    <a:pt x="456" y="645"/>
                    <a:pt x="461" y="632"/>
                    <a:pt x="464" y="617"/>
                  </a:cubicBezTo>
                  <a:cubicBezTo>
                    <a:pt x="468" y="603"/>
                    <a:pt x="470" y="589"/>
                    <a:pt x="471" y="576"/>
                  </a:cubicBezTo>
                  <a:cubicBezTo>
                    <a:pt x="473" y="563"/>
                    <a:pt x="473" y="551"/>
                    <a:pt x="473" y="541"/>
                  </a:cubicBezTo>
                  <a:cubicBezTo>
                    <a:pt x="473" y="526"/>
                    <a:pt x="471" y="512"/>
                    <a:pt x="467" y="502"/>
                  </a:cubicBezTo>
                  <a:cubicBezTo>
                    <a:pt x="461" y="491"/>
                    <a:pt x="451" y="482"/>
                    <a:pt x="436" y="473"/>
                  </a:cubicBezTo>
                  <a:cubicBezTo>
                    <a:pt x="424" y="466"/>
                    <a:pt x="415" y="462"/>
                    <a:pt x="409" y="462"/>
                  </a:cubicBezTo>
                  <a:cubicBezTo>
                    <a:pt x="407" y="462"/>
                    <a:pt x="406" y="462"/>
                    <a:pt x="405" y="463"/>
                  </a:cubicBezTo>
                  <a:cubicBezTo>
                    <a:pt x="399" y="465"/>
                    <a:pt x="396" y="471"/>
                    <a:pt x="395" y="481"/>
                  </a:cubicBezTo>
                  <a:cubicBezTo>
                    <a:pt x="393" y="497"/>
                    <a:pt x="392" y="517"/>
                    <a:pt x="390" y="541"/>
                  </a:cubicBezTo>
                  <a:cubicBezTo>
                    <a:pt x="389" y="563"/>
                    <a:pt x="382" y="585"/>
                    <a:pt x="372" y="605"/>
                  </a:cubicBezTo>
                  <a:lnTo>
                    <a:pt x="220" y="345"/>
                  </a:lnTo>
                  <a:cubicBezTo>
                    <a:pt x="211" y="330"/>
                    <a:pt x="201" y="313"/>
                    <a:pt x="191" y="295"/>
                  </a:cubicBezTo>
                  <a:cubicBezTo>
                    <a:pt x="181" y="278"/>
                    <a:pt x="172" y="260"/>
                    <a:pt x="164" y="243"/>
                  </a:cubicBezTo>
                  <a:cubicBezTo>
                    <a:pt x="155" y="225"/>
                    <a:pt x="148" y="208"/>
                    <a:pt x="143" y="193"/>
                  </a:cubicBezTo>
                  <a:cubicBezTo>
                    <a:pt x="138" y="176"/>
                    <a:pt x="134" y="161"/>
                    <a:pt x="134" y="147"/>
                  </a:cubicBezTo>
                  <a:cubicBezTo>
                    <a:pt x="134" y="119"/>
                    <a:pt x="142" y="104"/>
                    <a:pt x="158" y="97"/>
                  </a:cubicBezTo>
                  <a:cubicBezTo>
                    <a:pt x="163" y="95"/>
                    <a:pt x="168" y="94"/>
                    <a:pt x="174" y="94"/>
                  </a:cubicBezTo>
                  <a:cubicBezTo>
                    <a:pt x="187" y="94"/>
                    <a:pt x="202" y="99"/>
                    <a:pt x="220" y="109"/>
                  </a:cubicBezTo>
                  <a:cubicBezTo>
                    <a:pt x="238" y="119"/>
                    <a:pt x="253" y="132"/>
                    <a:pt x="264" y="145"/>
                  </a:cubicBezTo>
                  <a:cubicBezTo>
                    <a:pt x="275" y="159"/>
                    <a:pt x="284" y="171"/>
                    <a:pt x="292" y="184"/>
                  </a:cubicBezTo>
                  <a:cubicBezTo>
                    <a:pt x="300" y="196"/>
                    <a:pt x="307" y="207"/>
                    <a:pt x="312" y="217"/>
                  </a:cubicBezTo>
                  <a:cubicBezTo>
                    <a:pt x="318" y="228"/>
                    <a:pt x="326" y="235"/>
                    <a:pt x="334" y="240"/>
                  </a:cubicBezTo>
                  <a:cubicBezTo>
                    <a:pt x="340" y="244"/>
                    <a:pt x="346" y="246"/>
                    <a:pt x="352" y="246"/>
                  </a:cubicBezTo>
                  <a:cubicBezTo>
                    <a:pt x="356" y="246"/>
                    <a:pt x="359" y="245"/>
                    <a:pt x="363" y="243"/>
                  </a:cubicBezTo>
                  <a:cubicBezTo>
                    <a:pt x="372" y="240"/>
                    <a:pt x="377" y="232"/>
                    <a:pt x="377" y="221"/>
                  </a:cubicBezTo>
                  <a:cubicBezTo>
                    <a:pt x="377" y="212"/>
                    <a:pt x="373" y="199"/>
                    <a:pt x="365" y="184"/>
                  </a:cubicBezTo>
                  <a:cubicBezTo>
                    <a:pt x="358" y="168"/>
                    <a:pt x="348" y="152"/>
                    <a:pt x="335" y="134"/>
                  </a:cubicBezTo>
                  <a:cubicBezTo>
                    <a:pt x="321" y="116"/>
                    <a:pt x="304" y="98"/>
                    <a:pt x="285" y="80"/>
                  </a:cubicBezTo>
                  <a:cubicBezTo>
                    <a:pt x="266" y="62"/>
                    <a:pt x="244" y="45"/>
                    <a:pt x="218" y="31"/>
                  </a:cubicBezTo>
                  <a:cubicBezTo>
                    <a:pt x="195" y="17"/>
                    <a:pt x="173" y="8"/>
                    <a:pt x="152" y="4"/>
                  </a:cubicBezTo>
                  <a:cubicBezTo>
                    <a:pt x="142" y="1"/>
                    <a:pt x="132" y="0"/>
                    <a:pt x="123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4092;p60">
              <a:extLst>
                <a:ext uri="{FF2B5EF4-FFF2-40B4-BE49-F238E27FC236}">
                  <a16:creationId xmlns:a16="http://schemas.microsoft.com/office/drawing/2014/main" id="{3086AAA5-725B-7E45-1461-B35BC468B5E0}"/>
                </a:ext>
              </a:extLst>
            </p:cNvPr>
            <p:cNvSpPr/>
            <p:nvPr/>
          </p:nvSpPr>
          <p:spPr>
            <a:xfrm>
              <a:off x="5620651" y="2002155"/>
              <a:ext cx="22988" cy="30830"/>
            </a:xfrm>
            <a:custGeom>
              <a:avLst/>
              <a:gdLst/>
              <a:ahLst/>
              <a:cxnLst/>
              <a:rect l="l" t="t" r="r" b="b"/>
              <a:pathLst>
                <a:path w="299" h="401" extrusionOk="0">
                  <a:moveTo>
                    <a:pt x="24" y="1"/>
                  </a:moveTo>
                  <a:cubicBezTo>
                    <a:pt x="20" y="1"/>
                    <a:pt x="17" y="1"/>
                    <a:pt x="14" y="2"/>
                  </a:cubicBezTo>
                  <a:cubicBezTo>
                    <a:pt x="5" y="7"/>
                    <a:pt x="0" y="15"/>
                    <a:pt x="0" y="27"/>
                  </a:cubicBezTo>
                  <a:cubicBezTo>
                    <a:pt x="0" y="38"/>
                    <a:pt x="5" y="50"/>
                    <a:pt x="13" y="60"/>
                  </a:cubicBezTo>
                  <a:lnTo>
                    <a:pt x="194" y="290"/>
                  </a:lnTo>
                  <a:lnTo>
                    <a:pt x="13" y="310"/>
                  </a:lnTo>
                  <a:cubicBezTo>
                    <a:pt x="5" y="311"/>
                    <a:pt x="0" y="317"/>
                    <a:pt x="0" y="329"/>
                  </a:cubicBezTo>
                  <a:cubicBezTo>
                    <a:pt x="0" y="341"/>
                    <a:pt x="5" y="355"/>
                    <a:pt x="14" y="368"/>
                  </a:cubicBezTo>
                  <a:cubicBezTo>
                    <a:pt x="23" y="382"/>
                    <a:pt x="32" y="391"/>
                    <a:pt x="42" y="397"/>
                  </a:cubicBezTo>
                  <a:cubicBezTo>
                    <a:pt x="45" y="399"/>
                    <a:pt x="49" y="400"/>
                    <a:pt x="51" y="400"/>
                  </a:cubicBezTo>
                  <a:cubicBezTo>
                    <a:pt x="52" y="400"/>
                    <a:pt x="53" y="400"/>
                    <a:pt x="53" y="400"/>
                  </a:cubicBezTo>
                  <a:lnTo>
                    <a:pt x="279" y="375"/>
                  </a:lnTo>
                  <a:cubicBezTo>
                    <a:pt x="286" y="375"/>
                    <a:pt x="292" y="372"/>
                    <a:pt x="294" y="367"/>
                  </a:cubicBezTo>
                  <a:cubicBezTo>
                    <a:pt x="297" y="362"/>
                    <a:pt x="299" y="356"/>
                    <a:pt x="299" y="350"/>
                  </a:cubicBezTo>
                  <a:cubicBezTo>
                    <a:pt x="299" y="345"/>
                    <a:pt x="297" y="337"/>
                    <a:pt x="294" y="328"/>
                  </a:cubicBezTo>
                  <a:cubicBezTo>
                    <a:pt x="291" y="320"/>
                    <a:pt x="286" y="311"/>
                    <a:pt x="279" y="302"/>
                  </a:cubicBezTo>
                  <a:lnTo>
                    <a:pt x="53" y="17"/>
                  </a:lnTo>
                  <a:cubicBezTo>
                    <a:pt x="51" y="13"/>
                    <a:pt x="46" y="9"/>
                    <a:pt x="42" y="6"/>
                  </a:cubicBezTo>
                  <a:cubicBezTo>
                    <a:pt x="36" y="2"/>
                    <a:pt x="30" y="1"/>
                    <a:pt x="2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4093;p60">
              <a:extLst>
                <a:ext uri="{FF2B5EF4-FFF2-40B4-BE49-F238E27FC236}">
                  <a16:creationId xmlns:a16="http://schemas.microsoft.com/office/drawing/2014/main" id="{C1834CD3-B662-D72A-8454-4E01A90AE43E}"/>
                </a:ext>
              </a:extLst>
            </p:cNvPr>
            <p:cNvSpPr/>
            <p:nvPr/>
          </p:nvSpPr>
          <p:spPr>
            <a:xfrm>
              <a:off x="5653555" y="2008920"/>
              <a:ext cx="29754" cy="56970"/>
            </a:xfrm>
            <a:custGeom>
              <a:avLst/>
              <a:gdLst/>
              <a:ahLst/>
              <a:cxnLst/>
              <a:rect l="l" t="t" r="r" b="b"/>
              <a:pathLst>
                <a:path w="387" h="741" extrusionOk="0">
                  <a:moveTo>
                    <a:pt x="84" y="0"/>
                  </a:moveTo>
                  <a:cubicBezTo>
                    <a:pt x="74" y="0"/>
                    <a:pt x="65" y="2"/>
                    <a:pt x="56" y="4"/>
                  </a:cubicBezTo>
                  <a:cubicBezTo>
                    <a:pt x="38" y="10"/>
                    <a:pt x="25" y="24"/>
                    <a:pt x="15" y="43"/>
                  </a:cubicBezTo>
                  <a:cubicBezTo>
                    <a:pt x="5" y="63"/>
                    <a:pt x="0" y="91"/>
                    <a:pt x="0" y="128"/>
                  </a:cubicBezTo>
                  <a:lnTo>
                    <a:pt x="0" y="391"/>
                  </a:lnTo>
                  <a:cubicBezTo>
                    <a:pt x="0" y="428"/>
                    <a:pt x="5" y="462"/>
                    <a:pt x="15" y="493"/>
                  </a:cubicBezTo>
                  <a:cubicBezTo>
                    <a:pt x="25" y="525"/>
                    <a:pt x="38" y="553"/>
                    <a:pt x="55" y="579"/>
                  </a:cubicBezTo>
                  <a:cubicBezTo>
                    <a:pt x="72" y="605"/>
                    <a:pt x="92" y="628"/>
                    <a:pt x="116" y="649"/>
                  </a:cubicBezTo>
                  <a:cubicBezTo>
                    <a:pt x="140" y="670"/>
                    <a:pt x="163" y="687"/>
                    <a:pt x="189" y="703"/>
                  </a:cubicBezTo>
                  <a:cubicBezTo>
                    <a:pt x="219" y="720"/>
                    <a:pt x="246" y="731"/>
                    <a:pt x="269" y="736"/>
                  </a:cubicBezTo>
                  <a:cubicBezTo>
                    <a:pt x="282" y="739"/>
                    <a:pt x="294" y="741"/>
                    <a:pt x="305" y="741"/>
                  </a:cubicBezTo>
                  <a:cubicBezTo>
                    <a:pt x="314" y="741"/>
                    <a:pt x="323" y="740"/>
                    <a:pt x="331" y="738"/>
                  </a:cubicBezTo>
                  <a:cubicBezTo>
                    <a:pt x="349" y="732"/>
                    <a:pt x="362" y="722"/>
                    <a:pt x="372" y="706"/>
                  </a:cubicBezTo>
                  <a:cubicBezTo>
                    <a:pt x="381" y="691"/>
                    <a:pt x="385" y="671"/>
                    <a:pt x="385" y="646"/>
                  </a:cubicBezTo>
                  <a:cubicBezTo>
                    <a:pt x="385" y="626"/>
                    <a:pt x="382" y="611"/>
                    <a:pt x="374" y="600"/>
                  </a:cubicBezTo>
                  <a:cubicBezTo>
                    <a:pt x="367" y="589"/>
                    <a:pt x="355" y="579"/>
                    <a:pt x="339" y="570"/>
                  </a:cubicBezTo>
                  <a:cubicBezTo>
                    <a:pt x="327" y="563"/>
                    <a:pt x="317" y="559"/>
                    <a:pt x="309" y="559"/>
                  </a:cubicBezTo>
                  <a:cubicBezTo>
                    <a:pt x="301" y="559"/>
                    <a:pt x="295" y="564"/>
                    <a:pt x="294" y="575"/>
                  </a:cubicBezTo>
                  <a:cubicBezTo>
                    <a:pt x="293" y="586"/>
                    <a:pt x="292" y="596"/>
                    <a:pt x="289" y="606"/>
                  </a:cubicBezTo>
                  <a:cubicBezTo>
                    <a:pt x="287" y="616"/>
                    <a:pt x="284" y="625"/>
                    <a:pt x="277" y="632"/>
                  </a:cubicBezTo>
                  <a:cubicBezTo>
                    <a:pt x="270" y="637"/>
                    <a:pt x="260" y="641"/>
                    <a:pt x="248" y="641"/>
                  </a:cubicBezTo>
                  <a:cubicBezTo>
                    <a:pt x="234" y="640"/>
                    <a:pt x="217" y="633"/>
                    <a:pt x="195" y="620"/>
                  </a:cubicBezTo>
                  <a:cubicBezTo>
                    <a:pt x="161" y="601"/>
                    <a:pt x="135" y="577"/>
                    <a:pt x="117" y="547"/>
                  </a:cubicBezTo>
                  <a:cubicBezTo>
                    <a:pt x="99" y="518"/>
                    <a:pt x="90" y="483"/>
                    <a:pt x="90" y="444"/>
                  </a:cubicBezTo>
                  <a:lnTo>
                    <a:pt x="90" y="180"/>
                  </a:lnTo>
                  <a:cubicBezTo>
                    <a:pt x="90" y="141"/>
                    <a:pt x="99" y="117"/>
                    <a:pt x="117" y="108"/>
                  </a:cubicBezTo>
                  <a:cubicBezTo>
                    <a:pt x="123" y="105"/>
                    <a:pt x="129" y="104"/>
                    <a:pt x="136" y="104"/>
                  </a:cubicBezTo>
                  <a:cubicBezTo>
                    <a:pt x="152" y="104"/>
                    <a:pt x="171" y="111"/>
                    <a:pt x="194" y="124"/>
                  </a:cubicBezTo>
                  <a:cubicBezTo>
                    <a:pt x="216" y="136"/>
                    <a:pt x="234" y="151"/>
                    <a:pt x="247" y="166"/>
                  </a:cubicBezTo>
                  <a:cubicBezTo>
                    <a:pt x="260" y="179"/>
                    <a:pt x="269" y="194"/>
                    <a:pt x="277" y="208"/>
                  </a:cubicBezTo>
                  <a:cubicBezTo>
                    <a:pt x="284" y="222"/>
                    <a:pt x="288" y="235"/>
                    <a:pt x="291" y="248"/>
                  </a:cubicBezTo>
                  <a:cubicBezTo>
                    <a:pt x="293" y="260"/>
                    <a:pt x="294" y="270"/>
                    <a:pt x="295" y="278"/>
                  </a:cubicBezTo>
                  <a:cubicBezTo>
                    <a:pt x="295" y="289"/>
                    <a:pt x="300" y="301"/>
                    <a:pt x="308" y="310"/>
                  </a:cubicBezTo>
                  <a:cubicBezTo>
                    <a:pt x="315" y="320"/>
                    <a:pt x="327" y="328"/>
                    <a:pt x="340" y="336"/>
                  </a:cubicBezTo>
                  <a:cubicBezTo>
                    <a:pt x="354" y="343"/>
                    <a:pt x="364" y="347"/>
                    <a:pt x="372" y="347"/>
                  </a:cubicBezTo>
                  <a:cubicBezTo>
                    <a:pt x="373" y="347"/>
                    <a:pt x="374" y="347"/>
                    <a:pt x="375" y="347"/>
                  </a:cubicBezTo>
                  <a:cubicBezTo>
                    <a:pt x="382" y="345"/>
                    <a:pt x="386" y="333"/>
                    <a:pt x="386" y="313"/>
                  </a:cubicBezTo>
                  <a:cubicBezTo>
                    <a:pt x="386" y="288"/>
                    <a:pt x="381" y="265"/>
                    <a:pt x="372" y="239"/>
                  </a:cubicBezTo>
                  <a:cubicBezTo>
                    <a:pt x="363" y="214"/>
                    <a:pt x="349" y="189"/>
                    <a:pt x="332" y="164"/>
                  </a:cubicBezTo>
                  <a:cubicBezTo>
                    <a:pt x="315" y="141"/>
                    <a:pt x="295" y="117"/>
                    <a:pt x="270" y="95"/>
                  </a:cubicBezTo>
                  <a:cubicBezTo>
                    <a:pt x="247" y="73"/>
                    <a:pt x="220" y="53"/>
                    <a:pt x="190" y="36"/>
                  </a:cubicBezTo>
                  <a:cubicBezTo>
                    <a:pt x="165" y="21"/>
                    <a:pt x="140" y="11"/>
                    <a:pt x="117" y="4"/>
                  </a:cubicBezTo>
                  <a:cubicBezTo>
                    <a:pt x="105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4094;p60">
              <a:extLst>
                <a:ext uri="{FF2B5EF4-FFF2-40B4-BE49-F238E27FC236}">
                  <a16:creationId xmlns:a16="http://schemas.microsoft.com/office/drawing/2014/main" id="{F3A2E2CC-21AD-A5DB-B6FD-94541A80901E}"/>
                </a:ext>
              </a:extLst>
            </p:cNvPr>
            <p:cNvSpPr/>
            <p:nvPr/>
          </p:nvSpPr>
          <p:spPr>
            <a:xfrm>
              <a:off x="5693839" y="2032138"/>
              <a:ext cx="29830" cy="57124"/>
            </a:xfrm>
            <a:custGeom>
              <a:avLst/>
              <a:gdLst/>
              <a:ahLst/>
              <a:cxnLst/>
              <a:rect l="l" t="t" r="r" b="b"/>
              <a:pathLst>
                <a:path w="388" h="743" extrusionOk="0">
                  <a:moveTo>
                    <a:pt x="137" y="105"/>
                  </a:moveTo>
                  <a:cubicBezTo>
                    <a:pt x="152" y="105"/>
                    <a:pt x="171" y="111"/>
                    <a:pt x="193" y="124"/>
                  </a:cubicBezTo>
                  <a:cubicBezTo>
                    <a:pt x="226" y="143"/>
                    <a:pt x="251" y="166"/>
                    <a:pt x="269" y="196"/>
                  </a:cubicBezTo>
                  <a:cubicBezTo>
                    <a:pt x="287" y="225"/>
                    <a:pt x="296" y="260"/>
                    <a:pt x="296" y="299"/>
                  </a:cubicBezTo>
                  <a:lnTo>
                    <a:pt x="296" y="563"/>
                  </a:lnTo>
                  <a:cubicBezTo>
                    <a:pt x="296" y="602"/>
                    <a:pt x="287" y="627"/>
                    <a:pt x="269" y="635"/>
                  </a:cubicBezTo>
                  <a:cubicBezTo>
                    <a:pt x="263" y="638"/>
                    <a:pt x="257" y="639"/>
                    <a:pt x="250" y="639"/>
                  </a:cubicBezTo>
                  <a:cubicBezTo>
                    <a:pt x="234" y="639"/>
                    <a:pt x="216" y="633"/>
                    <a:pt x="193" y="620"/>
                  </a:cubicBezTo>
                  <a:cubicBezTo>
                    <a:pt x="161" y="601"/>
                    <a:pt x="136" y="577"/>
                    <a:pt x="118" y="548"/>
                  </a:cubicBezTo>
                  <a:cubicBezTo>
                    <a:pt x="101" y="519"/>
                    <a:pt x="92" y="485"/>
                    <a:pt x="92" y="445"/>
                  </a:cubicBezTo>
                  <a:lnTo>
                    <a:pt x="92" y="182"/>
                  </a:lnTo>
                  <a:cubicBezTo>
                    <a:pt x="92" y="142"/>
                    <a:pt x="101" y="118"/>
                    <a:pt x="118" y="109"/>
                  </a:cubicBezTo>
                  <a:cubicBezTo>
                    <a:pt x="124" y="106"/>
                    <a:pt x="130" y="105"/>
                    <a:pt x="137" y="105"/>
                  </a:cubicBezTo>
                  <a:close/>
                  <a:moveTo>
                    <a:pt x="84" y="0"/>
                  </a:moveTo>
                  <a:cubicBezTo>
                    <a:pt x="74" y="0"/>
                    <a:pt x="64" y="2"/>
                    <a:pt x="56" y="5"/>
                  </a:cubicBezTo>
                  <a:cubicBezTo>
                    <a:pt x="39" y="11"/>
                    <a:pt x="26" y="25"/>
                    <a:pt x="15" y="44"/>
                  </a:cubicBezTo>
                  <a:cubicBezTo>
                    <a:pt x="5" y="64"/>
                    <a:pt x="1" y="92"/>
                    <a:pt x="1" y="129"/>
                  </a:cubicBezTo>
                  <a:lnTo>
                    <a:pt x="1" y="392"/>
                  </a:lnTo>
                  <a:cubicBezTo>
                    <a:pt x="1" y="429"/>
                    <a:pt x="5" y="463"/>
                    <a:pt x="15" y="494"/>
                  </a:cubicBezTo>
                  <a:cubicBezTo>
                    <a:pt x="26" y="526"/>
                    <a:pt x="39" y="554"/>
                    <a:pt x="56" y="580"/>
                  </a:cubicBezTo>
                  <a:cubicBezTo>
                    <a:pt x="73" y="606"/>
                    <a:pt x="93" y="629"/>
                    <a:pt x="117" y="650"/>
                  </a:cubicBezTo>
                  <a:cubicBezTo>
                    <a:pt x="140" y="671"/>
                    <a:pt x="166" y="689"/>
                    <a:pt x="193" y="705"/>
                  </a:cubicBezTo>
                  <a:cubicBezTo>
                    <a:pt x="220" y="720"/>
                    <a:pt x="245" y="732"/>
                    <a:pt x="269" y="737"/>
                  </a:cubicBezTo>
                  <a:cubicBezTo>
                    <a:pt x="281" y="741"/>
                    <a:pt x="293" y="743"/>
                    <a:pt x="304" y="743"/>
                  </a:cubicBezTo>
                  <a:cubicBezTo>
                    <a:pt x="314" y="743"/>
                    <a:pt x="323" y="741"/>
                    <a:pt x="331" y="738"/>
                  </a:cubicBezTo>
                  <a:cubicBezTo>
                    <a:pt x="349" y="732"/>
                    <a:pt x="362" y="719"/>
                    <a:pt x="372" y="700"/>
                  </a:cubicBezTo>
                  <a:cubicBezTo>
                    <a:pt x="383" y="680"/>
                    <a:pt x="387" y="652"/>
                    <a:pt x="387" y="615"/>
                  </a:cubicBezTo>
                  <a:lnTo>
                    <a:pt x="387" y="352"/>
                  </a:lnTo>
                  <a:cubicBezTo>
                    <a:pt x="387" y="315"/>
                    <a:pt x="383" y="281"/>
                    <a:pt x="372" y="250"/>
                  </a:cubicBezTo>
                  <a:cubicBezTo>
                    <a:pt x="362" y="218"/>
                    <a:pt x="349" y="190"/>
                    <a:pt x="331" y="163"/>
                  </a:cubicBezTo>
                  <a:cubicBezTo>
                    <a:pt x="314" y="137"/>
                    <a:pt x="292" y="115"/>
                    <a:pt x="269" y="93"/>
                  </a:cubicBezTo>
                  <a:cubicBezTo>
                    <a:pt x="245" y="73"/>
                    <a:pt x="220" y="54"/>
                    <a:pt x="193" y="39"/>
                  </a:cubicBezTo>
                  <a:cubicBezTo>
                    <a:pt x="166" y="22"/>
                    <a:pt x="140" y="12"/>
                    <a:pt x="117" y="5"/>
                  </a:cubicBezTo>
                  <a:cubicBezTo>
                    <a:pt x="105" y="2"/>
                    <a:pt x="94" y="0"/>
                    <a:pt x="8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4095;p60">
              <a:extLst>
                <a:ext uri="{FF2B5EF4-FFF2-40B4-BE49-F238E27FC236}">
                  <a16:creationId xmlns:a16="http://schemas.microsoft.com/office/drawing/2014/main" id="{E6C40BFF-AFF7-B2BD-6156-11AA80856C97}"/>
                </a:ext>
              </a:extLst>
            </p:cNvPr>
            <p:cNvSpPr/>
            <p:nvPr/>
          </p:nvSpPr>
          <p:spPr>
            <a:xfrm>
              <a:off x="5736353" y="2052280"/>
              <a:ext cx="29754" cy="61122"/>
            </a:xfrm>
            <a:custGeom>
              <a:avLst/>
              <a:gdLst/>
              <a:ahLst/>
              <a:cxnLst/>
              <a:rect l="l" t="t" r="r" b="b"/>
              <a:pathLst>
                <a:path w="387" h="795" extrusionOk="0">
                  <a:moveTo>
                    <a:pt x="92" y="123"/>
                  </a:moveTo>
                  <a:lnTo>
                    <a:pt x="193" y="181"/>
                  </a:lnTo>
                  <a:cubicBezTo>
                    <a:pt x="226" y="201"/>
                    <a:pt x="252" y="224"/>
                    <a:pt x="269" y="254"/>
                  </a:cubicBezTo>
                  <a:cubicBezTo>
                    <a:pt x="287" y="283"/>
                    <a:pt x="296" y="317"/>
                    <a:pt x="296" y="357"/>
                  </a:cubicBezTo>
                  <a:lnTo>
                    <a:pt x="296" y="614"/>
                  </a:lnTo>
                  <a:cubicBezTo>
                    <a:pt x="296" y="654"/>
                    <a:pt x="287" y="678"/>
                    <a:pt x="269" y="687"/>
                  </a:cubicBezTo>
                  <a:cubicBezTo>
                    <a:pt x="263" y="690"/>
                    <a:pt x="257" y="691"/>
                    <a:pt x="250" y="691"/>
                  </a:cubicBezTo>
                  <a:cubicBezTo>
                    <a:pt x="235" y="691"/>
                    <a:pt x="216" y="684"/>
                    <a:pt x="193" y="671"/>
                  </a:cubicBezTo>
                  <a:lnTo>
                    <a:pt x="92" y="613"/>
                  </a:lnTo>
                  <a:lnTo>
                    <a:pt x="92" y="123"/>
                  </a:lnTo>
                  <a:close/>
                  <a:moveTo>
                    <a:pt x="18" y="0"/>
                  </a:moveTo>
                  <a:cubicBezTo>
                    <a:pt x="16" y="0"/>
                    <a:pt x="14" y="1"/>
                    <a:pt x="12" y="1"/>
                  </a:cubicBezTo>
                  <a:cubicBezTo>
                    <a:pt x="4" y="2"/>
                    <a:pt x="1" y="8"/>
                    <a:pt x="1" y="16"/>
                  </a:cubicBezTo>
                  <a:lnTo>
                    <a:pt x="1" y="615"/>
                  </a:lnTo>
                  <a:cubicBezTo>
                    <a:pt x="1" y="623"/>
                    <a:pt x="4" y="633"/>
                    <a:pt x="12" y="643"/>
                  </a:cubicBezTo>
                  <a:cubicBezTo>
                    <a:pt x="20" y="653"/>
                    <a:pt x="29" y="662"/>
                    <a:pt x="41" y="669"/>
                  </a:cubicBezTo>
                  <a:lnTo>
                    <a:pt x="193" y="757"/>
                  </a:lnTo>
                  <a:cubicBezTo>
                    <a:pt x="221" y="773"/>
                    <a:pt x="246" y="784"/>
                    <a:pt x="270" y="791"/>
                  </a:cubicBezTo>
                  <a:cubicBezTo>
                    <a:pt x="282" y="793"/>
                    <a:pt x="293" y="795"/>
                    <a:pt x="303" y="795"/>
                  </a:cubicBezTo>
                  <a:cubicBezTo>
                    <a:pt x="313" y="795"/>
                    <a:pt x="323" y="793"/>
                    <a:pt x="332" y="791"/>
                  </a:cubicBezTo>
                  <a:cubicBezTo>
                    <a:pt x="349" y="784"/>
                    <a:pt x="362" y="771"/>
                    <a:pt x="372" y="751"/>
                  </a:cubicBezTo>
                  <a:cubicBezTo>
                    <a:pt x="382" y="732"/>
                    <a:pt x="387" y="704"/>
                    <a:pt x="387" y="667"/>
                  </a:cubicBezTo>
                  <a:lnTo>
                    <a:pt x="387" y="410"/>
                  </a:lnTo>
                  <a:cubicBezTo>
                    <a:pt x="387" y="373"/>
                    <a:pt x="382" y="339"/>
                    <a:pt x="372" y="308"/>
                  </a:cubicBezTo>
                  <a:cubicBezTo>
                    <a:pt x="362" y="276"/>
                    <a:pt x="349" y="247"/>
                    <a:pt x="332" y="221"/>
                  </a:cubicBezTo>
                  <a:cubicBezTo>
                    <a:pt x="314" y="195"/>
                    <a:pt x="294" y="172"/>
                    <a:pt x="270" y="151"/>
                  </a:cubicBezTo>
                  <a:cubicBezTo>
                    <a:pt x="246" y="131"/>
                    <a:pt x="221" y="113"/>
                    <a:pt x="193" y="96"/>
                  </a:cubicBezTo>
                  <a:lnTo>
                    <a:pt x="41" y="9"/>
                  </a:lnTo>
                  <a:cubicBezTo>
                    <a:pt x="32" y="3"/>
                    <a:pt x="24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4096;p60">
              <a:extLst>
                <a:ext uri="{FF2B5EF4-FFF2-40B4-BE49-F238E27FC236}">
                  <a16:creationId xmlns:a16="http://schemas.microsoft.com/office/drawing/2014/main" id="{CA8E9DF6-0376-4D73-D94D-5D69D03871EB}"/>
                </a:ext>
              </a:extLst>
            </p:cNvPr>
            <p:cNvSpPr/>
            <p:nvPr/>
          </p:nvSpPr>
          <p:spPr>
            <a:xfrm>
              <a:off x="5778867" y="2076804"/>
              <a:ext cx="29062" cy="65350"/>
            </a:xfrm>
            <a:custGeom>
              <a:avLst/>
              <a:gdLst/>
              <a:ahLst/>
              <a:cxnLst/>
              <a:rect l="l" t="t" r="r" b="b"/>
              <a:pathLst>
                <a:path w="378" h="850" extrusionOk="0">
                  <a:moveTo>
                    <a:pt x="17" y="1"/>
                  </a:moveTo>
                  <a:cubicBezTo>
                    <a:pt x="16" y="1"/>
                    <a:pt x="15" y="1"/>
                    <a:pt x="14" y="1"/>
                  </a:cubicBezTo>
                  <a:cubicBezTo>
                    <a:pt x="5" y="1"/>
                    <a:pt x="1" y="7"/>
                    <a:pt x="1" y="17"/>
                  </a:cubicBezTo>
                  <a:lnTo>
                    <a:pt x="1" y="614"/>
                  </a:lnTo>
                  <a:cubicBezTo>
                    <a:pt x="1" y="624"/>
                    <a:pt x="5" y="635"/>
                    <a:pt x="14" y="645"/>
                  </a:cubicBezTo>
                  <a:cubicBezTo>
                    <a:pt x="22" y="655"/>
                    <a:pt x="31" y="663"/>
                    <a:pt x="41" y="669"/>
                  </a:cubicBezTo>
                  <a:lnTo>
                    <a:pt x="347" y="845"/>
                  </a:lnTo>
                  <a:cubicBezTo>
                    <a:pt x="353" y="848"/>
                    <a:pt x="357" y="850"/>
                    <a:pt x="361" y="850"/>
                  </a:cubicBezTo>
                  <a:cubicBezTo>
                    <a:pt x="365" y="850"/>
                    <a:pt x="368" y="848"/>
                    <a:pt x="370" y="845"/>
                  </a:cubicBezTo>
                  <a:cubicBezTo>
                    <a:pt x="374" y="840"/>
                    <a:pt x="378" y="832"/>
                    <a:pt x="378" y="822"/>
                  </a:cubicBezTo>
                  <a:cubicBezTo>
                    <a:pt x="378" y="809"/>
                    <a:pt x="374" y="798"/>
                    <a:pt x="370" y="786"/>
                  </a:cubicBezTo>
                  <a:cubicBezTo>
                    <a:pt x="364" y="775"/>
                    <a:pt x="356" y="767"/>
                    <a:pt x="347" y="761"/>
                  </a:cubicBezTo>
                  <a:lnTo>
                    <a:pt x="92" y="614"/>
                  </a:lnTo>
                  <a:lnTo>
                    <a:pt x="92" y="405"/>
                  </a:lnTo>
                  <a:lnTo>
                    <a:pt x="225" y="482"/>
                  </a:lnTo>
                  <a:cubicBezTo>
                    <a:pt x="230" y="485"/>
                    <a:pt x="235" y="487"/>
                    <a:pt x="239" y="487"/>
                  </a:cubicBezTo>
                  <a:cubicBezTo>
                    <a:pt x="242" y="487"/>
                    <a:pt x="245" y="486"/>
                    <a:pt x="247" y="483"/>
                  </a:cubicBezTo>
                  <a:cubicBezTo>
                    <a:pt x="252" y="477"/>
                    <a:pt x="254" y="471"/>
                    <a:pt x="254" y="463"/>
                  </a:cubicBezTo>
                  <a:cubicBezTo>
                    <a:pt x="254" y="452"/>
                    <a:pt x="252" y="441"/>
                    <a:pt x="247" y="431"/>
                  </a:cubicBezTo>
                  <a:cubicBezTo>
                    <a:pt x="242" y="420"/>
                    <a:pt x="234" y="412"/>
                    <a:pt x="225" y="406"/>
                  </a:cubicBezTo>
                  <a:lnTo>
                    <a:pt x="92" y="330"/>
                  </a:lnTo>
                  <a:lnTo>
                    <a:pt x="92" y="123"/>
                  </a:lnTo>
                  <a:lnTo>
                    <a:pt x="347" y="270"/>
                  </a:lnTo>
                  <a:cubicBezTo>
                    <a:pt x="352" y="273"/>
                    <a:pt x="356" y="274"/>
                    <a:pt x="360" y="274"/>
                  </a:cubicBezTo>
                  <a:cubicBezTo>
                    <a:pt x="364" y="274"/>
                    <a:pt x="367" y="273"/>
                    <a:pt x="370" y="270"/>
                  </a:cubicBezTo>
                  <a:cubicBezTo>
                    <a:pt x="374" y="264"/>
                    <a:pt x="378" y="257"/>
                    <a:pt x="378" y="244"/>
                  </a:cubicBezTo>
                  <a:cubicBezTo>
                    <a:pt x="378" y="234"/>
                    <a:pt x="374" y="223"/>
                    <a:pt x="370" y="212"/>
                  </a:cubicBezTo>
                  <a:cubicBezTo>
                    <a:pt x="365" y="200"/>
                    <a:pt x="358" y="191"/>
                    <a:pt x="347" y="186"/>
                  </a:cubicBezTo>
                  <a:lnTo>
                    <a:pt x="41" y="9"/>
                  </a:lnTo>
                  <a:cubicBezTo>
                    <a:pt x="32" y="4"/>
                    <a:pt x="24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4097;p60">
              <a:extLst>
                <a:ext uri="{FF2B5EF4-FFF2-40B4-BE49-F238E27FC236}">
                  <a16:creationId xmlns:a16="http://schemas.microsoft.com/office/drawing/2014/main" id="{A58224E5-8BB6-BC46-64DA-032D635BD98D}"/>
                </a:ext>
              </a:extLst>
            </p:cNvPr>
            <p:cNvSpPr/>
            <p:nvPr/>
          </p:nvSpPr>
          <p:spPr>
            <a:xfrm>
              <a:off x="5816614" y="2106171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2"/>
                  </a:moveTo>
                  <a:cubicBezTo>
                    <a:pt x="242" y="362"/>
                    <a:pt x="243" y="362"/>
                    <a:pt x="245" y="362"/>
                  </a:cubicBezTo>
                  <a:cubicBezTo>
                    <a:pt x="264" y="364"/>
                    <a:pt x="290" y="376"/>
                    <a:pt x="323" y="395"/>
                  </a:cubicBezTo>
                  <a:lnTo>
                    <a:pt x="349" y="409"/>
                  </a:lnTo>
                  <a:lnTo>
                    <a:pt x="349" y="447"/>
                  </a:lnTo>
                  <a:cubicBezTo>
                    <a:pt x="349" y="456"/>
                    <a:pt x="346" y="463"/>
                    <a:pt x="342" y="469"/>
                  </a:cubicBezTo>
                  <a:cubicBezTo>
                    <a:pt x="337" y="476"/>
                    <a:pt x="332" y="480"/>
                    <a:pt x="324" y="483"/>
                  </a:cubicBezTo>
                  <a:cubicBezTo>
                    <a:pt x="320" y="484"/>
                    <a:pt x="315" y="485"/>
                    <a:pt x="309" y="485"/>
                  </a:cubicBezTo>
                  <a:cubicBezTo>
                    <a:pt x="305" y="485"/>
                    <a:pt x="302" y="485"/>
                    <a:pt x="298" y="484"/>
                  </a:cubicBezTo>
                  <a:cubicBezTo>
                    <a:pt x="288" y="483"/>
                    <a:pt x="278" y="478"/>
                    <a:pt x="265" y="471"/>
                  </a:cubicBezTo>
                  <a:cubicBezTo>
                    <a:pt x="252" y="463"/>
                    <a:pt x="239" y="452"/>
                    <a:pt x="230" y="440"/>
                  </a:cubicBezTo>
                  <a:cubicBezTo>
                    <a:pt x="221" y="426"/>
                    <a:pt x="217" y="412"/>
                    <a:pt x="217" y="395"/>
                  </a:cubicBezTo>
                  <a:cubicBezTo>
                    <a:pt x="217" y="373"/>
                    <a:pt x="224" y="362"/>
                    <a:pt x="240" y="362"/>
                  </a:cubicBezTo>
                  <a:close/>
                  <a:moveTo>
                    <a:pt x="135" y="0"/>
                  </a:moveTo>
                  <a:cubicBezTo>
                    <a:pt x="109" y="0"/>
                    <a:pt x="87" y="6"/>
                    <a:pt x="69" y="18"/>
                  </a:cubicBezTo>
                  <a:cubicBezTo>
                    <a:pt x="46" y="33"/>
                    <a:pt x="29" y="57"/>
                    <a:pt x="17" y="90"/>
                  </a:cubicBezTo>
                  <a:cubicBezTo>
                    <a:pt x="6" y="121"/>
                    <a:pt x="1" y="159"/>
                    <a:pt x="1" y="204"/>
                  </a:cubicBezTo>
                  <a:cubicBezTo>
                    <a:pt x="1" y="256"/>
                    <a:pt x="7" y="305"/>
                    <a:pt x="21" y="351"/>
                  </a:cubicBezTo>
                  <a:cubicBezTo>
                    <a:pt x="34" y="396"/>
                    <a:pt x="54" y="438"/>
                    <a:pt x="76" y="476"/>
                  </a:cubicBezTo>
                  <a:cubicBezTo>
                    <a:pt x="100" y="514"/>
                    <a:pt x="126" y="548"/>
                    <a:pt x="155" y="577"/>
                  </a:cubicBezTo>
                  <a:cubicBezTo>
                    <a:pt x="185" y="606"/>
                    <a:pt x="216" y="630"/>
                    <a:pt x="248" y="648"/>
                  </a:cubicBezTo>
                  <a:cubicBezTo>
                    <a:pt x="263" y="657"/>
                    <a:pt x="280" y="665"/>
                    <a:pt x="297" y="673"/>
                  </a:cubicBezTo>
                  <a:cubicBezTo>
                    <a:pt x="315" y="681"/>
                    <a:pt x="331" y="686"/>
                    <a:pt x="346" y="691"/>
                  </a:cubicBezTo>
                  <a:cubicBezTo>
                    <a:pt x="358" y="694"/>
                    <a:pt x="369" y="696"/>
                    <a:pt x="378" y="696"/>
                  </a:cubicBezTo>
                  <a:cubicBezTo>
                    <a:pt x="381" y="696"/>
                    <a:pt x="383" y="696"/>
                    <a:pt x="385" y="695"/>
                  </a:cubicBezTo>
                  <a:cubicBezTo>
                    <a:pt x="395" y="694"/>
                    <a:pt x="399" y="690"/>
                    <a:pt x="399" y="682"/>
                  </a:cubicBezTo>
                  <a:cubicBezTo>
                    <a:pt x="399" y="677"/>
                    <a:pt x="397" y="670"/>
                    <a:pt x="394" y="661"/>
                  </a:cubicBezTo>
                  <a:cubicBezTo>
                    <a:pt x="389" y="652"/>
                    <a:pt x="383" y="645"/>
                    <a:pt x="377" y="640"/>
                  </a:cubicBezTo>
                  <a:cubicBezTo>
                    <a:pt x="372" y="638"/>
                    <a:pt x="367" y="636"/>
                    <a:pt x="361" y="635"/>
                  </a:cubicBezTo>
                  <a:cubicBezTo>
                    <a:pt x="354" y="634"/>
                    <a:pt x="346" y="632"/>
                    <a:pt x="337" y="630"/>
                  </a:cubicBezTo>
                  <a:cubicBezTo>
                    <a:pt x="328" y="628"/>
                    <a:pt x="317" y="625"/>
                    <a:pt x="305" y="620"/>
                  </a:cubicBezTo>
                  <a:cubicBezTo>
                    <a:pt x="291" y="614"/>
                    <a:pt x="276" y="606"/>
                    <a:pt x="258" y="596"/>
                  </a:cubicBezTo>
                  <a:cubicBezTo>
                    <a:pt x="221" y="575"/>
                    <a:pt x="189" y="550"/>
                    <a:pt x="164" y="522"/>
                  </a:cubicBezTo>
                  <a:cubicBezTo>
                    <a:pt x="139" y="495"/>
                    <a:pt x="119" y="465"/>
                    <a:pt x="103" y="433"/>
                  </a:cubicBezTo>
                  <a:cubicBezTo>
                    <a:pt x="88" y="403"/>
                    <a:pt x="77" y="370"/>
                    <a:pt x="72" y="337"/>
                  </a:cubicBezTo>
                  <a:cubicBezTo>
                    <a:pt x="65" y="304"/>
                    <a:pt x="61" y="271"/>
                    <a:pt x="61" y="239"/>
                  </a:cubicBezTo>
                  <a:cubicBezTo>
                    <a:pt x="61" y="204"/>
                    <a:pt x="65" y="174"/>
                    <a:pt x="73" y="147"/>
                  </a:cubicBezTo>
                  <a:cubicBezTo>
                    <a:pt x="79" y="120"/>
                    <a:pt x="92" y="100"/>
                    <a:pt x="109" y="85"/>
                  </a:cubicBezTo>
                  <a:cubicBezTo>
                    <a:pt x="123" y="73"/>
                    <a:pt x="143" y="67"/>
                    <a:pt x="166" y="67"/>
                  </a:cubicBezTo>
                  <a:cubicBezTo>
                    <a:pt x="170" y="67"/>
                    <a:pt x="173" y="67"/>
                    <a:pt x="177" y="67"/>
                  </a:cubicBezTo>
                  <a:cubicBezTo>
                    <a:pt x="207" y="69"/>
                    <a:pt x="242" y="83"/>
                    <a:pt x="285" y="109"/>
                  </a:cubicBezTo>
                  <a:cubicBezTo>
                    <a:pt x="360" y="152"/>
                    <a:pt x="415" y="206"/>
                    <a:pt x="450" y="269"/>
                  </a:cubicBezTo>
                  <a:cubicBezTo>
                    <a:pt x="485" y="332"/>
                    <a:pt x="503" y="405"/>
                    <a:pt x="503" y="485"/>
                  </a:cubicBezTo>
                  <a:cubicBezTo>
                    <a:pt x="503" y="497"/>
                    <a:pt x="502" y="512"/>
                    <a:pt x="501" y="527"/>
                  </a:cubicBezTo>
                  <a:cubicBezTo>
                    <a:pt x="499" y="541"/>
                    <a:pt x="497" y="554"/>
                    <a:pt x="494" y="565"/>
                  </a:cubicBezTo>
                  <a:cubicBezTo>
                    <a:pt x="490" y="576"/>
                    <a:pt x="485" y="585"/>
                    <a:pt x="478" y="590"/>
                  </a:cubicBezTo>
                  <a:cubicBezTo>
                    <a:pt x="475" y="592"/>
                    <a:pt x="472" y="593"/>
                    <a:pt x="468" y="593"/>
                  </a:cubicBezTo>
                  <a:cubicBezTo>
                    <a:pt x="463" y="593"/>
                    <a:pt x="457" y="591"/>
                    <a:pt x="450" y="587"/>
                  </a:cubicBezTo>
                  <a:cubicBezTo>
                    <a:pt x="441" y="582"/>
                    <a:pt x="433" y="574"/>
                    <a:pt x="426" y="563"/>
                  </a:cubicBezTo>
                  <a:cubicBezTo>
                    <a:pt x="419" y="551"/>
                    <a:pt x="415" y="538"/>
                    <a:pt x="413" y="521"/>
                  </a:cubicBezTo>
                  <a:lnTo>
                    <a:pt x="413" y="370"/>
                  </a:lnTo>
                  <a:cubicBezTo>
                    <a:pt x="413" y="350"/>
                    <a:pt x="409" y="332"/>
                    <a:pt x="403" y="313"/>
                  </a:cubicBezTo>
                  <a:cubicBezTo>
                    <a:pt x="395" y="293"/>
                    <a:pt x="386" y="275"/>
                    <a:pt x="374" y="260"/>
                  </a:cubicBezTo>
                  <a:cubicBezTo>
                    <a:pt x="362" y="243"/>
                    <a:pt x="349" y="227"/>
                    <a:pt x="333" y="212"/>
                  </a:cubicBezTo>
                  <a:cubicBezTo>
                    <a:pt x="317" y="199"/>
                    <a:pt x="299" y="185"/>
                    <a:pt x="280" y="175"/>
                  </a:cubicBezTo>
                  <a:cubicBezTo>
                    <a:pt x="266" y="167"/>
                    <a:pt x="253" y="161"/>
                    <a:pt x="238" y="155"/>
                  </a:cubicBezTo>
                  <a:cubicBezTo>
                    <a:pt x="225" y="149"/>
                    <a:pt x="212" y="146"/>
                    <a:pt x="201" y="145"/>
                  </a:cubicBezTo>
                  <a:cubicBezTo>
                    <a:pt x="197" y="144"/>
                    <a:pt x="193" y="144"/>
                    <a:pt x="189" y="144"/>
                  </a:cubicBezTo>
                  <a:cubicBezTo>
                    <a:pt x="183" y="144"/>
                    <a:pt x="178" y="145"/>
                    <a:pt x="174" y="146"/>
                  </a:cubicBezTo>
                  <a:cubicBezTo>
                    <a:pt x="167" y="148"/>
                    <a:pt x="164" y="154"/>
                    <a:pt x="164" y="161"/>
                  </a:cubicBezTo>
                  <a:cubicBezTo>
                    <a:pt x="164" y="167"/>
                    <a:pt x="165" y="176"/>
                    <a:pt x="169" y="188"/>
                  </a:cubicBezTo>
                  <a:cubicBezTo>
                    <a:pt x="174" y="199"/>
                    <a:pt x="180" y="207"/>
                    <a:pt x="186" y="211"/>
                  </a:cubicBezTo>
                  <a:cubicBezTo>
                    <a:pt x="190" y="212"/>
                    <a:pt x="193" y="213"/>
                    <a:pt x="198" y="213"/>
                  </a:cubicBezTo>
                  <a:cubicBezTo>
                    <a:pt x="202" y="213"/>
                    <a:pt x="207" y="215"/>
                    <a:pt x="213" y="215"/>
                  </a:cubicBezTo>
                  <a:cubicBezTo>
                    <a:pt x="219" y="215"/>
                    <a:pt x="227" y="217"/>
                    <a:pt x="236" y="219"/>
                  </a:cubicBezTo>
                  <a:cubicBezTo>
                    <a:pt x="245" y="223"/>
                    <a:pt x="256" y="228"/>
                    <a:pt x="270" y="235"/>
                  </a:cubicBezTo>
                  <a:cubicBezTo>
                    <a:pt x="320" y="264"/>
                    <a:pt x="345" y="301"/>
                    <a:pt x="345" y="346"/>
                  </a:cubicBezTo>
                  <a:lnTo>
                    <a:pt x="345" y="362"/>
                  </a:lnTo>
                  <a:lnTo>
                    <a:pt x="314" y="344"/>
                  </a:lnTo>
                  <a:cubicBezTo>
                    <a:pt x="288" y="329"/>
                    <a:pt x="265" y="317"/>
                    <a:pt x="244" y="309"/>
                  </a:cubicBezTo>
                  <a:cubicBezTo>
                    <a:pt x="224" y="300"/>
                    <a:pt x="206" y="296"/>
                    <a:pt x="190" y="295"/>
                  </a:cubicBezTo>
                  <a:cubicBezTo>
                    <a:pt x="175" y="295"/>
                    <a:pt x="163" y="298"/>
                    <a:pt x="155" y="307"/>
                  </a:cubicBezTo>
                  <a:cubicBezTo>
                    <a:pt x="146" y="316"/>
                    <a:pt x="142" y="332"/>
                    <a:pt x="142" y="352"/>
                  </a:cubicBezTo>
                  <a:cubicBezTo>
                    <a:pt x="142" y="371"/>
                    <a:pt x="145" y="388"/>
                    <a:pt x="151" y="404"/>
                  </a:cubicBezTo>
                  <a:cubicBezTo>
                    <a:pt x="157" y="421"/>
                    <a:pt x="165" y="436"/>
                    <a:pt x="175" y="450"/>
                  </a:cubicBezTo>
                  <a:cubicBezTo>
                    <a:pt x="185" y="465"/>
                    <a:pt x="198" y="477"/>
                    <a:pt x="210" y="488"/>
                  </a:cubicBezTo>
                  <a:cubicBezTo>
                    <a:pt x="224" y="500"/>
                    <a:pt x="236" y="510"/>
                    <a:pt x="251" y="518"/>
                  </a:cubicBezTo>
                  <a:cubicBezTo>
                    <a:pt x="273" y="530"/>
                    <a:pt x="292" y="537"/>
                    <a:pt x="307" y="537"/>
                  </a:cubicBezTo>
                  <a:cubicBezTo>
                    <a:pt x="308" y="537"/>
                    <a:pt x="309" y="537"/>
                    <a:pt x="310" y="537"/>
                  </a:cubicBezTo>
                  <a:cubicBezTo>
                    <a:pt x="327" y="536"/>
                    <a:pt x="342" y="531"/>
                    <a:pt x="358" y="522"/>
                  </a:cubicBezTo>
                  <a:cubicBezTo>
                    <a:pt x="361" y="541"/>
                    <a:pt x="370" y="561"/>
                    <a:pt x="386" y="583"/>
                  </a:cubicBezTo>
                  <a:cubicBezTo>
                    <a:pt x="401" y="604"/>
                    <a:pt x="421" y="622"/>
                    <a:pt x="444" y="636"/>
                  </a:cubicBezTo>
                  <a:cubicBezTo>
                    <a:pt x="464" y="647"/>
                    <a:pt x="480" y="652"/>
                    <a:pt x="495" y="652"/>
                  </a:cubicBezTo>
                  <a:cubicBezTo>
                    <a:pt x="496" y="652"/>
                    <a:pt x="498" y="652"/>
                    <a:pt x="499" y="652"/>
                  </a:cubicBezTo>
                  <a:cubicBezTo>
                    <a:pt x="514" y="649"/>
                    <a:pt x="526" y="643"/>
                    <a:pt x="535" y="629"/>
                  </a:cubicBezTo>
                  <a:cubicBezTo>
                    <a:pt x="544" y="617"/>
                    <a:pt x="552" y="600"/>
                    <a:pt x="556" y="578"/>
                  </a:cubicBezTo>
                  <a:cubicBezTo>
                    <a:pt x="560" y="557"/>
                    <a:pt x="562" y="533"/>
                    <a:pt x="562" y="506"/>
                  </a:cubicBezTo>
                  <a:cubicBezTo>
                    <a:pt x="562" y="413"/>
                    <a:pt x="539" y="326"/>
                    <a:pt x="490" y="246"/>
                  </a:cubicBezTo>
                  <a:cubicBezTo>
                    <a:pt x="443" y="167"/>
                    <a:pt x="374" y="102"/>
                    <a:pt x="285" y="50"/>
                  </a:cubicBezTo>
                  <a:cubicBezTo>
                    <a:pt x="237" y="22"/>
                    <a:pt x="194" y="6"/>
                    <a:pt x="158" y="2"/>
                  </a:cubicBezTo>
                  <a:cubicBezTo>
                    <a:pt x="150" y="1"/>
                    <a:pt x="142" y="0"/>
                    <a:pt x="13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4098;p60">
              <a:extLst>
                <a:ext uri="{FF2B5EF4-FFF2-40B4-BE49-F238E27FC236}">
                  <a16:creationId xmlns:a16="http://schemas.microsoft.com/office/drawing/2014/main" id="{495DAC1E-A3E9-D705-2813-ABBB3065629B}"/>
                </a:ext>
              </a:extLst>
            </p:cNvPr>
            <p:cNvSpPr/>
            <p:nvPr/>
          </p:nvSpPr>
          <p:spPr>
            <a:xfrm>
              <a:off x="5619421" y="2058891"/>
              <a:ext cx="29754" cy="56893"/>
            </a:xfrm>
            <a:custGeom>
              <a:avLst/>
              <a:gdLst/>
              <a:ahLst/>
              <a:cxnLst/>
              <a:rect l="l" t="t" r="r" b="b"/>
              <a:pathLst>
                <a:path w="387" h="740" extrusionOk="0">
                  <a:moveTo>
                    <a:pt x="87" y="0"/>
                  </a:moveTo>
                  <a:cubicBezTo>
                    <a:pt x="73" y="0"/>
                    <a:pt x="61" y="3"/>
                    <a:pt x="51" y="9"/>
                  </a:cubicBezTo>
                  <a:cubicBezTo>
                    <a:pt x="38" y="15"/>
                    <a:pt x="27" y="27"/>
                    <a:pt x="22" y="41"/>
                  </a:cubicBezTo>
                  <a:cubicBezTo>
                    <a:pt x="17" y="56"/>
                    <a:pt x="14" y="71"/>
                    <a:pt x="14" y="85"/>
                  </a:cubicBezTo>
                  <a:cubicBezTo>
                    <a:pt x="14" y="102"/>
                    <a:pt x="17" y="116"/>
                    <a:pt x="23" y="125"/>
                  </a:cubicBezTo>
                  <a:cubicBezTo>
                    <a:pt x="29" y="135"/>
                    <a:pt x="41" y="145"/>
                    <a:pt x="61" y="156"/>
                  </a:cubicBezTo>
                  <a:cubicBezTo>
                    <a:pt x="74" y="164"/>
                    <a:pt x="83" y="168"/>
                    <a:pt x="90" y="168"/>
                  </a:cubicBezTo>
                  <a:cubicBezTo>
                    <a:pt x="92" y="168"/>
                    <a:pt x="94" y="167"/>
                    <a:pt x="96" y="166"/>
                  </a:cubicBezTo>
                  <a:cubicBezTo>
                    <a:pt x="102" y="163"/>
                    <a:pt x="104" y="155"/>
                    <a:pt x="104" y="143"/>
                  </a:cubicBezTo>
                  <a:cubicBezTo>
                    <a:pt x="104" y="134"/>
                    <a:pt x="106" y="126"/>
                    <a:pt x="109" y="118"/>
                  </a:cubicBezTo>
                  <a:cubicBezTo>
                    <a:pt x="112" y="111"/>
                    <a:pt x="116" y="106"/>
                    <a:pt x="123" y="102"/>
                  </a:cubicBezTo>
                  <a:cubicBezTo>
                    <a:pt x="127" y="101"/>
                    <a:pt x="132" y="100"/>
                    <a:pt x="137" y="100"/>
                  </a:cubicBezTo>
                  <a:cubicBezTo>
                    <a:pt x="142" y="100"/>
                    <a:pt x="146" y="101"/>
                    <a:pt x="151" y="102"/>
                  </a:cubicBezTo>
                  <a:cubicBezTo>
                    <a:pt x="163" y="104"/>
                    <a:pt x="177" y="110"/>
                    <a:pt x="194" y="120"/>
                  </a:cubicBezTo>
                  <a:cubicBezTo>
                    <a:pt x="222" y="136"/>
                    <a:pt x="244" y="156"/>
                    <a:pt x="258" y="179"/>
                  </a:cubicBezTo>
                  <a:cubicBezTo>
                    <a:pt x="273" y="201"/>
                    <a:pt x="280" y="229"/>
                    <a:pt x="280" y="263"/>
                  </a:cubicBezTo>
                  <a:cubicBezTo>
                    <a:pt x="280" y="283"/>
                    <a:pt x="279" y="299"/>
                    <a:pt x="274" y="309"/>
                  </a:cubicBezTo>
                  <a:cubicBezTo>
                    <a:pt x="270" y="320"/>
                    <a:pt x="263" y="326"/>
                    <a:pt x="255" y="329"/>
                  </a:cubicBezTo>
                  <a:cubicBezTo>
                    <a:pt x="252" y="330"/>
                    <a:pt x="248" y="331"/>
                    <a:pt x="244" y="331"/>
                  </a:cubicBezTo>
                  <a:cubicBezTo>
                    <a:pt x="239" y="331"/>
                    <a:pt x="233" y="329"/>
                    <a:pt x="227" y="327"/>
                  </a:cubicBezTo>
                  <a:cubicBezTo>
                    <a:pt x="216" y="324"/>
                    <a:pt x="204" y="318"/>
                    <a:pt x="191" y="311"/>
                  </a:cubicBezTo>
                  <a:cubicBezTo>
                    <a:pt x="185" y="307"/>
                    <a:pt x="180" y="306"/>
                    <a:pt x="176" y="306"/>
                  </a:cubicBezTo>
                  <a:cubicBezTo>
                    <a:pt x="173" y="306"/>
                    <a:pt x="170" y="307"/>
                    <a:pt x="168" y="309"/>
                  </a:cubicBezTo>
                  <a:cubicBezTo>
                    <a:pt x="164" y="315"/>
                    <a:pt x="161" y="322"/>
                    <a:pt x="161" y="333"/>
                  </a:cubicBezTo>
                  <a:cubicBezTo>
                    <a:pt x="161" y="342"/>
                    <a:pt x="164" y="352"/>
                    <a:pt x="168" y="362"/>
                  </a:cubicBezTo>
                  <a:cubicBezTo>
                    <a:pt x="173" y="372"/>
                    <a:pt x="179" y="381"/>
                    <a:pt x="191" y="387"/>
                  </a:cubicBezTo>
                  <a:cubicBezTo>
                    <a:pt x="222" y="405"/>
                    <a:pt x="248" y="428"/>
                    <a:pt x="267" y="454"/>
                  </a:cubicBezTo>
                  <a:cubicBezTo>
                    <a:pt x="286" y="479"/>
                    <a:pt x="295" y="510"/>
                    <a:pt x="295" y="546"/>
                  </a:cubicBezTo>
                  <a:lnTo>
                    <a:pt x="295" y="564"/>
                  </a:lnTo>
                  <a:cubicBezTo>
                    <a:pt x="295" y="603"/>
                    <a:pt x="288" y="627"/>
                    <a:pt x="271" y="635"/>
                  </a:cubicBezTo>
                  <a:cubicBezTo>
                    <a:pt x="266" y="637"/>
                    <a:pt x="261" y="638"/>
                    <a:pt x="255" y="638"/>
                  </a:cubicBezTo>
                  <a:cubicBezTo>
                    <a:pt x="239" y="638"/>
                    <a:pt x="217" y="630"/>
                    <a:pt x="192" y="616"/>
                  </a:cubicBezTo>
                  <a:cubicBezTo>
                    <a:pt x="157" y="595"/>
                    <a:pt x="131" y="572"/>
                    <a:pt x="114" y="547"/>
                  </a:cubicBezTo>
                  <a:cubicBezTo>
                    <a:pt x="98" y="521"/>
                    <a:pt x="89" y="499"/>
                    <a:pt x="89" y="479"/>
                  </a:cubicBezTo>
                  <a:cubicBezTo>
                    <a:pt x="89" y="467"/>
                    <a:pt x="87" y="456"/>
                    <a:pt x="80" y="447"/>
                  </a:cubicBezTo>
                  <a:cubicBezTo>
                    <a:pt x="74" y="437"/>
                    <a:pt x="61" y="426"/>
                    <a:pt x="42" y="415"/>
                  </a:cubicBezTo>
                  <a:cubicBezTo>
                    <a:pt x="30" y="408"/>
                    <a:pt x="21" y="404"/>
                    <a:pt x="14" y="404"/>
                  </a:cubicBezTo>
                  <a:cubicBezTo>
                    <a:pt x="12" y="404"/>
                    <a:pt x="11" y="405"/>
                    <a:pt x="9" y="405"/>
                  </a:cubicBezTo>
                  <a:cubicBezTo>
                    <a:pt x="4" y="407"/>
                    <a:pt x="0" y="416"/>
                    <a:pt x="0" y="432"/>
                  </a:cubicBezTo>
                  <a:cubicBezTo>
                    <a:pt x="0" y="450"/>
                    <a:pt x="4" y="470"/>
                    <a:pt x="12" y="493"/>
                  </a:cubicBezTo>
                  <a:cubicBezTo>
                    <a:pt x="18" y="515"/>
                    <a:pt x="30" y="539"/>
                    <a:pt x="45" y="564"/>
                  </a:cubicBezTo>
                  <a:cubicBezTo>
                    <a:pt x="60" y="589"/>
                    <a:pt x="80" y="612"/>
                    <a:pt x="104" y="636"/>
                  </a:cubicBezTo>
                  <a:cubicBezTo>
                    <a:pt x="128" y="660"/>
                    <a:pt x="157" y="681"/>
                    <a:pt x="191" y="700"/>
                  </a:cubicBezTo>
                  <a:cubicBezTo>
                    <a:pt x="218" y="716"/>
                    <a:pt x="243" y="727"/>
                    <a:pt x="266" y="734"/>
                  </a:cubicBezTo>
                  <a:cubicBezTo>
                    <a:pt x="280" y="738"/>
                    <a:pt x="292" y="740"/>
                    <a:pt x="304" y="740"/>
                  </a:cubicBezTo>
                  <a:cubicBezTo>
                    <a:pt x="313" y="740"/>
                    <a:pt x="321" y="739"/>
                    <a:pt x="329" y="736"/>
                  </a:cubicBezTo>
                  <a:cubicBezTo>
                    <a:pt x="346" y="731"/>
                    <a:pt x="361" y="718"/>
                    <a:pt x="371" y="699"/>
                  </a:cubicBezTo>
                  <a:cubicBezTo>
                    <a:pt x="381" y="680"/>
                    <a:pt x="387" y="653"/>
                    <a:pt x="387" y="617"/>
                  </a:cubicBezTo>
                  <a:lnTo>
                    <a:pt x="387" y="600"/>
                  </a:lnTo>
                  <a:cubicBezTo>
                    <a:pt x="387" y="560"/>
                    <a:pt x="379" y="526"/>
                    <a:pt x="362" y="494"/>
                  </a:cubicBezTo>
                  <a:cubicBezTo>
                    <a:pt x="346" y="463"/>
                    <a:pt x="325" y="434"/>
                    <a:pt x="299" y="408"/>
                  </a:cubicBezTo>
                  <a:lnTo>
                    <a:pt x="299" y="408"/>
                  </a:lnTo>
                  <a:cubicBezTo>
                    <a:pt x="301" y="409"/>
                    <a:pt x="303" y="409"/>
                    <a:pt x="305" y="409"/>
                  </a:cubicBezTo>
                  <a:cubicBezTo>
                    <a:pt x="322" y="409"/>
                    <a:pt x="337" y="400"/>
                    <a:pt x="348" y="383"/>
                  </a:cubicBezTo>
                  <a:cubicBezTo>
                    <a:pt x="361" y="363"/>
                    <a:pt x="368" y="335"/>
                    <a:pt x="368" y="298"/>
                  </a:cubicBezTo>
                  <a:cubicBezTo>
                    <a:pt x="368" y="268"/>
                    <a:pt x="363" y="241"/>
                    <a:pt x="355" y="215"/>
                  </a:cubicBezTo>
                  <a:cubicBezTo>
                    <a:pt x="346" y="190"/>
                    <a:pt x="334" y="166"/>
                    <a:pt x="319" y="145"/>
                  </a:cubicBezTo>
                  <a:cubicBezTo>
                    <a:pt x="303" y="124"/>
                    <a:pt x="285" y="103"/>
                    <a:pt x="264" y="85"/>
                  </a:cubicBezTo>
                  <a:cubicBezTo>
                    <a:pt x="244" y="67"/>
                    <a:pt x="220" y="52"/>
                    <a:pt x="194" y="37"/>
                  </a:cubicBezTo>
                  <a:cubicBezTo>
                    <a:pt x="159" y="17"/>
                    <a:pt x="130" y="4"/>
                    <a:pt x="106" y="2"/>
                  </a:cubicBezTo>
                  <a:cubicBezTo>
                    <a:pt x="100" y="1"/>
                    <a:pt x="93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4099;p60">
              <a:extLst>
                <a:ext uri="{FF2B5EF4-FFF2-40B4-BE49-F238E27FC236}">
                  <a16:creationId xmlns:a16="http://schemas.microsoft.com/office/drawing/2014/main" id="{C9F5A740-586D-C6B2-6200-FB460AD64B1D}"/>
                </a:ext>
              </a:extLst>
            </p:cNvPr>
            <p:cNvSpPr/>
            <p:nvPr/>
          </p:nvSpPr>
          <p:spPr>
            <a:xfrm>
              <a:off x="5657783" y="2084876"/>
              <a:ext cx="39364" cy="52895"/>
            </a:xfrm>
            <a:custGeom>
              <a:avLst/>
              <a:gdLst/>
              <a:ahLst/>
              <a:cxnLst/>
              <a:rect l="l" t="t" r="r" b="b"/>
              <a:pathLst>
                <a:path w="512" h="688" extrusionOk="0">
                  <a:moveTo>
                    <a:pt x="215" y="253"/>
                  </a:moveTo>
                  <a:lnTo>
                    <a:pt x="316" y="310"/>
                  </a:lnTo>
                  <a:lnTo>
                    <a:pt x="294" y="423"/>
                  </a:lnTo>
                  <a:lnTo>
                    <a:pt x="196" y="366"/>
                  </a:lnTo>
                  <a:lnTo>
                    <a:pt x="215" y="253"/>
                  </a:lnTo>
                  <a:close/>
                  <a:moveTo>
                    <a:pt x="183" y="1"/>
                  </a:moveTo>
                  <a:cubicBezTo>
                    <a:pt x="176" y="1"/>
                    <a:pt x="171" y="3"/>
                    <a:pt x="170" y="9"/>
                  </a:cubicBezTo>
                  <a:lnTo>
                    <a:pt x="147" y="141"/>
                  </a:lnTo>
                  <a:lnTo>
                    <a:pt x="59" y="91"/>
                  </a:lnTo>
                  <a:cubicBezTo>
                    <a:pt x="54" y="88"/>
                    <a:pt x="50" y="87"/>
                    <a:pt x="47" y="87"/>
                  </a:cubicBezTo>
                  <a:cubicBezTo>
                    <a:pt x="44" y="87"/>
                    <a:pt x="42" y="88"/>
                    <a:pt x="40" y="90"/>
                  </a:cubicBezTo>
                  <a:cubicBezTo>
                    <a:pt x="35" y="94"/>
                    <a:pt x="33" y="102"/>
                    <a:pt x="33" y="112"/>
                  </a:cubicBezTo>
                  <a:cubicBezTo>
                    <a:pt x="33" y="123"/>
                    <a:pt x="35" y="132"/>
                    <a:pt x="40" y="141"/>
                  </a:cubicBezTo>
                  <a:cubicBezTo>
                    <a:pt x="44" y="150"/>
                    <a:pt x="51" y="158"/>
                    <a:pt x="60" y="163"/>
                  </a:cubicBezTo>
                  <a:lnTo>
                    <a:pt x="133" y="206"/>
                  </a:lnTo>
                  <a:lnTo>
                    <a:pt x="113" y="318"/>
                  </a:lnTo>
                  <a:lnTo>
                    <a:pt x="25" y="268"/>
                  </a:lnTo>
                  <a:cubicBezTo>
                    <a:pt x="22" y="265"/>
                    <a:pt x="18" y="264"/>
                    <a:pt x="15" y="264"/>
                  </a:cubicBezTo>
                  <a:cubicBezTo>
                    <a:pt x="12" y="264"/>
                    <a:pt x="9" y="265"/>
                    <a:pt x="7" y="268"/>
                  </a:cubicBezTo>
                  <a:cubicBezTo>
                    <a:pt x="3" y="272"/>
                    <a:pt x="0" y="279"/>
                    <a:pt x="0" y="289"/>
                  </a:cubicBezTo>
                  <a:cubicBezTo>
                    <a:pt x="0" y="299"/>
                    <a:pt x="3" y="309"/>
                    <a:pt x="7" y="319"/>
                  </a:cubicBezTo>
                  <a:cubicBezTo>
                    <a:pt x="12" y="328"/>
                    <a:pt x="18" y="335"/>
                    <a:pt x="27" y="341"/>
                  </a:cubicBezTo>
                  <a:lnTo>
                    <a:pt x="99" y="382"/>
                  </a:lnTo>
                  <a:lnTo>
                    <a:pt x="78" y="514"/>
                  </a:lnTo>
                  <a:cubicBezTo>
                    <a:pt x="78" y="527"/>
                    <a:pt x="82" y="538"/>
                    <a:pt x="91" y="549"/>
                  </a:cubicBezTo>
                  <a:cubicBezTo>
                    <a:pt x="100" y="560"/>
                    <a:pt x="111" y="569"/>
                    <a:pt x="122" y="576"/>
                  </a:cubicBezTo>
                  <a:cubicBezTo>
                    <a:pt x="129" y="581"/>
                    <a:pt x="135" y="583"/>
                    <a:pt x="143" y="583"/>
                  </a:cubicBezTo>
                  <a:cubicBezTo>
                    <a:pt x="151" y="583"/>
                    <a:pt x="156" y="579"/>
                    <a:pt x="157" y="573"/>
                  </a:cubicBezTo>
                  <a:lnTo>
                    <a:pt x="183" y="430"/>
                  </a:lnTo>
                  <a:lnTo>
                    <a:pt x="282" y="487"/>
                  </a:lnTo>
                  <a:lnTo>
                    <a:pt x="258" y="619"/>
                  </a:lnTo>
                  <a:cubicBezTo>
                    <a:pt x="258" y="630"/>
                    <a:pt x="263" y="643"/>
                    <a:pt x="272" y="654"/>
                  </a:cubicBezTo>
                  <a:cubicBezTo>
                    <a:pt x="281" y="665"/>
                    <a:pt x="291" y="674"/>
                    <a:pt x="302" y="681"/>
                  </a:cubicBezTo>
                  <a:cubicBezTo>
                    <a:pt x="310" y="685"/>
                    <a:pt x="318" y="688"/>
                    <a:pt x="326" y="688"/>
                  </a:cubicBezTo>
                  <a:cubicBezTo>
                    <a:pt x="332" y="688"/>
                    <a:pt x="337" y="684"/>
                    <a:pt x="338" y="679"/>
                  </a:cubicBezTo>
                  <a:lnTo>
                    <a:pt x="364" y="536"/>
                  </a:lnTo>
                  <a:lnTo>
                    <a:pt x="452" y="586"/>
                  </a:lnTo>
                  <a:cubicBezTo>
                    <a:pt x="455" y="588"/>
                    <a:pt x="459" y="589"/>
                    <a:pt x="462" y="589"/>
                  </a:cubicBezTo>
                  <a:cubicBezTo>
                    <a:pt x="465" y="589"/>
                    <a:pt x="468" y="588"/>
                    <a:pt x="471" y="586"/>
                  </a:cubicBezTo>
                  <a:cubicBezTo>
                    <a:pt x="477" y="583"/>
                    <a:pt x="479" y="576"/>
                    <a:pt x="479" y="566"/>
                  </a:cubicBezTo>
                  <a:cubicBezTo>
                    <a:pt x="479" y="555"/>
                    <a:pt x="477" y="545"/>
                    <a:pt x="470" y="534"/>
                  </a:cubicBezTo>
                  <a:cubicBezTo>
                    <a:pt x="464" y="524"/>
                    <a:pt x="457" y="516"/>
                    <a:pt x="450" y="512"/>
                  </a:cubicBezTo>
                  <a:lnTo>
                    <a:pt x="378" y="470"/>
                  </a:lnTo>
                  <a:lnTo>
                    <a:pt x="398" y="359"/>
                  </a:lnTo>
                  <a:lnTo>
                    <a:pt x="484" y="408"/>
                  </a:lnTo>
                  <a:cubicBezTo>
                    <a:pt x="488" y="411"/>
                    <a:pt x="492" y="412"/>
                    <a:pt x="495" y="412"/>
                  </a:cubicBezTo>
                  <a:cubicBezTo>
                    <a:pt x="498" y="412"/>
                    <a:pt x="501" y="411"/>
                    <a:pt x="504" y="409"/>
                  </a:cubicBezTo>
                  <a:cubicBezTo>
                    <a:pt x="508" y="405"/>
                    <a:pt x="512" y="398"/>
                    <a:pt x="512" y="388"/>
                  </a:cubicBezTo>
                  <a:cubicBezTo>
                    <a:pt x="512" y="378"/>
                    <a:pt x="508" y="368"/>
                    <a:pt x="502" y="358"/>
                  </a:cubicBezTo>
                  <a:cubicBezTo>
                    <a:pt x="497" y="347"/>
                    <a:pt x="490" y="341"/>
                    <a:pt x="483" y="336"/>
                  </a:cubicBezTo>
                  <a:lnTo>
                    <a:pt x="410" y="295"/>
                  </a:lnTo>
                  <a:lnTo>
                    <a:pt x="432" y="177"/>
                  </a:lnTo>
                  <a:cubicBezTo>
                    <a:pt x="430" y="164"/>
                    <a:pt x="426" y="152"/>
                    <a:pt x="418" y="140"/>
                  </a:cubicBezTo>
                  <a:cubicBezTo>
                    <a:pt x="410" y="130"/>
                    <a:pt x="400" y="121"/>
                    <a:pt x="389" y="116"/>
                  </a:cubicBezTo>
                  <a:cubicBezTo>
                    <a:pt x="381" y="110"/>
                    <a:pt x="373" y="108"/>
                    <a:pt x="365" y="107"/>
                  </a:cubicBezTo>
                  <a:cubicBezTo>
                    <a:pt x="364" y="106"/>
                    <a:pt x="363" y="106"/>
                    <a:pt x="362" y="106"/>
                  </a:cubicBezTo>
                  <a:cubicBezTo>
                    <a:pt x="356" y="106"/>
                    <a:pt x="354" y="109"/>
                    <a:pt x="353" y="114"/>
                  </a:cubicBezTo>
                  <a:lnTo>
                    <a:pt x="328" y="247"/>
                  </a:lnTo>
                  <a:lnTo>
                    <a:pt x="229" y="189"/>
                  </a:lnTo>
                  <a:lnTo>
                    <a:pt x="249" y="72"/>
                  </a:lnTo>
                  <a:cubicBezTo>
                    <a:pt x="249" y="59"/>
                    <a:pt x="245" y="47"/>
                    <a:pt x="237" y="36"/>
                  </a:cubicBezTo>
                  <a:cubicBezTo>
                    <a:pt x="229" y="25"/>
                    <a:pt x="219" y="16"/>
                    <a:pt x="207" y="10"/>
                  </a:cubicBezTo>
                  <a:cubicBezTo>
                    <a:pt x="198" y="5"/>
                    <a:pt x="191" y="2"/>
                    <a:pt x="18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4100;p60">
              <a:extLst>
                <a:ext uri="{FF2B5EF4-FFF2-40B4-BE49-F238E27FC236}">
                  <a16:creationId xmlns:a16="http://schemas.microsoft.com/office/drawing/2014/main" id="{4B54FE15-DBAD-5C7A-207F-8D1FFF78F314}"/>
                </a:ext>
              </a:extLst>
            </p:cNvPr>
            <p:cNvSpPr/>
            <p:nvPr/>
          </p:nvSpPr>
          <p:spPr>
            <a:xfrm>
              <a:off x="5705294" y="2108708"/>
              <a:ext cx="29754" cy="57662"/>
            </a:xfrm>
            <a:custGeom>
              <a:avLst/>
              <a:gdLst/>
              <a:ahLst/>
              <a:cxnLst/>
              <a:rect l="l" t="t" r="r" b="b"/>
              <a:pathLst>
                <a:path w="387" h="750" extrusionOk="0">
                  <a:moveTo>
                    <a:pt x="135" y="111"/>
                  </a:moveTo>
                  <a:cubicBezTo>
                    <a:pt x="149" y="111"/>
                    <a:pt x="165" y="115"/>
                    <a:pt x="184" y="123"/>
                  </a:cubicBezTo>
                  <a:lnTo>
                    <a:pt x="184" y="287"/>
                  </a:lnTo>
                  <a:cubicBezTo>
                    <a:pt x="173" y="277"/>
                    <a:pt x="162" y="266"/>
                    <a:pt x="151" y="256"/>
                  </a:cubicBezTo>
                  <a:cubicBezTo>
                    <a:pt x="141" y="245"/>
                    <a:pt x="132" y="233"/>
                    <a:pt x="125" y="223"/>
                  </a:cubicBezTo>
                  <a:cubicBezTo>
                    <a:pt x="118" y="212"/>
                    <a:pt x="112" y="201"/>
                    <a:pt x="107" y="188"/>
                  </a:cubicBezTo>
                  <a:cubicBezTo>
                    <a:pt x="103" y="177"/>
                    <a:pt x="102" y="165"/>
                    <a:pt x="102" y="152"/>
                  </a:cubicBezTo>
                  <a:cubicBezTo>
                    <a:pt x="102" y="129"/>
                    <a:pt x="110" y="115"/>
                    <a:pt x="124" y="112"/>
                  </a:cubicBezTo>
                  <a:cubicBezTo>
                    <a:pt x="128" y="111"/>
                    <a:pt x="131" y="111"/>
                    <a:pt x="135" y="111"/>
                  </a:cubicBezTo>
                  <a:close/>
                  <a:moveTo>
                    <a:pt x="225" y="429"/>
                  </a:moveTo>
                  <a:cubicBezTo>
                    <a:pt x="246" y="451"/>
                    <a:pt x="264" y="473"/>
                    <a:pt x="279" y="497"/>
                  </a:cubicBezTo>
                  <a:cubicBezTo>
                    <a:pt x="293" y="519"/>
                    <a:pt x="300" y="545"/>
                    <a:pt x="300" y="573"/>
                  </a:cubicBezTo>
                  <a:cubicBezTo>
                    <a:pt x="300" y="599"/>
                    <a:pt x="293" y="616"/>
                    <a:pt x="280" y="623"/>
                  </a:cubicBezTo>
                  <a:cubicBezTo>
                    <a:pt x="274" y="626"/>
                    <a:pt x="267" y="627"/>
                    <a:pt x="259" y="627"/>
                  </a:cubicBezTo>
                  <a:cubicBezTo>
                    <a:pt x="249" y="627"/>
                    <a:pt x="238" y="625"/>
                    <a:pt x="225" y="620"/>
                  </a:cubicBezTo>
                  <a:lnTo>
                    <a:pt x="225" y="429"/>
                  </a:lnTo>
                  <a:close/>
                  <a:moveTo>
                    <a:pt x="191" y="0"/>
                  </a:moveTo>
                  <a:cubicBezTo>
                    <a:pt x="189" y="0"/>
                    <a:pt x="187" y="1"/>
                    <a:pt x="185" y="1"/>
                  </a:cubicBezTo>
                  <a:cubicBezTo>
                    <a:pt x="181" y="3"/>
                    <a:pt x="178" y="6"/>
                    <a:pt x="178" y="12"/>
                  </a:cubicBezTo>
                  <a:lnTo>
                    <a:pt x="178" y="37"/>
                  </a:lnTo>
                  <a:cubicBezTo>
                    <a:pt x="158" y="28"/>
                    <a:pt x="138" y="22"/>
                    <a:pt x="119" y="17"/>
                  </a:cubicBezTo>
                  <a:cubicBezTo>
                    <a:pt x="109" y="15"/>
                    <a:pt x="100" y="14"/>
                    <a:pt x="91" y="14"/>
                  </a:cubicBezTo>
                  <a:cubicBezTo>
                    <a:pt x="82" y="14"/>
                    <a:pt x="74" y="15"/>
                    <a:pt x="67" y="17"/>
                  </a:cubicBezTo>
                  <a:cubicBezTo>
                    <a:pt x="51" y="23"/>
                    <a:pt x="39" y="32"/>
                    <a:pt x="30" y="46"/>
                  </a:cubicBezTo>
                  <a:cubicBezTo>
                    <a:pt x="21" y="61"/>
                    <a:pt x="15" y="83"/>
                    <a:pt x="15" y="112"/>
                  </a:cubicBezTo>
                  <a:cubicBezTo>
                    <a:pt x="15" y="140"/>
                    <a:pt x="21" y="167"/>
                    <a:pt x="30" y="192"/>
                  </a:cubicBezTo>
                  <a:cubicBezTo>
                    <a:pt x="40" y="217"/>
                    <a:pt x="52" y="240"/>
                    <a:pt x="68" y="263"/>
                  </a:cubicBezTo>
                  <a:cubicBezTo>
                    <a:pt x="84" y="285"/>
                    <a:pt x="101" y="305"/>
                    <a:pt x="120" y="326"/>
                  </a:cubicBezTo>
                  <a:cubicBezTo>
                    <a:pt x="140" y="345"/>
                    <a:pt x="159" y="364"/>
                    <a:pt x="178" y="383"/>
                  </a:cubicBezTo>
                  <a:lnTo>
                    <a:pt x="178" y="595"/>
                  </a:lnTo>
                  <a:cubicBezTo>
                    <a:pt x="157" y="580"/>
                    <a:pt x="139" y="566"/>
                    <a:pt x="124" y="550"/>
                  </a:cubicBezTo>
                  <a:cubicBezTo>
                    <a:pt x="110" y="533"/>
                    <a:pt x="97" y="518"/>
                    <a:pt x="87" y="504"/>
                  </a:cubicBezTo>
                  <a:cubicBezTo>
                    <a:pt x="77" y="489"/>
                    <a:pt x="68" y="477"/>
                    <a:pt x="60" y="467"/>
                  </a:cubicBezTo>
                  <a:cubicBezTo>
                    <a:pt x="53" y="455"/>
                    <a:pt x="47" y="448"/>
                    <a:pt x="40" y="444"/>
                  </a:cubicBezTo>
                  <a:cubicBezTo>
                    <a:pt x="36" y="441"/>
                    <a:pt x="32" y="440"/>
                    <a:pt x="28" y="440"/>
                  </a:cubicBezTo>
                  <a:cubicBezTo>
                    <a:pt x="27" y="440"/>
                    <a:pt x="26" y="440"/>
                    <a:pt x="24" y="441"/>
                  </a:cubicBezTo>
                  <a:cubicBezTo>
                    <a:pt x="20" y="441"/>
                    <a:pt x="15" y="443"/>
                    <a:pt x="12" y="445"/>
                  </a:cubicBezTo>
                  <a:cubicBezTo>
                    <a:pt x="7" y="448"/>
                    <a:pt x="5" y="453"/>
                    <a:pt x="3" y="458"/>
                  </a:cubicBezTo>
                  <a:cubicBezTo>
                    <a:pt x="0" y="462"/>
                    <a:pt x="0" y="468"/>
                    <a:pt x="0" y="473"/>
                  </a:cubicBezTo>
                  <a:cubicBezTo>
                    <a:pt x="0" y="483"/>
                    <a:pt x="4" y="498"/>
                    <a:pt x="13" y="515"/>
                  </a:cubicBezTo>
                  <a:cubicBezTo>
                    <a:pt x="22" y="533"/>
                    <a:pt x="33" y="551"/>
                    <a:pt x="49" y="571"/>
                  </a:cubicBezTo>
                  <a:cubicBezTo>
                    <a:pt x="65" y="590"/>
                    <a:pt x="84" y="610"/>
                    <a:pt x="105" y="630"/>
                  </a:cubicBezTo>
                  <a:cubicBezTo>
                    <a:pt x="128" y="649"/>
                    <a:pt x="151" y="667"/>
                    <a:pt x="178" y="682"/>
                  </a:cubicBezTo>
                  <a:lnTo>
                    <a:pt x="180" y="682"/>
                  </a:lnTo>
                  <a:lnTo>
                    <a:pt x="180" y="710"/>
                  </a:lnTo>
                  <a:cubicBezTo>
                    <a:pt x="180" y="715"/>
                    <a:pt x="182" y="722"/>
                    <a:pt x="186" y="729"/>
                  </a:cubicBezTo>
                  <a:cubicBezTo>
                    <a:pt x="191" y="736"/>
                    <a:pt x="196" y="741"/>
                    <a:pt x="204" y="746"/>
                  </a:cubicBezTo>
                  <a:cubicBezTo>
                    <a:pt x="209" y="748"/>
                    <a:pt x="213" y="750"/>
                    <a:pt x="217" y="750"/>
                  </a:cubicBezTo>
                  <a:cubicBezTo>
                    <a:pt x="219" y="750"/>
                    <a:pt x="220" y="749"/>
                    <a:pt x="221" y="749"/>
                  </a:cubicBezTo>
                  <a:cubicBezTo>
                    <a:pt x="227" y="748"/>
                    <a:pt x="230" y="746"/>
                    <a:pt x="230" y="740"/>
                  </a:cubicBezTo>
                  <a:lnTo>
                    <a:pt x="230" y="709"/>
                  </a:lnTo>
                  <a:cubicBezTo>
                    <a:pt x="257" y="721"/>
                    <a:pt x="281" y="727"/>
                    <a:pt x="303" y="727"/>
                  </a:cubicBezTo>
                  <a:cubicBezTo>
                    <a:pt x="317" y="727"/>
                    <a:pt x="331" y="724"/>
                    <a:pt x="343" y="718"/>
                  </a:cubicBezTo>
                  <a:cubicBezTo>
                    <a:pt x="372" y="704"/>
                    <a:pt x="387" y="669"/>
                    <a:pt x="387" y="613"/>
                  </a:cubicBezTo>
                  <a:cubicBezTo>
                    <a:pt x="387" y="582"/>
                    <a:pt x="381" y="554"/>
                    <a:pt x="372" y="527"/>
                  </a:cubicBezTo>
                  <a:cubicBezTo>
                    <a:pt x="363" y="501"/>
                    <a:pt x="351" y="477"/>
                    <a:pt x="336" y="454"/>
                  </a:cubicBezTo>
                  <a:cubicBezTo>
                    <a:pt x="321" y="430"/>
                    <a:pt x="305" y="409"/>
                    <a:pt x="286" y="389"/>
                  </a:cubicBezTo>
                  <a:cubicBezTo>
                    <a:pt x="267" y="369"/>
                    <a:pt x="248" y="349"/>
                    <a:pt x="230" y="331"/>
                  </a:cubicBezTo>
                  <a:lnTo>
                    <a:pt x="230" y="148"/>
                  </a:lnTo>
                  <a:cubicBezTo>
                    <a:pt x="245" y="158"/>
                    <a:pt x="257" y="168"/>
                    <a:pt x="268" y="178"/>
                  </a:cubicBezTo>
                  <a:cubicBezTo>
                    <a:pt x="280" y="187"/>
                    <a:pt x="289" y="196"/>
                    <a:pt x="297" y="205"/>
                  </a:cubicBezTo>
                  <a:cubicBezTo>
                    <a:pt x="305" y="213"/>
                    <a:pt x="311" y="221"/>
                    <a:pt x="317" y="228"/>
                  </a:cubicBezTo>
                  <a:cubicBezTo>
                    <a:pt x="323" y="233"/>
                    <a:pt x="328" y="238"/>
                    <a:pt x="333" y="241"/>
                  </a:cubicBezTo>
                  <a:cubicBezTo>
                    <a:pt x="339" y="245"/>
                    <a:pt x="345" y="246"/>
                    <a:pt x="350" y="246"/>
                  </a:cubicBezTo>
                  <a:cubicBezTo>
                    <a:pt x="354" y="245"/>
                    <a:pt x="359" y="242"/>
                    <a:pt x="362" y="239"/>
                  </a:cubicBezTo>
                  <a:cubicBezTo>
                    <a:pt x="364" y="236"/>
                    <a:pt x="368" y="231"/>
                    <a:pt x="369" y="226"/>
                  </a:cubicBezTo>
                  <a:cubicBezTo>
                    <a:pt x="370" y="220"/>
                    <a:pt x="371" y="215"/>
                    <a:pt x="371" y="211"/>
                  </a:cubicBezTo>
                  <a:cubicBezTo>
                    <a:pt x="371" y="201"/>
                    <a:pt x="366" y="188"/>
                    <a:pt x="356" y="175"/>
                  </a:cubicBezTo>
                  <a:cubicBezTo>
                    <a:pt x="347" y="161"/>
                    <a:pt x="336" y="148"/>
                    <a:pt x="323" y="134"/>
                  </a:cubicBezTo>
                  <a:cubicBezTo>
                    <a:pt x="308" y="122"/>
                    <a:pt x="292" y="108"/>
                    <a:pt x="276" y="96"/>
                  </a:cubicBezTo>
                  <a:cubicBezTo>
                    <a:pt x="259" y="84"/>
                    <a:pt x="244" y="74"/>
                    <a:pt x="229" y="66"/>
                  </a:cubicBezTo>
                  <a:lnTo>
                    <a:pt x="229" y="41"/>
                  </a:lnTo>
                  <a:cubicBezTo>
                    <a:pt x="229" y="35"/>
                    <a:pt x="227" y="30"/>
                    <a:pt x="221" y="22"/>
                  </a:cubicBezTo>
                  <a:cubicBezTo>
                    <a:pt x="216" y="14"/>
                    <a:pt x="210" y="9"/>
                    <a:pt x="204" y="5"/>
                  </a:cubicBezTo>
                  <a:cubicBezTo>
                    <a:pt x="199" y="2"/>
                    <a:pt x="195" y="0"/>
                    <a:pt x="19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4101;p60">
              <a:extLst>
                <a:ext uri="{FF2B5EF4-FFF2-40B4-BE49-F238E27FC236}">
                  <a16:creationId xmlns:a16="http://schemas.microsoft.com/office/drawing/2014/main" id="{3DB4996E-41DB-7F04-4A6D-6BAFEF76468C}"/>
                </a:ext>
              </a:extLst>
            </p:cNvPr>
            <p:cNvSpPr/>
            <p:nvPr/>
          </p:nvSpPr>
          <p:spPr>
            <a:xfrm>
              <a:off x="5743887" y="2128235"/>
              <a:ext cx="47206" cy="71578"/>
            </a:xfrm>
            <a:custGeom>
              <a:avLst/>
              <a:gdLst/>
              <a:ahLst/>
              <a:cxnLst/>
              <a:rect l="l" t="t" r="r" b="b"/>
              <a:pathLst>
                <a:path w="614" h="931" extrusionOk="0">
                  <a:moveTo>
                    <a:pt x="84" y="71"/>
                  </a:moveTo>
                  <a:cubicBezTo>
                    <a:pt x="93" y="71"/>
                    <a:pt x="104" y="75"/>
                    <a:pt x="117" y="82"/>
                  </a:cubicBezTo>
                  <a:cubicBezTo>
                    <a:pt x="134" y="92"/>
                    <a:pt x="147" y="103"/>
                    <a:pt x="156" y="118"/>
                  </a:cubicBezTo>
                  <a:cubicBezTo>
                    <a:pt x="166" y="131"/>
                    <a:pt x="171" y="148"/>
                    <a:pt x="171" y="166"/>
                  </a:cubicBezTo>
                  <a:lnTo>
                    <a:pt x="171" y="300"/>
                  </a:lnTo>
                  <a:cubicBezTo>
                    <a:pt x="171" y="319"/>
                    <a:pt x="166" y="330"/>
                    <a:pt x="156" y="332"/>
                  </a:cubicBezTo>
                  <a:cubicBezTo>
                    <a:pt x="154" y="333"/>
                    <a:pt x="151" y="333"/>
                    <a:pt x="149" y="333"/>
                  </a:cubicBezTo>
                  <a:cubicBezTo>
                    <a:pt x="140" y="333"/>
                    <a:pt x="129" y="329"/>
                    <a:pt x="117" y="322"/>
                  </a:cubicBezTo>
                  <a:cubicBezTo>
                    <a:pt x="101" y="313"/>
                    <a:pt x="87" y="300"/>
                    <a:pt x="78" y="287"/>
                  </a:cubicBezTo>
                  <a:cubicBezTo>
                    <a:pt x="68" y="273"/>
                    <a:pt x="64" y="256"/>
                    <a:pt x="64" y="238"/>
                  </a:cubicBezTo>
                  <a:lnTo>
                    <a:pt x="64" y="104"/>
                  </a:lnTo>
                  <a:cubicBezTo>
                    <a:pt x="64" y="85"/>
                    <a:pt x="68" y="75"/>
                    <a:pt x="78" y="72"/>
                  </a:cubicBezTo>
                  <a:cubicBezTo>
                    <a:pt x="80" y="71"/>
                    <a:pt x="82" y="71"/>
                    <a:pt x="84" y="71"/>
                  </a:cubicBezTo>
                  <a:close/>
                  <a:moveTo>
                    <a:pt x="48" y="1"/>
                  </a:moveTo>
                  <a:cubicBezTo>
                    <a:pt x="43" y="1"/>
                    <a:pt x="39" y="1"/>
                    <a:pt x="34" y="2"/>
                  </a:cubicBezTo>
                  <a:cubicBezTo>
                    <a:pt x="12" y="5"/>
                    <a:pt x="1" y="28"/>
                    <a:pt x="1" y="68"/>
                  </a:cubicBezTo>
                  <a:lnTo>
                    <a:pt x="1" y="201"/>
                  </a:lnTo>
                  <a:cubicBezTo>
                    <a:pt x="1" y="223"/>
                    <a:pt x="4" y="242"/>
                    <a:pt x="10" y="259"/>
                  </a:cubicBezTo>
                  <a:cubicBezTo>
                    <a:pt x="16" y="277"/>
                    <a:pt x="24" y="292"/>
                    <a:pt x="34" y="307"/>
                  </a:cubicBezTo>
                  <a:cubicBezTo>
                    <a:pt x="45" y="322"/>
                    <a:pt x="57" y="335"/>
                    <a:pt x="71" y="348"/>
                  </a:cubicBezTo>
                  <a:cubicBezTo>
                    <a:pt x="85" y="360"/>
                    <a:pt x="101" y="370"/>
                    <a:pt x="117" y="380"/>
                  </a:cubicBezTo>
                  <a:cubicBezTo>
                    <a:pt x="134" y="389"/>
                    <a:pt x="148" y="396"/>
                    <a:pt x="163" y="401"/>
                  </a:cubicBezTo>
                  <a:cubicBezTo>
                    <a:pt x="171" y="403"/>
                    <a:pt x="178" y="404"/>
                    <a:pt x="185" y="404"/>
                  </a:cubicBezTo>
                  <a:cubicBezTo>
                    <a:pt x="190" y="404"/>
                    <a:pt x="195" y="404"/>
                    <a:pt x="200" y="403"/>
                  </a:cubicBezTo>
                  <a:cubicBezTo>
                    <a:pt x="210" y="399"/>
                    <a:pt x="218" y="394"/>
                    <a:pt x="224" y="383"/>
                  </a:cubicBezTo>
                  <a:cubicBezTo>
                    <a:pt x="230" y="372"/>
                    <a:pt x="233" y="357"/>
                    <a:pt x="233" y="336"/>
                  </a:cubicBezTo>
                  <a:lnTo>
                    <a:pt x="233" y="202"/>
                  </a:lnTo>
                  <a:cubicBezTo>
                    <a:pt x="233" y="182"/>
                    <a:pt x="230" y="163"/>
                    <a:pt x="224" y="145"/>
                  </a:cubicBezTo>
                  <a:cubicBezTo>
                    <a:pt x="218" y="127"/>
                    <a:pt x="210" y="111"/>
                    <a:pt x="200" y="97"/>
                  </a:cubicBezTo>
                  <a:cubicBezTo>
                    <a:pt x="189" y="82"/>
                    <a:pt x="176" y="68"/>
                    <a:pt x="163" y="56"/>
                  </a:cubicBezTo>
                  <a:cubicBezTo>
                    <a:pt x="148" y="44"/>
                    <a:pt x="132" y="33"/>
                    <a:pt x="117" y="24"/>
                  </a:cubicBezTo>
                  <a:cubicBezTo>
                    <a:pt x="90" y="8"/>
                    <a:pt x="67" y="1"/>
                    <a:pt x="48" y="1"/>
                  </a:cubicBezTo>
                  <a:close/>
                  <a:moveTo>
                    <a:pt x="449" y="184"/>
                  </a:moveTo>
                  <a:cubicBezTo>
                    <a:pt x="444" y="184"/>
                    <a:pt x="440" y="185"/>
                    <a:pt x="438" y="190"/>
                  </a:cubicBezTo>
                  <a:lnTo>
                    <a:pt x="122" y="672"/>
                  </a:lnTo>
                  <a:cubicBezTo>
                    <a:pt x="120" y="675"/>
                    <a:pt x="119" y="679"/>
                    <a:pt x="119" y="683"/>
                  </a:cubicBezTo>
                  <a:cubicBezTo>
                    <a:pt x="119" y="692"/>
                    <a:pt x="122" y="701"/>
                    <a:pt x="128" y="712"/>
                  </a:cubicBezTo>
                  <a:cubicBezTo>
                    <a:pt x="135" y="723"/>
                    <a:pt x="143" y="730"/>
                    <a:pt x="153" y="736"/>
                  </a:cubicBezTo>
                  <a:cubicBezTo>
                    <a:pt x="158" y="741"/>
                    <a:pt x="164" y="742"/>
                    <a:pt x="170" y="742"/>
                  </a:cubicBezTo>
                  <a:cubicBezTo>
                    <a:pt x="174" y="742"/>
                    <a:pt x="179" y="740"/>
                    <a:pt x="182" y="736"/>
                  </a:cubicBezTo>
                  <a:lnTo>
                    <a:pt x="497" y="258"/>
                  </a:lnTo>
                  <a:cubicBezTo>
                    <a:pt x="498" y="254"/>
                    <a:pt x="500" y="250"/>
                    <a:pt x="500" y="244"/>
                  </a:cubicBezTo>
                  <a:cubicBezTo>
                    <a:pt x="500" y="234"/>
                    <a:pt x="496" y="224"/>
                    <a:pt x="488" y="213"/>
                  </a:cubicBezTo>
                  <a:cubicBezTo>
                    <a:pt x="480" y="201"/>
                    <a:pt x="473" y="193"/>
                    <a:pt x="464" y="189"/>
                  </a:cubicBezTo>
                  <a:cubicBezTo>
                    <a:pt x="459" y="185"/>
                    <a:pt x="453" y="184"/>
                    <a:pt x="449" y="184"/>
                  </a:cubicBezTo>
                  <a:close/>
                  <a:moveTo>
                    <a:pt x="465" y="597"/>
                  </a:moveTo>
                  <a:cubicBezTo>
                    <a:pt x="474" y="597"/>
                    <a:pt x="485" y="601"/>
                    <a:pt x="497" y="609"/>
                  </a:cubicBezTo>
                  <a:cubicBezTo>
                    <a:pt x="514" y="618"/>
                    <a:pt x="527" y="630"/>
                    <a:pt x="537" y="644"/>
                  </a:cubicBezTo>
                  <a:cubicBezTo>
                    <a:pt x="547" y="658"/>
                    <a:pt x="551" y="674"/>
                    <a:pt x="551" y="693"/>
                  </a:cubicBezTo>
                  <a:lnTo>
                    <a:pt x="551" y="826"/>
                  </a:lnTo>
                  <a:cubicBezTo>
                    <a:pt x="551" y="845"/>
                    <a:pt x="547" y="857"/>
                    <a:pt x="537" y="859"/>
                  </a:cubicBezTo>
                  <a:cubicBezTo>
                    <a:pt x="534" y="860"/>
                    <a:pt x="531" y="860"/>
                    <a:pt x="529" y="860"/>
                  </a:cubicBezTo>
                  <a:cubicBezTo>
                    <a:pt x="520" y="860"/>
                    <a:pt x="510" y="856"/>
                    <a:pt x="497" y="849"/>
                  </a:cubicBezTo>
                  <a:cubicBezTo>
                    <a:pt x="480" y="840"/>
                    <a:pt x="467" y="827"/>
                    <a:pt x="458" y="814"/>
                  </a:cubicBezTo>
                  <a:cubicBezTo>
                    <a:pt x="448" y="800"/>
                    <a:pt x="443" y="783"/>
                    <a:pt x="443" y="764"/>
                  </a:cubicBezTo>
                  <a:lnTo>
                    <a:pt x="443" y="631"/>
                  </a:lnTo>
                  <a:cubicBezTo>
                    <a:pt x="443" y="612"/>
                    <a:pt x="449" y="601"/>
                    <a:pt x="458" y="599"/>
                  </a:cubicBezTo>
                  <a:cubicBezTo>
                    <a:pt x="460" y="598"/>
                    <a:pt x="463" y="597"/>
                    <a:pt x="465" y="597"/>
                  </a:cubicBezTo>
                  <a:close/>
                  <a:moveTo>
                    <a:pt x="425" y="527"/>
                  </a:moveTo>
                  <a:cubicBezTo>
                    <a:pt x="421" y="527"/>
                    <a:pt x="418" y="527"/>
                    <a:pt x="414" y="528"/>
                  </a:cubicBezTo>
                  <a:cubicBezTo>
                    <a:pt x="393" y="532"/>
                    <a:pt x="381" y="555"/>
                    <a:pt x="381" y="594"/>
                  </a:cubicBezTo>
                  <a:lnTo>
                    <a:pt x="381" y="728"/>
                  </a:lnTo>
                  <a:cubicBezTo>
                    <a:pt x="381" y="749"/>
                    <a:pt x="385" y="768"/>
                    <a:pt x="390" y="786"/>
                  </a:cubicBezTo>
                  <a:cubicBezTo>
                    <a:pt x="396" y="804"/>
                    <a:pt x="404" y="819"/>
                    <a:pt x="415" y="834"/>
                  </a:cubicBezTo>
                  <a:cubicBezTo>
                    <a:pt x="425" y="849"/>
                    <a:pt x="438" y="862"/>
                    <a:pt x="451" y="875"/>
                  </a:cubicBezTo>
                  <a:cubicBezTo>
                    <a:pt x="465" y="886"/>
                    <a:pt x="480" y="897"/>
                    <a:pt x="497" y="906"/>
                  </a:cubicBezTo>
                  <a:cubicBezTo>
                    <a:pt x="513" y="916"/>
                    <a:pt x="529" y="923"/>
                    <a:pt x="542" y="926"/>
                  </a:cubicBezTo>
                  <a:cubicBezTo>
                    <a:pt x="552" y="929"/>
                    <a:pt x="561" y="931"/>
                    <a:pt x="569" y="931"/>
                  </a:cubicBezTo>
                  <a:cubicBezTo>
                    <a:pt x="572" y="931"/>
                    <a:pt x="576" y="931"/>
                    <a:pt x="579" y="930"/>
                  </a:cubicBezTo>
                  <a:cubicBezTo>
                    <a:pt x="590" y="926"/>
                    <a:pt x="599" y="920"/>
                    <a:pt x="604" y="910"/>
                  </a:cubicBezTo>
                  <a:cubicBezTo>
                    <a:pt x="610" y="898"/>
                    <a:pt x="613" y="883"/>
                    <a:pt x="613" y="862"/>
                  </a:cubicBezTo>
                  <a:lnTo>
                    <a:pt x="613" y="728"/>
                  </a:lnTo>
                  <a:cubicBezTo>
                    <a:pt x="613" y="708"/>
                    <a:pt x="610" y="689"/>
                    <a:pt x="604" y="672"/>
                  </a:cubicBezTo>
                  <a:cubicBezTo>
                    <a:pt x="599" y="654"/>
                    <a:pt x="590" y="638"/>
                    <a:pt x="579" y="624"/>
                  </a:cubicBezTo>
                  <a:cubicBezTo>
                    <a:pt x="569" y="609"/>
                    <a:pt x="557" y="595"/>
                    <a:pt x="542" y="583"/>
                  </a:cubicBezTo>
                  <a:cubicBezTo>
                    <a:pt x="529" y="571"/>
                    <a:pt x="513" y="560"/>
                    <a:pt x="497" y="550"/>
                  </a:cubicBezTo>
                  <a:cubicBezTo>
                    <a:pt x="469" y="534"/>
                    <a:pt x="446" y="527"/>
                    <a:pt x="425" y="52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4102;p60">
              <a:extLst>
                <a:ext uri="{FF2B5EF4-FFF2-40B4-BE49-F238E27FC236}">
                  <a16:creationId xmlns:a16="http://schemas.microsoft.com/office/drawing/2014/main" id="{C7066A65-0AF9-3A5B-00BF-1315581F3C51}"/>
                </a:ext>
              </a:extLst>
            </p:cNvPr>
            <p:cNvSpPr/>
            <p:nvPr/>
          </p:nvSpPr>
          <p:spPr>
            <a:xfrm>
              <a:off x="5799009" y="2184356"/>
              <a:ext cx="23142" cy="30830"/>
            </a:xfrm>
            <a:custGeom>
              <a:avLst/>
              <a:gdLst/>
              <a:ahLst/>
              <a:cxnLst/>
              <a:rect l="l" t="t" r="r" b="b"/>
              <a:pathLst>
                <a:path w="301" h="401" extrusionOk="0">
                  <a:moveTo>
                    <a:pt x="249" y="0"/>
                  </a:moveTo>
                  <a:cubicBezTo>
                    <a:pt x="248" y="0"/>
                    <a:pt x="247" y="0"/>
                    <a:pt x="246" y="0"/>
                  </a:cubicBezTo>
                  <a:lnTo>
                    <a:pt x="20" y="25"/>
                  </a:lnTo>
                  <a:cubicBezTo>
                    <a:pt x="13" y="26"/>
                    <a:pt x="9" y="30"/>
                    <a:pt x="5" y="34"/>
                  </a:cubicBezTo>
                  <a:cubicBezTo>
                    <a:pt x="2" y="40"/>
                    <a:pt x="1" y="46"/>
                    <a:pt x="1" y="51"/>
                  </a:cubicBezTo>
                  <a:cubicBezTo>
                    <a:pt x="1" y="57"/>
                    <a:pt x="2" y="65"/>
                    <a:pt x="5" y="74"/>
                  </a:cubicBezTo>
                  <a:cubicBezTo>
                    <a:pt x="9" y="82"/>
                    <a:pt x="13" y="91"/>
                    <a:pt x="20" y="98"/>
                  </a:cubicBezTo>
                  <a:lnTo>
                    <a:pt x="246" y="384"/>
                  </a:lnTo>
                  <a:cubicBezTo>
                    <a:pt x="249" y="389"/>
                    <a:pt x="253" y="392"/>
                    <a:pt x="259" y="396"/>
                  </a:cubicBezTo>
                  <a:cubicBezTo>
                    <a:pt x="265" y="399"/>
                    <a:pt x="271" y="400"/>
                    <a:pt x="277" y="400"/>
                  </a:cubicBezTo>
                  <a:cubicBezTo>
                    <a:pt x="280" y="400"/>
                    <a:pt x="284" y="400"/>
                    <a:pt x="287" y="399"/>
                  </a:cubicBezTo>
                  <a:cubicBezTo>
                    <a:pt x="296" y="396"/>
                    <a:pt x="301" y="388"/>
                    <a:pt x="301" y="375"/>
                  </a:cubicBezTo>
                  <a:cubicBezTo>
                    <a:pt x="301" y="362"/>
                    <a:pt x="296" y="351"/>
                    <a:pt x="287" y="342"/>
                  </a:cubicBezTo>
                  <a:lnTo>
                    <a:pt x="107" y="112"/>
                  </a:lnTo>
                  <a:lnTo>
                    <a:pt x="287" y="92"/>
                  </a:lnTo>
                  <a:cubicBezTo>
                    <a:pt x="296" y="91"/>
                    <a:pt x="301" y="85"/>
                    <a:pt x="301" y="74"/>
                  </a:cubicBezTo>
                  <a:cubicBezTo>
                    <a:pt x="301" y="60"/>
                    <a:pt x="296" y="48"/>
                    <a:pt x="287" y="33"/>
                  </a:cubicBezTo>
                  <a:cubicBezTo>
                    <a:pt x="277" y="20"/>
                    <a:pt x="268" y="10"/>
                    <a:pt x="259" y="4"/>
                  </a:cubicBezTo>
                  <a:cubicBezTo>
                    <a:pt x="255" y="1"/>
                    <a:pt x="251" y="0"/>
                    <a:pt x="24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4103;p60">
              <a:extLst>
                <a:ext uri="{FF2B5EF4-FFF2-40B4-BE49-F238E27FC236}">
                  <a16:creationId xmlns:a16="http://schemas.microsoft.com/office/drawing/2014/main" id="{49E43DF8-6CDE-C45E-8DFE-7146315DDF73}"/>
                </a:ext>
              </a:extLst>
            </p:cNvPr>
            <p:cNvSpPr/>
            <p:nvPr/>
          </p:nvSpPr>
          <p:spPr>
            <a:xfrm>
              <a:off x="5830375" y="2175823"/>
              <a:ext cx="32137" cy="59891"/>
            </a:xfrm>
            <a:custGeom>
              <a:avLst/>
              <a:gdLst/>
              <a:ahLst/>
              <a:cxnLst/>
              <a:rect l="l" t="t" r="r" b="b"/>
              <a:pathLst>
                <a:path w="418" h="779" extrusionOk="0">
                  <a:moveTo>
                    <a:pt x="18" y="0"/>
                  </a:moveTo>
                  <a:cubicBezTo>
                    <a:pt x="14" y="0"/>
                    <a:pt x="10" y="2"/>
                    <a:pt x="7" y="6"/>
                  </a:cubicBezTo>
                  <a:cubicBezTo>
                    <a:pt x="3" y="12"/>
                    <a:pt x="1" y="20"/>
                    <a:pt x="1" y="30"/>
                  </a:cubicBezTo>
                  <a:cubicBezTo>
                    <a:pt x="1" y="43"/>
                    <a:pt x="3" y="54"/>
                    <a:pt x="9" y="66"/>
                  </a:cubicBezTo>
                  <a:cubicBezTo>
                    <a:pt x="13" y="78"/>
                    <a:pt x="21" y="87"/>
                    <a:pt x="31" y="92"/>
                  </a:cubicBezTo>
                  <a:lnTo>
                    <a:pt x="164" y="169"/>
                  </a:lnTo>
                  <a:lnTo>
                    <a:pt x="164" y="711"/>
                  </a:lnTo>
                  <a:cubicBezTo>
                    <a:pt x="164" y="721"/>
                    <a:pt x="168" y="731"/>
                    <a:pt x="179" y="742"/>
                  </a:cubicBezTo>
                  <a:cubicBezTo>
                    <a:pt x="188" y="753"/>
                    <a:pt x="198" y="762"/>
                    <a:pt x="209" y="768"/>
                  </a:cubicBezTo>
                  <a:cubicBezTo>
                    <a:pt x="221" y="775"/>
                    <a:pt x="231" y="778"/>
                    <a:pt x="240" y="778"/>
                  </a:cubicBezTo>
                  <a:cubicBezTo>
                    <a:pt x="251" y="778"/>
                    <a:pt x="255" y="774"/>
                    <a:pt x="255" y="763"/>
                  </a:cubicBezTo>
                  <a:lnTo>
                    <a:pt x="255" y="222"/>
                  </a:lnTo>
                  <a:lnTo>
                    <a:pt x="388" y="298"/>
                  </a:lnTo>
                  <a:cubicBezTo>
                    <a:pt x="392" y="301"/>
                    <a:pt x="397" y="303"/>
                    <a:pt x="401" y="303"/>
                  </a:cubicBezTo>
                  <a:cubicBezTo>
                    <a:pt x="404" y="303"/>
                    <a:pt x="408" y="301"/>
                    <a:pt x="411" y="298"/>
                  </a:cubicBezTo>
                  <a:cubicBezTo>
                    <a:pt x="415" y="292"/>
                    <a:pt x="417" y="283"/>
                    <a:pt x="417" y="270"/>
                  </a:cubicBezTo>
                  <a:cubicBezTo>
                    <a:pt x="417" y="260"/>
                    <a:pt x="415" y="250"/>
                    <a:pt x="411" y="238"/>
                  </a:cubicBezTo>
                  <a:cubicBezTo>
                    <a:pt x="406" y="226"/>
                    <a:pt x="398" y="217"/>
                    <a:pt x="388" y="211"/>
                  </a:cubicBezTo>
                  <a:lnTo>
                    <a:pt x="31" y="5"/>
                  </a:lnTo>
                  <a:cubicBezTo>
                    <a:pt x="26" y="2"/>
                    <a:pt x="21" y="0"/>
                    <a:pt x="18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4104;p60">
              <a:extLst>
                <a:ext uri="{FF2B5EF4-FFF2-40B4-BE49-F238E27FC236}">
                  <a16:creationId xmlns:a16="http://schemas.microsoft.com/office/drawing/2014/main" id="{61B8A0E3-7685-1815-389E-862D8A0DB7A5}"/>
                </a:ext>
              </a:extLst>
            </p:cNvPr>
            <p:cNvSpPr/>
            <p:nvPr/>
          </p:nvSpPr>
          <p:spPr>
            <a:xfrm>
              <a:off x="5621112" y="2129158"/>
              <a:ext cx="29830" cy="57047"/>
            </a:xfrm>
            <a:custGeom>
              <a:avLst/>
              <a:gdLst/>
              <a:ahLst/>
              <a:cxnLst/>
              <a:rect l="l" t="t" r="r" b="b"/>
              <a:pathLst>
                <a:path w="388" h="742" extrusionOk="0">
                  <a:moveTo>
                    <a:pt x="133" y="357"/>
                  </a:moveTo>
                  <a:cubicBezTo>
                    <a:pt x="150" y="357"/>
                    <a:pt x="170" y="365"/>
                    <a:pt x="194" y="378"/>
                  </a:cubicBezTo>
                  <a:cubicBezTo>
                    <a:pt x="226" y="398"/>
                    <a:pt x="252" y="420"/>
                    <a:pt x="270" y="448"/>
                  </a:cubicBezTo>
                  <a:cubicBezTo>
                    <a:pt x="287" y="475"/>
                    <a:pt x="296" y="510"/>
                    <a:pt x="296" y="552"/>
                  </a:cubicBezTo>
                  <a:lnTo>
                    <a:pt x="296" y="566"/>
                  </a:lnTo>
                  <a:cubicBezTo>
                    <a:pt x="296" y="607"/>
                    <a:pt x="287" y="632"/>
                    <a:pt x="270" y="640"/>
                  </a:cubicBezTo>
                  <a:cubicBezTo>
                    <a:pt x="264" y="642"/>
                    <a:pt x="258" y="644"/>
                    <a:pt x="251" y="644"/>
                  </a:cubicBezTo>
                  <a:cubicBezTo>
                    <a:pt x="236" y="644"/>
                    <a:pt x="217" y="637"/>
                    <a:pt x="195" y="624"/>
                  </a:cubicBezTo>
                  <a:cubicBezTo>
                    <a:pt x="162" y="606"/>
                    <a:pt x="136" y="582"/>
                    <a:pt x="118" y="553"/>
                  </a:cubicBezTo>
                  <a:cubicBezTo>
                    <a:pt x="100" y="524"/>
                    <a:pt x="91" y="489"/>
                    <a:pt x="91" y="448"/>
                  </a:cubicBezTo>
                  <a:lnTo>
                    <a:pt x="91" y="425"/>
                  </a:lnTo>
                  <a:cubicBezTo>
                    <a:pt x="91" y="386"/>
                    <a:pt x="101" y="365"/>
                    <a:pt x="119" y="359"/>
                  </a:cubicBezTo>
                  <a:cubicBezTo>
                    <a:pt x="124" y="358"/>
                    <a:pt x="128" y="357"/>
                    <a:pt x="133" y="357"/>
                  </a:cubicBezTo>
                  <a:close/>
                  <a:moveTo>
                    <a:pt x="82" y="1"/>
                  </a:moveTo>
                  <a:cubicBezTo>
                    <a:pt x="73" y="1"/>
                    <a:pt x="65" y="2"/>
                    <a:pt x="57" y="5"/>
                  </a:cubicBezTo>
                  <a:cubicBezTo>
                    <a:pt x="40" y="10"/>
                    <a:pt x="26" y="24"/>
                    <a:pt x="16" y="43"/>
                  </a:cubicBezTo>
                  <a:cubicBezTo>
                    <a:pt x="5" y="63"/>
                    <a:pt x="1" y="91"/>
                    <a:pt x="1" y="128"/>
                  </a:cubicBezTo>
                  <a:lnTo>
                    <a:pt x="1" y="391"/>
                  </a:lnTo>
                  <a:cubicBezTo>
                    <a:pt x="1" y="428"/>
                    <a:pt x="5" y="462"/>
                    <a:pt x="16" y="493"/>
                  </a:cubicBezTo>
                  <a:cubicBezTo>
                    <a:pt x="26" y="525"/>
                    <a:pt x="39" y="553"/>
                    <a:pt x="57" y="579"/>
                  </a:cubicBezTo>
                  <a:cubicBezTo>
                    <a:pt x="74" y="605"/>
                    <a:pt x="94" y="628"/>
                    <a:pt x="118" y="649"/>
                  </a:cubicBezTo>
                  <a:cubicBezTo>
                    <a:pt x="142" y="670"/>
                    <a:pt x="166" y="688"/>
                    <a:pt x="195" y="704"/>
                  </a:cubicBezTo>
                  <a:cubicBezTo>
                    <a:pt x="222" y="720"/>
                    <a:pt x="246" y="731"/>
                    <a:pt x="270" y="737"/>
                  </a:cubicBezTo>
                  <a:cubicBezTo>
                    <a:pt x="282" y="740"/>
                    <a:pt x="294" y="742"/>
                    <a:pt x="304" y="742"/>
                  </a:cubicBezTo>
                  <a:cubicBezTo>
                    <a:pt x="314" y="742"/>
                    <a:pt x="323" y="740"/>
                    <a:pt x="331" y="738"/>
                  </a:cubicBezTo>
                  <a:cubicBezTo>
                    <a:pt x="349" y="731"/>
                    <a:pt x="362" y="718"/>
                    <a:pt x="373" y="698"/>
                  </a:cubicBezTo>
                  <a:cubicBezTo>
                    <a:pt x="383" y="678"/>
                    <a:pt x="387" y="650"/>
                    <a:pt x="387" y="614"/>
                  </a:cubicBezTo>
                  <a:lnTo>
                    <a:pt x="387" y="597"/>
                  </a:lnTo>
                  <a:cubicBezTo>
                    <a:pt x="387" y="562"/>
                    <a:pt x="383" y="530"/>
                    <a:pt x="374" y="501"/>
                  </a:cubicBezTo>
                  <a:cubicBezTo>
                    <a:pt x="365" y="472"/>
                    <a:pt x="351" y="446"/>
                    <a:pt x="335" y="422"/>
                  </a:cubicBezTo>
                  <a:cubicBezTo>
                    <a:pt x="320" y="399"/>
                    <a:pt x="300" y="378"/>
                    <a:pt x="280" y="360"/>
                  </a:cubicBezTo>
                  <a:cubicBezTo>
                    <a:pt x="259" y="342"/>
                    <a:pt x="236" y="326"/>
                    <a:pt x="212" y="312"/>
                  </a:cubicBezTo>
                  <a:cubicBezTo>
                    <a:pt x="188" y="298"/>
                    <a:pt x="165" y="289"/>
                    <a:pt x="144" y="284"/>
                  </a:cubicBezTo>
                  <a:cubicBezTo>
                    <a:pt x="138" y="283"/>
                    <a:pt x="133" y="282"/>
                    <a:pt x="128" y="282"/>
                  </a:cubicBezTo>
                  <a:cubicBezTo>
                    <a:pt x="114" y="282"/>
                    <a:pt x="102" y="286"/>
                    <a:pt x="91" y="294"/>
                  </a:cubicBezTo>
                  <a:lnTo>
                    <a:pt x="91" y="180"/>
                  </a:lnTo>
                  <a:cubicBezTo>
                    <a:pt x="91" y="140"/>
                    <a:pt x="100" y="116"/>
                    <a:pt x="118" y="108"/>
                  </a:cubicBezTo>
                  <a:cubicBezTo>
                    <a:pt x="124" y="105"/>
                    <a:pt x="131" y="104"/>
                    <a:pt x="138" y="104"/>
                  </a:cubicBezTo>
                  <a:cubicBezTo>
                    <a:pt x="154" y="104"/>
                    <a:pt x="173" y="111"/>
                    <a:pt x="196" y="124"/>
                  </a:cubicBezTo>
                  <a:cubicBezTo>
                    <a:pt x="209" y="132"/>
                    <a:pt x="223" y="141"/>
                    <a:pt x="235" y="152"/>
                  </a:cubicBezTo>
                  <a:cubicBezTo>
                    <a:pt x="248" y="162"/>
                    <a:pt x="258" y="175"/>
                    <a:pt x="267" y="186"/>
                  </a:cubicBezTo>
                  <a:cubicBezTo>
                    <a:pt x="276" y="198"/>
                    <a:pt x="282" y="211"/>
                    <a:pt x="288" y="224"/>
                  </a:cubicBezTo>
                  <a:cubicBezTo>
                    <a:pt x="294" y="237"/>
                    <a:pt x="297" y="250"/>
                    <a:pt x="297" y="262"/>
                  </a:cubicBezTo>
                  <a:cubicBezTo>
                    <a:pt x="297" y="277"/>
                    <a:pt x="302" y="289"/>
                    <a:pt x="311" y="300"/>
                  </a:cubicBezTo>
                  <a:cubicBezTo>
                    <a:pt x="321" y="310"/>
                    <a:pt x="331" y="319"/>
                    <a:pt x="344" y="326"/>
                  </a:cubicBezTo>
                  <a:cubicBezTo>
                    <a:pt x="355" y="333"/>
                    <a:pt x="365" y="336"/>
                    <a:pt x="371" y="336"/>
                  </a:cubicBezTo>
                  <a:cubicBezTo>
                    <a:pt x="373" y="336"/>
                    <a:pt x="375" y="336"/>
                    <a:pt x="376" y="336"/>
                  </a:cubicBezTo>
                  <a:cubicBezTo>
                    <a:pt x="384" y="335"/>
                    <a:pt x="387" y="326"/>
                    <a:pt x="387" y="310"/>
                  </a:cubicBezTo>
                  <a:cubicBezTo>
                    <a:pt x="387" y="291"/>
                    <a:pt x="383" y="269"/>
                    <a:pt x="375" y="246"/>
                  </a:cubicBezTo>
                  <a:cubicBezTo>
                    <a:pt x="368" y="223"/>
                    <a:pt x="356" y="199"/>
                    <a:pt x="341" y="175"/>
                  </a:cubicBezTo>
                  <a:cubicBezTo>
                    <a:pt x="325" y="150"/>
                    <a:pt x="305" y="126"/>
                    <a:pt x="281" y="103"/>
                  </a:cubicBezTo>
                  <a:cubicBezTo>
                    <a:pt x="258" y="80"/>
                    <a:pt x="230" y="59"/>
                    <a:pt x="198" y="41"/>
                  </a:cubicBezTo>
                  <a:cubicBezTo>
                    <a:pt x="170" y="24"/>
                    <a:pt x="144" y="14"/>
                    <a:pt x="120" y="7"/>
                  </a:cubicBezTo>
                  <a:cubicBezTo>
                    <a:pt x="107" y="3"/>
                    <a:pt x="94" y="1"/>
                    <a:pt x="8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4105;p60">
              <a:extLst>
                <a:ext uri="{FF2B5EF4-FFF2-40B4-BE49-F238E27FC236}">
                  <a16:creationId xmlns:a16="http://schemas.microsoft.com/office/drawing/2014/main" id="{E7CCD34A-CBA5-7E13-36D1-9F3B6B99E91E}"/>
                </a:ext>
              </a:extLst>
            </p:cNvPr>
            <p:cNvSpPr/>
            <p:nvPr/>
          </p:nvSpPr>
          <p:spPr>
            <a:xfrm>
              <a:off x="5659321" y="2146763"/>
              <a:ext cx="29754" cy="55202"/>
            </a:xfrm>
            <a:custGeom>
              <a:avLst/>
              <a:gdLst/>
              <a:ahLst/>
              <a:cxnLst/>
              <a:rect l="l" t="t" r="r" b="b"/>
              <a:pathLst>
                <a:path w="387" h="718" extrusionOk="0">
                  <a:moveTo>
                    <a:pt x="17" y="1"/>
                  </a:moveTo>
                  <a:cubicBezTo>
                    <a:pt x="16" y="1"/>
                    <a:pt x="14" y="1"/>
                    <a:pt x="13" y="1"/>
                  </a:cubicBezTo>
                  <a:cubicBezTo>
                    <a:pt x="5" y="3"/>
                    <a:pt x="1" y="8"/>
                    <a:pt x="1" y="15"/>
                  </a:cubicBezTo>
                  <a:lnTo>
                    <a:pt x="1" y="154"/>
                  </a:lnTo>
                  <a:cubicBezTo>
                    <a:pt x="1" y="163"/>
                    <a:pt x="5" y="173"/>
                    <a:pt x="14" y="184"/>
                  </a:cubicBezTo>
                  <a:cubicBezTo>
                    <a:pt x="23" y="196"/>
                    <a:pt x="33" y="205"/>
                    <a:pt x="46" y="211"/>
                  </a:cubicBezTo>
                  <a:cubicBezTo>
                    <a:pt x="55" y="217"/>
                    <a:pt x="65" y="221"/>
                    <a:pt x="74" y="221"/>
                  </a:cubicBezTo>
                  <a:cubicBezTo>
                    <a:pt x="75" y="221"/>
                    <a:pt x="76" y="221"/>
                    <a:pt x="77" y="220"/>
                  </a:cubicBezTo>
                  <a:cubicBezTo>
                    <a:pt x="87" y="220"/>
                    <a:pt x="92" y="216"/>
                    <a:pt x="92" y="207"/>
                  </a:cubicBezTo>
                  <a:lnTo>
                    <a:pt x="92" y="121"/>
                  </a:lnTo>
                  <a:lnTo>
                    <a:pt x="296" y="240"/>
                  </a:lnTo>
                  <a:lnTo>
                    <a:pt x="296" y="295"/>
                  </a:lnTo>
                  <a:lnTo>
                    <a:pt x="59" y="616"/>
                  </a:lnTo>
                  <a:cubicBezTo>
                    <a:pt x="56" y="619"/>
                    <a:pt x="55" y="625"/>
                    <a:pt x="55" y="631"/>
                  </a:cubicBezTo>
                  <a:cubicBezTo>
                    <a:pt x="55" y="645"/>
                    <a:pt x="60" y="660"/>
                    <a:pt x="73" y="675"/>
                  </a:cubicBezTo>
                  <a:cubicBezTo>
                    <a:pt x="84" y="691"/>
                    <a:pt x="97" y="702"/>
                    <a:pt x="111" y="711"/>
                  </a:cubicBezTo>
                  <a:cubicBezTo>
                    <a:pt x="118" y="715"/>
                    <a:pt x="124" y="717"/>
                    <a:pt x="128" y="717"/>
                  </a:cubicBezTo>
                  <a:cubicBezTo>
                    <a:pt x="133" y="717"/>
                    <a:pt x="136" y="716"/>
                    <a:pt x="139" y="712"/>
                  </a:cubicBezTo>
                  <a:lnTo>
                    <a:pt x="370" y="376"/>
                  </a:lnTo>
                  <a:cubicBezTo>
                    <a:pt x="374" y="370"/>
                    <a:pt x="379" y="363"/>
                    <a:pt x="381" y="355"/>
                  </a:cubicBezTo>
                  <a:cubicBezTo>
                    <a:pt x="385" y="348"/>
                    <a:pt x="387" y="340"/>
                    <a:pt x="387" y="332"/>
                  </a:cubicBezTo>
                  <a:lnTo>
                    <a:pt x="387" y="238"/>
                  </a:lnTo>
                  <a:cubicBezTo>
                    <a:pt x="387" y="231"/>
                    <a:pt x="382" y="221"/>
                    <a:pt x="373" y="209"/>
                  </a:cubicBezTo>
                  <a:cubicBezTo>
                    <a:pt x="364" y="198"/>
                    <a:pt x="355" y="189"/>
                    <a:pt x="346" y="183"/>
                  </a:cubicBezTo>
                  <a:lnTo>
                    <a:pt x="41" y="8"/>
                  </a:lnTo>
                  <a:cubicBezTo>
                    <a:pt x="33" y="3"/>
                    <a:pt x="25" y="1"/>
                    <a:pt x="1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4106;p60">
              <a:extLst>
                <a:ext uri="{FF2B5EF4-FFF2-40B4-BE49-F238E27FC236}">
                  <a16:creationId xmlns:a16="http://schemas.microsoft.com/office/drawing/2014/main" id="{C1245C14-E834-E23A-2309-FD8F992508C4}"/>
                </a:ext>
              </a:extLst>
            </p:cNvPr>
            <p:cNvSpPr/>
            <p:nvPr/>
          </p:nvSpPr>
          <p:spPr>
            <a:xfrm>
              <a:off x="5696914" y="2172902"/>
              <a:ext cx="29754" cy="57277"/>
            </a:xfrm>
            <a:custGeom>
              <a:avLst/>
              <a:gdLst/>
              <a:ahLst/>
              <a:cxnLst/>
              <a:rect l="l" t="t" r="r" b="b"/>
              <a:pathLst>
                <a:path w="387" h="745" extrusionOk="0">
                  <a:moveTo>
                    <a:pt x="142" y="100"/>
                  </a:moveTo>
                  <a:cubicBezTo>
                    <a:pt x="155" y="100"/>
                    <a:pt x="173" y="106"/>
                    <a:pt x="194" y="118"/>
                  </a:cubicBezTo>
                  <a:cubicBezTo>
                    <a:pt x="222" y="134"/>
                    <a:pt x="242" y="153"/>
                    <a:pt x="258" y="175"/>
                  </a:cubicBezTo>
                  <a:cubicBezTo>
                    <a:pt x="273" y="198"/>
                    <a:pt x="281" y="225"/>
                    <a:pt x="281" y="258"/>
                  </a:cubicBezTo>
                  <a:cubicBezTo>
                    <a:pt x="281" y="290"/>
                    <a:pt x="273" y="309"/>
                    <a:pt x="258" y="315"/>
                  </a:cubicBezTo>
                  <a:cubicBezTo>
                    <a:pt x="254" y="316"/>
                    <a:pt x="250" y="317"/>
                    <a:pt x="245" y="317"/>
                  </a:cubicBezTo>
                  <a:cubicBezTo>
                    <a:pt x="231" y="317"/>
                    <a:pt x="214" y="311"/>
                    <a:pt x="194" y="299"/>
                  </a:cubicBezTo>
                  <a:cubicBezTo>
                    <a:pt x="167" y="284"/>
                    <a:pt x="146" y="264"/>
                    <a:pt x="131" y="241"/>
                  </a:cubicBezTo>
                  <a:cubicBezTo>
                    <a:pt x="115" y="218"/>
                    <a:pt x="108" y="191"/>
                    <a:pt x="108" y="159"/>
                  </a:cubicBezTo>
                  <a:cubicBezTo>
                    <a:pt x="108" y="126"/>
                    <a:pt x="115" y="107"/>
                    <a:pt x="131" y="101"/>
                  </a:cubicBezTo>
                  <a:cubicBezTo>
                    <a:pt x="134" y="100"/>
                    <a:pt x="138" y="100"/>
                    <a:pt x="142" y="100"/>
                  </a:cubicBezTo>
                  <a:close/>
                  <a:moveTo>
                    <a:pt x="136" y="359"/>
                  </a:moveTo>
                  <a:cubicBezTo>
                    <a:pt x="152" y="359"/>
                    <a:pt x="172" y="366"/>
                    <a:pt x="194" y="379"/>
                  </a:cubicBezTo>
                  <a:cubicBezTo>
                    <a:pt x="227" y="397"/>
                    <a:pt x="251" y="421"/>
                    <a:pt x="269" y="449"/>
                  </a:cubicBezTo>
                  <a:cubicBezTo>
                    <a:pt x="286" y="477"/>
                    <a:pt x="295" y="511"/>
                    <a:pt x="295" y="550"/>
                  </a:cubicBezTo>
                  <a:lnTo>
                    <a:pt x="295" y="566"/>
                  </a:lnTo>
                  <a:cubicBezTo>
                    <a:pt x="295" y="607"/>
                    <a:pt x="286" y="630"/>
                    <a:pt x="269" y="639"/>
                  </a:cubicBezTo>
                  <a:cubicBezTo>
                    <a:pt x="264" y="642"/>
                    <a:pt x="257" y="644"/>
                    <a:pt x="250" y="644"/>
                  </a:cubicBezTo>
                  <a:cubicBezTo>
                    <a:pt x="235" y="644"/>
                    <a:pt x="216" y="637"/>
                    <a:pt x="194" y="625"/>
                  </a:cubicBezTo>
                  <a:cubicBezTo>
                    <a:pt x="162" y="607"/>
                    <a:pt x="138" y="582"/>
                    <a:pt x="120" y="553"/>
                  </a:cubicBezTo>
                  <a:cubicBezTo>
                    <a:pt x="100" y="523"/>
                    <a:pt x="91" y="490"/>
                    <a:pt x="91" y="449"/>
                  </a:cubicBezTo>
                  <a:lnTo>
                    <a:pt x="91" y="432"/>
                  </a:lnTo>
                  <a:cubicBezTo>
                    <a:pt x="91" y="394"/>
                    <a:pt x="100" y="370"/>
                    <a:pt x="118" y="362"/>
                  </a:cubicBezTo>
                  <a:cubicBezTo>
                    <a:pt x="124" y="360"/>
                    <a:pt x="130" y="359"/>
                    <a:pt x="136" y="359"/>
                  </a:cubicBezTo>
                  <a:close/>
                  <a:moveTo>
                    <a:pt x="87" y="0"/>
                  </a:moveTo>
                  <a:cubicBezTo>
                    <a:pt x="81" y="0"/>
                    <a:pt x="75" y="1"/>
                    <a:pt x="70" y="2"/>
                  </a:cubicBezTo>
                  <a:cubicBezTo>
                    <a:pt x="54" y="6"/>
                    <a:pt x="42" y="15"/>
                    <a:pt x="33" y="30"/>
                  </a:cubicBezTo>
                  <a:cubicBezTo>
                    <a:pt x="24" y="46"/>
                    <a:pt x="19" y="67"/>
                    <a:pt x="19" y="97"/>
                  </a:cubicBezTo>
                  <a:cubicBezTo>
                    <a:pt x="19" y="135"/>
                    <a:pt x="27" y="170"/>
                    <a:pt x="42" y="201"/>
                  </a:cubicBezTo>
                  <a:cubicBezTo>
                    <a:pt x="57" y="233"/>
                    <a:pt x="76" y="260"/>
                    <a:pt x="99" y="284"/>
                  </a:cubicBezTo>
                  <a:cubicBezTo>
                    <a:pt x="92" y="282"/>
                    <a:pt x="85" y="281"/>
                    <a:pt x="78" y="281"/>
                  </a:cubicBezTo>
                  <a:cubicBezTo>
                    <a:pt x="58" y="281"/>
                    <a:pt x="41" y="288"/>
                    <a:pt x="27" y="300"/>
                  </a:cubicBezTo>
                  <a:cubicBezTo>
                    <a:pt x="9" y="316"/>
                    <a:pt x="0" y="349"/>
                    <a:pt x="0" y="395"/>
                  </a:cubicBezTo>
                  <a:lnTo>
                    <a:pt x="0" y="406"/>
                  </a:lnTo>
                  <a:cubicBezTo>
                    <a:pt x="0" y="440"/>
                    <a:pt x="6" y="472"/>
                    <a:pt x="16" y="501"/>
                  </a:cubicBezTo>
                  <a:cubicBezTo>
                    <a:pt x="26" y="530"/>
                    <a:pt x="40" y="557"/>
                    <a:pt x="57" y="582"/>
                  </a:cubicBezTo>
                  <a:cubicBezTo>
                    <a:pt x="75" y="608"/>
                    <a:pt x="95" y="630"/>
                    <a:pt x="118" y="651"/>
                  </a:cubicBezTo>
                  <a:cubicBezTo>
                    <a:pt x="142" y="671"/>
                    <a:pt x="167" y="689"/>
                    <a:pt x="194" y="705"/>
                  </a:cubicBezTo>
                  <a:cubicBezTo>
                    <a:pt x="221" y="719"/>
                    <a:pt x="246" y="731"/>
                    <a:pt x="269" y="738"/>
                  </a:cubicBezTo>
                  <a:cubicBezTo>
                    <a:pt x="283" y="742"/>
                    <a:pt x="295" y="744"/>
                    <a:pt x="306" y="744"/>
                  </a:cubicBezTo>
                  <a:cubicBezTo>
                    <a:pt x="315" y="744"/>
                    <a:pt x="323" y="743"/>
                    <a:pt x="330" y="741"/>
                  </a:cubicBezTo>
                  <a:cubicBezTo>
                    <a:pt x="348" y="735"/>
                    <a:pt x="362" y="724"/>
                    <a:pt x="372" y="707"/>
                  </a:cubicBezTo>
                  <a:cubicBezTo>
                    <a:pt x="382" y="689"/>
                    <a:pt x="386" y="663"/>
                    <a:pt x="386" y="629"/>
                  </a:cubicBezTo>
                  <a:lnTo>
                    <a:pt x="386" y="618"/>
                  </a:lnTo>
                  <a:cubicBezTo>
                    <a:pt x="386" y="572"/>
                    <a:pt x="377" y="529"/>
                    <a:pt x="359" y="492"/>
                  </a:cubicBezTo>
                  <a:cubicBezTo>
                    <a:pt x="341" y="455"/>
                    <a:pt x="318" y="421"/>
                    <a:pt x="287" y="393"/>
                  </a:cubicBezTo>
                  <a:lnTo>
                    <a:pt x="287" y="393"/>
                  </a:lnTo>
                  <a:cubicBezTo>
                    <a:pt x="293" y="394"/>
                    <a:pt x="298" y="394"/>
                    <a:pt x="303" y="394"/>
                  </a:cubicBezTo>
                  <a:cubicBezTo>
                    <a:pt x="321" y="394"/>
                    <a:pt x="335" y="388"/>
                    <a:pt x="346" y="377"/>
                  </a:cubicBezTo>
                  <a:cubicBezTo>
                    <a:pt x="362" y="363"/>
                    <a:pt x="368" y="336"/>
                    <a:pt x="368" y="298"/>
                  </a:cubicBezTo>
                  <a:cubicBezTo>
                    <a:pt x="368" y="269"/>
                    <a:pt x="364" y="242"/>
                    <a:pt x="355" y="217"/>
                  </a:cubicBezTo>
                  <a:cubicBezTo>
                    <a:pt x="346" y="191"/>
                    <a:pt x="335" y="168"/>
                    <a:pt x="319" y="146"/>
                  </a:cubicBezTo>
                  <a:cubicBezTo>
                    <a:pt x="303" y="125"/>
                    <a:pt x="285" y="106"/>
                    <a:pt x="264" y="88"/>
                  </a:cubicBezTo>
                  <a:cubicBezTo>
                    <a:pt x="242" y="70"/>
                    <a:pt x="220" y="53"/>
                    <a:pt x="194" y="38"/>
                  </a:cubicBezTo>
                  <a:cubicBezTo>
                    <a:pt x="169" y="23"/>
                    <a:pt x="146" y="13"/>
                    <a:pt x="124" y="6"/>
                  </a:cubicBezTo>
                  <a:cubicBezTo>
                    <a:pt x="111" y="2"/>
                    <a:pt x="99" y="0"/>
                    <a:pt x="8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4107;p60">
              <a:extLst>
                <a:ext uri="{FF2B5EF4-FFF2-40B4-BE49-F238E27FC236}">
                  <a16:creationId xmlns:a16="http://schemas.microsoft.com/office/drawing/2014/main" id="{484D0F15-6CCA-B16B-416E-A2DFE0E326DC}"/>
                </a:ext>
              </a:extLst>
            </p:cNvPr>
            <p:cNvSpPr/>
            <p:nvPr/>
          </p:nvSpPr>
          <p:spPr>
            <a:xfrm>
              <a:off x="5735046" y="2216645"/>
              <a:ext cx="25833" cy="28293"/>
            </a:xfrm>
            <a:custGeom>
              <a:avLst/>
              <a:gdLst/>
              <a:ahLst/>
              <a:cxnLst/>
              <a:rect l="l" t="t" r="r" b="b"/>
              <a:pathLst>
                <a:path w="336" h="368" extrusionOk="0">
                  <a:moveTo>
                    <a:pt x="147" y="1"/>
                  </a:moveTo>
                  <a:cubicBezTo>
                    <a:pt x="144" y="1"/>
                    <a:pt x="142" y="1"/>
                    <a:pt x="140" y="2"/>
                  </a:cubicBezTo>
                  <a:cubicBezTo>
                    <a:pt x="134" y="4"/>
                    <a:pt x="129" y="8"/>
                    <a:pt x="129" y="17"/>
                  </a:cubicBezTo>
                  <a:lnTo>
                    <a:pt x="129" y="121"/>
                  </a:lnTo>
                  <a:lnTo>
                    <a:pt x="30" y="64"/>
                  </a:lnTo>
                  <a:cubicBezTo>
                    <a:pt x="26" y="61"/>
                    <a:pt x="22" y="60"/>
                    <a:pt x="18" y="60"/>
                  </a:cubicBezTo>
                  <a:cubicBezTo>
                    <a:pt x="15" y="60"/>
                    <a:pt x="12" y="61"/>
                    <a:pt x="9" y="64"/>
                  </a:cubicBezTo>
                  <a:cubicBezTo>
                    <a:pt x="3" y="68"/>
                    <a:pt x="1" y="76"/>
                    <a:pt x="1" y="87"/>
                  </a:cubicBezTo>
                  <a:cubicBezTo>
                    <a:pt x="1" y="100"/>
                    <a:pt x="3" y="111"/>
                    <a:pt x="9" y="121"/>
                  </a:cubicBezTo>
                  <a:cubicBezTo>
                    <a:pt x="14" y="131"/>
                    <a:pt x="21" y="139"/>
                    <a:pt x="30" y="145"/>
                  </a:cubicBezTo>
                  <a:lnTo>
                    <a:pt x="129" y="202"/>
                  </a:lnTo>
                  <a:lnTo>
                    <a:pt x="129" y="307"/>
                  </a:lnTo>
                  <a:cubicBezTo>
                    <a:pt x="129" y="316"/>
                    <a:pt x="134" y="325"/>
                    <a:pt x="140" y="335"/>
                  </a:cubicBezTo>
                  <a:cubicBezTo>
                    <a:pt x="148" y="345"/>
                    <a:pt x="157" y="353"/>
                    <a:pt x="169" y="360"/>
                  </a:cubicBezTo>
                  <a:cubicBezTo>
                    <a:pt x="177" y="365"/>
                    <a:pt x="184" y="367"/>
                    <a:pt x="190" y="367"/>
                  </a:cubicBezTo>
                  <a:cubicBezTo>
                    <a:pt x="192" y="367"/>
                    <a:pt x="194" y="367"/>
                    <a:pt x="196" y="366"/>
                  </a:cubicBezTo>
                  <a:cubicBezTo>
                    <a:pt x="202" y="365"/>
                    <a:pt x="206" y="360"/>
                    <a:pt x="206" y="351"/>
                  </a:cubicBezTo>
                  <a:lnTo>
                    <a:pt x="206" y="246"/>
                  </a:lnTo>
                  <a:lnTo>
                    <a:pt x="305" y="303"/>
                  </a:lnTo>
                  <a:cubicBezTo>
                    <a:pt x="309" y="306"/>
                    <a:pt x="313" y="307"/>
                    <a:pt x="317" y="307"/>
                  </a:cubicBezTo>
                  <a:cubicBezTo>
                    <a:pt x="321" y="307"/>
                    <a:pt x="324" y="306"/>
                    <a:pt x="326" y="305"/>
                  </a:cubicBezTo>
                  <a:cubicBezTo>
                    <a:pt x="332" y="301"/>
                    <a:pt x="335" y="293"/>
                    <a:pt x="335" y="281"/>
                  </a:cubicBezTo>
                  <a:cubicBezTo>
                    <a:pt x="335" y="270"/>
                    <a:pt x="332" y="258"/>
                    <a:pt x="326" y="247"/>
                  </a:cubicBezTo>
                  <a:cubicBezTo>
                    <a:pt x="320" y="236"/>
                    <a:pt x="313" y="227"/>
                    <a:pt x="305" y="222"/>
                  </a:cubicBezTo>
                  <a:lnTo>
                    <a:pt x="206" y="166"/>
                  </a:lnTo>
                  <a:lnTo>
                    <a:pt x="206" y="61"/>
                  </a:lnTo>
                  <a:cubicBezTo>
                    <a:pt x="206" y="53"/>
                    <a:pt x="202" y="43"/>
                    <a:pt x="196" y="33"/>
                  </a:cubicBezTo>
                  <a:cubicBezTo>
                    <a:pt x="189" y="23"/>
                    <a:pt x="180" y="15"/>
                    <a:pt x="169" y="8"/>
                  </a:cubicBezTo>
                  <a:cubicBezTo>
                    <a:pt x="160" y="3"/>
                    <a:pt x="153" y="1"/>
                    <a:pt x="1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4108;p60">
              <a:extLst>
                <a:ext uri="{FF2B5EF4-FFF2-40B4-BE49-F238E27FC236}">
                  <a16:creationId xmlns:a16="http://schemas.microsoft.com/office/drawing/2014/main" id="{7E380948-7DED-2C51-F792-2AC3B257EC94}"/>
                </a:ext>
              </a:extLst>
            </p:cNvPr>
            <p:cNvSpPr/>
            <p:nvPr/>
          </p:nvSpPr>
          <p:spPr>
            <a:xfrm>
              <a:off x="5767719" y="2209803"/>
              <a:ext cx="35289" cy="60045"/>
            </a:xfrm>
            <a:custGeom>
              <a:avLst/>
              <a:gdLst/>
              <a:ahLst/>
              <a:cxnLst/>
              <a:rect l="l" t="t" r="r" b="b"/>
              <a:pathLst>
                <a:path w="459" h="781" extrusionOk="0">
                  <a:moveTo>
                    <a:pt x="21" y="1"/>
                  </a:moveTo>
                  <a:cubicBezTo>
                    <a:pt x="15" y="1"/>
                    <a:pt x="9" y="2"/>
                    <a:pt x="6" y="5"/>
                  </a:cubicBezTo>
                  <a:cubicBezTo>
                    <a:pt x="3" y="7"/>
                    <a:pt x="0" y="12"/>
                    <a:pt x="0" y="17"/>
                  </a:cubicBezTo>
                  <a:cubicBezTo>
                    <a:pt x="0" y="22"/>
                    <a:pt x="1" y="28"/>
                    <a:pt x="4" y="33"/>
                  </a:cubicBezTo>
                  <a:cubicBezTo>
                    <a:pt x="4" y="33"/>
                    <a:pt x="182" y="474"/>
                    <a:pt x="185" y="485"/>
                  </a:cubicBezTo>
                  <a:lnTo>
                    <a:pt x="185" y="713"/>
                  </a:lnTo>
                  <a:cubicBezTo>
                    <a:pt x="185" y="723"/>
                    <a:pt x="190" y="734"/>
                    <a:pt x="199" y="745"/>
                  </a:cubicBezTo>
                  <a:cubicBezTo>
                    <a:pt x="209" y="756"/>
                    <a:pt x="219" y="764"/>
                    <a:pt x="230" y="771"/>
                  </a:cubicBezTo>
                  <a:cubicBezTo>
                    <a:pt x="241" y="778"/>
                    <a:pt x="253" y="781"/>
                    <a:pt x="262" y="781"/>
                  </a:cubicBezTo>
                  <a:cubicBezTo>
                    <a:pt x="272" y="781"/>
                    <a:pt x="276" y="776"/>
                    <a:pt x="276" y="765"/>
                  </a:cubicBezTo>
                  <a:cubicBezTo>
                    <a:pt x="276" y="765"/>
                    <a:pt x="276" y="538"/>
                    <a:pt x="277" y="529"/>
                  </a:cubicBezTo>
                  <a:cubicBezTo>
                    <a:pt x="277" y="529"/>
                    <a:pt x="455" y="294"/>
                    <a:pt x="459" y="282"/>
                  </a:cubicBezTo>
                  <a:cubicBezTo>
                    <a:pt x="459" y="276"/>
                    <a:pt x="456" y="270"/>
                    <a:pt x="453" y="263"/>
                  </a:cubicBezTo>
                  <a:cubicBezTo>
                    <a:pt x="449" y="255"/>
                    <a:pt x="444" y="248"/>
                    <a:pt x="438" y="242"/>
                  </a:cubicBezTo>
                  <a:cubicBezTo>
                    <a:pt x="433" y="235"/>
                    <a:pt x="427" y="229"/>
                    <a:pt x="420" y="224"/>
                  </a:cubicBezTo>
                  <a:cubicBezTo>
                    <a:pt x="414" y="218"/>
                    <a:pt x="407" y="213"/>
                    <a:pt x="401" y="210"/>
                  </a:cubicBezTo>
                  <a:cubicBezTo>
                    <a:pt x="395" y="207"/>
                    <a:pt x="390" y="205"/>
                    <a:pt x="385" y="205"/>
                  </a:cubicBezTo>
                  <a:cubicBezTo>
                    <a:pt x="380" y="205"/>
                    <a:pt x="375" y="208"/>
                    <a:pt x="371" y="213"/>
                  </a:cubicBezTo>
                  <a:lnTo>
                    <a:pt x="230" y="419"/>
                  </a:lnTo>
                  <a:lnTo>
                    <a:pt x="88" y="50"/>
                  </a:lnTo>
                  <a:cubicBezTo>
                    <a:pt x="84" y="41"/>
                    <a:pt x="80" y="33"/>
                    <a:pt x="76" y="26"/>
                  </a:cubicBezTo>
                  <a:cubicBezTo>
                    <a:pt x="71" y="21"/>
                    <a:pt x="66" y="16"/>
                    <a:pt x="58" y="12"/>
                  </a:cubicBezTo>
                  <a:cubicBezTo>
                    <a:pt x="52" y="7"/>
                    <a:pt x="45" y="5"/>
                    <a:pt x="39" y="3"/>
                  </a:cubicBezTo>
                  <a:cubicBezTo>
                    <a:pt x="32" y="1"/>
                    <a:pt x="26" y="1"/>
                    <a:pt x="2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4109;p60">
              <a:extLst>
                <a:ext uri="{FF2B5EF4-FFF2-40B4-BE49-F238E27FC236}">
                  <a16:creationId xmlns:a16="http://schemas.microsoft.com/office/drawing/2014/main" id="{43CB0FCA-F84E-85BF-15B6-5905D791F3C8}"/>
                </a:ext>
              </a:extLst>
            </p:cNvPr>
            <p:cNvSpPr/>
            <p:nvPr/>
          </p:nvSpPr>
          <p:spPr>
            <a:xfrm>
              <a:off x="5813231" y="2248934"/>
              <a:ext cx="43285" cy="53510"/>
            </a:xfrm>
            <a:custGeom>
              <a:avLst/>
              <a:gdLst/>
              <a:ahLst/>
              <a:cxnLst/>
              <a:rect l="l" t="t" r="r" b="b"/>
              <a:pathLst>
                <a:path w="563" h="696" extrusionOk="0">
                  <a:moveTo>
                    <a:pt x="240" y="362"/>
                  </a:moveTo>
                  <a:cubicBezTo>
                    <a:pt x="242" y="362"/>
                    <a:pt x="243" y="362"/>
                    <a:pt x="245" y="362"/>
                  </a:cubicBezTo>
                  <a:cubicBezTo>
                    <a:pt x="264" y="364"/>
                    <a:pt x="290" y="376"/>
                    <a:pt x="323" y="394"/>
                  </a:cubicBezTo>
                  <a:lnTo>
                    <a:pt x="349" y="409"/>
                  </a:lnTo>
                  <a:lnTo>
                    <a:pt x="349" y="445"/>
                  </a:lnTo>
                  <a:cubicBezTo>
                    <a:pt x="349" y="454"/>
                    <a:pt x="346" y="462"/>
                    <a:pt x="342" y="469"/>
                  </a:cubicBezTo>
                  <a:cubicBezTo>
                    <a:pt x="337" y="475"/>
                    <a:pt x="332" y="479"/>
                    <a:pt x="324" y="482"/>
                  </a:cubicBezTo>
                  <a:cubicBezTo>
                    <a:pt x="320" y="484"/>
                    <a:pt x="315" y="484"/>
                    <a:pt x="310" y="484"/>
                  </a:cubicBezTo>
                  <a:cubicBezTo>
                    <a:pt x="306" y="484"/>
                    <a:pt x="302" y="484"/>
                    <a:pt x="298" y="484"/>
                  </a:cubicBezTo>
                  <a:cubicBezTo>
                    <a:pt x="288" y="482"/>
                    <a:pt x="277" y="478"/>
                    <a:pt x="265" y="471"/>
                  </a:cubicBezTo>
                  <a:cubicBezTo>
                    <a:pt x="251" y="463"/>
                    <a:pt x="239" y="452"/>
                    <a:pt x="230" y="440"/>
                  </a:cubicBezTo>
                  <a:cubicBezTo>
                    <a:pt x="221" y="426"/>
                    <a:pt x="217" y="412"/>
                    <a:pt x="217" y="395"/>
                  </a:cubicBezTo>
                  <a:cubicBezTo>
                    <a:pt x="217" y="372"/>
                    <a:pt x="224" y="362"/>
                    <a:pt x="240" y="362"/>
                  </a:cubicBezTo>
                  <a:close/>
                  <a:moveTo>
                    <a:pt x="134" y="0"/>
                  </a:moveTo>
                  <a:cubicBezTo>
                    <a:pt x="108" y="0"/>
                    <a:pt x="87" y="6"/>
                    <a:pt x="68" y="17"/>
                  </a:cubicBezTo>
                  <a:cubicBezTo>
                    <a:pt x="46" y="33"/>
                    <a:pt x="28" y="57"/>
                    <a:pt x="18" y="88"/>
                  </a:cubicBezTo>
                  <a:cubicBezTo>
                    <a:pt x="6" y="121"/>
                    <a:pt x="1" y="159"/>
                    <a:pt x="1" y="204"/>
                  </a:cubicBezTo>
                  <a:cubicBezTo>
                    <a:pt x="1" y="256"/>
                    <a:pt x="7" y="305"/>
                    <a:pt x="21" y="351"/>
                  </a:cubicBezTo>
                  <a:cubicBezTo>
                    <a:pt x="34" y="396"/>
                    <a:pt x="54" y="437"/>
                    <a:pt x="76" y="476"/>
                  </a:cubicBezTo>
                  <a:cubicBezTo>
                    <a:pt x="99" y="514"/>
                    <a:pt x="126" y="547"/>
                    <a:pt x="155" y="576"/>
                  </a:cubicBezTo>
                  <a:cubicBezTo>
                    <a:pt x="185" y="605"/>
                    <a:pt x="216" y="630"/>
                    <a:pt x="248" y="648"/>
                  </a:cubicBezTo>
                  <a:cubicBezTo>
                    <a:pt x="263" y="657"/>
                    <a:pt x="279" y="665"/>
                    <a:pt x="297" y="673"/>
                  </a:cubicBezTo>
                  <a:cubicBezTo>
                    <a:pt x="314" y="681"/>
                    <a:pt x="331" y="686"/>
                    <a:pt x="345" y="690"/>
                  </a:cubicBezTo>
                  <a:cubicBezTo>
                    <a:pt x="361" y="694"/>
                    <a:pt x="373" y="695"/>
                    <a:pt x="384" y="695"/>
                  </a:cubicBezTo>
                  <a:cubicBezTo>
                    <a:pt x="394" y="694"/>
                    <a:pt x="399" y="690"/>
                    <a:pt x="399" y="682"/>
                  </a:cubicBezTo>
                  <a:cubicBezTo>
                    <a:pt x="399" y="676"/>
                    <a:pt x="397" y="669"/>
                    <a:pt x="394" y="660"/>
                  </a:cubicBezTo>
                  <a:cubicBezTo>
                    <a:pt x="389" y="651"/>
                    <a:pt x="384" y="645"/>
                    <a:pt x="376" y="640"/>
                  </a:cubicBezTo>
                  <a:cubicBezTo>
                    <a:pt x="371" y="637"/>
                    <a:pt x="367" y="636"/>
                    <a:pt x="360" y="635"/>
                  </a:cubicBezTo>
                  <a:cubicBezTo>
                    <a:pt x="354" y="633"/>
                    <a:pt x="346" y="631"/>
                    <a:pt x="337" y="630"/>
                  </a:cubicBezTo>
                  <a:cubicBezTo>
                    <a:pt x="328" y="628"/>
                    <a:pt x="317" y="624"/>
                    <a:pt x="305" y="619"/>
                  </a:cubicBezTo>
                  <a:cubicBezTo>
                    <a:pt x="291" y="614"/>
                    <a:pt x="277" y="606"/>
                    <a:pt x="259" y="596"/>
                  </a:cubicBezTo>
                  <a:cubicBezTo>
                    <a:pt x="220" y="575"/>
                    <a:pt x="189" y="550"/>
                    <a:pt x="164" y="522"/>
                  </a:cubicBezTo>
                  <a:cubicBezTo>
                    <a:pt x="138" y="494"/>
                    <a:pt x="118" y="464"/>
                    <a:pt x="103" y="433"/>
                  </a:cubicBezTo>
                  <a:cubicBezTo>
                    <a:pt x="87" y="401"/>
                    <a:pt x="77" y="370"/>
                    <a:pt x="70" y="336"/>
                  </a:cubicBezTo>
                  <a:cubicBezTo>
                    <a:pt x="65" y="303"/>
                    <a:pt x="61" y="271"/>
                    <a:pt x="61" y="239"/>
                  </a:cubicBezTo>
                  <a:cubicBezTo>
                    <a:pt x="61" y="204"/>
                    <a:pt x="65" y="174"/>
                    <a:pt x="72" y="147"/>
                  </a:cubicBezTo>
                  <a:cubicBezTo>
                    <a:pt x="79" y="119"/>
                    <a:pt x="92" y="99"/>
                    <a:pt x="109" y="85"/>
                  </a:cubicBezTo>
                  <a:cubicBezTo>
                    <a:pt x="123" y="72"/>
                    <a:pt x="143" y="66"/>
                    <a:pt x="166" y="66"/>
                  </a:cubicBezTo>
                  <a:cubicBezTo>
                    <a:pt x="170" y="66"/>
                    <a:pt x="173" y="67"/>
                    <a:pt x="177" y="67"/>
                  </a:cubicBezTo>
                  <a:cubicBezTo>
                    <a:pt x="207" y="69"/>
                    <a:pt x="242" y="83"/>
                    <a:pt x="286" y="108"/>
                  </a:cubicBezTo>
                  <a:cubicBezTo>
                    <a:pt x="360" y="151"/>
                    <a:pt x="415" y="204"/>
                    <a:pt x="450" y="269"/>
                  </a:cubicBezTo>
                  <a:cubicBezTo>
                    <a:pt x="485" y="332"/>
                    <a:pt x="503" y="404"/>
                    <a:pt x="503" y="485"/>
                  </a:cubicBezTo>
                  <a:cubicBezTo>
                    <a:pt x="503" y="497"/>
                    <a:pt x="502" y="511"/>
                    <a:pt x="501" y="525"/>
                  </a:cubicBezTo>
                  <a:cubicBezTo>
                    <a:pt x="500" y="540"/>
                    <a:pt x="497" y="553"/>
                    <a:pt x="494" y="565"/>
                  </a:cubicBezTo>
                  <a:cubicBezTo>
                    <a:pt x="489" y="576"/>
                    <a:pt x="485" y="584"/>
                    <a:pt x="478" y="589"/>
                  </a:cubicBezTo>
                  <a:cubicBezTo>
                    <a:pt x="475" y="591"/>
                    <a:pt x="471" y="593"/>
                    <a:pt x="467" y="593"/>
                  </a:cubicBezTo>
                  <a:cubicBezTo>
                    <a:pt x="462" y="593"/>
                    <a:pt x="456" y="591"/>
                    <a:pt x="450" y="587"/>
                  </a:cubicBezTo>
                  <a:cubicBezTo>
                    <a:pt x="441" y="582"/>
                    <a:pt x="432" y="573"/>
                    <a:pt x="426" y="562"/>
                  </a:cubicBezTo>
                  <a:cubicBezTo>
                    <a:pt x="420" y="551"/>
                    <a:pt x="415" y="538"/>
                    <a:pt x="413" y="521"/>
                  </a:cubicBezTo>
                  <a:lnTo>
                    <a:pt x="413" y="369"/>
                  </a:lnTo>
                  <a:cubicBezTo>
                    <a:pt x="413" y="350"/>
                    <a:pt x="409" y="330"/>
                    <a:pt x="403" y="312"/>
                  </a:cubicBezTo>
                  <a:cubicBezTo>
                    <a:pt x="395" y="293"/>
                    <a:pt x="386" y="275"/>
                    <a:pt x="375" y="258"/>
                  </a:cubicBezTo>
                  <a:cubicBezTo>
                    <a:pt x="362" y="243"/>
                    <a:pt x="349" y="227"/>
                    <a:pt x="333" y="212"/>
                  </a:cubicBezTo>
                  <a:cubicBezTo>
                    <a:pt x="316" y="198"/>
                    <a:pt x="299" y="185"/>
                    <a:pt x="280" y="174"/>
                  </a:cubicBezTo>
                  <a:cubicBezTo>
                    <a:pt x="266" y="166"/>
                    <a:pt x="253" y="159"/>
                    <a:pt x="238" y="155"/>
                  </a:cubicBezTo>
                  <a:cubicBezTo>
                    <a:pt x="225" y="149"/>
                    <a:pt x="212" y="146"/>
                    <a:pt x="201" y="144"/>
                  </a:cubicBezTo>
                  <a:cubicBezTo>
                    <a:pt x="197" y="143"/>
                    <a:pt x="193" y="143"/>
                    <a:pt x="190" y="143"/>
                  </a:cubicBezTo>
                  <a:cubicBezTo>
                    <a:pt x="184" y="143"/>
                    <a:pt x="178" y="144"/>
                    <a:pt x="174" y="146"/>
                  </a:cubicBezTo>
                  <a:cubicBezTo>
                    <a:pt x="166" y="148"/>
                    <a:pt x="163" y="153"/>
                    <a:pt x="163" y="160"/>
                  </a:cubicBezTo>
                  <a:cubicBezTo>
                    <a:pt x="163" y="167"/>
                    <a:pt x="165" y="176"/>
                    <a:pt x="170" y="187"/>
                  </a:cubicBezTo>
                  <a:cubicBezTo>
                    <a:pt x="173" y="199"/>
                    <a:pt x="179" y="207"/>
                    <a:pt x="186" y="211"/>
                  </a:cubicBezTo>
                  <a:cubicBezTo>
                    <a:pt x="190" y="212"/>
                    <a:pt x="193" y="213"/>
                    <a:pt x="198" y="213"/>
                  </a:cubicBezTo>
                  <a:cubicBezTo>
                    <a:pt x="202" y="213"/>
                    <a:pt x="207" y="214"/>
                    <a:pt x="213" y="214"/>
                  </a:cubicBezTo>
                  <a:cubicBezTo>
                    <a:pt x="219" y="214"/>
                    <a:pt x="227" y="217"/>
                    <a:pt x="236" y="219"/>
                  </a:cubicBezTo>
                  <a:cubicBezTo>
                    <a:pt x="245" y="222"/>
                    <a:pt x="256" y="228"/>
                    <a:pt x="270" y="235"/>
                  </a:cubicBezTo>
                  <a:cubicBezTo>
                    <a:pt x="319" y="264"/>
                    <a:pt x="345" y="301"/>
                    <a:pt x="345" y="346"/>
                  </a:cubicBezTo>
                  <a:lnTo>
                    <a:pt x="345" y="362"/>
                  </a:lnTo>
                  <a:lnTo>
                    <a:pt x="313" y="344"/>
                  </a:lnTo>
                  <a:cubicBezTo>
                    <a:pt x="288" y="329"/>
                    <a:pt x="264" y="317"/>
                    <a:pt x="244" y="309"/>
                  </a:cubicBezTo>
                  <a:cubicBezTo>
                    <a:pt x="223" y="300"/>
                    <a:pt x="204" y="296"/>
                    <a:pt x="190" y="294"/>
                  </a:cubicBezTo>
                  <a:cubicBezTo>
                    <a:pt x="174" y="294"/>
                    <a:pt x="163" y="298"/>
                    <a:pt x="155" y="307"/>
                  </a:cubicBezTo>
                  <a:cubicBezTo>
                    <a:pt x="146" y="316"/>
                    <a:pt x="141" y="332"/>
                    <a:pt x="141" y="352"/>
                  </a:cubicBezTo>
                  <a:cubicBezTo>
                    <a:pt x="141" y="371"/>
                    <a:pt x="145" y="388"/>
                    <a:pt x="150" y="404"/>
                  </a:cubicBezTo>
                  <a:cubicBezTo>
                    <a:pt x="157" y="421"/>
                    <a:pt x="165" y="436"/>
                    <a:pt x="175" y="450"/>
                  </a:cubicBezTo>
                  <a:cubicBezTo>
                    <a:pt x="185" y="464"/>
                    <a:pt x="198" y="477"/>
                    <a:pt x="210" y="488"/>
                  </a:cubicBezTo>
                  <a:cubicBezTo>
                    <a:pt x="223" y="499"/>
                    <a:pt x="236" y="510"/>
                    <a:pt x="250" y="517"/>
                  </a:cubicBezTo>
                  <a:cubicBezTo>
                    <a:pt x="273" y="530"/>
                    <a:pt x="292" y="537"/>
                    <a:pt x="307" y="537"/>
                  </a:cubicBezTo>
                  <a:cubicBezTo>
                    <a:pt x="308" y="537"/>
                    <a:pt x="309" y="537"/>
                    <a:pt x="310" y="537"/>
                  </a:cubicBezTo>
                  <a:cubicBezTo>
                    <a:pt x="326" y="535"/>
                    <a:pt x="342" y="531"/>
                    <a:pt x="357" y="522"/>
                  </a:cubicBezTo>
                  <a:cubicBezTo>
                    <a:pt x="360" y="541"/>
                    <a:pt x="370" y="561"/>
                    <a:pt x="386" y="583"/>
                  </a:cubicBezTo>
                  <a:cubicBezTo>
                    <a:pt x="400" y="604"/>
                    <a:pt x="421" y="622"/>
                    <a:pt x="444" y="636"/>
                  </a:cubicBezTo>
                  <a:cubicBezTo>
                    <a:pt x="464" y="647"/>
                    <a:pt x="480" y="652"/>
                    <a:pt x="494" y="652"/>
                  </a:cubicBezTo>
                  <a:cubicBezTo>
                    <a:pt x="495" y="652"/>
                    <a:pt x="497" y="652"/>
                    <a:pt x="498" y="651"/>
                  </a:cubicBezTo>
                  <a:cubicBezTo>
                    <a:pt x="514" y="649"/>
                    <a:pt x="525" y="641"/>
                    <a:pt x="536" y="629"/>
                  </a:cubicBezTo>
                  <a:cubicBezTo>
                    <a:pt x="545" y="616"/>
                    <a:pt x="551" y="600"/>
                    <a:pt x="556" y="578"/>
                  </a:cubicBezTo>
                  <a:cubicBezTo>
                    <a:pt x="560" y="557"/>
                    <a:pt x="563" y="533"/>
                    <a:pt x="563" y="506"/>
                  </a:cubicBezTo>
                  <a:cubicBezTo>
                    <a:pt x="563" y="413"/>
                    <a:pt x="539" y="326"/>
                    <a:pt x="491" y="246"/>
                  </a:cubicBezTo>
                  <a:cubicBezTo>
                    <a:pt x="443" y="167"/>
                    <a:pt x="375" y="102"/>
                    <a:pt x="286" y="50"/>
                  </a:cubicBezTo>
                  <a:cubicBezTo>
                    <a:pt x="236" y="22"/>
                    <a:pt x="193" y="5"/>
                    <a:pt x="157" y="2"/>
                  </a:cubicBezTo>
                  <a:cubicBezTo>
                    <a:pt x="149" y="1"/>
                    <a:pt x="141" y="0"/>
                    <a:pt x="13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4110;p60">
              <a:extLst>
                <a:ext uri="{FF2B5EF4-FFF2-40B4-BE49-F238E27FC236}">
                  <a16:creationId xmlns:a16="http://schemas.microsoft.com/office/drawing/2014/main" id="{6C041DED-4405-7F97-9283-05A0F9966802}"/>
                </a:ext>
              </a:extLst>
            </p:cNvPr>
            <p:cNvSpPr/>
            <p:nvPr/>
          </p:nvSpPr>
          <p:spPr>
            <a:xfrm>
              <a:off x="2897849" y="3476372"/>
              <a:ext cx="1304465" cy="751757"/>
            </a:xfrm>
            <a:custGeom>
              <a:avLst/>
              <a:gdLst/>
              <a:ahLst/>
              <a:cxnLst/>
              <a:rect l="l" t="t" r="r" b="b"/>
              <a:pathLst>
                <a:path w="16967" h="9778" extrusionOk="0">
                  <a:moveTo>
                    <a:pt x="5919" y="0"/>
                  </a:moveTo>
                  <a:cubicBezTo>
                    <a:pt x="5829" y="0"/>
                    <a:pt x="5739" y="20"/>
                    <a:pt x="5671" y="59"/>
                  </a:cubicBezTo>
                  <a:lnTo>
                    <a:pt x="102" y="3275"/>
                  </a:lnTo>
                  <a:cubicBezTo>
                    <a:pt x="34" y="3315"/>
                    <a:pt x="1" y="3367"/>
                    <a:pt x="1" y="3417"/>
                  </a:cubicBezTo>
                  <a:cubicBezTo>
                    <a:pt x="1" y="3469"/>
                    <a:pt x="34" y="3521"/>
                    <a:pt x="102" y="3560"/>
                  </a:cubicBezTo>
                  <a:lnTo>
                    <a:pt x="10768" y="9719"/>
                  </a:lnTo>
                  <a:cubicBezTo>
                    <a:pt x="10836" y="9758"/>
                    <a:pt x="10925" y="9778"/>
                    <a:pt x="11015" y="9778"/>
                  </a:cubicBezTo>
                  <a:cubicBezTo>
                    <a:pt x="11104" y="9778"/>
                    <a:pt x="11194" y="9758"/>
                    <a:pt x="11262" y="9719"/>
                  </a:cubicBezTo>
                  <a:lnTo>
                    <a:pt x="16831" y="6503"/>
                  </a:lnTo>
                  <a:cubicBezTo>
                    <a:pt x="16967" y="6424"/>
                    <a:pt x="16967" y="6297"/>
                    <a:pt x="16831" y="6218"/>
                  </a:cubicBezTo>
                  <a:lnTo>
                    <a:pt x="6166" y="59"/>
                  </a:lnTo>
                  <a:cubicBezTo>
                    <a:pt x="6098" y="20"/>
                    <a:pt x="6008" y="0"/>
                    <a:pt x="5919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4111;p60">
              <a:extLst>
                <a:ext uri="{FF2B5EF4-FFF2-40B4-BE49-F238E27FC236}">
                  <a16:creationId xmlns:a16="http://schemas.microsoft.com/office/drawing/2014/main" id="{D08DD5C1-FFF4-5EAF-F797-0B992FC33923}"/>
                </a:ext>
              </a:extLst>
            </p:cNvPr>
            <p:cNvSpPr/>
            <p:nvPr/>
          </p:nvSpPr>
          <p:spPr>
            <a:xfrm>
              <a:off x="2897849" y="3696552"/>
              <a:ext cx="1301928" cy="269396"/>
            </a:xfrm>
            <a:custGeom>
              <a:avLst/>
              <a:gdLst/>
              <a:ahLst/>
              <a:cxnLst/>
              <a:rect l="l" t="t" r="r" b="b"/>
              <a:pathLst>
                <a:path w="16934" h="3504" extrusionOk="0">
                  <a:moveTo>
                    <a:pt x="1" y="0"/>
                  </a:moveTo>
                  <a:lnTo>
                    <a:pt x="1" y="553"/>
                  </a:lnTo>
                  <a:lnTo>
                    <a:pt x="16933" y="3504"/>
                  </a:lnTo>
                  <a:lnTo>
                    <a:pt x="16933" y="2953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4112;p60">
              <a:extLst>
                <a:ext uri="{FF2B5EF4-FFF2-40B4-BE49-F238E27FC236}">
                  <a16:creationId xmlns:a16="http://schemas.microsoft.com/office/drawing/2014/main" id="{4744C816-5EB1-B1E7-A7C6-F6B7D1F9BACA}"/>
                </a:ext>
              </a:extLst>
            </p:cNvPr>
            <p:cNvSpPr/>
            <p:nvPr/>
          </p:nvSpPr>
          <p:spPr>
            <a:xfrm>
              <a:off x="2897849" y="3433859"/>
              <a:ext cx="1304465" cy="751680"/>
            </a:xfrm>
            <a:custGeom>
              <a:avLst/>
              <a:gdLst/>
              <a:ahLst/>
              <a:cxnLst/>
              <a:rect l="l" t="t" r="r" b="b"/>
              <a:pathLst>
                <a:path w="16967" h="9777" extrusionOk="0">
                  <a:moveTo>
                    <a:pt x="5919" y="0"/>
                  </a:moveTo>
                  <a:cubicBezTo>
                    <a:pt x="5829" y="0"/>
                    <a:pt x="5739" y="20"/>
                    <a:pt x="5671" y="60"/>
                  </a:cubicBezTo>
                  <a:lnTo>
                    <a:pt x="103" y="3274"/>
                  </a:lnTo>
                  <a:cubicBezTo>
                    <a:pt x="34" y="3314"/>
                    <a:pt x="1" y="3366"/>
                    <a:pt x="1" y="3417"/>
                  </a:cubicBezTo>
                  <a:cubicBezTo>
                    <a:pt x="1" y="3469"/>
                    <a:pt x="34" y="3521"/>
                    <a:pt x="103" y="3560"/>
                  </a:cubicBezTo>
                  <a:lnTo>
                    <a:pt x="10768" y="9718"/>
                  </a:lnTo>
                  <a:cubicBezTo>
                    <a:pt x="10836" y="9757"/>
                    <a:pt x="10925" y="9777"/>
                    <a:pt x="11015" y="9777"/>
                  </a:cubicBezTo>
                  <a:cubicBezTo>
                    <a:pt x="11104" y="9777"/>
                    <a:pt x="11194" y="9757"/>
                    <a:pt x="11262" y="9718"/>
                  </a:cubicBezTo>
                  <a:lnTo>
                    <a:pt x="16831" y="6503"/>
                  </a:lnTo>
                  <a:cubicBezTo>
                    <a:pt x="16967" y="6424"/>
                    <a:pt x="16967" y="6296"/>
                    <a:pt x="16831" y="6217"/>
                  </a:cubicBezTo>
                  <a:lnTo>
                    <a:pt x="6166" y="60"/>
                  </a:lnTo>
                  <a:cubicBezTo>
                    <a:pt x="6098" y="20"/>
                    <a:pt x="6008" y="0"/>
                    <a:pt x="591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4113;p60">
              <a:extLst>
                <a:ext uri="{FF2B5EF4-FFF2-40B4-BE49-F238E27FC236}">
                  <a16:creationId xmlns:a16="http://schemas.microsoft.com/office/drawing/2014/main" id="{33A882DF-A371-24A4-39CF-2DE04660ABEE}"/>
                </a:ext>
              </a:extLst>
            </p:cNvPr>
            <p:cNvSpPr/>
            <p:nvPr/>
          </p:nvSpPr>
          <p:spPr>
            <a:xfrm>
              <a:off x="2958659" y="3468838"/>
              <a:ext cx="1156928" cy="668109"/>
            </a:xfrm>
            <a:custGeom>
              <a:avLst/>
              <a:gdLst/>
              <a:ahLst/>
              <a:cxnLst/>
              <a:rect l="l" t="t" r="r" b="b"/>
              <a:pathLst>
                <a:path w="15048" h="8690" extrusionOk="0">
                  <a:moveTo>
                    <a:pt x="5451" y="1"/>
                  </a:moveTo>
                  <a:lnTo>
                    <a:pt x="5396" y="32"/>
                  </a:lnTo>
                  <a:lnTo>
                    <a:pt x="0" y="3150"/>
                  </a:lnTo>
                  <a:lnTo>
                    <a:pt x="5115" y="6103"/>
                  </a:lnTo>
                  <a:lnTo>
                    <a:pt x="9346" y="8545"/>
                  </a:lnTo>
                  <a:lnTo>
                    <a:pt x="9595" y="8690"/>
                  </a:lnTo>
                  <a:lnTo>
                    <a:pt x="15047" y="5542"/>
                  </a:lnTo>
                  <a:lnTo>
                    <a:pt x="8895" y="1990"/>
                  </a:lnTo>
                  <a:lnTo>
                    <a:pt x="5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4114;p60">
              <a:extLst>
                <a:ext uri="{FF2B5EF4-FFF2-40B4-BE49-F238E27FC236}">
                  <a16:creationId xmlns:a16="http://schemas.microsoft.com/office/drawing/2014/main" id="{47513DCE-3EB4-5265-A656-AE7DAB26825C}"/>
                </a:ext>
              </a:extLst>
            </p:cNvPr>
            <p:cNvSpPr/>
            <p:nvPr/>
          </p:nvSpPr>
          <p:spPr>
            <a:xfrm>
              <a:off x="3866440" y="3993455"/>
              <a:ext cx="145462" cy="83341"/>
            </a:xfrm>
            <a:custGeom>
              <a:avLst/>
              <a:gdLst/>
              <a:ahLst/>
              <a:cxnLst/>
              <a:rect l="l" t="t" r="r" b="b"/>
              <a:pathLst>
                <a:path w="1892" h="1084" extrusionOk="0">
                  <a:moveTo>
                    <a:pt x="1456" y="0"/>
                  </a:moveTo>
                  <a:cubicBezTo>
                    <a:pt x="1438" y="0"/>
                    <a:pt x="1419" y="4"/>
                    <a:pt x="1405" y="12"/>
                  </a:cubicBezTo>
                  <a:lnTo>
                    <a:pt x="29" y="807"/>
                  </a:lnTo>
                  <a:cubicBezTo>
                    <a:pt x="1" y="823"/>
                    <a:pt x="1" y="849"/>
                    <a:pt x="29" y="866"/>
                  </a:cubicBezTo>
                  <a:lnTo>
                    <a:pt x="386" y="1072"/>
                  </a:lnTo>
                  <a:cubicBezTo>
                    <a:pt x="400" y="1080"/>
                    <a:pt x="419" y="1084"/>
                    <a:pt x="437" y="1084"/>
                  </a:cubicBezTo>
                  <a:cubicBezTo>
                    <a:pt x="456" y="1084"/>
                    <a:pt x="474" y="1080"/>
                    <a:pt x="487" y="1072"/>
                  </a:cubicBezTo>
                  <a:lnTo>
                    <a:pt x="1863" y="277"/>
                  </a:lnTo>
                  <a:cubicBezTo>
                    <a:pt x="1892" y="261"/>
                    <a:pt x="1892" y="234"/>
                    <a:pt x="1863" y="218"/>
                  </a:cubicBezTo>
                  <a:lnTo>
                    <a:pt x="1506" y="12"/>
                  </a:lnTo>
                  <a:cubicBezTo>
                    <a:pt x="1492" y="4"/>
                    <a:pt x="1474" y="0"/>
                    <a:pt x="145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4115;p60">
              <a:extLst>
                <a:ext uri="{FF2B5EF4-FFF2-40B4-BE49-F238E27FC236}">
                  <a16:creationId xmlns:a16="http://schemas.microsoft.com/office/drawing/2014/main" id="{9EE821F0-DD8F-E933-681F-1BE304851549}"/>
                </a:ext>
              </a:extLst>
            </p:cNvPr>
            <p:cNvSpPr/>
            <p:nvPr/>
          </p:nvSpPr>
          <p:spPr>
            <a:xfrm>
              <a:off x="3098424" y="3581619"/>
              <a:ext cx="35750" cy="20143"/>
            </a:xfrm>
            <a:custGeom>
              <a:avLst/>
              <a:gdLst/>
              <a:ahLst/>
              <a:cxnLst/>
              <a:rect l="l" t="t" r="r" b="b"/>
              <a:pathLst>
                <a:path w="465" h="262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4"/>
                    <a:pt x="1" y="46"/>
                    <a:pt x="24" y="60"/>
                  </a:cubicBezTo>
                  <a:lnTo>
                    <a:pt x="355" y="251"/>
                  </a:lnTo>
                  <a:cubicBezTo>
                    <a:pt x="367" y="258"/>
                    <a:pt x="383" y="261"/>
                    <a:pt x="398" y="261"/>
                  </a:cubicBezTo>
                  <a:cubicBezTo>
                    <a:pt x="414" y="261"/>
                    <a:pt x="429" y="258"/>
                    <a:pt x="441" y="251"/>
                  </a:cubicBezTo>
                  <a:cubicBezTo>
                    <a:pt x="465" y="238"/>
                    <a:pt x="465" y="215"/>
                    <a:pt x="441" y="202"/>
                  </a:cubicBezTo>
                  <a:lnTo>
                    <a:pt x="110" y="10"/>
                  </a:lnTo>
                  <a:cubicBezTo>
                    <a:pt x="98" y="3"/>
                    <a:pt x="83" y="0"/>
                    <a:pt x="67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4116;p60">
              <a:extLst>
                <a:ext uri="{FF2B5EF4-FFF2-40B4-BE49-F238E27FC236}">
                  <a16:creationId xmlns:a16="http://schemas.microsoft.com/office/drawing/2014/main" id="{0A2C17B1-0C35-CF56-801F-7AC23EB9263C}"/>
                </a:ext>
              </a:extLst>
            </p:cNvPr>
            <p:cNvSpPr/>
            <p:nvPr/>
          </p:nvSpPr>
          <p:spPr>
            <a:xfrm>
              <a:off x="3112185" y="3573700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1"/>
                  </a:moveTo>
                  <a:cubicBezTo>
                    <a:pt x="51" y="1"/>
                    <a:pt x="36" y="4"/>
                    <a:pt x="24" y="11"/>
                  </a:cubicBezTo>
                  <a:cubicBezTo>
                    <a:pt x="1" y="24"/>
                    <a:pt x="1" y="46"/>
                    <a:pt x="24" y="59"/>
                  </a:cubicBezTo>
                  <a:lnTo>
                    <a:pt x="355" y="251"/>
                  </a:lnTo>
                  <a:cubicBezTo>
                    <a:pt x="367" y="257"/>
                    <a:pt x="382" y="261"/>
                    <a:pt x="398" y="261"/>
                  </a:cubicBezTo>
                  <a:cubicBezTo>
                    <a:pt x="413" y="261"/>
                    <a:pt x="428" y="257"/>
                    <a:pt x="440" y="251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2" y="1"/>
                    <a:pt x="67" y="1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4117;p60">
              <a:extLst>
                <a:ext uri="{FF2B5EF4-FFF2-40B4-BE49-F238E27FC236}">
                  <a16:creationId xmlns:a16="http://schemas.microsoft.com/office/drawing/2014/main" id="{B48C37EB-31CC-590F-7652-CA32BC2762AD}"/>
                </a:ext>
              </a:extLst>
            </p:cNvPr>
            <p:cNvSpPr/>
            <p:nvPr/>
          </p:nvSpPr>
          <p:spPr>
            <a:xfrm>
              <a:off x="3125870" y="3565859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3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4" y="260"/>
                    <a:pt x="429" y="257"/>
                    <a:pt x="441" y="250"/>
                  </a:cubicBezTo>
                  <a:cubicBezTo>
                    <a:pt x="463" y="237"/>
                    <a:pt x="463" y="214"/>
                    <a:pt x="441" y="201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7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4118;p60">
              <a:extLst>
                <a:ext uri="{FF2B5EF4-FFF2-40B4-BE49-F238E27FC236}">
                  <a16:creationId xmlns:a16="http://schemas.microsoft.com/office/drawing/2014/main" id="{40BB5CE0-ECE9-CD01-4DBA-A798173436CE}"/>
                </a:ext>
              </a:extLst>
            </p:cNvPr>
            <p:cNvSpPr/>
            <p:nvPr/>
          </p:nvSpPr>
          <p:spPr>
            <a:xfrm>
              <a:off x="3139631" y="3557863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1"/>
                  </a:moveTo>
                  <a:cubicBezTo>
                    <a:pt x="50" y="1"/>
                    <a:pt x="35" y="4"/>
                    <a:pt x="23" y="11"/>
                  </a:cubicBezTo>
                  <a:cubicBezTo>
                    <a:pt x="1" y="24"/>
                    <a:pt x="1" y="47"/>
                    <a:pt x="23" y="60"/>
                  </a:cubicBezTo>
                  <a:lnTo>
                    <a:pt x="355" y="250"/>
                  </a:lnTo>
                  <a:cubicBezTo>
                    <a:pt x="367" y="257"/>
                    <a:pt x="382" y="261"/>
                    <a:pt x="397" y="261"/>
                  </a:cubicBezTo>
                  <a:cubicBezTo>
                    <a:pt x="412" y="261"/>
                    <a:pt x="428" y="257"/>
                    <a:pt x="440" y="250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1" y="1"/>
                    <a:pt x="66" y="1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4119;p60">
              <a:extLst>
                <a:ext uri="{FF2B5EF4-FFF2-40B4-BE49-F238E27FC236}">
                  <a16:creationId xmlns:a16="http://schemas.microsoft.com/office/drawing/2014/main" id="{9082A6F8-279F-CF5C-9502-16B97BC4D123}"/>
                </a:ext>
              </a:extLst>
            </p:cNvPr>
            <p:cNvSpPr/>
            <p:nvPr/>
          </p:nvSpPr>
          <p:spPr>
            <a:xfrm>
              <a:off x="3153315" y="3550022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0"/>
                  </a:moveTo>
                  <a:cubicBezTo>
                    <a:pt x="51" y="0"/>
                    <a:pt x="36" y="3"/>
                    <a:pt x="24" y="10"/>
                  </a:cubicBezTo>
                  <a:cubicBezTo>
                    <a:pt x="1" y="24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3" y="260"/>
                    <a:pt x="428" y="257"/>
                    <a:pt x="440" y="250"/>
                  </a:cubicBezTo>
                  <a:cubicBezTo>
                    <a:pt x="463" y="237"/>
                    <a:pt x="463" y="214"/>
                    <a:pt x="440" y="200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6" y="0"/>
                  </a:cubicBezTo>
                  <a:close/>
                </a:path>
              </a:pathLst>
            </a:custGeom>
            <a:solidFill>
              <a:srgbClr val="27334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4120;p60">
              <a:extLst>
                <a:ext uri="{FF2B5EF4-FFF2-40B4-BE49-F238E27FC236}">
                  <a16:creationId xmlns:a16="http://schemas.microsoft.com/office/drawing/2014/main" id="{F6E8F149-9C4F-C1D8-4D53-B3215BCD7125}"/>
                </a:ext>
              </a:extLst>
            </p:cNvPr>
            <p:cNvSpPr/>
            <p:nvPr/>
          </p:nvSpPr>
          <p:spPr>
            <a:xfrm>
              <a:off x="3098424" y="3581619"/>
              <a:ext cx="35750" cy="20143"/>
            </a:xfrm>
            <a:custGeom>
              <a:avLst/>
              <a:gdLst/>
              <a:ahLst/>
              <a:cxnLst/>
              <a:rect l="l" t="t" r="r" b="b"/>
              <a:pathLst>
                <a:path w="465" h="262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4"/>
                    <a:pt x="1" y="46"/>
                    <a:pt x="24" y="60"/>
                  </a:cubicBezTo>
                  <a:lnTo>
                    <a:pt x="355" y="251"/>
                  </a:lnTo>
                  <a:cubicBezTo>
                    <a:pt x="367" y="258"/>
                    <a:pt x="383" y="261"/>
                    <a:pt x="398" y="261"/>
                  </a:cubicBezTo>
                  <a:cubicBezTo>
                    <a:pt x="414" y="261"/>
                    <a:pt x="429" y="258"/>
                    <a:pt x="441" y="251"/>
                  </a:cubicBezTo>
                  <a:cubicBezTo>
                    <a:pt x="465" y="238"/>
                    <a:pt x="465" y="215"/>
                    <a:pt x="441" y="202"/>
                  </a:cubicBezTo>
                  <a:lnTo>
                    <a:pt x="110" y="10"/>
                  </a:lnTo>
                  <a:cubicBezTo>
                    <a:pt x="98" y="3"/>
                    <a:pt x="83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4121;p60">
              <a:extLst>
                <a:ext uri="{FF2B5EF4-FFF2-40B4-BE49-F238E27FC236}">
                  <a16:creationId xmlns:a16="http://schemas.microsoft.com/office/drawing/2014/main" id="{0F9806AD-BD83-2A89-5187-A8AEA68A435F}"/>
                </a:ext>
              </a:extLst>
            </p:cNvPr>
            <p:cNvSpPr/>
            <p:nvPr/>
          </p:nvSpPr>
          <p:spPr>
            <a:xfrm>
              <a:off x="3112185" y="3573700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1"/>
                  </a:moveTo>
                  <a:cubicBezTo>
                    <a:pt x="51" y="1"/>
                    <a:pt x="36" y="4"/>
                    <a:pt x="24" y="11"/>
                  </a:cubicBezTo>
                  <a:cubicBezTo>
                    <a:pt x="1" y="24"/>
                    <a:pt x="1" y="46"/>
                    <a:pt x="24" y="59"/>
                  </a:cubicBezTo>
                  <a:lnTo>
                    <a:pt x="355" y="251"/>
                  </a:lnTo>
                  <a:cubicBezTo>
                    <a:pt x="367" y="257"/>
                    <a:pt x="382" y="261"/>
                    <a:pt x="398" y="261"/>
                  </a:cubicBezTo>
                  <a:cubicBezTo>
                    <a:pt x="413" y="261"/>
                    <a:pt x="428" y="257"/>
                    <a:pt x="440" y="251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2" y="1"/>
                    <a:pt x="6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4122;p60">
              <a:extLst>
                <a:ext uri="{FF2B5EF4-FFF2-40B4-BE49-F238E27FC236}">
                  <a16:creationId xmlns:a16="http://schemas.microsoft.com/office/drawing/2014/main" id="{C8DC0C8F-214F-9D3C-AEEC-912D49B3BEC4}"/>
                </a:ext>
              </a:extLst>
            </p:cNvPr>
            <p:cNvSpPr/>
            <p:nvPr/>
          </p:nvSpPr>
          <p:spPr>
            <a:xfrm>
              <a:off x="3125870" y="3565859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7" y="0"/>
                  </a:moveTo>
                  <a:cubicBezTo>
                    <a:pt x="52" y="0"/>
                    <a:pt x="36" y="3"/>
                    <a:pt x="24" y="10"/>
                  </a:cubicBezTo>
                  <a:cubicBezTo>
                    <a:pt x="1" y="23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4" y="260"/>
                    <a:pt x="429" y="257"/>
                    <a:pt x="441" y="250"/>
                  </a:cubicBezTo>
                  <a:cubicBezTo>
                    <a:pt x="463" y="237"/>
                    <a:pt x="463" y="214"/>
                    <a:pt x="441" y="201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4123;p60">
              <a:extLst>
                <a:ext uri="{FF2B5EF4-FFF2-40B4-BE49-F238E27FC236}">
                  <a16:creationId xmlns:a16="http://schemas.microsoft.com/office/drawing/2014/main" id="{A1D53370-B755-E63D-C39D-9C136E0E77D4}"/>
                </a:ext>
              </a:extLst>
            </p:cNvPr>
            <p:cNvSpPr/>
            <p:nvPr/>
          </p:nvSpPr>
          <p:spPr>
            <a:xfrm>
              <a:off x="3139631" y="3557863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1"/>
                  </a:moveTo>
                  <a:cubicBezTo>
                    <a:pt x="50" y="1"/>
                    <a:pt x="35" y="4"/>
                    <a:pt x="23" y="11"/>
                  </a:cubicBezTo>
                  <a:cubicBezTo>
                    <a:pt x="1" y="24"/>
                    <a:pt x="1" y="47"/>
                    <a:pt x="23" y="60"/>
                  </a:cubicBezTo>
                  <a:lnTo>
                    <a:pt x="355" y="250"/>
                  </a:lnTo>
                  <a:cubicBezTo>
                    <a:pt x="367" y="257"/>
                    <a:pt x="382" y="261"/>
                    <a:pt x="397" y="261"/>
                  </a:cubicBezTo>
                  <a:cubicBezTo>
                    <a:pt x="412" y="261"/>
                    <a:pt x="428" y="257"/>
                    <a:pt x="440" y="250"/>
                  </a:cubicBezTo>
                  <a:cubicBezTo>
                    <a:pt x="463" y="237"/>
                    <a:pt x="463" y="216"/>
                    <a:pt x="440" y="202"/>
                  </a:cubicBezTo>
                  <a:lnTo>
                    <a:pt x="109" y="11"/>
                  </a:lnTo>
                  <a:cubicBezTo>
                    <a:pt x="97" y="4"/>
                    <a:pt x="81" y="1"/>
                    <a:pt x="6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4124;p60">
              <a:extLst>
                <a:ext uri="{FF2B5EF4-FFF2-40B4-BE49-F238E27FC236}">
                  <a16:creationId xmlns:a16="http://schemas.microsoft.com/office/drawing/2014/main" id="{589BCC02-2DA6-C223-1B73-992694077682}"/>
                </a:ext>
              </a:extLst>
            </p:cNvPr>
            <p:cNvSpPr/>
            <p:nvPr/>
          </p:nvSpPr>
          <p:spPr>
            <a:xfrm>
              <a:off x="3153315" y="3550022"/>
              <a:ext cx="35673" cy="20066"/>
            </a:xfrm>
            <a:custGeom>
              <a:avLst/>
              <a:gdLst/>
              <a:ahLst/>
              <a:cxnLst/>
              <a:rect l="l" t="t" r="r" b="b"/>
              <a:pathLst>
                <a:path w="464" h="261" extrusionOk="0">
                  <a:moveTo>
                    <a:pt x="66" y="0"/>
                  </a:moveTo>
                  <a:cubicBezTo>
                    <a:pt x="51" y="0"/>
                    <a:pt x="36" y="3"/>
                    <a:pt x="24" y="10"/>
                  </a:cubicBezTo>
                  <a:cubicBezTo>
                    <a:pt x="1" y="24"/>
                    <a:pt x="1" y="45"/>
                    <a:pt x="24" y="59"/>
                  </a:cubicBezTo>
                  <a:lnTo>
                    <a:pt x="355" y="250"/>
                  </a:lnTo>
                  <a:cubicBezTo>
                    <a:pt x="367" y="257"/>
                    <a:pt x="383" y="260"/>
                    <a:pt x="398" y="260"/>
                  </a:cubicBezTo>
                  <a:cubicBezTo>
                    <a:pt x="413" y="260"/>
                    <a:pt x="428" y="257"/>
                    <a:pt x="440" y="250"/>
                  </a:cubicBezTo>
                  <a:cubicBezTo>
                    <a:pt x="463" y="237"/>
                    <a:pt x="463" y="214"/>
                    <a:pt x="440" y="200"/>
                  </a:cubicBezTo>
                  <a:lnTo>
                    <a:pt x="109" y="10"/>
                  </a:lnTo>
                  <a:cubicBezTo>
                    <a:pt x="97" y="3"/>
                    <a:pt x="82" y="0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4125;p60">
              <a:extLst>
                <a:ext uri="{FF2B5EF4-FFF2-40B4-BE49-F238E27FC236}">
                  <a16:creationId xmlns:a16="http://schemas.microsoft.com/office/drawing/2014/main" id="{63C53F89-427E-EFA1-500C-DC6E5D6DB545}"/>
                </a:ext>
              </a:extLst>
            </p:cNvPr>
            <p:cNvSpPr/>
            <p:nvPr/>
          </p:nvSpPr>
          <p:spPr>
            <a:xfrm>
              <a:off x="2975188" y="3658574"/>
              <a:ext cx="26371" cy="13916"/>
            </a:xfrm>
            <a:custGeom>
              <a:avLst/>
              <a:gdLst/>
              <a:ahLst/>
              <a:cxnLst/>
              <a:rect l="l" t="t" r="r" b="b"/>
              <a:pathLst>
                <a:path w="343" h="181" extrusionOk="0">
                  <a:moveTo>
                    <a:pt x="171" y="1"/>
                  </a:moveTo>
                  <a:cubicBezTo>
                    <a:pt x="131" y="1"/>
                    <a:pt x="91" y="10"/>
                    <a:pt x="61" y="27"/>
                  </a:cubicBezTo>
                  <a:cubicBezTo>
                    <a:pt x="0" y="62"/>
                    <a:pt x="0" y="119"/>
                    <a:pt x="61" y="154"/>
                  </a:cubicBezTo>
                  <a:cubicBezTo>
                    <a:pt x="91" y="172"/>
                    <a:pt x="131" y="181"/>
                    <a:pt x="171" y="181"/>
                  </a:cubicBezTo>
                  <a:cubicBezTo>
                    <a:pt x="211" y="181"/>
                    <a:pt x="251" y="172"/>
                    <a:pt x="282" y="154"/>
                  </a:cubicBezTo>
                  <a:cubicBezTo>
                    <a:pt x="342" y="119"/>
                    <a:pt x="342" y="62"/>
                    <a:pt x="282" y="27"/>
                  </a:cubicBezTo>
                  <a:cubicBezTo>
                    <a:pt x="251" y="10"/>
                    <a:pt x="211" y="1"/>
                    <a:pt x="17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4126;p60">
              <a:extLst>
                <a:ext uri="{FF2B5EF4-FFF2-40B4-BE49-F238E27FC236}">
                  <a16:creationId xmlns:a16="http://schemas.microsoft.com/office/drawing/2014/main" id="{C528C5C3-2B38-8785-1816-F6EC502715E9}"/>
                </a:ext>
              </a:extLst>
            </p:cNvPr>
            <p:cNvSpPr/>
            <p:nvPr/>
          </p:nvSpPr>
          <p:spPr>
            <a:xfrm>
              <a:off x="3037152" y="3622749"/>
              <a:ext cx="26448" cy="13993"/>
            </a:xfrm>
            <a:custGeom>
              <a:avLst/>
              <a:gdLst/>
              <a:ahLst/>
              <a:cxnLst/>
              <a:rect l="l" t="t" r="r" b="b"/>
              <a:pathLst>
                <a:path w="344" h="182" extrusionOk="0">
                  <a:moveTo>
                    <a:pt x="172" y="1"/>
                  </a:moveTo>
                  <a:cubicBezTo>
                    <a:pt x="132" y="1"/>
                    <a:pt x="92" y="9"/>
                    <a:pt x="61" y="27"/>
                  </a:cubicBezTo>
                  <a:cubicBezTo>
                    <a:pt x="0" y="62"/>
                    <a:pt x="0" y="119"/>
                    <a:pt x="61" y="154"/>
                  </a:cubicBezTo>
                  <a:cubicBezTo>
                    <a:pt x="92" y="172"/>
                    <a:pt x="132" y="181"/>
                    <a:pt x="172" y="181"/>
                  </a:cubicBezTo>
                  <a:cubicBezTo>
                    <a:pt x="212" y="181"/>
                    <a:pt x="251" y="172"/>
                    <a:pt x="282" y="154"/>
                  </a:cubicBezTo>
                  <a:cubicBezTo>
                    <a:pt x="344" y="119"/>
                    <a:pt x="344" y="62"/>
                    <a:pt x="282" y="27"/>
                  </a:cubicBezTo>
                  <a:cubicBezTo>
                    <a:pt x="251" y="9"/>
                    <a:pt x="212" y="1"/>
                    <a:pt x="1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4127;p60">
              <a:extLst>
                <a:ext uri="{FF2B5EF4-FFF2-40B4-BE49-F238E27FC236}">
                  <a16:creationId xmlns:a16="http://schemas.microsoft.com/office/drawing/2014/main" id="{7D577878-3AB0-E911-FDA7-7612932B2EF8}"/>
                </a:ext>
              </a:extLst>
            </p:cNvPr>
            <p:cNvSpPr/>
            <p:nvPr/>
          </p:nvSpPr>
          <p:spPr>
            <a:xfrm>
              <a:off x="3372573" y="3704163"/>
              <a:ext cx="540253" cy="311912"/>
            </a:xfrm>
            <a:custGeom>
              <a:avLst/>
              <a:gdLst/>
              <a:ahLst/>
              <a:cxnLst/>
              <a:rect l="l" t="t" r="r" b="b"/>
              <a:pathLst>
                <a:path w="7027" h="4057" extrusionOk="0">
                  <a:moveTo>
                    <a:pt x="4127" y="1"/>
                  </a:moveTo>
                  <a:lnTo>
                    <a:pt x="1" y="2383"/>
                  </a:lnTo>
                  <a:lnTo>
                    <a:pt x="2899" y="4057"/>
                  </a:lnTo>
                  <a:lnTo>
                    <a:pt x="7026" y="1675"/>
                  </a:lnTo>
                  <a:lnTo>
                    <a:pt x="412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4128;p60">
              <a:extLst>
                <a:ext uri="{FF2B5EF4-FFF2-40B4-BE49-F238E27FC236}">
                  <a16:creationId xmlns:a16="http://schemas.microsoft.com/office/drawing/2014/main" id="{FEF851BD-B1C4-C587-1147-A7E6F30CCCB6}"/>
                </a:ext>
              </a:extLst>
            </p:cNvPr>
            <p:cNvSpPr/>
            <p:nvPr/>
          </p:nvSpPr>
          <p:spPr>
            <a:xfrm>
              <a:off x="3425772" y="3735760"/>
              <a:ext cx="337668" cy="193283"/>
            </a:xfrm>
            <a:custGeom>
              <a:avLst/>
              <a:gdLst/>
              <a:ahLst/>
              <a:cxnLst/>
              <a:rect l="l" t="t" r="r" b="b"/>
              <a:pathLst>
                <a:path w="4392" h="2514" extrusionOk="0">
                  <a:moveTo>
                    <a:pt x="3578" y="1"/>
                  </a:moveTo>
                  <a:cubicBezTo>
                    <a:pt x="3526" y="1"/>
                    <a:pt x="3474" y="12"/>
                    <a:pt x="3435" y="34"/>
                  </a:cubicBezTo>
                  <a:lnTo>
                    <a:pt x="79" y="1972"/>
                  </a:lnTo>
                  <a:cubicBezTo>
                    <a:pt x="0" y="2017"/>
                    <a:pt x="0" y="2092"/>
                    <a:pt x="79" y="2137"/>
                  </a:cubicBezTo>
                  <a:lnTo>
                    <a:pt x="671" y="2479"/>
                  </a:lnTo>
                  <a:cubicBezTo>
                    <a:pt x="695" y="2493"/>
                    <a:pt x="723" y="2503"/>
                    <a:pt x="754" y="2508"/>
                  </a:cubicBezTo>
                  <a:cubicBezTo>
                    <a:pt x="773" y="2512"/>
                    <a:pt x="792" y="2513"/>
                    <a:pt x="812" y="2513"/>
                  </a:cubicBezTo>
                  <a:cubicBezTo>
                    <a:pt x="865" y="2513"/>
                    <a:pt x="917" y="2502"/>
                    <a:pt x="957" y="2479"/>
                  </a:cubicBezTo>
                  <a:lnTo>
                    <a:pt x="4313" y="542"/>
                  </a:lnTo>
                  <a:cubicBezTo>
                    <a:pt x="4392" y="496"/>
                    <a:pt x="4392" y="422"/>
                    <a:pt x="4313" y="377"/>
                  </a:cubicBezTo>
                  <a:lnTo>
                    <a:pt x="3721" y="34"/>
                  </a:lnTo>
                  <a:cubicBezTo>
                    <a:pt x="3681" y="12"/>
                    <a:pt x="3629" y="1"/>
                    <a:pt x="35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4129;p60">
              <a:extLst>
                <a:ext uri="{FF2B5EF4-FFF2-40B4-BE49-F238E27FC236}">
                  <a16:creationId xmlns:a16="http://schemas.microsoft.com/office/drawing/2014/main" id="{5400541E-B282-15CB-DBB9-C38979165179}"/>
                </a:ext>
              </a:extLst>
            </p:cNvPr>
            <p:cNvSpPr/>
            <p:nvPr/>
          </p:nvSpPr>
          <p:spPr>
            <a:xfrm>
              <a:off x="3515797" y="3787729"/>
              <a:ext cx="337668" cy="193283"/>
            </a:xfrm>
            <a:custGeom>
              <a:avLst/>
              <a:gdLst/>
              <a:ahLst/>
              <a:cxnLst/>
              <a:rect l="l" t="t" r="r" b="b"/>
              <a:pathLst>
                <a:path w="4392" h="2514" extrusionOk="0">
                  <a:moveTo>
                    <a:pt x="3579" y="1"/>
                  </a:moveTo>
                  <a:cubicBezTo>
                    <a:pt x="3527" y="1"/>
                    <a:pt x="3474" y="12"/>
                    <a:pt x="3435" y="35"/>
                  </a:cubicBezTo>
                  <a:lnTo>
                    <a:pt x="80" y="1972"/>
                  </a:lnTo>
                  <a:cubicBezTo>
                    <a:pt x="0" y="2018"/>
                    <a:pt x="0" y="2092"/>
                    <a:pt x="80" y="2137"/>
                  </a:cubicBezTo>
                  <a:lnTo>
                    <a:pt x="671" y="2479"/>
                  </a:lnTo>
                  <a:cubicBezTo>
                    <a:pt x="711" y="2502"/>
                    <a:pt x="763" y="2513"/>
                    <a:pt x="815" y="2513"/>
                  </a:cubicBezTo>
                  <a:cubicBezTo>
                    <a:pt x="867" y="2513"/>
                    <a:pt x="918" y="2502"/>
                    <a:pt x="957" y="2479"/>
                  </a:cubicBezTo>
                  <a:lnTo>
                    <a:pt x="4313" y="542"/>
                  </a:lnTo>
                  <a:cubicBezTo>
                    <a:pt x="4392" y="497"/>
                    <a:pt x="4392" y="422"/>
                    <a:pt x="4313" y="376"/>
                  </a:cubicBezTo>
                  <a:lnTo>
                    <a:pt x="3721" y="35"/>
                  </a:lnTo>
                  <a:cubicBezTo>
                    <a:pt x="3682" y="12"/>
                    <a:pt x="3630" y="1"/>
                    <a:pt x="3579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4130;p60">
              <a:extLst>
                <a:ext uri="{FF2B5EF4-FFF2-40B4-BE49-F238E27FC236}">
                  <a16:creationId xmlns:a16="http://schemas.microsoft.com/office/drawing/2014/main" id="{83A73A78-B12C-D75A-C949-EBBB9EAD8010}"/>
                </a:ext>
              </a:extLst>
            </p:cNvPr>
            <p:cNvSpPr/>
            <p:nvPr/>
          </p:nvSpPr>
          <p:spPr>
            <a:xfrm>
              <a:off x="3528559" y="3850001"/>
              <a:ext cx="48974" cy="20297"/>
            </a:xfrm>
            <a:custGeom>
              <a:avLst/>
              <a:gdLst/>
              <a:ahLst/>
              <a:cxnLst/>
              <a:rect l="l" t="t" r="r" b="b"/>
              <a:pathLst>
                <a:path w="637" h="264" extrusionOk="0">
                  <a:moveTo>
                    <a:pt x="43" y="1"/>
                  </a:moveTo>
                  <a:cubicBezTo>
                    <a:pt x="41" y="1"/>
                    <a:pt x="39" y="1"/>
                    <a:pt x="37" y="1"/>
                  </a:cubicBezTo>
                  <a:cubicBezTo>
                    <a:pt x="29" y="2"/>
                    <a:pt x="22" y="5"/>
                    <a:pt x="16" y="9"/>
                  </a:cubicBezTo>
                  <a:cubicBezTo>
                    <a:pt x="10" y="12"/>
                    <a:pt x="5" y="17"/>
                    <a:pt x="3" y="21"/>
                  </a:cubicBezTo>
                  <a:cubicBezTo>
                    <a:pt x="1" y="26"/>
                    <a:pt x="2" y="29"/>
                    <a:pt x="8" y="32"/>
                  </a:cubicBezTo>
                  <a:lnTo>
                    <a:pt x="402" y="260"/>
                  </a:lnTo>
                  <a:cubicBezTo>
                    <a:pt x="406" y="262"/>
                    <a:pt x="411" y="264"/>
                    <a:pt x="416" y="264"/>
                  </a:cubicBezTo>
                  <a:cubicBezTo>
                    <a:pt x="418" y="264"/>
                    <a:pt x="420" y="264"/>
                    <a:pt x="422" y="263"/>
                  </a:cubicBezTo>
                  <a:cubicBezTo>
                    <a:pt x="430" y="262"/>
                    <a:pt x="437" y="260"/>
                    <a:pt x="441" y="257"/>
                  </a:cubicBezTo>
                  <a:lnTo>
                    <a:pt x="628" y="150"/>
                  </a:lnTo>
                  <a:cubicBezTo>
                    <a:pt x="634" y="146"/>
                    <a:pt x="636" y="143"/>
                    <a:pt x="634" y="138"/>
                  </a:cubicBezTo>
                  <a:cubicBezTo>
                    <a:pt x="632" y="134"/>
                    <a:pt x="628" y="130"/>
                    <a:pt x="623" y="127"/>
                  </a:cubicBezTo>
                  <a:cubicBezTo>
                    <a:pt x="617" y="124"/>
                    <a:pt x="610" y="121"/>
                    <a:pt x="603" y="120"/>
                  </a:cubicBezTo>
                  <a:cubicBezTo>
                    <a:pt x="601" y="120"/>
                    <a:pt x="600" y="120"/>
                    <a:pt x="598" y="120"/>
                  </a:cubicBezTo>
                  <a:cubicBezTo>
                    <a:pt x="593" y="120"/>
                    <a:pt x="588" y="121"/>
                    <a:pt x="584" y="124"/>
                  </a:cubicBezTo>
                  <a:lnTo>
                    <a:pt x="424" y="216"/>
                  </a:lnTo>
                  <a:lnTo>
                    <a:pt x="57" y="4"/>
                  </a:lnTo>
                  <a:cubicBezTo>
                    <a:pt x="53" y="2"/>
                    <a:pt x="48" y="1"/>
                    <a:pt x="4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4131;p60">
              <a:extLst>
                <a:ext uri="{FF2B5EF4-FFF2-40B4-BE49-F238E27FC236}">
                  <a16:creationId xmlns:a16="http://schemas.microsoft.com/office/drawing/2014/main" id="{A6EBC437-FB18-C620-3181-3D3AED605F59}"/>
                </a:ext>
              </a:extLst>
            </p:cNvPr>
            <p:cNvSpPr/>
            <p:nvPr/>
          </p:nvSpPr>
          <p:spPr>
            <a:xfrm>
              <a:off x="3552853" y="3831780"/>
              <a:ext cx="42900" cy="24679"/>
            </a:xfrm>
            <a:custGeom>
              <a:avLst/>
              <a:gdLst/>
              <a:ahLst/>
              <a:cxnLst/>
              <a:rect l="l" t="t" r="r" b="b"/>
              <a:pathLst>
                <a:path w="558" h="321" extrusionOk="0">
                  <a:moveTo>
                    <a:pt x="185" y="40"/>
                  </a:moveTo>
                  <a:cubicBezTo>
                    <a:pt x="212" y="40"/>
                    <a:pt x="240" y="49"/>
                    <a:pt x="268" y="65"/>
                  </a:cubicBezTo>
                  <a:lnTo>
                    <a:pt x="444" y="167"/>
                  </a:lnTo>
                  <a:cubicBezTo>
                    <a:pt x="473" y="183"/>
                    <a:pt x="487" y="200"/>
                    <a:pt x="487" y="214"/>
                  </a:cubicBezTo>
                  <a:cubicBezTo>
                    <a:pt x="487" y="230"/>
                    <a:pt x="474" y="246"/>
                    <a:pt x="451" y="259"/>
                  </a:cubicBezTo>
                  <a:cubicBezTo>
                    <a:pt x="426" y="273"/>
                    <a:pt x="400" y="281"/>
                    <a:pt x="373" y="281"/>
                  </a:cubicBezTo>
                  <a:cubicBezTo>
                    <a:pt x="346" y="281"/>
                    <a:pt x="319" y="272"/>
                    <a:pt x="291" y="256"/>
                  </a:cubicBezTo>
                  <a:lnTo>
                    <a:pt x="114" y="153"/>
                  </a:lnTo>
                  <a:cubicBezTo>
                    <a:pt x="86" y="138"/>
                    <a:pt x="71" y="121"/>
                    <a:pt x="71" y="106"/>
                  </a:cubicBezTo>
                  <a:cubicBezTo>
                    <a:pt x="71" y="90"/>
                    <a:pt x="84" y="76"/>
                    <a:pt x="107" y="61"/>
                  </a:cubicBezTo>
                  <a:cubicBezTo>
                    <a:pt x="132" y="48"/>
                    <a:pt x="157" y="41"/>
                    <a:pt x="185" y="40"/>
                  </a:cubicBezTo>
                  <a:close/>
                  <a:moveTo>
                    <a:pt x="192" y="0"/>
                  </a:moveTo>
                  <a:cubicBezTo>
                    <a:pt x="189" y="0"/>
                    <a:pt x="185" y="0"/>
                    <a:pt x="182" y="0"/>
                  </a:cubicBezTo>
                  <a:cubicBezTo>
                    <a:pt x="160" y="1"/>
                    <a:pt x="139" y="5"/>
                    <a:pt x="119" y="10"/>
                  </a:cubicBezTo>
                  <a:cubicBezTo>
                    <a:pt x="99" y="17"/>
                    <a:pt x="80" y="25"/>
                    <a:pt x="62" y="35"/>
                  </a:cubicBezTo>
                  <a:cubicBezTo>
                    <a:pt x="45" y="45"/>
                    <a:pt x="31" y="57"/>
                    <a:pt x="19" y="68"/>
                  </a:cubicBezTo>
                  <a:cubicBezTo>
                    <a:pt x="9" y="79"/>
                    <a:pt x="3" y="92"/>
                    <a:pt x="1" y="104"/>
                  </a:cubicBezTo>
                  <a:cubicBezTo>
                    <a:pt x="0" y="116"/>
                    <a:pt x="5" y="129"/>
                    <a:pt x="15" y="142"/>
                  </a:cubicBezTo>
                  <a:cubicBezTo>
                    <a:pt x="25" y="156"/>
                    <a:pt x="41" y="168"/>
                    <a:pt x="64" y="182"/>
                  </a:cubicBezTo>
                  <a:lnTo>
                    <a:pt x="241" y="284"/>
                  </a:lnTo>
                  <a:cubicBezTo>
                    <a:pt x="265" y="298"/>
                    <a:pt x="287" y="307"/>
                    <a:pt x="310" y="312"/>
                  </a:cubicBezTo>
                  <a:cubicBezTo>
                    <a:pt x="330" y="317"/>
                    <a:pt x="349" y="320"/>
                    <a:pt x="368" y="320"/>
                  </a:cubicBezTo>
                  <a:cubicBezTo>
                    <a:pt x="371" y="320"/>
                    <a:pt x="374" y="320"/>
                    <a:pt x="376" y="320"/>
                  </a:cubicBezTo>
                  <a:cubicBezTo>
                    <a:pt x="398" y="319"/>
                    <a:pt x="418" y="316"/>
                    <a:pt x="438" y="310"/>
                  </a:cubicBezTo>
                  <a:cubicBezTo>
                    <a:pt x="459" y="303"/>
                    <a:pt x="478" y="295"/>
                    <a:pt x="495" y="285"/>
                  </a:cubicBezTo>
                  <a:cubicBezTo>
                    <a:pt x="513" y="275"/>
                    <a:pt x="526" y="264"/>
                    <a:pt x="537" y="253"/>
                  </a:cubicBezTo>
                  <a:cubicBezTo>
                    <a:pt x="549" y="240"/>
                    <a:pt x="554" y="229"/>
                    <a:pt x="555" y="217"/>
                  </a:cubicBezTo>
                  <a:cubicBezTo>
                    <a:pt x="558" y="204"/>
                    <a:pt x="553" y="191"/>
                    <a:pt x="543" y="178"/>
                  </a:cubicBezTo>
                  <a:cubicBezTo>
                    <a:pt x="534" y="165"/>
                    <a:pt x="517" y="151"/>
                    <a:pt x="493" y="138"/>
                  </a:cubicBezTo>
                  <a:lnTo>
                    <a:pt x="317" y="36"/>
                  </a:lnTo>
                  <a:cubicBezTo>
                    <a:pt x="294" y="23"/>
                    <a:pt x="271" y="13"/>
                    <a:pt x="248" y="7"/>
                  </a:cubicBezTo>
                  <a:cubicBezTo>
                    <a:pt x="229" y="2"/>
                    <a:pt x="210" y="0"/>
                    <a:pt x="19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4132;p60">
              <a:extLst>
                <a:ext uri="{FF2B5EF4-FFF2-40B4-BE49-F238E27FC236}">
                  <a16:creationId xmlns:a16="http://schemas.microsoft.com/office/drawing/2014/main" id="{B18D6C17-22EA-58FE-7842-7CBE6CA0B696}"/>
                </a:ext>
              </a:extLst>
            </p:cNvPr>
            <p:cNvSpPr/>
            <p:nvPr/>
          </p:nvSpPr>
          <p:spPr>
            <a:xfrm>
              <a:off x="3577992" y="3817097"/>
              <a:ext cx="42977" cy="24833"/>
            </a:xfrm>
            <a:custGeom>
              <a:avLst/>
              <a:gdLst/>
              <a:ahLst/>
              <a:cxnLst/>
              <a:rect l="l" t="t" r="r" b="b"/>
              <a:pathLst>
                <a:path w="559" h="323" extrusionOk="0">
                  <a:moveTo>
                    <a:pt x="194" y="1"/>
                  </a:moveTo>
                  <a:cubicBezTo>
                    <a:pt x="191" y="1"/>
                    <a:pt x="187" y="1"/>
                    <a:pt x="183" y="1"/>
                  </a:cubicBezTo>
                  <a:cubicBezTo>
                    <a:pt x="163" y="2"/>
                    <a:pt x="143" y="7"/>
                    <a:pt x="123" y="12"/>
                  </a:cubicBezTo>
                  <a:cubicBezTo>
                    <a:pt x="101" y="19"/>
                    <a:pt x="81" y="27"/>
                    <a:pt x="62" y="38"/>
                  </a:cubicBezTo>
                  <a:cubicBezTo>
                    <a:pt x="45" y="48"/>
                    <a:pt x="31" y="58"/>
                    <a:pt x="20" y="70"/>
                  </a:cubicBezTo>
                  <a:cubicBezTo>
                    <a:pt x="10" y="82"/>
                    <a:pt x="3" y="93"/>
                    <a:pt x="2" y="106"/>
                  </a:cubicBezTo>
                  <a:cubicBezTo>
                    <a:pt x="1" y="118"/>
                    <a:pt x="5" y="132"/>
                    <a:pt x="16" y="144"/>
                  </a:cubicBezTo>
                  <a:cubicBezTo>
                    <a:pt x="25" y="158"/>
                    <a:pt x="41" y="171"/>
                    <a:pt x="65" y="185"/>
                  </a:cubicBezTo>
                  <a:lnTo>
                    <a:pt x="242" y="286"/>
                  </a:lnTo>
                  <a:cubicBezTo>
                    <a:pt x="264" y="299"/>
                    <a:pt x="288" y="308"/>
                    <a:pt x="311" y="314"/>
                  </a:cubicBezTo>
                  <a:cubicBezTo>
                    <a:pt x="330" y="319"/>
                    <a:pt x="350" y="322"/>
                    <a:pt x="369" y="322"/>
                  </a:cubicBezTo>
                  <a:cubicBezTo>
                    <a:pt x="372" y="322"/>
                    <a:pt x="374" y="322"/>
                    <a:pt x="377" y="322"/>
                  </a:cubicBezTo>
                  <a:cubicBezTo>
                    <a:pt x="398" y="321"/>
                    <a:pt x="419" y="317"/>
                    <a:pt x="439" y="312"/>
                  </a:cubicBezTo>
                  <a:cubicBezTo>
                    <a:pt x="459" y="305"/>
                    <a:pt x="477" y="297"/>
                    <a:pt x="495" y="287"/>
                  </a:cubicBezTo>
                  <a:cubicBezTo>
                    <a:pt x="513" y="277"/>
                    <a:pt x="527" y="266"/>
                    <a:pt x="538" y="254"/>
                  </a:cubicBezTo>
                  <a:cubicBezTo>
                    <a:pt x="549" y="243"/>
                    <a:pt x="555" y="231"/>
                    <a:pt x="556" y="218"/>
                  </a:cubicBezTo>
                  <a:cubicBezTo>
                    <a:pt x="558" y="206"/>
                    <a:pt x="554" y="192"/>
                    <a:pt x="544" y="180"/>
                  </a:cubicBezTo>
                  <a:cubicBezTo>
                    <a:pt x="535" y="167"/>
                    <a:pt x="518" y="153"/>
                    <a:pt x="494" y="140"/>
                  </a:cubicBezTo>
                  <a:lnTo>
                    <a:pt x="412" y="92"/>
                  </a:lnTo>
                  <a:cubicBezTo>
                    <a:pt x="406" y="90"/>
                    <a:pt x="401" y="88"/>
                    <a:pt x="394" y="88"/>
                  </a:cubicBezTo>
                  <a:cubicBezTo>
                    <a:pt x="388" y="88"/>
                    <a:pt x="382" y="89"/>
                    <a:pt x="376" y="92"/>
                  </a:cubicBezTo>
                  <a:lnTo>
                    <a:pt x="275" y="151"/>
                  </a:lnTo>
                  <a:cubicBezTo>
                    <a:pt x="269" y="153"/>
                    <a:pt x="267" y="158"/>
                    <a:pt x="268" y="162"/>
                  </a:cubicBezTo>
                  <a:cubicBezTo>
                    <a:pt x="270" y="165"/>
                    <a:pt x="272" y="169"/>
                    <a:pt x="278" y="172"/>
                  </a:cubicBezTo>
                  <a:cubicBezTo>
                    <a:pt x="284" y="176"/>
                    <a:pt x="289" y="178"/>
                    <a:pt x="297" y="178"/>
                  </a:cubicBezTo>
                  <a:cubicBezTo>
                    <a:pt x="299" y="178"/>
                    <a:pt x="300" y="178"/>
                    <a:pt x="302" y="178"/>
                  </a:cubicBezTo>
                  <a:cubicBezTo>
                    <a:pt x="307" y="178"/>
                    <a:pt x="311" y="177"/>
                    <a:pt x="315" y="174"/>
                  </a:cubicBezTo>
                  <a:lnTo>
                    <a:pt x="385" y="134"/>
                  </a:lnTo>
                  <a:lnTo>
                    <a:pt x="445" y="169"/>
                  </a:lnTo>
                  <a:cubicBezTo>
                    <a:pt x="474" y="185"/>
                    <a:pt x="487" y="201"/>
                    <a:pt x="487" y="216"/>
                  </a:cubicBezTo>
                  <a:cubicBezTo>
                    <a:pt x="487" y="232"/>
                    <a:pt x="475" y="248"/>
                    <a:pt x="450" y="261"/>
                  </a:cubicBezTo>
                  <a:cubicBezTo>
                    <a:pt x="427" y="275"/>
                    <a:pt x="401" y="281"/>
                    <a:pt x="374" y="281"/>
                  </a:cubicBezTo>
                  <a:cubicBezTo>
                    <a:pt x="347" y="281"/>
                    <a:pt x="320" y="274"/>
                    <a:pt x="290" y="258"/>
                  </a:cubicBezTo>
                  <a:lnTo>
                    <a:pt x="115" y="155"/>
                  </a:lnTo>
                  <a:cubicBezTo>
                    <a:pt x="87" y="140"/>
                    <a:pt x="72" y="123"/>
                    <a:pt x="72" y="108"/>
                  </a:cubicBezTo>
                  <a:cubicBezTo>
                    <a:pt x="72" y="92"/>
                    <a:pt x="84" y="78"/>
                    <a:pt x="108" y="63"/>
                  </a:cubicBezTo>
                  <a:cubicBezTo>
                    <a:pt x="134" y="48"/>
                    <a:pt x="159" y="42"/>
                    <a:pt x="182" y="42"/>
                  </a:cubicBezTo>
                  <a:cubicBezTo>
                    <a:pt x="207" y="42"/>
                    <a:pt x="231" y="47"/>
                    <a:pt x="253" y="57"/>
                  </a:cubicBezTo>
                  <a:cubicBezTo>
                    <a:pt x="258" y="60"/>
                    <a:pt x="263" y="61"/>
                    <a:pt x="268" y="61"/>
                  </a:cubicBezTo>
                  <a:cubicBezTo>
                    <a:pt x="270" y="61"/>
                    <a:pt x="272" y="61"/>
                    <a:pt x="273" y="61"/>
                  </a:cubicBezTo>
                  <a:cubicBezTo>
                    <a:pt x="280" y="60"/>
                    <a:pt x="287" y="57"/>
                    <a:pt x="294" y="53"/>
                  </a:cubicBezTo>
                  <a:cubicBezTo>
                    <a:pt x="302" y="48"/>
                    <a:pt x="306" y="44"/>
                    <a:pt x="307" y="39"/>
                  </a:cubicBezTo>
                  <a:cubicBezTo>
                    <a:pt x="308" y="35"/>
                    <a:pt x="304" y="30"/>
                    <a:pt x="295" y="25"/>
                  </a:cubicBezTo>
                  <a:cubicBezTo>
                    <a:pt x="279" y="16"/>
                    <a:pt x="261" y="10"/>
                    <a:pt x="243" y="6"/>
                  </a:cubicBezTo>
                  <a:cubicBezTo>
                    <a:pt x="227" y="3"/>
                    <a:pt x="211" y="1"/>
                    <a:pt x="19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4133;p60">
              <a:extLst>
                <a:ext uri="{FF2B5EF4-FFF2-40B4-BE49-F238E27FC236}">
                  <a16:creationId xmlns:a16="http://schemas.microsoft.com/office/drawing/2014/main" id="{DCEA7686-C9E5-6A2C-6651-2A75F3AEDF31}"/>
                </a:ext>
              </a:extLst>
            </p:cNvPr>
            <p:cNvSpPr/>
            <p:nvPr/>
          </p:nvSpPr>
          <p:spPr>
            <a:xfrm>
              <a:off x="3598903" y="3809409"/>
              <a:ext cx="35289" cy="20297"/>
            </a:xfrm>
            <a:custGeom>
              <a:avLst/>
              <a:gdLst/>
              <a:ahLst/>
              <a:cxnLst/>
              <a:rect l="l" t="t" r="r" b="b"/>
              <a:pathLst>
                <a:path w="459" h="264" extrusionOk="0">
                  <a:moveTo>
                    <a:pt x="42" y="0"/>
                  </a:moveTo>
                  <a:cubicBezTo>
                    <a:pt x="40" y="0"/>
                    <a:pt x="38" y="1"/>
                    <a:pt x="36" y="1"/>
                  </a:cubicBezTo>
                  <a:cubicBezTo>
                    <a:pt x="28" y="2"/>
                    <a:pt x="22" y="4"/>
                    <a:pt x="15" y="9"/>
                  </a:cubicBezTo>
                  <a:cubicBezTo>
                    <a:pt x="9" y="12"/>
                    <a:pt x="5" y="17"/>
                    <a:pt x="3" y="21"/>
                  </a:cubicBezTo>
                  <a:cubicBezTo>
                    <a:pt x="0" y="26"/>
                    <a:pt x="1" y="29"/>
                    <a:pt x="8" y="32"/>
                  </a:cubicBezTo>
                  <a:lnTo>
                    <a:pt x="401" y="260"/>
                  </a:lnTo>
                  <a:cubicBezTo>
                    <a:pt x="405" y="262"/>
                    <a:pt x="410" y="264"/>
                    <a:pt x="416" y="264"/>
                  </a:cubicBezTo>
                  <a:cubicBezTo>
                    <a:pt x="418" y="264"/>
                    <a:pt x="420" y="263"/>
                    <a:pt x="423" y="263"/>
                  </a:cubicBezTo>
                  <a:cubicBezTo>
                    <a:pt x="430" y="262"/>
                    <a:pt x="437" y="260"/>
                    <a:pt x="444" y="255"/>
                  </a:cubicBezTo>
                  <a:cubicBezTo>
                    <a:pt x="450" y="252"/>
                    <a:pt x="454" y="247"/>
                    <a:pt x="456" y="243"/>
                  </a:cubicBezTo>
                  <a:cubicBezTo>
                    <a:pt x="459" y="238"/>
                    <a:pt x="456" y="235"/>
                    <a:pt x="451" y="232"/>
                  </a:cubicBezTo>
                  <a:lnTo>
                    <a:pt x="57" y="4"/>
                  </a:lnTo>
                  <a:cubicBezTo>
                    <a:pt x="52" y="2"/>
                    <a:pt x="48" y="0"/>
                    <a:pt x="4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4134;p60">
              <a:extLst>
                <a:ext uri="{FF2B5EF4-FFF2-40B4-BE49-F238E27FC236}">
                  <a16:creationId xmlns:a16="http://schemas.microsoft.com/office/drawing/2014/main" id="{3BCDE054-1F4F-8206-871D-7CFB99834475}"/>
                </a:ext>
              </a:extLst>
            </p:cNvPr>
            <p:cNvSpPr/>
            <p:nvPr/>
          </p:nvSpPr>
          <p:spPr>
            <a:xfrm>
              <a:off x="3609051" y="3794264"/>
              <a:ext cx="51281" cy="29600"/>
            </a:xfrm>
            <a:custGeom>
              <a:avLst/>
              <a:gdLst/>
              <a:ahLst/>
              <a:cxnLst/>
              <a:rect l="l" t="t" r="r" b="b"/>
              <a:pathLst>
                <a:path w="667" h="385" extrusionOk="0">
                  <a:moveTo>
                    <a:pt x="252" y="1"/>
                  </a:moveTo>
                  <a:cubicBezTo>
                    <a:pt x="250" y="1"/>
                    <a:pt x="247" y="1"/>
                    <a:pt x="244" y="2"/>
                  </a:cubicBezTo>
                  <a:cubicBezTo>
                    <a:pt x="237" y="3"/>
                    <a:pt x="230" y="5"/>
                    <a:pt x="223" y="9"/>
                  </a:cubicBezTo>
                  <a:cubicBezTo>
                    <a:pt x="217" y="12"/>
                    <a:pt x="213" y="17"/>
                    <a:pt x="211" y="21"/>
                  </a:cubicBezTo>
                  <a:cubicBezTo>
                    <a:pt x="208" y="26"/>
                    <a:pt x="210" y="30"/>
                    <a:pt x="216" y="33"/>
                  </a:cubicBezTo>
                  <a:lnTo>
                    <a:pt x="516" y="206"/>
                  </a:lnTo>
                  <a:lnTo>
                    <a:pt x="85" y="126"/>
                  </a:lnTo>
                  <a:cubicBezTo>
                    <a:pt x="69" y="122"/>
                    <a:pt x="55" y="121"/>
                    <a:pt x="45" y="121"/>
                  </a:cubicBezTo>
                  <a:cubicBezTo>
                    <a:pt x="34" y="121"/>
                    <a:pt x="25" y="124"/>
                    <a:pt x="16" y="129"/>
                  </a:cubicBezTo>
                  <a:cubicBezTo>
                    <a:pt x="9" y="133"/>
                    <a:pt x="5" y="137"/>
                    <a:pt x="2" y="142"/>
                  </a:cubicBezTo>
                  <a:cubicBezTo>
                    <a:pt x="0" y="145"/>
                    <a:pt x="2" y="149"/>
                    <a:pt x="8" y="153"/>
                  </a:cubicBezTo>
                  <a:lnTo>
                    <a:pt x="402" y="380"/>
                  </a:lnTo>
                  <a:cubicBezTo>
                    <a:pt x="406" y="383"/>
                    <a:pt x="411" y="384"/>
                    <a:pt x="417" y="384"/>
                  </a:cubicBezTo>
                  <a:cubicBezTo>
                    <a:pt x="418" y="384"/>
                    <a:pt x="420" y="384"/>
                    <a:pt x="422" y="384"/>
                  </a:cubicBezTo>
                  <a:cubicBezTo>
                    <a:pt x="430" y="382"/>
                    <a:pt x="438" y="379"/>
                    <a:pt x="444" y="376"/>
                  </a:cubicBezTo>
                  <a:cubicBezTo>
                    <a:pt x="451" y="372"/>
                    <a:pt x="454" y="368"/>
                    <a:pt x="456" y="363"/>
                  </a:cubicBezTo>
                  <a:cubicBezTo>
                    <a:pt x="458" y="359"/>
                    <a:pt x="457" y="355"/>
                    <a:pt x="451" y="352"/>
                  </a:cubicBezTo>
                  <a:lnTo>
                    <a:pt x="152" y="179"/>
                  </a:lnTo>
                  <a:lnTo>
                    <a:pt x="599" y="261"/>
                  </a:lnTo>
                  <a:cubicBezTo>
                    <a:pt x="609" y="263"/>
                    <a:pt x="618" y="263"/>
                    <a:pt x="628" y="263"/>
                  </a:cubicBezTo>
                  <a:cubicBezTo>
                    <a:pt x="637" y="262"/>
                    <a:pt x="645" y="260"/>
                    <a:pt x="652" y="256"/>
                  </a:cubicBezTo>
                  <a:cubicBezTo>
                    <a:pt x="658" y="253"/>
                    <a:pt x="662" y="248"/>
                    <a:pt x="664" y="244"/>
                  </a:cubicBezTo>
                  <a:cubicBezTo>
                    <a:pt x="667" y="239"/>
                    <a:pt x="664" y="235"/>
                    <a:pt x="659" y="232"/>
                  </a:cubicBezTo>
                  <a:lnTo>
                    <a:pt x="265" y="4"/>
                  </a:lnTo>
                  <a:cubicBezTo>
                    <a:pt x="261" y="2"/>
                    <a:pt x="257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4135;p60">
              <a:extLst>
                <a:ext uri="{FF2B5EF4-FFF2-40B4-BE49-F238E27FC236}">
                  <a16:creationId xmlns:a16="http://schemas.microsoft.com/office/drawing/2014/main" id="{66AFF205-D2C2-D423-ED5B-F57A6F9E512B}"/>
                </a:ext>
              </a:extLst>
            </p:cNvPr>
            <p:cNvSpPr/>
            <p:nvPr/>
          </p:nvSpPr>
          <p:spPr>
            <a:xfrm>
              <a:off x="3569920" y="3923496"/>
              <a:ext cx="35212" cy="27063"/>
            </a:xfrm>
            <a:custGeom>
              <a:avLst/>
              <a:gdLst/>
              <a:ahLst/>
              <a:cxnLst/>
              <a:rect l="l" t="t" r="r" b="b"/>
              <a:pathLst>
                <a:path w="458" h="352" extrusionOk="0">
                  <a:moveTo>
                    <a:pt x="240" y="42"/>
                  </a:moveTo>
                  <a:cubicBezTo>
                    <a:pt x="267" y="42"/>
                    <a:pt x="295" y="49"/>
                    <a:pt x="330" y="70"/>
                  </a:cubicBezTo>
                  <a:cubicBezTo>
                    <a:pt x="358" y="87"/>
                    <a:pt x="373" y="102"/>
                    <a:pt x="373" y="118"/>
                  </a:cubicBezTo>
                  <a:cubicBezTo>
                    <a:pt x="373" y="134"/>
                    <a:pt x="360" y="148"/>
                    <a:pt x="336" y="162"/>
                  </a:cubicBezTo>
                  <a:lnTo>
                    <a:pt x="257" y="208"/>
                  </a:lnTo>
                  <a:lnTo>
                    <a:pt x="83" y="108"/>
                  </a:lnTo>
                  <a:lnTo>
                    <a:pt x="162" y="63"/>
                  </a:lnTo>
                  <a:cubicBezTo>
                    <a:pt x="187" y="48"/>
                    <a:pt x="213" y="42"/>
                    <a:pt x="240" y="42"/>
                  </a:cubicBezTo>
                  <a:close/>
                  <a:moveTo>
                    <a:pt x="248" y="1"/>
                  </a:moveTo>
                  <a:cubicBezTo>
                    <a:pt x="245" y="1"/>
                    <a:pt x="241" y="1"/>
                    <a:pt x="238" y="1"/>
                  </a:cubicBezTo>
                  <a:cubicBezTo>
                    <a:pt x="216" y="1"/>
                    <a:pt x="196" y="4"/>
                    <a:pt x="176" y="11"/>
                  </a:cubicBezTo>
                  <a:cubicBezTo>
                    <a:pt x="157" y="17"/>
                    <a:pt x="137" y="26"/>
                    <a:pt x="121" y="35"/>
                  </a:cubicBezTo>
                  <a:lnTo>
                    <a:pt x="10" y="99"/>
                  </a:lnTo>
                  <a:cubicBezTo>
                    <a:pt x="3" y="102"/>
                    <a:pt x="0" y="107"/>
                    <a:pt x="0" y="110"/>
                  </a:cubicBezTo>
                  <a:cubicBezTo>
                    <a:pt x="0" y="115"/>
                    <a:pt x="2" y="118"/>
                    <a:pt x="7" y="120"/>
                  </a:cubicBezTo>
                  <a:lnTo>
                    <a:pt x="400" y="348"/>
                  </a:lnTo>
                  <a:cubicBezTo>
                    <a:pt x="405" y="350"/>
                    <a:pt x="410" y="352"/>
                    <a:pt x="416" y="352"/>
                  </a:cubicBezTo>
                  <a:cubicBezTo>
                    <a:pt x="417" y="352"/>
                    <a:pt x="419" y="351"/>
                    <a:pt x="421" y="351"/>
                  </a:cubicBezTo>
                  <a:cubicBezTo>
                    <a:pt x="429" y="350"/>
                    <a:pt x="436" y="348"/>
                    <a:pt x="443" y="343"/>
                  </a:cubicBezTo>
                  <a:cubicBezTo>
                    <a:pt x="449" y="340"/>
                    <a:pt x="453" y="337"/>
                    <a:pt x="455" y="331"/>
                  </a:cubicBezTo>
                  <a:cubicBezTo>
                    <a:pt x="457" y="326"/>
                    <a:pt x="455" y="323"/>
                    <a:pt x="449" y="320"/>
                  </a:cubicBezTo>
                  <a:lnTo>
                    <a:pt x="297" y="232"/>
                  </a:lnTo>
                  <a:lnTo>
                    <a:pt x="377" y="187"/>
                  </a:lnTo>
                  <a:cubicBezTo>
                    <a:pt x="394" y="177"/>
                    <a:pt x="409" y="165"/>
                    <a:pt x="419" y="154"/>
                  </a:cubicBezTo>
                  <a:cubicBezTo>
                    <a:pt x="430" y="142"/>
                    <a:pt x="436" y="130"/>
                    <a:pt x="438" y="117"/>
                  </a:cubicBezTo>
                  <a:cubicBezTo>
                    <a:pt x="439" y="105"/>
                    <a:pt x="435" y="92"/>
                    <a:pt x="426" y="79"/>
                  </a:cubicBezTo>
                  <a:cubicBezTo>
                    <a:pt x="416" y="66"/>
                    <a:pt x="400" y="53"/>
                    <a:pt x="372" y="37"/>
                  </a:cubicBezTo>
                  <a:cubicBezTo>
                    <a:pt x="348" y="23"/>
                    <a:pt x="326" y="13"/>
                    <a:pt x="303" y="8"/>
                  </a:cubicBezTo>
                  <a:cubicBezTo>
                    <a:pt x="284" y="3"/>
                    <a:pt x="265" y="1"/>
                    <a:pt x="248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4136;p60">
              <a:extLst>
                <a:ext uri="{FF2B5EF4-FFF2-40B4-BE49-F238E27FC236}">
                  <a16:creationId xmlns:a16="http://schemas.microsoft.com/office/drawing/2014/main" id="{C0B25108-7177-887B-CC08-F0556429B543}"/>
                </a:ext>
              </a:extLst>
            </p:cNvPr>
            <p:cNvSpPr/>
            <p:nvPr/>
          </p:nvSpPr>
          <p:spPr>
            <a:xfrm>
              <a:off x="3599056" y="3912810"/>
              <a:ext cx="45207" cy="26140"/>
            </a:xfrm>
            <a:custGeom>
              <a:avLst/>
              <a:gdLst/>
              <a:ahLst/>
              <a:cxnLst/>
              <a:rect l="l" t="t" r="r" b="b"/>
              <a:pathLst>
                <a:path w="588" h="340" extrusionOk="0">
                  <a:moveTo>
                    <a:pt x="91" y="52"/>
                  </a:moveTo>
                  <a:lnTo>
                    <a:pt x="376" y="142"/>
                  </a:lnTo>
                  <a:lnTo>
                    <a:pt x="245" y="218"/>
                  </a:lnTo>
                  <a:lnTo>
                    <a:pt x="91" y="52"/>
                  </a:lnTo>
                  <a:close/>
                  <a:moveTo>
                    <a:pt x="54" y="1"/>
                  </a:moveTo>
                  <a:cubicBezTo>
                    <a:pt x="50" y="1"/>
                    <a:pt x="46" y="1"/>
                    <a:pt x="41" y="3"/>
                  </a:cubicBezTo>
                  <a:cubicBezTo>
                    <a:pt x="32" y="4"/>
                    <a:pt x="24" y="7"/>
                    <a:pt x="19" y="10"/>
                  </a:cubicBezTo>
                  <a:cubicBezTo>
                    <a:pt x="12" y="14"/>
                    <a:pt x="6" y="18"/>
                    <a:pt x="4" y="24"/>
                  </a:cubicBezTo>
                  <a:cubicBezTo>
                    <a:pt x="1" y="28"/>
                    <a:pt x="1" y="33"/>
                    <a:pt x="5" y="37"/>
                  </a:cubicBezTo>
                  <a:cubicBezTo>
                    <a:pt x="5" y="37"/>
                    <a:pt x="274" y="331"/>
                    <a:pt x="278" y="335"/>
                  </a:cubicBezTo>
                  <a:cubicBezTo>
                    <a:pt x="282" y="338"/>
                    <a:pt x="287" y="339"/>
                    <a:pt x="293" y="339"/>
                  </a:cubicBezTo>
                  <a:cubicBezTo>
                    <a:pt x="296" y="339"/>
                    <a:pt x="300" y="339"/>
                    <a:pt x="303" y="338"/>
                  </a:cubicBezTo>
                  <a:cubicBezTo>
                    <a:pt x="314" y="337"/>
                    <a:pt x="322" y="334"/>
                    <a:pt x="328" y="330"/>
                  </a:cubicBezTo>
                  <a:cubicBezTo>
                    <a:pt x="338" y="325"/>
                    <a:pt x="341" y="319"/>
                    <a:pt x="335" y="313"/>
                  </a:cubicBezTo>
                  <a:lnTo>
                    <a:pt x="274" y="248"/>
                  </a:lnTo>
                  <a:lnTo>
                    <a:pt x="428" y="159"/>
                  </a:lnTo>
                  <a:lnTo>
                    <a:pt x="541" y="194"/>
                  </a:lnTo>
                  <a:cubicBezTo>
                    <a:pt x="544" y="195"/>
                    <a:pt x="547" y="196"/>
                    <a:pt x="550" y="196"/>
                  </a:cubicBezTo>
                  <a:cubicBezTo>
                    <a:pt x="552" y="196"/>
                    <a:pt x="554" y="196"/>
                    <a:pt x="556" y="195"/>
                  </a:cubicBezTo>
                  <a:cubicBezTo>
                    <a:pt x="561" y="194"/>
                    <a:pt x="566" y="193"/>
                    <a:pt x="570" y="191"/>
                  </a:cubicBezTo>
                  <a:cubicBezTo>
                    <a:pt x="577" y="186"/>
                    <a:pt x="582" y="182"/>
                    <a:pt x="584" y="175"/>
                  </a:cubicBezTo>
                  <a:cubicBezTo>
                    <a:pt x="587" y="169"/>
                    <a:pt x="585" y="164"/>
                    <a:pt x="575" y="159"/>
                  </a:cubicBezTo>
                  <a:lnTo>
                    <a:pt x="66" y="3"/>
                  </a:lnTo>
                  <a:cubicBezTo>
                    <a:pt x="62" y="1"/>
                    <a:pt x="58" y="1"/>
                    <a:pt x="5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4137;p60">
              <a:extLst>
                <a:ext uri="{FF2B5EF4-FFF2-40B4-BE49-F238E27FC236}">
                  <a16:creationId xmlns:a16="http://schemas.microsoft.com/office/drawing/2014/main" id="{4F8F6572-59B8-DE46-CFE9-EE5C8B05B7A8}"/>
                </a:ext>
              </a:extLst>
            </p:cNvPr>
            <p:cNvSpPr/>
            <p:nvPr/>
          </p:nvSpPr>
          <p:spPr>
            <a:xfrm>
              <a:off x="3619890" y="3896281"/>
              <a:ext cx="42439" cy="26448"/>
            </a:xfrm>
            <a:custGeom>
              <a:avLst/>
              <a:gdLst/>
              <a:ahLst/>
              <a:cxnLst/>
              <a:rect l="l" t="t" r="r" b="b"/>
              <a:pathLst>
                <a:path w="552" h="344" extrusionOk="0">
                  <a:moveTo>
                    <a:pt x="190" y="1"/>
                  </a:moveTo>
                  <a:cubicBezTo>
                    <a:pt x="188" y="1"/>
                    <a:pt x="185" y="1"/>
                    <a:pt x="182" y="1"/>
                  </a:cubicBezTo>
                  <a:cubicBezTo>
                    <a:pt x="171" y="3"/>
                    <a:pt x="159" y="5"/>
                    <a:pt x="145" y="9"/>
                  </a:cubicBezTo>
                  <a:cubicBezTo>
                    <a:pt x="132" y="14"/>
                    <a:pt x="119" y="18"/>
                    <a:pt x="106" y="24"/>
                  </a:cubicBezTo>
                  <a:cubicBezTo>
                    <a:pt x="92" y="31"/>
                    <a:pt x="80" y="36"/>
                    <a:pt x="70" y="42"/>
                  </a:cubicBezTo>
                  <a:cubicBezTo>
                    <a:pt x="55" y="51"/>
                    <a:pt x="42" y="60"/>
                    <a:pt x="29" y="71"/>
                  </a:cubicBezTo>
                  <a:cubicBezTo>
                    <a:pt x="18" y="81"/>
                    <a:pt x="10" y="93"/>
                    <a:pt x="5" y="105"/>
                  </a:cubicBezTo>
                  <a:cubicBezTo>
                    <a:pt x="1" y="117"/>
                    <a:pt x="2" y="129"/>
                    <a:pt x="8" y="142"/>
                  </a:cubicBezTo>
                  <a:cubicBezTo>
                    <a:pt x="14" y="155"/>
                    <a:pt x="28" y="167"/>
                    <a:pt x="49" y="179"/>
                  </a:cubicBezTo>
                  <a:cubicBezTo>
                    <a:pt x="73" y="194"/>
                    <a:pt x="97" y="202"/>
                    <a:pt x="120" y="204"/>
                  </a:cubicBezTo>
                  <a:cubicBezTo>
                    <a:pt x="131" y="205"/>
                    <a:pt x="141" y="206"/>
                    <a:pt x="152" y="206"/>
                  </a:cubicBezTo>
                  <a:cubicBezTo>
                    <a:pt x="164" y="206"/>
                    <a:pt x="177" y="205"/>
                    <a:pt x="190" y="203"/>
                  </a:cubicBezTo>
                  <a:cubicBezTo>
                    <a:pt x="213" y="200"/>
                    <a:pt x="235" y="195"/>
                    <a:pt x="258" y="189"/>
                  </a:cubicBezTo>
                  <a:cubicBezTo>
                    <a:pt x="280" y="183"/>
                    <a:pt x="303" y="178"/>
                    <a:pt x="324" y="174"/>
                  </a:cubicBezTo>
                  <a:cubicBezTo>
                    <a:pt x="342" y="171"/>
                    <a:pt x="359" y="169"/>
                    <a:pt x="377" y="169"/>
                  </a:cubicBezTo>
                  <a:cubicBezTo>
                    <a:pt x="381" y="169"/>
                    <a:pt x="385" y="169"/>
                    <a:pt x="388" y="169"/>
                  </a:cubicBezTo>
                  <a:cubicBezTo>
                    <a:pt x="409" y="170"/>
                    <a:pt x="429" y="177"/>
                    <a:pt x="449" y="188"/>
                  </a:cubicBezTo>
                  <a:cubicBezTo>
                    <a:pt x="474" y="202"/>
                    <a:pt x="484" y="216"/>
                    <a:pt x="482" y="232"/>
                  </a:cubicBezTo>
                  <a:cubicBezTo>
                    <a:pt x="478" y="248"/>
                    <a:pt x="465" y="263"/>
                    <a:pt x="440" y="277"/>
                  </a:cubicBezTo>
                  <a:cubicBezTo>
                    <a:pt x="423" y="286"/>
                    <a:pt x="406" y="293"/>
                    <a:pt x="391" y="296"/>
                  </a:cubicBezTo>
                  <a:cubicBezTo>
                    <a:pt x="375" y="300"/>
                    <a:pt x="360" y="302"/>
                    <a:pt x="347" y="303"/>
                  </a:cubicBezTo>
                  <a:cubicBezTo>
                    <a:pt x="338" y="303"/>
                    <a:pt x="330" y="304"/>
                    <a:pt x="323" y="304"/>
                  </a:cubicBezTo>
                  <a:cubicBezTo>
                    <a:pt x="319" y="304"/>
                    <a:pt x="316" y="304"/>
                    <a:pt x="313" y="303"/>
                  </a:cubicBezTo>
                  <a:cubicBezTo>
                    <a:pt x="304" y="303"/>
                    <a:pt x="297" y="304"/>
                    <a:pt x="293" y="307"/>
                  </a:cubicBezTo>
                  <a:cubicBezTo>
                    <a:pt x="287" y="310"/>
                    <a:pt x="285" y="314"/>
                    <a:pt x="287" y="321"/>
                  </a:cubicBezTo>
                  <a:cubicBezTo>
                    <a:pt x="288" y="327"/>
                    <a:pt x="291" y="331"/>
                    <a:pt x="298" y="335"/>
                  </a:cubicBezTo>
                  <a:cubicBezTo>
                    <a:pt x="304" y="339"/>
                    <a:pt x="314" y="341"/>
                    <a:pt x="328" y="343"/>
                  </a:cubicBezTo>
                  <a:cubicBezTo>
                    <a:pt x="331" y="343"/>
                    <a:pt x="335" y="343"/>
                    <a:pt x="339" y="343"/>
                  </a:cubicBezTo>
                  <a:cubicBezTo>
                    <a:pt x="350" y="343"/>
                    <a:pt x="361" y="342"/>
                    <a:pt x="374" y="340"/>
                  </a:cubicBezTo>
                  <a:cubicBezTo>
                    <a:pt x="392" y="338"/>
                    <a:pt x="410" y="334"/>
                    <a:pt x="430" y="328"/>
                  </a:cubicBezTo>
                  <a:cubicBezTo>
                    <a:pt x="450" y="321"/>
                    <a:pt x="469" y="312"/>
                    <a:pt x="489" y="302"/>
                  </a:cubicBezTo>
                  <a:cubicBezTo>
                    <a:pt x="507" y="291"/>
                    <a:pt x="521" y="280"/>
                    <a:pt x="532" y="268"/>
                  </a:cubicBezTo>
                  <a:cubicBezTo>
                    <a:pt x="543" y="256"/>
                    <a:pt x="549" y="243"/>
                    <a:pt x="550" y="231"/>
                  </a:cubicBezTo>
                  <a:cubicBezTo>
                    <a:pt x="552" y="219"/>
                    <a:pt x="547" y="206"/>
                    <a:pt x="538" y="194"/>
                  </a:cubicBezTo>
                  <a:cubicBezTo>
                    <a:pt x="529" y="182"/>
                    <a:pt x="514" y="169"/>
                    <a:pt x="493" y="157"/>
                  </a:cubicBezTo>
                  <a:cubicBezTo>
                    <a:pt x="467" y="141"/>
                    <a:pt x="441" y="132"/>
                    <a:pt x="415" y="129"/>
                  </a:cubicBezTo>
                  <a:cubicBezTo>
                    <a:pt x="400" y="126"/>
                    <a:pt x="385" y="125"/>
                    <a:pt x="371" y="125"/>
                  </a:cubicBezTo>
                  <a:cubicBezTo>
                    <a:pt x="361" y="125"/>
                    <a:pt x="351" y="125"/>
                    <a:pt x="341" y="126"/>
                  </a:cubicBezTo>
                  <a:cubicBezTo>
                    <a:pt x="316" y="129"/>
                    <a:pt x="294" y="133"/>
                    <a:pt x="271" y="140"/>
                  </a:cubicBezTo>
                  <a:cubicBezTo>
                    <a:pt x="249" y="146"/>
                    <a:pt x="227" y="151"/>
                    <a:pt x="206" y="156"/>
                  </a:cubicBezTo>
                  <a:cubicBezTo>
                    <a:pt x="186" y="160"/>
                    <a:pt x="165" y="162"/>
                    <a:pt x="147" y="162"/>
                  </a:cubicBezTo>
                  <a:cubicBezTo>
                    <a:pt x="128" y="162"/>
                    <a:pt x="110" y="158"/>
                    <a:pt x="93" y="149"/>
                  </a:cubicBezTo>
                  <a:cubicBezTo>
                    <a:pt x="82" y="142"/>
                    <a:pt x="75" y="135"/>
                    <a:pt x="72" y="129"/>
                  </a:cubicBezTo>
                  <a:cubicBezTo>
                    <a:pt x="69" y="121"/>
                    <a:pt x="67" y="114"/>
                    <a:pt x="70" y="107"/>
                  </a:cubicBezTo>
                  <a:cubicBezTo>
                    <a:pt x="73" y="100"/>
                    <a:pt x="78" y="94"/>
                    <a:pt x="85" y="87"/>
                  </a:cubicBezTo>
                  <a:cubicBezTo>
                    <a:pt x="92" y="80"/>
                    <a:pt x="101" y="73"/>
                    <a:pt x="112" y="68"/>
                  </a:cubicBezTo>
                  <a:cubicBezTo>
                    <a:pt x="126" y="60"/>
                    <a:pt x="137" y="54"/>
                    <a:pt x="148" y="51"/>
                  </a:cubicBezTo>
                  <a:cubicBezTo>
                    <a:pt x="160" y="46"/>
                    <a:pt x="170" y="44"/>
                    <a:pt x="179" y="42"/>
                  </a:cubicBezTo>
                  <a:cubicBezTo>
                    <a:pt x="187" y="41"/>
                    <a:pt x="195" y="39"/>
                    <a:pt x="201" y="37"/>
                  </a:cubicBezTo>
                  <a:cubicBezTo>
                    <a:pt x="208" y="37"/>
                    <a:pt x="213" y="35"/>
                    <a:pt x="216" y="33"/>
                  </a:cubicBezTo>
                  <a:cubicBezTo>
                    <a:pt x="223" y="30"/>
                    <a:pt x="225" y="25"/>
                    <a:pt x="222" y="18"/>
                  </a:cubicBezTo>
                  <a:cubicBezTo>
                    <a:pt x="218" y="13"/>
                    <a:pt x="215" y="8"/>
                    <a:pt x="210" y="6"/>
                  </a:cubicBezTo>
                  <a:cubicBezTo>
                    <a:pt x="205" y="2"/>
                    <a:pt x="199" y="1"/>
                    <a:pt x="19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4138;p60">
              <a:extLst>
                <a:ext uri="{FF2B5EF4-FFF2-40B4-BE49-F238E27FC236}">
                  <a16:creationId xmlns:a16="http://schemas.microsoft.com/office/drawing/2014/main" id="{F5060A75-90C4-D2C4-A59F-FA533A2C0C50}"/>
                </a:ext>
              </a:extLst>
            </p:cNvPr>
            <p:cNvSpPr/>
            <p:nvPr/>
          </p:nvSpPr>
          <p:spPr>
            <a:xfrm>
              <a:off x="3642493" y="3883289"/>
              <a:ext cx="42439" cy="26294"/>
            </a:xfrm>
            <a:custGeom>
              <a:avLst/>
              <a:gdLst/>
              <a:ahLst/>
              <a:cxnLst/>
              <a:rect l="l" t="t" r="r" b="b"/>
              <a:pathLst>
                <a:path w="552" h="342" extrusionOk="0">
                  <a:moveTo>
                    <a:pt x="189" y="0"/>
                  </a:moveTo>
                  <a:cubicBezTo>
                    <a:pt x="187" y="0"/>
                    <a:pt x="185" y="0"/>
                    <a:pt x="183" y="0"/>
                  </a:cubicBezTo>
                  <a:cubicBezTo>
                    <a:pt x="171" y="1"/>
                    <a:pt x="159" y="5"/>
                    <a:pt x="145" y="8"/>
                  </a:cubicBezTo>
                  <a:cubicBezTo>
                    <a:pt x="133" y="13"/>
                    <a:pt x="119" y="17"/>
                    <a:pt x="106" y="24"/>
                  </a:cubicBezTo>
                  <a:cubicBezTo>
                    <a:pt x="92" y="30"/>
                    <a:pt x="80" y="35"/>
                    <a:pt x="70" y="42"/>
                  </a:cubicBezTo>
                  <a:cubicBezTo>
                    <a:pt x="55" y="50"/>
                    <a:pt x="41" y="59"/>
                    <a:pt x="30" y="70"/>
                  </a:cubicBezTo>
                  <a:cubicBezTo>
                    <a:pt x="18" y="80"/>
                    <a:pt x="10" y="92"/>
                    <a:pt x="5" y="104"/>
                  </a:cubicBezTo>
                  <a:cubicBezTo>
                    <a:pt x="1" y="116"/>
                    <a:pt x="2" y="129"/>
                    <a:pt x="8" y="141"/>
                  </a:cubicBezTo>
                  <a:cubicBezTo>
                    <a:pt x="14" y="153"/>
                    <a:pt x="28" y="166"/>
                    <a:pt x="49" y="178"/>
                  </a:cubicBezTo>
                  <a:cubicBezTo>
                    <a:pt x="73" y="193"/>
                    <a:pt x="97" y="201"/>
                    <a:pt x="120" y="203"/>
                  </a:cubicBezTo>
                  <a:cubicBezTo>
                    <a:pt x="131" y="204"/>
                    <a:pt x="141" y="205"/>
                    <a:pt x="152" y="205"/>
                  </a:cubicBezTo>
                  <a:cubicBezTo>
                    <a:pt x="164" y="205"/>
                    <a:pt x="177" y="204"/>
                    <a:pt x="190" y="202"/>
                  </a:cubicBezTo>
                  <a:cubicBezTo>
                    <a:pt x="213" y="199"/>
                    <a:pt x="236" y="194"/>
                    <a:pt x="259" y="188"/>
                  </a:cubicBezTo>
                  <a:cubicBezTo>
                    <a:pt x="281" y="182"/>
                    <a:pt x="303" y="177"/>
                    <a:pt x="324" y="173"/>
                  </a:cubicBezTo>
                  <a:cubicBezTo>
                    <a:pt x="343" y="170"/>
                    <a:pt x="360" y="168"/>
                    <a:pt x="377" y="168"/>
                  </a:cubicBezTo>
                  <a:cubicBezTo>
                    <a:pt x="381" y="168"/>
                    <a:pt x="385" y="168"/>
                    <a:pt x="388" y="168"/>
                  </a:cubicBezTo>
                  <a:cubicBezTo>
                    <a:pt x="410" y="169"/>
                    <a:pt x="430" y="176"/>
                    <a:pt x="449" y="187"/>
                  </a:cubicBezTo>
                  <a:cubicBezTo>
                    <a:pt x="474" y="201"/>
                    <a:pt x="484" y="215"/>
                    <a:pt x="482" y="231"/>
                  </a:cubicBezTo>
                  <a:cubicBezTo>
                    <a:pt x="478" y="247"/>
                    <a:pt x="465" y="262"/>
                    <a:pt x="440" y="276"/>
                  </a:cubicBezTo>
                  <a:cubicBezTo>
                    <a:pt x="423" y="286"/>
                    <a:pt x="406" y="292"/>
                    <a:pt x="390" y="295"/>
                  </a:cubicBezTo>
                  <a:cubicBezTo>
                    <a:pt x="375" y="299"/>
                    <a:pt x="360" y="301"/>
                    <a:pt x="348" y="302"/>
                  </a:cubicBezTo>
                  <a:cubicBezTo>
                    <a:pt x="334" y="303"/>
                    <a:pt x="323" y="303"/>
                    <a:pt x="313" y="303"/>
                  </a:cubicBezTo>
                  <a:cubicBezTo>
                    <a:pt x="311" y="303"/>
                    <a:pt x="308" y="303"/>
                    <a:pt x="306" y="303"/>
                  </a:cubicBezTo>
                  <a:cubicBezTo>
                    <a:pt x="301" y="303"/>
                    <a:pt x="296" y="304"/>
                    <a:pt x="293" y="307"/>
                  </a:cubicBezTo>
                  <a:cubicBezTo>
                    <a:pt x="287" y="309"/>
                    <a:pt x="286" y="313"/>
                    <a:pt x="287" y="320"/>
                  </a:cubicBezTo>
                  <a:cubicBezTo>
                    <a:pt x="288" y="326"/>
                    <a:pt x="293" y="330"/>
                    <a:pt x="298" y="334"/>
                  </a:cubicBezTo>
                  <a:cubicBezTo>
                    <a:pt x="304" y="338"/>
                    <a:pt x="314" y="340"/>
                    <a:pt x="327" y="342"/>
                  </a:cubicBezTo>
                  <a:cubicBezTo>
                    <a:pt x="331" y="342"/>
                    <a:pt x="335" y="342"/>
                    <a:pt x="339" y="342"/>
                  </a:cubicBezTo>
                  <a:cubicBezTo>
                    <a:pt x="349" y="342"/>
                    <a:pt x="361" y="341"/>
                    <a:pt x="374" y="339"/>
                  </a:cubicBezTo>
                  <a:cubicBezTo>
                    <a:pt x="392" y="337"/>
                    <a:pt x="411" y="333"/>
                    <a:pt x="430" y="327"/>
                  </a:cubicBezTo>
                  <a:cubicBezTo>
                    <a:pt x="450" y="320"/>
                    <a:pt x="469" y="312"/>
                    <a:pt x="488" y="301"/>
                  </a:cubicBezTo>
                  <a:cubicBezTo>
                    <a:pt x="508" y="290"/>
                    <a:pt x="522" y="278"/>
                    <a:pt x="532" y="267"/>
                  </a:cubicBezTo>
                  <a:cubicBezTo>
                    <a:pt x="544" y="255"/>
                    <a:pt x="549" y="242"/>
                    <a:pt x="550" y="230"/>
                  </a:cubicBezTo>
                  <a:cubicBezTo>
                    <a:pt x="552" y="218"/>
                    <a:pt x="548" y="205"/>
                    <a:pt x="539" y="193"/>
                  </a:cubicBezTo>
                  <a:cubicBezTo>
                    <a:pt x="530" y="181"/>
                    <a:pt x="514" y="168"/>
                    <a:pt x="494" y="156"/>
                  </a:cubicBezTo>
                  <a:cubicBezTo>
                    <a:pt x="467" y="140"/>
                    <a:pt x="441" y="131"/>
                    <a:pt x="415" y="128"/>
                  </a:cubicBezTo>
                  <a:cubicBezTo>
                    <a:pt x="400" y="125"/>
                    <a:pt x="385" y="124"/>
                    <a:pt x="371" y="124"/>
                  </a:cubicBezTo>
                  <a:cubicBezTo>
                    <a:pt x="361" y="124"/>
                    <a:pt x="351" y="124"/>
                    <a:pt x="341" y="125"/>
                  </a:cubicBezTo>
                  <a:cubicBezTo>
                    <a:pt x="317" y="129"/>
                    <a:pt x="294" y="132"/>
                    <a:pt x="271" y="139"/>
                  </a:cubicBezTo>
                  <a:cubicBezTo>
                    <a:pt x="249" y="144"/>
                    <a:pt x="227" y="150"/>
                    <a:pt x="207" y="155"/>
                  </a:cubicBezTo>
                  <a:cubicBezTo>
                    <a:pt x="186" y="159"/>
                    <a:pt x="166" y="161"/>
                    <a:pt x="147" y="161"/>
                  </a:cubicBezTo>
                  <a:cubicBezTo>
                    <a:pt x="128" y="161"/>
                    <a:pt x="110" y="157"/>
                    <a:pt x="94" y="148"/>
                  </a:cubicBezTo>
                  <a:cubicBezTo>
                    <a:pt x="83" y="141"/>
                    <a:pt x="75" y="134"/>
                    <a:pt x="72" y="128"/>
                  </a:cubicBezTo>
                  <a:cubicBezTo>
                    <a:pt x="68" y="121"/>
                    <a:pt x="67" y="113"/>
                    <a:pt x="71" y="106"/>
                  </a:cubicBezTo>
                  <a:cubicBezTo>
                    <a:pt x="73" y="99"/>
                    <a:pt x="77" y="93"/>
                    <a:pt x="85" y="86"/>
                  </a:cubicBezTo>
                  <a:cubicBezTo>
                    <a:pt x="93" y="79"/>
                    <a:pt x="102" y="72"/>
                    <a:pt x="112" y="67"/>
                  </a:cubicBezTo>
                  <a:cubicBezTo>
                    <a:pt x="126" y="59"/>
                    <a:pt x="138" y="53"/>
                    <a:pt x="148" y="50"/>
                  </a:cubicBezTo>
                  <a:cubicBezTo>
                    <a:pt x="160" y="47"/>
                    <a:pt x="170" y="43"/>
                    <a:pt x="179" y="41"/>
                  </a:cubicBezTo>
                  <a:cubicBezTo>
                    <a:pt x="188" y="40"/>
                    <a:pt x="195" y="38"/>
                    <a:pt x="201" y="38"/>
                  </a:cubicBezTo>
                  <a:cubicBezTo>
                    <a:pt x="208" y="36"/>
                    <a:pt x="213" y="34"/>
                    <a:pt x="216" y="33"/>
                  </a:cubicBezTo>
                  <a:cubicBezTo>
                    <a:pt x="223" y="28"/>
                    <a:pt x="225" y="24"/>
                    <a:pt x="222" y="18"/>
                  </a:cubicBezTo>
                  <a:cubicBezTo>
                    <a:pt x="219" y="12"/>
                    <a:pt x="215" y="7"/>
                    <a:pt x="210" y="5"/>
                  </a:cubicBezTo>
                  <a:cubicBezTo>
                    <a:pt x="205" y="2"/>
                    <a:pt x="198" y="0"/>
                    <a:pt x="189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4139;p60">
              <a:extLst>
                <a:ext uri="{FF2B5EF4-FFF2-40B4-BE49-F238E27FC236}">
                  <a16:creationId xmlns:a16="http://schemas.microsoft.com/office/drawing/2014/main" id="{E900D98D-F715-1152-23EF-795C9B09C565}"/>
                </a:ext>
              </a:extLst>
            </p:cNvPr>
            <p:cNvSpPr/>
            <p:nvPr/>
          </p:nvSpPr>
          <p:spPr>
            <a:xfrm>
              <a:off x="3660021" y="3860379"/>
              <a:ext cx="57354" cy="33059"/>
            </a:xfrm>
            <a:custGeom>
              <a:avLst/>
              <a:gdLst/>
              <a:ahLst/>
              <a:cxnLst/>
              <a:rect l="l" t="t" r="r" b="b"/>
              <a:pathLst>
                <a:path w="746" h="430" extrusionOk="0">
                  <a:moveTo>
                    <a:pt x="447" y="1"/>
                  </a:moveTo>
                  <a:cubicBezTo>
                    <a:pt x="444" y="1"/>
                    <a:pt x="442" y="1"/>
                    <a:pt x="439" y="1"/>
                  </a:cubicBezTo>
                  <a:cubicBezTo>
                    <a:pt x="429" y="3"/>
                    <a:pt x="420" y="6"/>
                    <a:pt x="414" y="9"/>
                  </a:cubicBezTo>
                  <a:cubicBezTo>
                    <a:pt x="409" y="12"/>
                    <a:pt x="407" y="15"/>
                    <a:pt x="405" y="18"/>
                  </a:cubicBezTo>
                  <a:cubicBezTo>
                    <a:pt x="403" y="21"/>
                    <a:pt x="403" y="24"/>
                    <a:pt x="407" y="27"/>
                  </a:cubicBezTo>
                  <a:lnTo>
                    <a:pt x="656" y="285"/>
                  </a:lnTo>
                  <a:lnTo>
                    <a:pt x="385" y="194"/>
                  </a:lnTo>
                  <a:cubicBezTo>
                    <a:pt x="380" y="192"/>
                    <a:pt x="375" y="191"/>
                    <a:pt x="370" y="191"/>
                  </a:cubicBezTo>
                  <a:cubicBezTo>
                    <a:pt x="368" y="191"/>
                    <a:pt x="366" y="191"/>
                    <a:pt x="364" y="191"/>
                  </a:cubicBezTo>
                  <a:cubicBezTo>
                    <a:pt x="357" y="194"/>
                    <a:pt x="351" y="196"/>
                    <a:pt x="345" y="198"/>
                  </a:cubicBezTo>
                  <a:cubicBezTo>
                    <a:pt x="339" y="202"/>
                    <a:pt x="335" y="206"/>
                    <a:pt x="333" y="209"/>
                  </a:cubicBezTo>
                  <a:cubicBezTo>
                    <a:pt x="330" y="214"/>
                    <a:pt x="331" y="218"/>
                    <a:pt x="335" y="222"/>
                  </a:cubicBezTo>
                  <a:lnTo>
                    <a:pt x="494" y="378"/>
                  </a:lnTo>
                  <a:lnTo>
                    <a:pt x="46" y="234"/>
                  </a:lnTo>
                  <a:cubicBezTo>
                    <a:pt x="42" y="233"/>
                    <a:pt x="36" y="233"/>
                    <a:pt x="32" y="233"/>
                  </a:cubicBezTo>
                  <a:cubicBezTo>
                    <a:pt x="26" y="234"/>
                    <a:pt x="22" y="236"/>
                    <a:pt x="17" y="239"/>
                  </a:cubicBezTo>
                  <a:cubicBezTo>
                    <a:pt x="10" y="242"/>
                    <a:pt x="6" y="248"/>
                    <a:pt x="3" y="253"/>
                  </a:cubicBezTo>
                  <a:cubicBezTo>
                    <a:pt x="0" y="259"/>
                    <a:pt x="1" y="265"/>
                    <a:pt x="14" y="270"/>
                  </a:cubicBezTo>
                  <a:lnTo>
                    <a:pt x="519" y="428"/>
                  </a:lnTo>
                  <a:cubicBezTo>
                    <a:pt x="524" y="429"/>
                    <a:pt x="529" y="430"/>
                    <a:pt x="534" y="430"/>
                  </a:cubicBezTo>
                  <a:cubicBezTo>
                    <a:pt x="537" y="430"/>
                    <a:pt x="540" y="429"/>
                    <a:pt x="544" y="429"/>
                  </a:cubicBezTo>
                  <a:cubicBezTo>
                    <a:pt x="552" y="427"/>
                    <a:pt x="560" y="424"/>
                    <a:pt x="567" y="420"/>
                  </a:cubicBezTo>
                  <a:cubicBezTo>
                    <a:pt x="573" y="417"/>
                    <a:pt x="578" y="412"/>
                    <a:pt x="581" y="406"/>
                  </a:cubicBezTo>
                  <a:cubicBezTo>
                    <a:pt x="584" y="402"/>
                    <a:pt x="584" y="397"/>
                    <a:pt x="580" y="393"/>
                  </a:cubicBezTo>
                  <a:lnTo>
                    <a:pt x="437" y="252"/>
                  </a:lnTo>
                  <a:lnTo>
                    <a:pt x="682" y="334"/>
                  </a:lnTo>
                  <a:cubicBezTo>
                    <a:pt x="686" y="336"/>
                    <a:pt x="691" y="337"/>
                    <a:pt x="696" y="337"/>
                  </a:cubicBezTo>
                  <a:cubicBezTo>
                    <a:pt x="699" y="337"/>
                    <a:pt x="702" y="336"/>
                    <a:pt x="705" y="336"/>
                  </a:cubicBezTo>
                  <a:cubicBezTo>
                    <a:pt x="714" y="333"/>
                    <a:pt x="722" y="331"/>
                    <a:pt x="729" y="326"/>
                  </a:cubicBezTo>
                  <a:cubicBezTo>
                    <a:pt x="736" y="323"/>
                    <a:pt x="740" y="319"/>
                    <a:pt x="744" y="314"/>
                  </a:cubicBezTo>
                  <a:cubicBezTo>
                    <a:pt x="746" y="308"/>
                    <a:pt x="746" y="304"/>
                    <a:pt x="742" y="299"/>
                  </a:cubicBezTo>
                  <a:cubicBezTo>
                    <a:pt x="742" y="299"/>
                    <a:pt x="469" y="8"/>
                    <a:pt x="463" y="4"/>
                  </a:cubicBezTo>
                  <a:cubicBezTo>
                    <a:pt x="459" y="2"/>
                    <a:pt x="453" y="1"/>
                    <a:pt x="4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4140;p60">
              <a:extLst>
                <a:ext uri="{FF2B5EF4-FFF2-40B4-BE49-F238E27FC236}">
                  <a16:creationId xmlns:a16="http://schemas.microsoft.com/office/drawing/2014/main" id="{E9537EAF-2A5C-3B1E-CD6F-5DFCC865D517}"/>
                </a:ext>
              </a:extLst>
            </p:cNvPr>
            <p:cNvSpPr/>
            <p:nvPr/>
          </p:nvSpPr>
          <p:spPr>
            <a:xfrm>
              <a:off x="3702689" y="3849309"/>
              <a:ext cx="42824" cy="24756"/>
            </a:xfrm>
            <a:custGeom>
              <a:avLst/>
              <a:gdLst/>
              <a:ahLst/>
              <a:cxnLst/>
              <a:rect l="l" t="t" r="r" b="b"/>
              <a:pathLst>
                <a:path w="557" h="322" extrusionOk="0">
                  <a:moveTo>
                    <a:pt x="184" y="41"/>
                  </a:moveTo>
                  <a:cubicBezTo>
                    <a:pt x="211" y="41"/>
                    <a:pt x="239" y="49"/>
                    <a:pt x="267" y="66"/>
                  </a:cubicBezTo>
                  <a:lnTo>
                    <a:pt x="444" y="168"/>
                  </a:lnTo>
                  <a:cubicBezTo>
                    <a:pt x="472" y="183"/>
                    <a:pt x="487" y="200"/>
                    <a:pt x="486" y="216"/>
                  </a:cubicBezTo>
                  <a:cubicBezTo>
                    <a:pt x="486" y="231"/>
                    <a:pt x="473" y="246"/>
                    <a:pt x="450" y="260"/>
                  </a:cubicBezTo>
                  <a:cubicBezTo>
                    <a:pt x="425" y="273"/>
                    <a:pt x="400" y="281"/>
                    <a:pt x="373" y="281"/>
                  </a:cubicBezTo>
                  <a:cubicBezTo>
                    <a:pt x="346" y="281"/>
                    <a:pt x="318" y="272"/>
                    <a:pt x="290" y="257"/>
                  </a:cubicBezTo>
                  <a:lnTo>
                    <a:pt x="113" y="155"/>
                  </a:lnTo>
                  <a:cubicBezTo>
                    <a:pt x="85" y="138"/>
                    <a:pt x="70" y="123"/>
                    <a:pt x="70" y="107"/>
                  </a:cubicBezTo>
                  <a:cubicBezTo>
                    <a:pt x="70" y="91"/>
                    <a:pt x="83" y="76"/>
                    <a:pt x="107" y="63"/>
                  </a:cubicBezTo>
                  <a:cubicBezTo>
                    <a:pt x="131" y="48"/>
                    <a:pt x="157" y="41"/>
                    <a:pt x="184" y="41"/>
                  </a:cubicBezTo>
                  <a:close/>
                  <a:moveTo>
                    <a:pt x="181" y="1"/>
                  </a:moveTo>
                  <a:cubicBezTo>
                    <a:pt x="159" y="2"/>
                    <a:pt x="139" y="5"/>
                    <a:pt x="119" y="12"/>
                  </a:cubicBezTo>
                  <a:cubicBezTo>
                    <a:pt x="98" y="18"/>
                    <a:pt x="80" y="27"/>
                    <a:pt x="62" y="37"/>
                  </a:cubicBezTo>
                  <a:cubicBezTo>
                    <a:pt x="44" y="47"/>
                    <a:pt x="31" y="57"/>
                    <a:pt x="20" y="70"/>
                  </a:cubicBezTo>
                  <a:cubicBezTo>
                    <a:pt x="8" y="81"/>
                    <a:pt x="3" y="92"/>
                    <a:pt x="2" y="105"/>
                  </a:cubicBezTo>
                  <a:cubicBezTo>
                    <a:pt x="0" y="117"/>
                    <a:pt x="5" y="130"/>
                    <a:pt x="14" y="143"/>
                  </a:cubicBezTo>
                  <a:cubicBezTo>
                    <a:pt x="24" y="156"/>
                    <a:pt x="41" y="170"/>
                    <a:pt x="65" y="183"/>
                  </a:cubicBezTo>
                  <a:lnTo>
                    <a:pt x="240" y="285"/>
                  </a:lnTo>
                  <a:cubicBezTo>
                    <a:pt x="264" y="298"/>
                    <a:pt x="288" y="308"/>
                    <a:pt x="310" y="314"/>
                  </a:cubicBezTo>
                  <a:cubicBezTo>
                    <a:pt x="329" y="319"/>
                    <a:pt x="347" y="321"/>
                    <a:pt x="365" y="321"/>
                  </a:cubicBezTo>
                  <a:cubicBezTo>
                    <a:pt x="368" y="321"/>
                    <a:pt x="372" y="321"/>
                    <a:pt x="375" y="321"/>
                  </a:cubicBezTo>
                  <a:cubicBezTo>
                    <a:pt x="398" y="321"/>
                    <a:pt x="418" y="317"/>
                    <a:pt x="439" y="311"/>
                  </a:cubicBezTo>
                  <a:cubicBezTo>
                    <a:pt x="458" y="304"/>
                    <a:pt x="477" y="296"/>
                    <a:pt x="495" y="286"/>
                  </a:cubicBezTo>
                  <a:cubicBezTo>
                    <a:pt x="512" y="276"/>
                    <a:pt x="526" y="264"/>
                    <a:pt x="538" y="253"/>
                  </a:cubicBezTo>
                  <a:cubicBezTo>
                    <a:pt x="548" y="242"/>
                    <a:pt x="554" y="230"/>
                    <a:pt x="556" y="217"/>
                  </a:cubicBezTo>
                  <a:cubicBezTo>
                    <a:pt x="557" y="205"/>
                    <a:pt x="552" y="192"/>
                    <a:pt x="543" y="179"/>
                  </a:cubicBezTo>
                  <a:cubicBezTo>
                    <a:pt x="533" y="166"/>
                    <a:pt x="516" y="153"/>
                    <a:pt x="493" y="139"/>
                  </a:cubicBezTo>
                  <a:lnTo>
                    <a:pt x="317" y="37"/>
                  </a:lnTo>
                  <a:cubicBezTo>
                    <a:pt x="293" y="23"/>
                    <a:pt x="271" y="14"/>
                    <a:pt x="247" y="9"/>
                  </a:cubicBezTo>
                  <a:cubicBezTo>
                    <a:pt x="225" y="3"/>
                    <a:pt x="203" y="1"/>
                    <a:pt x="1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4141;p60">
              <a:extLst>
                <a:ext uri="{FF2B5EF4-FFF2-40B4-BE49-F238E27FC236}">
                  <a16:creationId xmlns:a16="http://schemas.microsoft.com/office/drawing/2014/main" id="{CE57A9F6-CC39-D424-5814-849BAD2ABA7E}"/>
                </a:ext>
              </a:extLst>
            </p:cNvPr>
            <p:cNvSpPr/>
            <p:nvPr/>
          </p:nvSpPr>
          <p:spPr>
            <a:xfrm>
              <a:off x="3724061" y="3834394"/>
              <a:ext cx="50819" cy="27140"/>
            </a:xfrm>
            <a:custGeom>
              <a:avLst/>
              <a:gdLst/>
              <a:ahLst/>
              <a:cxnLst/>
              <a:rect l="l" t="t" r="r" b="b"/>
              <a:pathLst>
                <a:path w="661" h="353" extrusionOk="0">
                  <a:moveTo>
                    <a:pt x="241" y="42"/>
                  </a:moveTo>
                  <a:cubicBezTo>
                    <a:pt x="266" y="42"/>
                    <a:pt x="291" y="49"/>
                    <a:pt x="317" y="63"/>
                  </a:cubicBezTo>
                  <a:cubicBezTo>
                    <a:pt x="344" y="79"/>
                    <a:pt x="356" y="95"/>
                    <a:pt x="353" y="110"/>
                  </a:cubicBezTo>
                  <a:cubicBezTo>
                    <a:pt x="351" y="125"/>
                    <a:pt x="336" y="140"/>
                    <a:pt x="313" y="154"/>
                  </a:cubicBezTo>
                  <a:lnTo>
                    <a:pt x="237" y="197"/>
                  </a:lnTo>
                  <a:lnTo>
                    <a:pt x="84" y="109"/>
                  </a:lnTo>
                  <a:lnTo>
                    <a:pt x="159" y="65"/>
                  </a:lnTo>
                  <a:cubicBezTo>
                    <a:pt x="184" y="52"/>
                    <a:pt x="209" y="44"/>
                    <a:pt x="236" y="42"/>
                  </a:cubicBezTo>
                  <a:cubicBezTo>
                    <a:pt x="238" y="42"/>
                    <a:pt x="240" y="42"/>
                    <a:pt x="241" y="42"/>
                  </a:cubicBezTo>
                  <a:close/>
                  <a:moveTo>
                    <a:pt x="247" y="1"/>
                  </a:moveTo>
                  <a:cubicBezTo>
                    <a:pt x="242" y="1"/>
                    <a:pt x="236" y="1"/>
                    <a:pt x="231" y="1"/>
                  </a:cubicBezTo>
                  <a:cubicBezTo>
                    <a:pt x="211" y="4"/>
                    <a:pt x="191" y="7"/>
                    <a:pt x="171" y="15"/>
                  </a:cubicBezTo>
                  <a:cubicBezTo>
                    <a:pt x="151" y="22"/>
                    <a:pt x="132" y="29"/>
                    <a:pt x="115" y="40"/>
                  </a:cubicBezTo>
                  <a:lnTo>
                    <a:pt x="7" y="101"/>
                  </a:lnTo>
                  <a:cubicBezTo>
                    <a:pt x="3" y="105"/>
                    <a:pt x="1" y="108"/>
                    <a:pt x="1" y="113"/>
                  </a:cubicBezTo>
                  <a:cubicBezTo>
                    <a:pt x="1" y="116"/>
                    <a:pt x="3" y="119"/>
                    <a:pt x="7" y="122"/>
                  </a:cubicBezTo>
                  <a:lnTo>
                    <a:pt x="400" y="349"/>
                  </a:lnTo>
                  <a:cubicBezTo>
                    <a:pt x="405" y="352"/>
                    <a:pt x="410" y="353"/>
                    <a:pt x="416" y="353"/>
                  </a:cubicBezTo>
                  <a:cubicBezTo>
                    <a:pt x="418" y="353"/>
                    <a:pt x="420" y="353"/>
                    <a:pt x="422" y="353"/>
                  </a:cubicBezTo>
                  <a:cubicBezTo>
                    <a:pt x="430" y="351"/>
                    <a:pt x="436" y="349"/>
                    <a:pt x="443" y="345"/>
                  </a:cubicBezTo>
                  <a:cubicBezTo>
                    <a:pt x="449" y="341"/>
                    <a:pt x="453" y="337"/>
                    <a:pt x="456" y="332"/>
                  </a:cubicBezTo>
                  <a:cubicBezTo>
                    <a:pt x="458" y="328"/>
                    <a:pt x="456" y="324"/>
                    <a:pt x="450" y="321"/>
                  </a:cubicBezTo>
                  <a:lnTo>
                    <a:pt x="278" y="221"/>
                  </a:lnTo>
                  <a:lnTo>
                    <a:pt x="345" y="183"/>
                  </a:lnTo>
                  <a:lnTo>
                    <a:pt x="605" y="230"/>
                  </a:lnTo>
                  <a:cubicBezTo>
                    <a:pt x="613" y="232"/>
                    <a:pt x="621" y="232"/>
                    <a:pt x="628" y="233"/>
                  </a:cubicBezTo>
                  <a:cubicBezTo>
                    <a:pt x="636" y="233"/>
                    <a:pt x="641" y="232"/>
                    <a:pt x="647" y="229"/>
                  </a:cubicBezTo>
                  <a:cubicBezTo>
                    <a:pt x="654" y="224"/>
                    <a:pt x="658" y="220"/>
                    <a:pt x="659" y="213"/>
                  </a:cubicBezTo>
                  <a:cubicBezTo>
                    <a:pt x="660" y="206"/>
                    <a:pt x="657" y="201"/>
                    <a:pt x="650" y="197"/>
                  </a:cubicBezTo>
                  <a:cubicBezTo>
                    <a:pt x="648" y="196"/>
                    <a:pt x="645" y="195"/>
                    <a:pt x="640" y="194"/>
                  </a:cubicBezTo>
                  <a:lnTo>
                    <a:pt x="389" y="149"/>
                  </a:lnTo>
                  <a:cubicBezTo>
                    <a:pt x="399" y="141"/>
                    <a:pt x="406" y="132"/>
                    <a:pt x="412" y="122"/>
                  </a:cubicBezTo>
                  <a:cubicBezTo>
                    <a:pt x="416" y="113"/>
                    <a:pt x="418" y="103"/>
                    <a:pt x="417" y="94"/>
                  </a:cubicBezTo>
                  <a:cubicBezTo>
                    <a:pt x="415" y="83"/>
                    <a:pt x="410" y="73"/>
                    <a:pt x="401" y="63"/>
                  </a:cubicBezTo>
                  <a:cubicBezTo>
                    <a:pt x="394" y="53"/>
                    <a:pt x="380" y="43"/>
                    <a:pt x="362" y="33"/>
                  </a:cubicBezTo>
                  <a:cubicBezTo>
                    <a:pt x="340" y="19"/>
                    <a:pt x="318" y="10"/>
                    <a:pt x="296" y="6"/>
                  </a:cubicBezTo>
                  <a:cubicBezTo>
                    <a:pt x="279" y="2"/>
                    <a:pt x="263" y="1"/>
                    <a:pt x="24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4142;p60">
              <a:extLst>
                <a:ext uri="{FF2B5EF4-FFF2-40B4-BE49-F238E27FC236}">
                  <a16:creationId xmlns:a16="http://schemas.microsoft.com/office/drawing/2014/main" id="{25A25183-8BF8-0FD5-9EB4-847E4664C94C}"/>
                </a:ext>
              </a:extLst>
            </p:cNvPr>
            <p:cNvSpPr/>
            <p:nvPr/>
          </p:nvSpPr>
          <p:spPr>
            <a:xfrm>
              <a:off x="3748585" y="3820479"/>
              <a:ext cx="46668" cy="26986"/>
            </a:xfrm>
            <a:custGeom>
              <a:avLst/>
              <a:gdLst/>
              <a:ahLst/>
              <a:cxnLst/>
              <a:rect l="l" t="t" r="r" b="b"/>
              <a:pathLst>
                <a:path w="607" h="351" extrusionOk="0">
                  <a:moveTo>
                    <a:pt x="237" y="41"/>
                  </a:moveTo>
                  <a:cubicBezTo>
                    <a:pt x="264" y="41"/>
                    <a:pt x="292" y="49"/>
                    <a:pt x="320" y="65"/>
                  </a:cubicBezTo>
                  <a:lnTo>
                    <a:pt x="493" y="165"/>
                  </a:lnTo>
                  <a:cubicBezTo>
                    <a:pt x="522" y="182"/>
                    <a:pt x="535" y="198"/>
                    <a:pt x="535" y="214"/>
                  </a:cubicBezTo>
                  <a:cubicBezTo>
                    <a:pt x="535" y="230"/>
                    <a:pt x="523" y="244"/>
                    <a:pt x="499" y="258"/>
                  </a:cubicBezTo>
                  <a:lnTo>
                    <a:pt x="423" y="303"/>
                  </a:lnTo>
                  <a:lnTo>
                    <a:pt x="84" y="107"/>
                  </a:lnTo>
                  <a:lnTo>
                    <a:pt x="160" y="62"/>
                  </a:lnTo>
                  <a:cubicBezTo>
                    <a:pt x="184" y="48"/>
                    <a:pt x="210" y="41"/>
                    <a:pt x="237" y="41"/>
                  </a:cubicBezTo>
                  <a:close/>
                  <a:moveTo>
                    <a:pt x="242" y="1"/>
                  </a:moveTo>
                  <a:cubicBezTo>
                    <a:pt x="239" y="1"/>
                    <a:pt x="236" y="1"/>
                    <a:pt x="233" y="1"/>
                  </a:cubicBezTo>
                  <a:cubicBezTo>
                    <a:pt x="212" y="2"/>
                    <a:pt x="192" y="5"/>
                    <a:pt x="171" y="12"/>
                  </a:cubicBezTo>
                  <a:cubicBezTo>
                    <a:pt x="151" y="18"/>
                    <a:pt x="133" y="27"/>
                    <a:pt x="115" y="37"/>
                  </a:cubicBezTo>
                  <a:lnTo>
                    <a:pt x="12" y="97"/>
                  </a:lnTo>
                  <a:cubicBezTo>
                    <a:pt x="5" y="100"/>
                    <a:pt x="1" y="105"/>
                    <a:pt x="0" y="109"/>
                  </a:cubicBezTo>
                  <a:cubicBezTo>
                    <a:pt x="0" y="114"/>
                    <a:pt x="3" y="117"/>
                    <a:pt x="6" y="119"/>
                  </a:cubicBezTo>
                  <a:lnTo>
                    <a:pt x="400" y="347"/>
                  </a:lnTo>
                  <a:cubicBezTo>
                    <a:pt x="405" y="349"/>
                    <a:pt x="411" y="350"/>
                    <a:pt x="418" y="350"/>
                  </a:cubicBezTo>
                  <a:cubicBezTo>
                    <a:pt x="426" y="350"/>
                    <a:pt x="433" y="348"/>
                    <a:pt x="439" y="343"/>
                  </a:cubicBezTo>
                  <a:lnTo>
                    <a:pt x="543" y="284"/>
                  </a:lnTo>
                  <a:cubicBezTo>
                    <a:pt x="561" y="273"/>
                    <a:pt x="576" y="263"/>
                    <a:pt x="586" y="251"/>
                  </a:cubicBezTo>
                  <a:cubicBezTo>
                    <a:pt x="597" y="240"/>
                    <a:pt x="604" y="228"/>
                    <a:pt x="605" y="215"/>
                  </a:cubicBezTo>
                  <a:cubicBezTo>
                    <a:pt x="606" y="203"/>
                    <a:pt x="602" y="190"/>
                    <a:pt x="593" y="177"/>
                  </a:cubicBezTo>
                  <a:cubicBezTo>
                    <a:pt x="582" y="164"/>
                    <a:pt x="566" y="151"/>
                    <a:pt x="542" y="137"/>
                  </a:cubicBezTo>
                  <a:lnTo>
                    <a:pt x="370" y="37"/>
                  </a:lnTo>
                  <a:cubicBezTo>
                    <a:pt x="346" y="23"/>
                    <a:pt x="323" y="14"/>
                    <a:pt x="301" y="9"/>
                  </a:cubicBezTo>
                  <a:cubicBezTo>
                    <a:pt x="280" y="4"/>
                    <a:pt x="261" y="1"/>
                    <a:pt x="24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4143;p60">
              <a:extLst>
                <a:ext uri="{FF2B5EF4-FFF2-40B4-BE49-F238E27FC236}">
                  <a16:creationId xmlns:a16="http://schemas.microsoft.com/office/drawing/2014/main" id="{3C2DA8C6-8123-A77A-A1CA-E4F584AA19AF}"/>
                </a:ext>
              </a:extLst>
            </p:cNvPr>
            <p:cNvSpPr/>
            <p:nvPr/>
          </p:nvSpPr>
          <p:spPr>
            <a:xfrm>
              <a:off x="3358427" y="3677332"/>
              <a:ext cx="125549" cy="65735"/>
            </a:xfrm>
            <a:custGeom>
              <a:avLst/>
              <a:gdLst/>
              <a:ahLst/>
              <a:cxnLst/>
              <a:rect l="l" t="t" r="r" b="b"/>
              <a:pathLst>
                <a:path w="1633" h="855" extrusionOk="0">
                  <a:moveTo>
                    <a:pt x="784" y="1"/>
                  </a:moveTo>
                  <a:cubicBezTo>
                    <a:pt x="600" y="1"/>
                    <a:pt x="419" y="40"/>
                    <a:pt x="283" y="119"/>
                  </a:cubicBezTo>
                  <a:cubicBezTo>
                    <a:pt x="0" y="282"/>
                    <a:pt x="11" y="552"/>
                    <a:pt x="306" y="722"/>
                  </a:cubicBezTo>
                  <a:cubicBezTo>
                    <a:pt x="458" y="810"/>
                    <a:pt x="656" y="854"/>
                    <a:pt x="851" y="854"/>
                  </a:cubicBezTo>
                  <a:cubicBezTo>
                    <a:pt x="1034" y="854"/>
                    <a:pt x="1214" y="815"/>
                    <a:pt x="1351" y="736"/>
                  </a:cubicBezTo>
                  <a:cubicBezTo>
                    <a:pt x="1633" y="572"/>
                    <a:pt x="1623" y="303"/>
                    <a:pt x="1328" y="132"/>
                  </a:cubicBezTo>
                  <a:cubicBezTo>
                    <a:pt x="1176" y="45"/>
                    <a:pt x="978" y="1"/>
                    <a:pt x="78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4144;p60">
              <a:extLst>
                <a:ext uri="{FF2B5EF4-FFF2-40B4-BE49-F238E27FC236}">
                  <a16:creationId xmlns:a16="http://schemas.microsoft.com/office/drawing/2014/main" id="{3387BCC3-8C36-BF19-7161-837DF782C7B3}"/>
                </a:ext>
              </a:extLst>
            </p:cNvPr>
            <p:cNvSpPr/>
            <p:nvPr/>
          </p:nvSpPr>
          <p:spPr>
            <a:xfrm>
              <a:off x="3175995" y="3605682"/>
              <a:ext cx="164605" cy="109711"/>
            </a:xfrm>
            <a:custGeom>
              <a:avLst/>
              <a:gdLst/>
              <a:ahLst/>
              <a:cxnLst/>
              <a:rect l="l" t="t" r="r" b="b"/>
              <a:pathLst>
                <a:path w="2141" h="1427" extrusionOk="0">
                  <a:moveTo>
                    <a:pt x="1251" y="1"/>
                  </a:moveTo>
                  <a:cubicBezTo>
                    <a:pt x="763" y="1"/>
                    <a:pt x="318" y="192"/>
                    <a:pt x="193" y="478"/>
                  </a:cubicBezTo>
                  <a:lnTo>
                    <a:pt x="148" y="579"/>
                  </a:lnTo>
                  <a:cubicBezTo>
                    <a:pt x="1" y="917"/>
                    <a:pt x="355" y="1260"/>
                    <a:pt x="940" y="1346"/>
                  </a:cubicBezTo>
                  <a:lnTo>
                    <a:pt x="1430" y="1427"/>
                  </a:lnTo>
                  <a:lnTo>
                    <a:pt x="1811" y="1206"/>
                  </a:lnTo>
                  <a:lnTo>
                    <a:pt x="1044" y="1104"/>
                  </a:lnTo>
                  <a:cubicBezTo>
                    <a:pt x="692" y="1052"/>
                    <a:pt x="477" y="845"/>
                    <a:pt x="567" y="641"/>
                  </a:cubicBezTo>
                  <a:lnTo>
                    <a:pt x="611" y="538"/>
                  </a:lnTo>
                  <a:cubicBezTo>
                    <a:pt x="687" y="366"/>
                    <a:pt x="956" y="251"/>
                    <a:pt x="1251" y="251"/>
                  </a:cubicBezTo>
                  <a:cubicBezTo>
                    <a:pt x="1305" y="251"/>
                    <a:pt x="1359" y="254"/>
                    <a:pt x="1414" y="262"/>
                  </a:cubicBezTo>
                  <a:lnTo>
                    <a:pt x="2034" y="353"/>
                  </a:lnTo>
                  <a:lnTo>
                    <a:pt x="2140" y="112"/>
                  </a:lnTo>
                  <a:lnTo>
                    <a:pt x="1520" y="20"/>
                  </a:lnTo>
                  <a:cubicBezTo>
                    <a:pt x="1430" y="7"/>
                    <a:pt x="1340" y="1"/>
                    <a:pt x="12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4145;p60">
              <a:extLst>
                <a:ext uri="{FF2B5EF4-FFF2-40B4-BE49-F238E27FC236}">
                  <a16:creationId xmlns:a16="http://schemas.microsoft.com/office/drawing/2014/main" id="{3BD5F29D-9F89-4B8B-03C0-F975434FF814}"/>
                </a:ext>
              </a:extLst>
            </p:cNvPr>
            <p:cNvSpPr/>
            <p:nvPr/>
          </p:nvSpPr>
          <p:spPr>
            <a:xfrm>
              <a:off x="3265020" y="3623902"/>
              <a:ext cx="278699" cy="154611"/>
            </a:xfrm>
            <a:custGeom>
              <a:avLst/>
              <a:gdLst/>
              <a:ahLst/>
              <a:cxnLst/>
              <a:rect l="l" t="t" r="r" b="b"/>
              <a:pathLst>
                <a:path w="3625" h="2011" extrusionOk="0">
                  <a:moveTo>
                    <a:pt x="1694" y="810"/>
                  </a:moveTo>
                  <a:cubicBezTo>
                    <a:pt x="1742" y="810"/>
                    <a:pt x="1789" y="817"/>
                    <a:pt x="1832" y="831"/>
                  </a:cubicBezTo>
                  <a:cubicBezTo>
                    <a:pt x="1858" y="836"/>
                    <a:pt x="1883" y="847"/>
                    <a:pt x="1904" y="860"/>
                  </a:cubicBezTo>
                  <a:cubicBezTo>
                    <a:pt x="1984" y="906"/>
                    <a:pt x="2008" y="972"/>
                    <a:pt x="1973" y="1031"/>
                  </a:cubicBezTo>
                  <a:lnTo>
                    <a:pt x="2485" y="1327"/>
                  </a:lnTo>
                  <a:lnTo>
                    <a:pt x="2300" y="1435"/>
                  </a:lnTo>
                  <a:lnTo>
                    <a:pt x="1786" y="1139"/>
                  </a:lnTo>
                  <a:cubicBezTo>
                    <a:pt x="1756" y="1145"/>
                    <a:pt x="1724" y="1148"/>
                    <a:pt x="1693" y="1148"/>
                  </a:cubicBezTo>
                  <a:cubicBezTo>
                    <a:pt x="1619" y="1148"/>
                    <a:pt x="1546" y="1132"/>
                    <a:pt x="1489" y="1100"/>
                  </a:cubicBezTo>
                  <a:cubicBezTo>
                    <a:pt x="1373" y="1032"/>
                    <a:pt x="1374" y="926"/>
                    <a:pt x="1489" y="860"/>
                  </a:cubicBezTo>
                  <a:cubicBezTo>
                    <a:pt x="1545" y="827"/>
                    <a:pt x="1620" y="810"/>
                    <a:pt x="1694" y="810"/>
                  </a:cubicBezTo>
                  <a:close/>
                  <a:moveTo>
                    <a:pt x="2248" y="1"/>
                  </a:moveTo>
                  <a:lnTo>
                    <a:pt x="0" y="1298"/>
                  </a:lnTo>
                  <a:lnTo>
                    <a:pt x="813" y="1767"/>
                  </a:lnTo>
                  <a:cubicBezTo>
                    <a:pt x="1094" y="1930"/>
                    <a:pt x="1463" y="2011"/>
                    <a:pt x="1832" y="2011"/>
                  </a:cubicBezTo>
                  <a:cubicBezTo>
                    <a:pt x="2200" y="2011"/>
                    <a:pt x="2569" y="1930"/>
                    <a:pt x="2850" y="1767"/>
                  </a:cubicBezTo>
                  <a:lnTo>
                    <a:pt x="3063" y="1645"/>
                  </a:lnTo>
                  <a:cubicBezTo>
                    <a:pt x="3625" y="1320"/>
                    <a:pt x="3623" y="795"/>
                    <a:pt x="3061" y="470"/>
                  </a:cubicBezTo>
                  <a:lnTo>
                    <a:pt x="22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4146;p60">
              <a:extLst>
                <a:ext uri="{FF2B5EF4-FFF2-40B4-BE49-F238E27FC236}">
                  <a16:creationId xmlns:a16="http://schemas.microsoft.com/office/drawing/2014/main" id="{FCFB3C24-3A9E-EFFB-7F85-80CFCD7A72EC}"/>
                </a:ext>
              </a:extLst>
            </p:cNvPr>
            <p:cNvSpPr/>
            <p:nvPr/>
          </p:nvSpPr>
          <p:spPr>
            <a:xfrm>
              <a:off x="5776560" y="3380966"/>
              <a:ext cx="273471" cy="414474"/>
            </a:xfrm>
            <a:custGeom>
              <a:avLst/>
              <a:gdLst/>
              <a:ahLst/>
              <a:cxnLst/>
              <a:rect l="l" t="t" r="r" b="b"/>
              <a:pathLst>
                <a:path w="3557" h="5391" extrusionOk="0">
                  <a:moveTo>
                    <a:pt x="1040" y="1"/>
                  </a:moveTo>
                  <a:cubicBezTo>
                    <a:pt x="1036" y="19"/>
                    <a:pt x="1032" y="36"/>
                    <a:pt x="1027" y="53"/>
                  </a:cubicBezTo>
                  <a:cubicBezTo>
                    <a:pt x="1018" y="88"/>
                    <a:pt x="1007" y="123"/>
                    <a:pt x="995" y="154"/>
                  </a:cubicBezTo>
                  <a:cubicBezTo>
                    <a:pt x="942" y="284"/>
                    <a:pt x="861" y="384"/>
                    <a:pt x="763" y="447"/>
                  </a:cubicBezTo>
                  <a:cubicBezTo>
                    <a:pt x="683" y="499"/>
                    <a:pt x="592" y="527"/>
                    <a:pt x="496" y="527"/>
                  </a:cubicBezTo>
                  <a:cubicBezTo>
                    <a:pt x="455" y="527"/>
                    <a:pt x="413" y="522"/>
                    <a:pt x="371" y="511"/>
                  </a:cubicBezTo>
                  <a:cubicBezTo>
                    <a:pt x="335" y="502"/>
                    <a:pt x="297" y="490"/>
                    <a:pt x="260" y="473"/>
                  </a:cubicBezTo>
                  <a:cubicBezTo>
                    <a:pt x="248" y="539"/>
                    <a:pt x="236" y="606"/>
                    <a:pt x="224" y="673"/>
                  </a:cubicBezTo>
                  <a:cubicBezTo>
                    <a:pt x="221" y="691"/>
                    <a:pt x="219" y="710"/>
                    <a:pt x="215" y="728"/>
                  </a:cubicBezTo>
                  <a:cubicBezTo>
                    <a:pt x="205" y="791"/>
                    <a:pt x="195" y="855"/>
                    <a:pt x="186" y="916"/>
                  </a:cubicBezTo>
                  <a:cubicBezTo>
                    <a:pt x="162" y="1081"/>
                    <a:pt x="143" y="1244"/>
                    <a:pt x="129" y="1406"/>
                  </a:cubicBezTo>
                  <a:cubicBezTo>
                    <a:pt x="0" y="2813"/>
                    <a:pt x="216" y="4145"/>
                    <a:pt x="846" y="5390"/>
                  </a:cubicBezTo>
                  <a:cubicBezTo>
                    <a:pt x="1881" y="5139"/>
                    <a:pt x="2658" y="4399"/>
                    <a:pt x="3220" y="3250"/>
                  </a:cubicBezTo>
                  <a:cubicBezTo>
                    <a:pt x="3270" y="3148"/>
                    <a:pt x="3318" y="3044"/>
                    <a:pt x="3365" y="2934"/>
                  </a:cubicBezTo>
                  <a:cubicBezTo>
                    <a:pt x="3401" y="2851"/>
                    <a:pt x="3436" y="2765"/>
                    <a:pt x="3470" y="2678"/>
                  </a:cubicBezTo>
                  <a:cubicBezTo>
                    <a:pt x="3477" y="2658"/>
                    <a:pt x="3484" y="2640"/>
                    <a:pt x="3491" y="2621"/>
                  </a:cubicBezTo>
                  <a:cubicBezTo>
                    <a:pt x="3514" y="2564"/>
                    <a:pt x="3535" y="2504"/>
                    <a:pt x="3556" y="2445"/>
                  </a:cubicBezTo>
                  <a:cubicBezTo>
                    <a:pt x="3523" y="2420"/>
                    <a:pt x="3490" y="2390"/>
                    <a:pt x="3459" y="2360"/>
                  </a:cubicBezTo>
                  <a:cubicBezTo>
                    <a:pt x="3337" y="2234"/>
                    <a:pt x="3248" y="2068"/>
                    <a:pt x="3202" y="1892"/>
                  </a:cubicBezTo>
                  <a:cubicBezTo>
                    <a:pt x="3164" y="1751"/>
                    <a:pt x="3155" y="1602"/>
                    <a:pt x="3177" y="1460"/>
                  </a:cubicBezTo>
                  <a:cubicBezTo>
                    <a:pt x="3181" y="1429"/>
                    <a:pt x="3188" y="1397"/>
                    <a:pt x="3196" y="1366"/>
                  </a:cubicBezTo>
                  <a:cubicBezTo>
                    <a:pt x="3202" y="1344"/>
                    <a:pt x="3208" y="1323"/>
                    <a:pt x="3216" y="1303"/>
                  </a:cubicBezTo>
                  <a:cubicBezTo>
                    <a:pt x="3181" y="1277"/>
                    <a:pt x="3148" y="1252"/>
                    <a:pt x="3113" y="1226"/>
                  </a:cubicBezTo>
                  <a:cubicBezTo>
                    <a:pt x="2914" y="1080"/>
                    <a:pt x="2714" y="940"/>
                    <a:pt x="2512" y="808"/>
                  </a:cubicBezTo>
                  <a:cubicBezTo>
                    <a:pt x="2453" y="769"/>
                    <a:pt x="2393" y="731"/>
                    <a:pt x="2332" y="692"/>
                  </a:cubicBezTo>
                  <a:lnTo>
                    <a:pt x="2289" y="736"/>
                  </a:lnTo>
                  <a:lnTo>
                    <a:pt x="2235" y="791"/>
                  </a:lnTo>
                  <a:lnTo>
                    <a:pt x="2112" y="919"/>
                  </a:lnTo>
                  <a:cubicBezTo>
                    <a:pt x="2110" y="919"/>
                    <a:pt x="2104" y="927"/>
                    <a:pt x="2104" y="927"/>
                  </a:cubicBezTo>
                  <a:lnTo>
                    <a:pt x="1817" y="1218"/>
                  </a:lnTo>
                  <a:lnTo>
                    <a:pt x="2125" y="2227"/>
                  </a:lnTo>
                  <a:lnTo>
                    <a:pt x="2161" y="2344"/>
                  </a:lnTo>
                  <a:lnTo>
                    <a:pt x="2094" y="2394"/>
                  </a:lnTo>
                  <a:lnTo>
                    <a:pt x="1321" y="2958"/>
                  </a:lnTo>
                  <a:lnTo>
                    <a:pt x="1538" y="3762"/>
                  </a:lnTo>
                  <a:cubicBezTo>
                    <a:pt x="1538" y="3762"/>
                    <a:pt x="1547" y="3792"/>
                    <a:pt x="1547" y="3792"/>
                  </a:cubicBezTo>
                  <a:lnTo>
                    <a:pt x="1554" y="3818"/>
                  </a:lnTo>
                  <a:lnTo>
                    <a:pt x="1543" y="3834"/>
                  </a:lnTo>
                  <a:lnTo>
                    <a:pt x="1306" y="4130"/>
                  </a:lnTo>
                  <a:lnTo>
                    <a:pt x="1186" y="4275"/>
                  </a:lnTo>
                  <a:lnTo>
                    <a:pt x="1125" y="4348"/>
                  </a:lnTo>
                  <a:lnTo>
                    <a:pt x="1092" y="4382"/>
                  </a:lnTo>
                  <a:cubicBezTo>
                    <a:pt x="1087" y="4388"/>
                    <a:pt x="1082" y="4394"/>
                    <a:pt x="1077" y="4398"/>
                  </a:cubicBezTo>
                  <a:cubicBezTo>
                    <a:pt x="1073" y="4402"/>
                    <a:pt x="1071" y="4404"/>
                    <a:pt x="1068" y="4406"/>
                  </a:cubicBezTo>
                  <a:cubicBezTo>
                    <a:pt x="1070" y="4403"/>
                    <a:pt x="1072" y="4399"/>
                    <a:pt x="1074" y="4396"/>
                  </a:cubicBezTo>
                  <a:cubicBezTo>
                    <a:pt x="1080" y="4390"/>
                    <a:pt x="1086" y="4385"/>
                    <a:pt x="1090" y="4378"/>
                  </a:cubicBezTo>
                  <a:lnTo>
                    <a:pt x="1118" y="4340"/>
                  </a:lnTo>
                  <a:lnTo>
                    <a:pt x="1172" y="4261"/>
                  </a:lnTo>
                  <a:lnTo>
                    <a:pt x="1279" y="4099"/>
                  </a:lnTo>
                  <a:lnTo>
                    <a:pt x="1478" y="3791"/>
                  </a:lnTo>
                  <a:lnTo>
                    <a:pt x="1471" y="3771"/>
                  </a:lnTo>
                  <a:lnTo>
                    <a:pt x="1178" y="2931"/>
                  </a:lnTo>
                  <a:lnTo>
                    <a:pt x="1158" y="2874"/>
                  </a:lnTo>
                  <a:lnTo>
                    <a:pt x="1198" y="2836"/>
                  </a:lnTo>
                  <a:lnTo>
                    <a:pt x="1880" y="2208"/>
                  </a:lnTo>
                  <a:lnTo>
                    <a:pt x="1488" y="1189"/>
                  </a:lnTo>
                  <a:lnTo>
                    <a:pt x="1442" y="1070"/>
                  </a:lnTo>
                  <a:lnTo>
                    <a:pt x="1517" y="974"/>
                  </a:lnTo>
                  <a:lnTo>
                    <a:pt x="1660" y="793"/>
                  </a:lnTo>
                  <a:lnTo>
                    <a:pt x="1683" y="764"/>
                  </a:lnTo>
                  <a:lnTo>
                    <a:pt x="1732" y="701"/>
                  </a:lnTo>
                  <a:cubicBezTo>
                    <a:pt x="1732" y="701"/>
                    <a:pt x="1747" y="682"/>
                    <a:pt x="1747" y="682"/>
                  </a:cubicBezTo>
                  <a:lnTo>
                    <a:pt x="1873" y="521"/>
                  </a:lnTo>
                  <a:lnTo>
                    <a:pt x="1928" y="453"/>
                  </a:lnTo>
                  <a:cubicBezTo>
                    <a:pt x="1876" y="423"/>
                    <a:pt x="1824" y="394"/>
                    <a:pt x="1773" y="367"/>
                  </a:cubicBezTo>
                  <a:cubicBezTo>
                    <a:pt x="1568" y="254"/>
                    <a:pt x="1359" y="150"/>
                    <a:pt x="1148" y="51"/>
                  </a:cubicBezTo>
                  <a:lnTo>
                    <a:pt x="104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4147;p60">
              <a:extLst>
                <a:ext uri="{FF2B5EF4-FFF2-40B4-BE49-F238E27FC236}">
                  <a16:creationId xmlns:a16="http://schemas.microsoft.com/office/drawing/2014/main" id="{0C0781DB-D354-CDF6-7E22-9066263F0D20}"/>
                </a:ext>
              </a:extLst>
            </p:cNvPr>
            <p:cNvSpPr/>
            <p:nvPr/>
          </p:nvSpPr>
          <p:spPr>
            <a:xfrm>
              <a:off x="5794319" y="3413947"/>
              <a:ext cx="229340" cy="350892"/>
            </a:xfrm>
            <a:custGeom>
              <a:avLst/>
              <a:gdLst/>
              <a:ahLst/>
              <a:cxnLst/>
              <a:rect l="l" t="t" r="r" b="b"/>
              <a:pathLst>
                <a:path w="2983" h="4564" extrusionOk="0">
                  <a:moveTo>
                    <a:pt x="973" y="1"/>
                  </a:moveTo>
                  <a:cubicBezTo>
                    <a:pt x="829" y="281"/>
                    <a:pt x="580" y="444"/>
                    <a:pt x="303" y="444"/>
                  </a:cubicBezTo>
                  <a:cubicBezTo>
                    <a:pt x="285" y="444"/>
                    <a:pt x="267" y="444"/>
                    <a:pt x="249" y="442"/>
                  </a:cubicBezTo>
                  <a:lnTo>
                    <a:pt x="249" y="442"/>
                  </a:lnTo>
                  <a:cubicBezTo>
                    <a:pt x="0" y="1968"/>
                    <a:pt x="155" y="3321"/>
                    <a:pt x="723" y="4564"/>
                  </a:cubicBezTo>
                  <a:cubicBezTo>
                    <a:pt x="1709" y="4251"/>
                    <a:pt x="2451" y="3435"/>
                    <a:pt x="2983" y="2079"/>
                  </a:cubicBezTo>
                  <a:cubicBezTo>
                    <a:pt x="2757" y="1787"/>
                    <a:pt x="2637" y="1387"/>
                    <a:pt x="2667" y="1014"/>
                  </a:cubicBezTo>
                  <a:cubicBezTo>
                    <a:pt x="2404" y="824"/>
                    <a:pt x="2141" y="650"/>
                    <a:pt x="1881" y="490"/>
                  </a:cubicBezTo>
                  <a:lnTo>
                    <a:pt x="1586" y="789"/>
                  </a:lnTo>
                  <a:lnTo>
                    <a:pt x="1894" y="1799"/>
                  </a:lnTo>
                  <a:lnTo>
                    <a:pt x="1930" y="1915"/>
                  </a:lnTo>
                  <a:lnTo>
                    <a:pt x="1863" y="1965"/>
                  </a:lnTo>
                  <a:lnTo>
                    <a:pt x="1090" y="2528"/>
                  </a:lnTo>
                  <a:lnTo>
                    <a:pt x="1307" y="3333"/>
                  </a:lnTo>
                  <a:cubicBezTo>
                    <a:pt x="1307" y="3333"/>
                    <a:pt x="1316" y="3363"/>
                    <a:pt x="1316" y="3363"/>
                  </a:cubicBezTo>
                  <a:lnTo>
                    <a:pt x="1323" y="3389"/>
                  </a:lnTo>
                  <a:lnTo>
                    <a:pt x="1312" y="3405"/>
                  </a:lnTo>
                  <a:lnTo>
                    <a:pt x="1075" y="3701"/>
                  </a:lnTo>
                  <a:lnTo>
                    <a:pt x="955" y="3848"/>
                  </a:lnTo>
                  <a:lnTo>
                    <a:pt x="894" y="3919"/>
                  </a:lnTo>
                  <a:lnTo>
                    <a:pt x="863" y="3953"/>
                  </a:lnTo>
                  <a:cubicBezTo>
                    <a:pt x="857" y="3959"/>
                    <a:pt x="851" y="3965"/>
                    <a:pt x="846" y="3969"/>
                  </a:cubicBezTo>
                  <a:cubicBezTo>
                    <a:pt x="843" y="3973"/>
                    <a:pt x="840" y="3975"/>
                    <a:pt x="837" y="3977"/>
                  </a:cubicBezTo>
                  <a:cubicBezTo>
                    <a:pt x="839" y="3973"/>
                    <a:pt x="841" y="3970"/>
                    <a:pt x="845" y="3967"/>
                  </a:cubicBezTo>
                  <a:cubicBezTo>
                    <a:pt x="849" y="3961"/>
                    <a:pt x="855" y="3956"/>
                    <a:pt x="859" y="3949"/>
                  </a:cubicBezTo>
                  <a:lnTo>
                    <a:pt x="887" y="3911"/>
                  </a:lnTo>
                  <a:lnTo>
                    <a:pt x="943" y="3832"/>
                  </a:lnTo>
                  <a:lnTo>
                    <a:pt x="1048" y="3670"/>
                  </a:lnTo>
                  <a:lnTo>
                    <a:pt x="1247" y="3362"/>
                  </a:lnTo>
                  <a:lnTo>
                    <a:pt x="1240" y="3342"/>
                  </a:lnTo>
                  <a:cubicBezTo>
                    <a:pt x="1240" y="3342"/>
                    <a:pt x="947" y="2502"/>
                    <a:pt x="947" y="2502"/>
                  </a:cubicBezTo>
                  <a:lnTo>
                    <a:pt x="928" y="2445"/>
                  </a:lnTo>
                  <a:lnTo>
                    <a:pt x="967" y="2407"/>
                  </a:lnTo>
                  <a:lnTo>
                    <a:pt x="1649" y="1779"/>
                  </a:lnTo>
                  <a:lnTo>
                    <a:pt x="1257" y="760"/>
                  </a:lnTo>
                  <a:lnTo>
                    <a:pt x="1211" y="641"/>
                  </a:lnTo>
                  <a:lnTo>
                    <a:pt x="1286" y="545"/>
                  </a:lnTo>
                  <a:lnTo>
                    <a:pt x="1430" y="364"/>
                  </a:lnTo>
                  <a:lnTo>
                    <a:pt x="1452" y="335"/>
                  </a:lnTo>
                  <a:cubicBezTo>
                    <a:pt x="1452" y="335"/>
                    <a:pt x="1501" y="272"/>
                    <a:pt x="1501" y="272"/>
                  </a:cubicBezTo>
                  <a:cubicBezTo>
                    <a:pt x="1328" y="178"/>
                    <a:pt x="1152" y="87"/>
                    <a:pt x="97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635885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CDE97ABE-6148-359E-4A2E-F5C1143AF7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4CD4261F-149F-420B-D836-4A048A956B0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6" y="438077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95744F0-5549-E96E-021B-AEFAE690527E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06</a:t>
            </a:r>
            <a:r>
              <a:rPr lang="en" sz="1400" b="1" dirty="0">
                <a:solidFill>
                  <a:srgbClr val="FF0000"/>
                </a:solidFill>
              </a:rPr>
              <a:t>.2</a:t>
            </a:r>
            <a:r>
              <a:rPr lang="en" b="1" dirty="0">
                <a:solidFill>
                  <a:srgbClr val="FF0000"/>
                </a:solidFill>
              </a:rPr>
              <a:t>1</a:t>
            </a:r>
            <a:endParaRPr lang="en-US" b="1" dirty="0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BCDA9793-1210-8EFE-DDA4-569E1920BD60}"/>
              </a:ext>
            </a:extLst>
          </p:cNvPr>
          <p:cNvSpPr txBox="1"/>
          <p:nvPr/>
        </p:nvSpPr>
        <p:spPr>
          <a:xfrm>
            <a:off x="346165" y="1316817"/>
            <a:ext cx="7001692" cy="65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Scenario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1: Web Attacks (</a:t>
            </a:r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SQL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Injection)</a:t>
            </a:r>
            <a:b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US" sz="1200" dirty="0"/>
              <a:t>Execution: SQL Injection payload were entered into the form.</a:t>
            </a:r>
            <a:r>
              <a:rPr lang="en-US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en-US" sz="1100" dirty="0"/>
          </a:p>
        </p:txBody>
      </p:sp>
      <p:pic>
        <p:nvPicPr>
          <p:cNvPr id="778" name="Picture 777">
            <a:extLst>
              <a:ext uri="{FF2B5EF4-FFF2-40B4-BE49-F238E27FC236}">
                <a16:creationId xmlns:a16="http://schemas.microsoft.com/office/drawing/2014/main" id="{9CB3969A-F866-5FF5-10C4-DA1609391A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5" y="3882535"/>
            <a:ext cx="7556863" cy="630077"/>
          </a:xfrm>
          <a:prstGeom prst="rect">
            <a:avLst/>
          </a:prstGeom>
        </p:spPr>
      </p:pic>
      <p:pic>
        <p:nvPicPr>
          <p:cNvPr id="780" name="Picture 779">
            <a:extLst>
              <a:ext uri="{FF2B5EF4-FFF2-40B4-BE49-F238E27FC236}">
                <a16:creationId xmlns:a16="http://schemas.microsoft.com/office/drawing/2014/main" id="{5D8BB8AF-E74F-23DB-222A-176F9C6C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8456" y="2100902"/>
            <a:ext cx="3477110" cy="1171739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sp>
        <p:nvSpPr>
          <p:cNvPr id="782" name="TextBox 781">
            <a:extLst>
              <a:ext uri="{FF2B5EF4-FFF2-40B4-BE49-F238E27FC236}">
                <a16:creationId xmlns:a16="http://schemas.microsoft.com/office/drawing/2014/main" id="{B4062291-CF39-BA91-2D74-FC9F2E3E01F7}"/>
              </a:ext>
            </a:extLst>
          </p:cNvPr>
          <p:cNvSpPr txBox="1"/>
          <p:nvPr/>
        </p:nvSpPr>
        <p:spPr>
          <a:xfrm>
            <a:off x="346165" y="3466215"/>
            <a:ext cx="7434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+mn-lt"/>
                <a:ea typeface="Aptos" panose="020B0004020202020204" pitchFamily="34" charset="0"/>
              </a:rPr>
              <a:t>Result</a:t>
            </a:r>
            <a:r>
              <a:rPr lang="en-US" sz="1400" dirty="0">
                <a:effectLst/>
                <a:latin typeface="+mn-lt"/>
                <a:ea typeface="Aptos" panose="020B0004020202020204" pitchFamily="34" charset="0"/>
              </a:rPr>
              <a:t>: </a:t>
            </a:r>
            <a:r>
              <a:rPr lang="en-US" sz="1200" dirty="0">
                <a:effectLst/>
                <a:latin typeface="+mn-lt"/>
                <a:ea typeface="Aptos" panose="020B0004020202020204" pitchFamily="34" charset="0"/>
              </a:rPr>
              <a:t>The IDS detect these patterns using predefined signatures and give an alert as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+mn-lt"/>
                <a:ea typeface="Aptos" panose="020B0004020202020204" pitchFamily="34" charset="0"/>
              </a:rPr>
              <a:t>High</a:t>
            </a:r>
            <a:r>
              <a:rPr lang="en-US" sz="1200" dirty="0">
                <a:effectLst/>
                <a:latin typeface="+mn-lt"/>
                <a:ea typeface="Aptos" panose="020B0004020202020204" pitchFamily="34" charset="0"/>
              </a:rPr>
              <a:t> severity</a:t>
            </a:r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560641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1A336F4B-680E-DBEF-AB75-9D38E2DC8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3991EEF1-28C7-9B07-F110-CB9788C310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6" y="351818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3681789-C82C-1B6A-88EE-4B3844536FAE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06</a:t>
            </a:r>
            <a:r>
              <a:rPr lang="en" sz="1400" b="1" dirty="0">
                <a:solidFill>
                  <a:srgbClr val="FF0000"/>
                </a:solidFill>
              </a:rPr>
              <a:t>.22</a:t>
            </a:r>
            <a:endParaRPr lang="en-US" b="1" dirty="0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9DAD2EE1-2BAE-8E1B-B753-5E4D2CA61867}"/>
              </a:ext>
            </a:extLst>
          </p:cNvPr>
          <p:cNvSpPr txBox="1"/>
          <p:nvPr/>
        </p:nvSpPr>
        <p:spPr>
          <a:xfrm>
            <a:off x="505807" y="1138990"/>
            <a:ext cx="7001692" cy="6590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Scenario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ar-JO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2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Web Attacks (</a:t>
            </a:r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XSS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Injection)</a:t>
            </a:r>
            <a:b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US" sz="1200" dirty="0"/>
              <a:t>Execution: XSS Injection payload were entered into the form.</a:t>
            </a:r>
            <a:r>
              <a:rPr lang="en-US" sz="12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en-US" sz="1100" dirty="0"/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ED5807E7-3D78-3936-3227-1B36438F4587}"/>
              </a:ext>
            </a:extLst>
          </p:cNvPr>
          <p:cNvSpPr txBox="1"/>
          <p:nvPr/>
        </p:nvSpPr>
        <p:spPr>
          <a:xfrm>
            <a:off x="289454" y="4025812"/>
            <a:ext cx="7434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+mn-lt"/>
                <a:ea typeface="Aptos" panose="020B0004020202020204" pitchFamily="34" charset="0"/>
              </a:rPr>
              <a:t>Result</a:t>
            </a:r>
            <a:r>
              <a:rPr lang="en-US" sz="1400" dirty="0">
                <a:effectLst/>
                <a:latin typeface="+mn-lt"/>
                <a:ea typeface="Aptos" panose="020B0004020202020204" pitchFamily="34" charset="0"/>
              </a:rPr>
              <a:t>: </a:t>
            </a:r>
            <a:r>
              <a:rPr lang="en-US" sz="1200" dirty="0">
                <a:effectLst/>
                <a:latin typeface="+mn-lt"/>
                <a:ea typeface="Aptos" panose="020B0004020202020204" pitchFamily="34" charset="0"/>
              </a:rPr>
              <a:t>The IDS detect these patterns using predefined signatures and give an alert as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+mn-lt"/>
                <a:ea typeface="Aptos" panose="020B0004020202020204" pitchFamily="34" charset="0"/>
              </a:rPr>
              <a:t>High</a:t>
            </a:r>
            <a:r>
              <a:rPr lang="en-US" sz="1200" dirty="0">
                <a:effectLst/>
                <a:latin typeface="+mn-lt"/>
                <a:ea typeface="Aptos" panose="020B0004020202020204" pitchFamily="34" charset="0"/>
              </a:rPr>
              <a:t> severity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4FDD708-1C5C-DBA1-5155-BF15E22345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9458" y="4431208"/>
            <a:ext cx="8025649" cy="36047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35B2C67-136B-B8D9-D404-77AECFE170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02318" y="1895700"/>
            <a:ext cx="3482101" cy="2032493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48703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48B735DD-C0EC-0CB7-1D26-0D960CF05C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37738042-87D5-6057-0A89-8C6E3027D7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6" y="438077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EC6126A-81C0-8296-46B8-6DC47C18E81A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06</a:t>
            </a:r>
            <a:r>
              <a:rPr lang="en" sz="1400" b="1" dirty="0">
                <a:solidFill>
                  <a:srgbClr val="FF0000"/>
                </a:solidFill>
              </a:rPr>
              <a:t>.23</a:t>
            </a:r>
            <a:endParaRPr lang="en-US" b="1" dirty="0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03B2ABD7-275C-9DA5-76DD-E9B5C610D50A}"/>
              </a:ext>
            </a:extLst>
          </p:cNvPr>
          <p:cNvSpPr txBox="1"/>
          <p:nvPr/>
        </p:nvSpPr>
        <p:spPr>
          <a:xfrm>
            <a:off x="346165" y="1316817"/>
            <a:ext cx="8464732" cy="658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Scenario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r>
              <a:rPr lang="ar-JO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3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: Web Attacks (</a:t>
            </a:r>
            <a:r>
              <a:rPr lang="en-US" b="1" dirty="0"/>
              <a:t>Malicious </a:t>
            </a:r>
            <a:r>
              <a:rPr lang="en-US" b="1" dirty="0">
                <a:solidFill>
                  <a:schemeClr val="accent1"/>
                </a:solidFill>
              </a:rPr>
              <a:t>File Upload </a:t>
            </a:r>
            <a:r>
              <a:rPr lang="en-US" b="1" dirty="0"/>
              <a:t>Detection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</a:t>
            </a:r>
            <a:b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US" sz="1200" dirty="0"/>
              <a:t>Execution: This</a:t>
            </a:r>
            <a:r>
              <a:rPr lang="en-US" sz="1100" dirty="0"/>
              <a:t> alert indicates a malicious file upload attempt where a payload (likely a web shell) was sent through upload function.</a:t>
            </a:r>
            <a:r>
              <a:rPr lang="en-US" sz="1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en-US" sz="1100" dirty="0"/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DEFF6A8B-F17E-7E18-65CF-7A677907EABA}"/>
              </a:ext>
            </a:extLst>
          </p:cNvPr>
          <p:cNvSpPr txBox="1"/>
          <p:nvPr/>
        </p:nvSpPr>
        <p:spPr>
          <a:xfrm>
            <a:off x="346164" y="3603375"/>
            <a:ext cx="86280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+mn-lt"/>
                <a:ea typeface="Aptos" panose="020B0004020202020204" pitchFamily="34" charset="0"/>
              </a:rPr>
              <a:t>Result</a:t>
            </a:r>
            <a:r>
              <a:rPr lang="en-US" sz="1400" dirty="0">
                <a:effectLst/>
                <a:latin typeface="+mn-lt"/>
                <a:ea typeface="Aptos" panose="020B0004020202020204" pitchFamily="34" charset="0"/>
              </a:rPr>
              <a:t>: </a:t>
            </a:r>
            <a:r>
              <a:rPr lang="en-US" sz="1200" dirty="0">
                <a:latin typeface="+mn-lt"/>
                <a:ea typeface="Aptos" panose="020B0004020202020204" pitchFamily="34" charset="0"/>
              </a:rPr>
              <a:t>The IDS analyzes the uploaded file's name and content, detecting a threat and give an alert as </a:t>
            </a:r>
            <a:r>
              <a:rPr lang="en-US" sz="1200" b="1" dirty="0">
                <a:solidFill>
                  <a:schemeClr val="accent1"/>
                </a:solidFill>
                <a:latin typeface="+mn-lt"/>
                <a:ea typeface="Aptos" panose="020B0004020202020204" pitchFamily="34" charset="0"/>
              </a:rPr>
              <a:t>critical</a:t>
            </a:r>
            <a:r>
              <a:rPr lang="en-US" sz="1200" dirty="0">
                <a:latin typeface="+mn-lt"/>
                <a:ea typeface="Aptos" panose="020B0004020202020204" pitchFamily="34" charset="0"/>
              </a:rPr>
              <a:t> severity.  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8CF7D0B6-9AEF-01D3-74DA-4988D933B2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7805" y="2156775"/>
            <a:ext cx="4610743" cy="1305107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A94419-3C94-FB21-D21B-9E0D74DBB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1257" y="4052645"/>
            <a:ext cx="8712925" cy="4901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1837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2C00B797-38DC-EA31-E28E-297EFD718D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9FD6D435-1B5E-FB6E-89F0-26F57BF189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6" y="402084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BADE1CC-E7C7-73F2-91A5-0FE89FB97DF7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06</a:t>
            </a:r>
            <a:r>
              <a:rPr lang="en" sz="1400" b="1" dirty="0">
                <a:solidFill>
                  <a:srgbClr val="FF0000"/>
                </a:solidFill>
              </a:rPr>
              <a:t>.</a:t>
            </a:r>
            <a:r>
              <a:rPr lang="en" b="1" dirty="0">
                <a:solidFill>
                  <a:srgbClr val="FF0000"/>
                </a:solidFill>
              </a:rPr>
              <a:t>24</a:t>
            </a:r>
            <a:endParaRPr lang="en-US" b="1" dirty="0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3727CCBF-F622-99B5-8A3E-F98AC1314043}"/>
              </a:ext>
            </a:extLst>
          </p:cNvPr>
          <p:cNvSpPr txBox="1"/>
          <p:nvPr/>
        </p:nvSpPr>
        <p:spPr>
          <a:xfrm>
            <a:off x="346165" y="1110273"/>
            <a:ext cx="8628017" cy="658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Scenario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4: Web Attacks (</a:t>
            </a:r>
            <a:r>
              <a:rPr lang="en-US" b="1" dirty="0">
                <a:solidFill>
                  <a:schemeClr val="accent1"/>
                </a:solidFill>
              </a:rPr>
              <a:t>Path Traversal 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)</a:t>
            </a:r>
            <a:b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US" sz="1100" dirty="0"/>
              <a:t>Execution: Tried accessing sensitive files using encoded and direct traversal strings like </a:t>
            </a:r>
            <a:r>
              <a:rPr lang="en-US" sz="1200" b="1" dirty="0"/>
              <a:t>“</a:t>
            </a:r>
            <a:r>
              <a:rPr lang="en-US" sz="1100" dirty="0"/>
              <a:t>../../etc/passwd</a:t>
            </a:r>
            <a:r>
              <a:rPr lang="en-US" sz="1200" b="1" dirty="0"/>
              <a:t>”</a:t>
            </a:r>
            <a:r>
              <a:rPr lang="en-US" sz="1100" dirty="0"/>
              <a:t>.</a:t>
            </a:r>
            <a:r>
              <a:rPr lang="en-US" sz="1100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</a:t>
            </a:r>
            <a:endParaRPr lang="en-US" sz="1100" dirty="0"/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DF7C2635-AD76-3A08-5A52-D9080ED38E45}"/>
              </a:ext>
            </a:extLst>
          </p:cNvPr>
          <p:cNvSpPr txBox="1"/>
          <p:nvPr/>
        </p:nvSpPr>
        <p:spPr>
          <a:xfrm>
            <a:off x="346165" y="3725450"/>
            <a:ext cx="74343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+mn-lt"/>
                <a:ea typeface="Aptos" panose="020B0004020202020204" pitchFamily="34" charset="0"/>
              </a:rPr>
              <a:t>Result</a:t>
            </a:r>
            <a:r>
              <a:rPr lang="en-US" sz="1400" dirty="0">
                <a:effectLst/>
                <a:latin typeface="+mn-lt"/>
                <a:ea typeface="Aptos" panose="020B0004020202020204" pitchFamily="34" charset="0"/>
              </a:rPr>
              <a:t>: </a:t>
            </a:r>
            <a:r>
              <a:rPr lang="en-US" sz="1200" dirty="0">
                <a:effectLst/>
                <a:latin typeface="+mn-lt"/>
                <a:ea typeface="Aptos" panose="020B0004020202020204" pitchFamily="34" charset="0"/>
              </a:rPr>
              <a:t>The IDS detect these patterns using predefined signatures and give an alert as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+mn-lt"/>
                <a:ea typeface="Aptos" panose="020B0004020202020204" pitchFamily="34" charset="0"/>
              </a:rPr>
              <a:t>HIGH</a:t>
            </a:r>
            <a:r>
              <a:rPr lang="en-US" sz="1200" dirty="0">
                <a:effectLst/>
                <a:latin typeface="+mn-lt"/>
                <a:ea typeface="Aptos" panose="020B0004020202020204" pitchFamily="34" charset="0"/>
              </a:rPr>
              <a:t> severity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DBCA3EA-1766-D2F3-5336-3A6EA01A62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165" y="4033227"/>
            <a:ext cx="8438500" cy="70818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AC7D0CB-41CA-0999-3863-C27913619C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4233" y="1979685"/>
            <a:ext cx="5887316" cy="1664111"/>
          </a:xfrm>
          <a:prstGeom prst="rect">
            <a:avLst/>
          </a:prstGeom>
          <a:ln>
            <a:solidFill>
              <a:schemeClr val="accent6">
                <a:lumMod val="5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88247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20F2832A-F84E-2F8F-72D0-3EA265F8F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B112F820-77C6-81E6-2580-622FAE890D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6" y="402084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3551BFBA-5D1C-0249-7760-A4EB679E72C4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06</a:t>
            </a:r>
            <a:r>
              <a:rPr lang="en" sz="1400" b="1" dirty="0">
                <a:solidFill>
                  <a:srgbClr val="FF0000"/>
                </a:solidFill>
              </a:rPr>
              <a:t>.25</a:t>
            </a:r>
            <a:endParaRPr lang="en-US" b="1" dirty="0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BB76D807-25CF-246F-EDB6-4A3A0D60AFD6}"/>
              </a:ext>
            </a:extLst>
          </p:cNvPr>
          <p:cNvSpPr txBox="1"/>
          <p:nvPr/>
        </p:nvSpPr>
        <p:spPr>
          <a:xfrm>
            <a:off x="346165" y="1124127"/>
            <a:ext cx="8628017" cy="12382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Scenario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5: </a:t>
            </a:r>
            <a:r>
              <a:rPr lang="en-US" dirty="0">
                <a:latin typeface="Times New Roman" panose="02020603050405020304" pitchFamily="18" charset="0"/>
                <a:ea typeface="Aptos" panose="020B0004020202020204" pitchFamily="34" charset="0"/>
              </a:rPr>
              <a:t>Ports Scanning Detecting</a:t>
            </a:r>
            <a:b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US" sz="1100" dirty="0"/>
              <a:t>P</a:t>
            </a:r>
            <a:r>
              <a:rPr lang="en-US" sz="1200" dirty="0"/>
              <a:t>ort scanning is a technique used to identify open ports and services running on a target machine</a:t>
            </a:r>
            <a:r>
              <a:rPr lang="en-US" dirty="0"/>
              <a:t>.</a:t>
            </a:r>
            <a:br>
              <a:rPr lang="en-US" dirty="0"/>
            </a:br>
            <a:r>
              <a:rPr lang="en-US" sz="1200" b="1" dirty="0"/>
              <a:t>Execution</a:t>
            </a:r>
            <a:r>
              <a:rPr lang="en-US" sz="1100" dirty="0"/>
              <a:t>: A standard TCP connect scan was executed using nmap to probe the IDS machine for open ports.</a:t>
            </a:r>
            <a:br>
              <a:rPr lang="en-US" sz="1100" dirty="0"/>
            </a:b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B393F4C-FB2F-FF59-2489-2937071E38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618" y="2269043"/>
            <a:ext cx="6428509" cy="2652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1843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8BE6B9DB-1DB3-BC8E-FD44-BF710DC98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1931A97D-AC8F-1EF2-873B-3B0A1A769C5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409516" y="609902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DEF8C913-57F2-25C1-B1FD-264AF0A69887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06.25</a:t>
            </a:r>
            <a:endParaRPr lang="en-US" b="1" dirty="0"/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AFAC018E-1F2F-39D2-3252-23437D73B08B}"/>
              </a:ext>
            </a:extLst>
          </p:cNvPr>
          <p:cNvSpPr txBox="1"/>
          <p:nvPr/>
        </p:nvSpPr>
        <p:spPr>
          <a:xfrm>
            <a:off x="609402" y="3768501"/>
            <a:ext cx="7434398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+mn-lt"/>
                <a:ea typeface="Aptos" panose="020B0004020202020204" pitchFamily="34" charset="0"/>
              </a:rPr>
              <a:t>Result</a:t>
            </a:r>
            <a:r>
              <a:rPr lang="en-US" sz="1400" dirty="0">
                <a:effectLst/>
                <a:latin typeface="+mn-lt"/>
                <a:ea typeface="Aptos" panose="020B0004020202020204" pitchFamily="34" charset="0"/>
              </a:rPr>
              <a:t>: </a:t>
            </a:r>
            <a:r>
              <a:rPr lang="en-US" sz="1200" dirty="0"/>
              <a:t>The IDS detects a coordinated port scan by observing a single source IP attempting to connect to a high number of unique ports in a short time frame. By analyzing the packets' TCP flags, the system identifies the specific technique used (e.g., SYN Stealth Scan) </a:t>
            </a:r>
            <a:r>
              <a:rPr lang="en-US" sz="1200" dirty="0">
                <a:effectLst/>
                <a:latin typeface="+mn-lt"/>
                <a:ea typeface="Aptos" panose="020B0004020202020204" pitchFamily="34" charset="0"/>
              </a:rPr>
              <a:t>and give an alert as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+mn-lt"/>
                <a:ea typeface="Aptos" panose="020B0004020202020204" pitchFamily="34" charset="0"/>
              </a:rPr>
              <a:t>HIGH</a:t>
            </a:r>
            <a:r>
              <a:rPr lang="en-US" sz="1200" dirty="0">
                <a:effectLst/>
                <a:latin typeface="+mn-lt"/>
                <a:ea typeface="Aptos" panose="020B0004020202020204" pitchFamily="34" charset="0"/>
              </a:rPr>
              <a:t> severity.</a:t>
            </a:r>
            <a:endParaRPr lang="en-US" dirty="0">
              <a:latin typeface="+mn-lt"/>
            </a:endParaRPr>
          </a:p>
        </p:txBody>
      </p:sp>
      <p:pic>
        <p:nvPicPr>
          <p:cNvPr id="3" name="Picture 2" descr="A screen shot of a screen">
            <a:extLst>
              <a:ext uri="{FF2B5EF4-FFF2-40B4-BE49-F238E27FC236}">
                <a16:creationId xmlns:a16="http://schemas.microsoft.com/office/drawing/2014/main" id="{D1FD7268-B177-17D9-BDE8-E357C966F8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7239" y="1543916"/>
            <a:ext cx="5310141" cy="205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401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0"/>
          <p:cNvSpPr txBox="1">
            <a:spLocks noGrp="1"/>
          </p:cNvSpPr>
          <p:nvPr>
            <p:ph type="subTitle" idx="16"/>
          </p:nvPr>
        </p:nvSpPr>
        <p:spPr>
          <a:xfrm>
            <a:off x="711601" y="170812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Introduciton</a:t>
            </a:r>
            <a:endParaRPr dirty="0"/>
          </a:p>
        </p:txBody>
      </p:sp>
      <p:sp>
        <p:nvSpPr>
          <p:cNvPr id="393" name="Google Shape;393;p30"/>
          <p:cNvSpPr txBox="1">
            <a:spLocks noGrp="1"/>
          </p:cNvSpPr>
          <p:nvPr>
            <p:ph type="subTitle" idx="17"/>
          </p:nvPr>
        </p:nvSpPr>
        <p:spPr>
          <a:xfrm>
            <a:off x="3335089" y="1704727"/>
            <a:ext cx="2838614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The Problem&amp;</a:t>
            </a:r>
            <a:r>
              <a:rPr lang="en" dirty="0">
                <a:solidFill>
                  <a:schemeClr val="lt2"/>
                </a:solidFill>
              </a:rPr>
              <a:t>Purpose</a:t>
            </a:r>
            <a:endParaRPr dirty="0"/>
          </a:p>
        </p:txBody>
      </p:sp>
      <p:sp>
        <p:nvSpPr>
          <p:cNvPr id="394" name="Google Shape;394;p30"/>
          <p:cNvSpPr txBox="1">
            <a:spLocks noGrp="1"/>
          </p:cNvSpPr>
          <p:nvPr>
            <p:ph type="subTitle" idx="18"/>
          </p:nvPr>
        </p:nvSpPr>
        <p:spPr>
          <a:xfrm>
            <a:off x="6449786" y="170802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OUR </a:t>
            </a:r>
            <a:r>
              <a:rPr lang="en" dirty="0">
                <a:solidFill>
                  <a:schemeClr val="lt2"/>
                </a:solidFill>
              </a:rPr>
              <a:t>GOALS</a:t>
            </a:r>
            <a:endParaRPr dirty="0"/>
          </a:p>
        </p:txBody>
      </p:sp>
      <p:sp>
        <p:nvSpPr>
          <p:cNvPr id="395" name="Google Shape;395;p30"/>
          <p:cNvSpPr txBox="1">
            <a:spLocks noGrp="1"/>
          </p:cNvSpPr>
          <p:nvPr>
            <p:ph type="subTitle" idx="19"/>
          </p:nvPr>
        </p:nvSpPr>
        <p:spPr>
          <a:xfrm>
            <a:off x="92841" y="3237947"/>
            <a:ext cx="327161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" dirty="0"/>
              <a:t>Key Enhanced &amp; </a:t>
            </a:r>
            <a:r>
              <a:rPr lang="en" dirty="0">
                <a:solidFill>
                  <a:schemeClr val="lt2"/>
                </a:solidFill>
              </a:rPr>
              <a:t>Innovaitons</a:t>
            </a:r>
            <a:endParaRPr dirty="0"/>
          </a:p>
        </p:txBody>
      </p:sp>
      <p:sp>
        <p:nvSpPr>
          <p:cNvPr id="396" name="Google Shape;396;p30"/>
          <p:cNvSpPr txBox="1">
            <a:spLocks noGrp="1"/>
          </p:cNvSpPr>
          <p:nvPr>
            <p:ph type="subTitle" idx="20"/>
          </p:nvPr>
        </p:nvSpPr>
        <p:spPr>
          <a:xfrm>
            <a:off x="3335090" y="3242569"/>
            <a:ext cx="2590318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System </a:t>
            </a:r>
            <a:r>
              <a:rPr lang="en-US" dirty="0">
                <a:solidFill>
                  <a:schemeClr val="lt2"/>
                </a:solidFill>
              </a:rPr>
              <a:t>Architecture </a:t>
            </a:r>
            <a:r>
              <a:rPr lang="en-US" dirty="0"/>
              <a:t> </a:t>
            </a:r>
            <a:endParaRPr dirty="0"/>
          </a:p>
        </p:txBody>
      </p:sp>
      <p:sp>
        <p:nvSpPr>
          <p:cNvPr id="397" name="Google Shape;397;p30"/>
          <p:cNvSpPr txBox="1">
            <a:spLocks noGrp="1"/>
          </p:cNvSpPr>
          <p:nvPr>
            <p:ph type="subTitle" idx="21"/>
          </p:nvPr>
        </p:nvSpPr>
        <p:spPr>
          <a:xfrm>
            <a:off x="6459586" y="3237847"/>
            <a:ext cx="2336400" cy="48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</a:t>
            </a:r>
            <a:endParaRPr dirty="0"/>
          </a:p>
        </p:txBody>
      </p:sp>
      <p:sp>
        <p:nvSpPr>
          <p:cNvPr id="398" name="Google Shape;398;p30"/>
          <p:cNvSpPr txBox="1">
            <a:spLocks noGrp="1"/>
          </p:cNvSpPr>
          <p:nvPr>
            <p:ph type="title" idx="2"/>
          </p:nvPr>
        </p:nvSpPr>
        <p:spPr>
          <a:xfrm>
            <a:off x="716501" y="1247827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399" name="Google Shape;399;p30"/>
          <p:cNvSpPr txBox="1">
            <a:spLocks noGrp="1"/>
          </p:cNvSpPr>
          <p:nvPr>
            <p:ph type="title" idx="3"/>
          </p:nvPr>
        </p:nvSpPr>
        <p:spPr>
          <a:xfrm>
            <a:off x="3489903" y="1244427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400" name="Google Shape;400;p30"/>
          <p:cNvSpPr txBox="1">
            <a:spLocks noGrp="1"/>
          </p:cNvSpPr>
          <p:nvPr>
            <p:ph type="title" idx="5"/>
          </p:nvPr>
        </p:nvSpPr>
        <p:spPr>
          <a:xfrm>
            <a:off x="6454686" y="1247727"/>
            <a:ext cx="597300" cy="46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401" name="Google Shape;401;p30"/>
          <p:cNvSpPr txBox="1">
            <a:spLocks noGrp="1"/>
          </p:cNvSpPr>
          <p:nvPr>
            <p:ph type="title" idx="7"/>
          </p:nvPr>
        </p:nvSpPr>
        <p:spPr>
          <a:xfrm>
            <a:off x="726301" y="2777252"/>
            <a:ext cx="59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402" name="Google Shape;402;p30"/>
          <p:cNvSpPr txBox="1">
            <a:spLocks noGrp="1"/>
          </p:cNvSpPr>
          <p:nvPr>
            <p:ph type="title" idx="9"/>
          </p:nvPr>
        </p:nvSpPr>
        <p:spPr>
          <a:xfrm>
            <a:off x="3499703" y="2773852"/>
            <a:ext cx="59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403" name="Google Shape;403;p30"/>
          <p:cNvSpPr txBox="1">
            <a:spLocks noGrp="1"/>
          </p:cNvSpPr>
          <p:nvPr>
            <p:ph type="title" idx="14"/>
          </p:nvPr>
        </p:nvSpPr>
        <p:spPr>
          <a:xfrm>
            <a:off x="6464486" y="2777152"/>
            <a:ext cx="5973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404" name="Google Shape;404;p30"/>
          <p:cNvSpPr txBox="1">
            <a:spLocks noGrp="1"/>
          </p:cNvSpPr>
          <p:nvPr>
            <p:ph type="title"/>
          </p:nvPr>
        </p:nvSpPr>
        <p:spPr>
          <a:xfrm>
            <a:off x="748083" y="28559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</a:t>
            </a:r>
            <a:r>
              <a:rPr lang="en" dirty="0">
                <a:solidFill>
                  <a:schemeClr val="lt2"/>
                </a:solidFill>
              </a:rPr>
              <a:t>CONTENTS</a:t>
            </a:r>
            <a:endParaRPr dirty="0">
              <a:solidFill>
                <a:schemeClr val="lt2"/>
              </a:solidFill>
            </a:endParaRPr>
          </a:p>
        </p:txBody>
      </p:sp>
      <p:cxnSp>
        <p:nvCxnSpPr>
          <p:cNvPr id="405" name="Google Shape;405;p30"/>
          <p:cNvCxnSpPr/>
          <p:nvPr/>
        </p:nvCxnSpPr>
        <p:spPr>
          <a:xfrm>
            <a:off x="723101" y="2189627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6" name="Google Shape;406;p30"/>
          <p:cNvCxnSpPr/>
          <p:nvPr/>
        </p:nvCxnSpPr>
        <p:spPr>
          <a:xfrm>
            <a:off x="3530653" y="2186227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7" name="Google Shape;407;p30"/>
          <p:cNvCxnSpPr/>
          <p:nvPr/>
        </p:nvCxnSpPr>
        <p:spPr>
          <a:xfrm>
            <a:off x="6454686" y="2189527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8" name="Google Shape;408;p30"/>
          <p:cNvCxnSpPr/>
          <p:nvPr/>
        </p:nvCxnSpPr>
        <p:spPr>
          <a:xfrm>
            <a:off x="732901" y="3712437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09" name="Google Shape;409;p30"/>
          <p:cNvCxnSpPr/>
          <p:nvPr/>
        </p:nvCxnSpPr>
        <p:spPr>
          <a:xfrm>
            <a:off x="3540453" y="3709037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10" name="Google Shape;410;p30"/>
          <p:cNvCxnSpPr/>
          <p:nvPr/>
        </p:nvCxnSpPr>
        <p:spPr>
          <a:xfrm>
            <a:off x="6464486" y="3712337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11" name="Google Shape;411;p30"/>
          <p:cNvSpPr/>
          <p:nvPr/>
        </p:nvSpPr>
        <p:spPr>
          <a:xfrm>
            <a:off x="8308216" y="166420"/>
            <a:ext cx="1561" cy="1068"/>
          </a:xfrm>
          <a:custGeom>
            <a:avLst/>
            <a:gdLst/>
            <a:ahLst/>
            <a:cxnLst/>
            <a:rect l="l" t="t" r="r" b="b"/>
            <a:pathLst>
              <a:path w="19" h="13" extrusionOk="0">
                <a:moveTo>
                  <a:pt x="18" y="1"/>
                </a:moveTo>
                <a:lnTo>
                  <a:pt x="0" y="12"/>
                </a:lnTo>
                <a:cubicBezTo>
                  <a:pt x="1" y="12"/>
                  <a:pt x="1" y="13"/>
                  <a:pt x="2" y="13"/>
                </a:cubicBezTo>
                <a:cubicBezTo>
                  <a:pt x="8" y="13"/>
                  <a:pt x="18" y="1"/>
                  <a:pt x="18" y="1"/>
                </a:cubicBezTo>
                <a:close/>
              </a:path>
            </a:pathLst>
          </a:custGeom>
          <a:solidFill>
            <a:srgbClr val="C45A4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2" name="Google Shape;412;p30"/>
          <p:cNvGrpSpPr/>
          <p:nvPr/>
        </p:nvGrpSpPr>
        <p:grpSpPr>
          <a:xfrm>
            <a:off x="8459557" y="166427"/>
            <a:ext cx="597301" cy="541102"/>
            <a:chOff x="7443684" y="123535"/>
            <a:chExt cx="968230" cy="877130"/>
          </a:xfrm>
        </p:grpSpPr>
        <p:sp>
          <p:nvSpPr>
            <p:cNvPr id="413" name="Google Shape;413;p30"/>
            <p:cNvSpPr/>
            <p:nvPr/>
          </p:nvSpPr>
          <p:spPr>
            <a:xfrm>
              <a:off x="8225567" y="539901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4" name="Google Shape;414;p30"/>
            <p:cNvSpPr/>
            <p:nvPr/>
          </p:nvSpPr>
          <p:spPr>
            <a:xfrm>
              <a:off x="8134866" y="441807"/>
              <a:ext cx="26373" cy="17829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5" name="Google Shape;415;p30"/>
            <p:cNvSpPr/>
            <p:nvPr/>
          </p:nvSpPr>
          <p:spPr>
            <a:xfrm>
              <a:off x="7761629" y="864582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6" name="Google Shape;416;p30"/>
            <p:cNvSpPr/>
            <p:nvPr/>
          </p:nvSpPr>
          <p:spPr>
            <a:xfrm>
              <a:off x="8054024" y="598150"/>
              <a:ext cx="78709" cy="79120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7" name="Google Shape;417;p30"/>
            <p:cNvSpPr/>
            <p:nvPr/>
          </p:nvSpPr>
          <p:spPr>
            <a:xfrm>
              <a:off x="8164360" y="357762"/>
              <a:ext cx="117489" cy="133428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8" name="Google Shape;418;p30"/>
            <p:cNvSpPr/>
            <p:nvPr/>
          </p:nvSpPr>
          <p:spPr>
            <a:xfrm>
              <a:off x="8123611" y="197722"/>
              <a:ext cx="114942" cy="68439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9" name="Google Shape;419;p30"/>
            <p:cNvSpPr/>
            <p:nvPr/>
          </p:nvSpPr>
          <p:spPr>
            <a:xfrm>
              <a:off x="7989038" y="235185"/>
              <a:ext cx="141151" cy="182067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0" name="Google Shape;420;p30"/>
            <p:cNvSpPr/>
            <p:nvPr/>
          </p:nvSpPr>
          <p:spPr>
            <a:xfrm>
              <a:off x="7998076" y="586237"/>
              <a:ext cx="54554" cy="48064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1" name="Google Shape;421;p30"/>
            <p:cNvSpPr/>
            <p:nvPr/>
          </p:nvSpPr>
          <p:spPr>
            <a:xfrm>
              <a:off x="8015000" y="518212"/>
              <a:ext cx="61620" cy="79860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2" name="Google Shape;422;p30"/>
            <p:cNvSpPr/>
            <p:nvPr/>
          </p:nvSpPr>
          <p:spPr>
            <a:xfrm>
              <a:off x="8054681" y="481982"/>
              <a:ext cx="21937" cy="48803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3" name="Google Shape;423;p30"/>
            <p:cNvSpPr/>
            <p:nvPr/>
          </p:nvSpPr>
          <p:spPr>
            <a:xfrm>
              <a:off x="8042687" y="192464"/>
              <a:ext cx="123815" cy="90951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0"/>
            <p:cNvSpPr/>
            <p:nvPr/>
          </p:nvSpPr>
          <p:spPr>
            <a:xfrm>
              <a:off x="8154584" y="123535"/>
              <a:ext cx="239003" cy="127348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0"/>
            <p:cNvSpPr/>
            <p:nvPr/>
          </p:nvSpPr>
          <p:spPr>
            <a:xfrm>
              <a:off x="7693357" y="474587"/>
              <a:ext cx="42888" cy="45270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0"/>
            <p:cNvSpPr/>
            <p:nvPr/>
          </p:nvSpPr>
          <p:spPr>
            <a:xfrm>
              <a:off x="7720880" y="574982"/>
              <a:ext cx="140083" cy="180916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0"/>
            <p:cNvSpPr/>
            <p:nvPr/>
          </p:nvSpPr>
          <p:spPr>
            <a:xfrm>
              <a:off x="7443684" y="605626"/>
              <a:ext cx="172372" cy="178287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0"/>
            <p:cNvSpPr/>
            <p:nvPr/>
          </p:nvSpPr>
          <p:spPr>
            <a:xfrm>
              <a:off x="7500125" y="545570"/>
              <a:ext cx="115928" cy="10828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0"/>
            <p:cNvSpPr/>
            <p:nvPr/>
          </p:nvSpPr>
          <p:spPr>
            <a:xfrm>
              <a:off x="7443684" y="735679"/>
              <a:ext cx="172372" cy="24097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0"/>
            <p:cNvSpPr/>
            <p:nvPr/>
          </p:nvSpPr>
          <p:spPr>
            <a:xfrm>
              <a:off x="7679309" y="919380"/>
              <a:ext cx="82324" cy="67700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1" name="Google Shape;431;p30"/>
            <p:cNvSpPr/>
            <p:nvPr/>
          </p:nvSpPr>
          <p:spPr>
            <a:xfrm>
              <a:off x="7500125" y="329582"/>
              <a:ext cx="261515" cy="2641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30"/>
            <p:cNvSpPr/>
            <p:nvPr/>
          </p:nvSpPr>
          <p:spPr>
            <a:xfrm>
              <a:off x="7678076" y="282096"/>
              <a:ext cx="278687" cy="12940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3" name="Google Shape;433;p30"/>
            <p:cNvSpPr/>
            <p:nvPr/>
          </p:nvSpPr>
          <p:spPr>
            <a:xfrm>
              <a:off x="7965788" y="436549"/>
              <a:ext cx="84378" cy="54554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4" name="Google Shape;434;p30"/>
            <p:cNvSpPr/>
            <p:nvPr/>
          </p:nvSpPr>
          <p:spPr>
            <a:xfrm>
              <a:off x="7970882" y="381916"/>
              <a:ext cx="79613" cy="91115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0"/>
            <p:cNvSpPr/>
            <p:nvPr/>
          </p:nvSpPr>
          <p:spPr>
            <a:xfrm>
              <a:off x="7526991" y="330322"/>
              <a:ext cx="527796" cy="670343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0"/>
            <p:cNvSpPr/>
            <p:nvPr/>
          </p:nvSpPr>
          <p:spPr>
            <a:xfrm>
              <a:off x="8034307" y="171760"/>
              <a:ext cx="377607" cy="505530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397;p30">
            <a:extLst>
              <a:ext uri="{FF2B5EF4-FFF2-40B4-BE49-F238E27FC236}">
                <a16:creationId xmlns:a16="http://schemas.microsoft.com/office/drawing/2014/main" id="{E6550828-52F3-EE06-79BD-DD4B06F01703}"/>
              </a:ext>
            </a:extLst>
          </p:cNvPr>
          <p:cNvSpPr txBox="1">
            <a:spLocks/>
          </p:cNvSpPr>
          <p:nvPr/>
        </p:nvSpPr>
        <p:spPr>
          <a:xfrm>
            <a:off x="3364451" y="4420760"/>
            <a:ext cx="4964754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1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en-US" dirty="0"/>
              <a:t>Conclusion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 Future </a:t>
            </a:r>
            <a:r>
              <a:rPr lang="en-US" dirty="0">
                <a:solidFill>
                  <a:srgbClr val="FF0000"/>
                </a:solidFill>
              </a:rPr>
              <a:t>Work</a:t>
            </a:r>
          </a:p>
        </p:txBody>
      </p:sp>
      <p:sp>
        <p:nvSpPr>
          <p:cNvPr id="3" name="Google Shape;403;p30">
            <a:extLst>
              <a:ext uri="{FF2B5EF4-FFF2-40B4-BE49-F238E27FC236}">
                <a16:creationId xmlns:a16="http://schemas.microsoft.com/office/drawing/2014/main" id="{905B4A02-A562-C287-F7A2-667F619B501E}"/>
              </a:ext>
            </a:extLst>
          </p:cNvPr>
          <p:cNvSpPr txBox="1">
            <a:spLocks/>
          </p:cNvSpPr>
          <p:nvPr/>
        </p:nvSpPr>
        <p:spPr>
          <a:xfrm>
            <a:off x="3499703" y="3912415"/>
            <a:ext cx="597300" cy="484800"/>
          </a:xfrm>
          <a:prstGeom prst="rect">
            <a:avLst/>
          </a:prstGeom>
          <a:solidFill>
            <a:srgbClr val="878787">
              <a:alpha val="1321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2400" b="1" i="0" u="none" strike="noStrike" cap="none">
                <a:solidFill>
                  <a:schemeClr val="lt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r>
              <a:rPr lang="en" dirty="0"/>
              <a:t>07</a:t>
            </a:r>
          </a:p>
        </p:txBody>
      </p:sp>
      <p:cxnSp>
        <p:nvCxnSpPr>
          <p:cNvPr id="4" name="Google Shape;410;p30">
            <a:extLst>
              <a:ext uri="{FF2B5EF4-FFF2-40B4-BE49-F238E27FC236}">
                <a16:creationId xmlns:a16="http://schemas.microsoft.com/office/drawing/2014/main" id="{58557D94-031B-19D3-B380-18A1CDA3CCCD}"/>
              </a:ext>
            </a:extLst>
          </p:cNvPr>
          <p:cNvCxnSpPr/>
          <p:nvPr/>
        </p:nvCxnSpPr>
        <p:spPr>
          <a:xfrm>
            <a:off x="3499703" y="4847600"/>
            <a:ext cx="22500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34F4DE37-9D80-F062-EBDF-9EF95DB77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5D597A6B-CE4A-63E8-8FDD-44324CDF92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6" y="402084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9E0A4233-6D8A-0613-F692-F750534BC227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06.26</a:t>
            </a:r>
            <a:endParaRPr lang="en-US" b="1" dirty="0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B7360B5B-8DFD-24C5-C1F1-12D331FD633E}"/>
              </a:ext>
            </a:extLst>
          </p:cNvPr>
          <p:cNvSpPr txBox="1"/>
          <p:nvPr/>
        </p:nvSpPr>
        <p:spPr>
          <a:xfrm>
            <a:off x="346165" y="1110273"/>
            <a:ext cx="8628017" cy="6987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Scenario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6: </a:t>
            </a:r>
            <a:r>
              <a:rPr lang="en-US" dirty="0"/>
              <a:t>Anomaly Detection </a:t>
            </a:r>
            <a:b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</a:b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Stealth p</a:t>
            </a:r>
            <a:r>
              <a:rPr lang="en-US" sz="1200" dirty="0"/>
              <a:t>ort scanning is a technique used to identify open ports and services running on a target machine</a:t>
            </a:r>
            <a:r>
              <a:rPr lang="en-US" dirty="0"/>
              <a:t>.</a:t>
            </a:r>
            <a:endParaRPr lang="en-US" sz="1100" dirty="0"/>
          </a:p>
        </p:txBody>
      </p:sp>
      <p:pic>
        <p:nvPicPr>
          <p:cNvPr id="6" name="Picture 5" descr="A computer screen with white text&#10;&#10;AI-generated content may be incorrect.">
            <a:extLst>
              <a:ext uri="{FF2B5EF4-FFF2-40B4-BE49-F238E27FC236}">
                <a16:creationId xmlns:a16="http://schemas.microsoft.com/office/drawing/2014/main" id="{B0AC6707-D050-F562-03BD-85BEA98AD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7235" y="2033219"/>
            <a:ext cx="5162209" cy="2862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1349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BAD1FF64-88EE-D8E3-EDB7-0309A6E66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BF5669DB-8952-5069-92DB-9781E56A4C5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6" y="438077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5412A3B0-9BDE-5634-8FED-9659FFA3A996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06.26</a:t>
            </a:r>
            <a:endParaRPr lang="en-US" b="1" dirty="0"/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4131D68F-9264-5B48-CC1E-C02C1A60E101}"/>
              </a:ext>
            </a:extLst>
          </p:cNvPr>
          <p:cNvSpPr txBox="1"/>
          <p:nvPr/>
        </p:nvSpPr>
        <p:spPr>
          <a:xfrm>
            <a:off x="540325" y="1622714"/>
            <a:ext cx="860367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+mn-lt"/>
                <a:ea typeface="Aptos" panose="020B0004020202020204" pitchFamily="34" charset="0"/>
              </a:rPr>
              <a:t>Result</a:t>
            </a:r>
            <a:r>
              <a:rPr lang="en-US" sz="1400" dirty="0">
                <a:effectLst/>
                <a:latin typeface="+mn-lt"/>
                <a:ea typeface="Aptos" panose="020B0004020202020204" pitchFamily="34" charset="0"/>
              </a:rPr>
              <a:t>: </a:t>
            </a:r>
            <a:r>
              <a:rPr lang="en-US" sz="1200" dirty="0">
                <a:effectLst/>
                <a:latin typeface="+mn-lt"/>
                <a:ea typeface="Aptos" panose="020B0004020202020204" pitchFamily="34" charset="0"/>
              </a:rPr>
              <a:t>The IDS </a:t>
            </a:r>
            <a:r>
              <a:rPr lang="en-US" sz="1200" dirty="0"/>
              <a:t>detects behavior that deviates from the established network baseline </a:t>
            </a:r>
            <a:r>
              <a:rPr lang="en-US" sz="1200" dirty="0">
                <a:effectLst/>
                <a:latin typeface="+mn-lt"/>
                <a:ea typeface="Aptos" panose="020B0004020202020204" pitchFamily="34" charset="0"/>
              </a:rPr>
              <a:t>and give an alert as </a:t>
            </a:r>
            <a:r>
              <a:rPr lang="en-US" sz="1200" b="1" dirty="0">
                <a:solidFill>
                  <a:schemeClr val="accent1"/>
                </a:solidFill>
                <a:effectLst/>
                <a:latin typeface="+mn-lt"/>
                <a:ea typeface="Aptos" panose="020B0004020202020204" pitchFamily="34" charset="0"/>
              </a:rPr>
              <a:t>Low</a:t>
            </a:r>
            <a:r>
              <a:rPr lang="en-US" sz="1200" dirty="0">
                <a:effectLst/>
                <a:latin typeface="+mn-lt"/>
                <a:ea typeface="Aptos" panose="020B0004020202020204" pitchFamily="34" charset="0"/>
              </a:rPr>
              <a:t> severity</a:t>
            </a:r>
            <a:endParaRPr lang="en-US" dirty="0">
              <a:latin typeface="+mn-lt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929B53-6554-0F8D-E5FE-C33D19706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265" y="2284030"/>
            <a:ext cx="8174182" cy="2103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720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54A7C22E-E938-4CC5-F1ED-32EA1BAEA8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81BAA393-E838-49A8-0310-09A2ADF7282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6" y="610947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F01B7CDA-259B-1802-FA93-74B0FBE57373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06.27</a:t>
            </a:r>
            <a:endParaRPr lang="en-US" b="1" dirty="0"/>
          </a:p>
        </p:txBody>
      </p:sp>
      <p:sp>
        <p:nvSpPr>
          <p:cNvPr id="776" name="TextBox 775">
            <a:extLst>
              <a:ext uri="{FF2B5EF4-FFF2-40B4-BE49-F238E27FC236}">
                <a16:creationId xmlns:a16="http://schemas.microsoft.com/office/drawing/2014/main" id="{120F9F0D-B884-5866-4918-3179A3AE9B7F}"/>
              </a:ext>
            </a:extLst>
          </p:cNvPr>
          <p:cNvSpPr txBox="1"/>
          <p:nvPr/>
        </p:nvSpPr>
        <p:spPr>
          <a:xfrm>
            <a:off x="562518" y="1543567"/>
            <a:ext cx="7001692" cy="9873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b="1" dirty="0">
                <a:solidFill>
                  <a:schemeClr val="accent1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Scenario</a:t>
            </a:r>
            <a:r>
              <a:rPr lang="en-US" dirty="0">
                <a:effectLst/>
                <a:latin typeface="Times New Roman" panose="02020603050405020304" pitchFamily="18" charset="0"/>
                <a:ea typeface="Aptos" panose="020B0004020202020204" pitchFamily="34" charset="0"/>
              </a:rPr>
              <a:t> 7: Brute Force Attack</a:t>
            </a:r>
          </a:p>
          <a:p>
            <a:pPr>
              <a:lnSpc>
                <a:spcPct val="150000"/>
              </a:lnSpc>
              <a:spcBef>
                <a:spcPts val="400"/>
              </a:spcBef>
            </a:pPr>
            <a:r>
              <a:rPr lang="en-US" sz="1200" dirty="0"/>
              <a:t>A brute-force attack is a common method used by attackers to gain unauthorized access to a service by systematically guessing login credentials.</a:t>
            </a:r>
            <a:endParaRPr lang="en-US" sz="1100" dirty="0"/>
          </a:p>
        </p:txBody>
      </p:sp>
      <p:sp>
        <p:nvSpPr>
          <p:cNvPr id="782" name="TextBox 781">
            <a:extLst>
              <a:ext uri="{FF2B5EF4-FFF2-40B4-BE49-F238E27FC236}">
                <a16:creationId xmlns:a16="http://schemas.microsoft.com/office/drawing/2014/main" id="{DE5155F0-A51E-5200-F5A2-BC633D1FD8B2}"/>
              </a:ext>
            </a:extLst>
          </p:cNvPr>
          <p:cNvSpPr txBox="1"/>
          <p:nvPr/>
        </p:nvSpPr>
        <p:spPr>
          <a:xfrm>
            <a:off x="562518" y="3879642"/>
            <a:ext cx="7434398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effectLst/>
                <a:latin typeface="+mn-lt"/>
                <a:ea typeface="Aptos" panose="020B0004020202020204" pitchFamily="34" charset="0"/>
              </a:rPr>
              <a:t>Result</a:t>
            </a:r>
            <a:r>
              <a:rPr lang="en-US" sz="1400" dirty="0">
                <a:effectLst/>
                <a:latin typeface="+mn-lt"/>
                <a:ea typeface="Aptos" panose="020B0004020202020204" pitchFamily="34" charset="0"/>
              </a:rPr>
              <a:t>: </a:t>
            </a:r>
            <a:r>
              <a:rPr lang="en-US" sz="1200" dirty="0"/>
              <a:t>The IDS immediately detects the attack by monitoring the rapid succession of failed login attempts originating from the same IP address. Once the number of failures crosses a predefined threshold within a short time window, the system identifies it as a brute-force attempt. It raises an alert with </a:t>
            </a:r>
            <a:r>
              <a:rPr lang="en-US" sz="1200" b="1" dirty="0">
                <a:solidFill>
                  <a:schemeClr val="accent1"/>
                </a:solidFill>
              </a:rPr>
              <a:t>High</a:t>
            </a:r>
            <a:r>
              <a:rPr lang="en-US" sz="1200" dirty="0"/>
              <a:t> severity to signal an active and direct attempt to login to the server.</a:t>
            </a:r>
            <a:endParaRPr lang="en-US" dirty="0">
              <a:latin typeface="+mn-lt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9318D8-B9AB-E96A-507B-DEC09AE83F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020" y="2728640"/>
            <a:ext cx="6353175" cy="809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58803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>
          <a:extLst>
            <a:ext uri="{FF2B5EF4-FFF2-40B4-BE49-F238E27FC236}">
              <a16:creationId xmlns:a16="http://schemas.microsoft.com/office/drawing/2014/main" id="{DA3DBD4E-7595-BF5B-D475-7AA3F69D0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>
            <a:extLst>
              <a:ext uri="{FF2B5EF4-FFF2-40B4-BE49-F238E27FC236}">
                <a16:creationId xmlns:a16="http://schemas.microsoft.com/office/drawing/2014/main" id="{0DC62C93-E55E-B7EF-91A5-4BF774411D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29206" y="438077"/>
            <a:ext cx="4085588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Real-</a:t>
            </a:r>
            <a:r>
              <a:rPr lang="en-US" dirty="0">
                <a:solidFill>
                  <a:srgbClr val="FF0000"/>
                </a:solidFill>
              </a:rPr>
              <a:t>Time</a:t>
            </a:r>
            <a:r>
              <a:rPr lang="en-US" dirty="0"/>
              <a:t> Visibility  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21992D5E-AFB2-934F-0530-7E46BBD5A713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06.27</a:t>
            </a:r>
            <a:endParaRPr lang="en-US" b="1" dirty="0"/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08B0BEE-B7FB-1E09-D429-824C9B261B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6542" y="1330035"/>
            <a:ext cx="5723982" cy="1860901"/>
          </a:xfrm>
          <a:prstGeom prst="rect">
            <a:avLst/>
          </a:prstGeom>
        </p:spPr>
      </p:pic>
      <p:pic>
        <p:nvPicPr>
          <p:cNvPr id="5" name="Picture 4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4C0E79FE-381F-D4A2-81CE-5A5EFB80E4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6541" y="3262348"/>
            <a:ext cx="5723983" cy="18210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649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>
          <a:extLst>
            <a:ext uri="{FF2B5EF4-FFF2-40B4-BE49-F238E27FC236}">
              <a16:creationId xmlns:a16="http://schemas.microsoft.com/office/drawing/2014/main" id="{2D139881-F7CB-0938-71B5-187398086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6">
            <a:extLst>
              <a:ext uri="{FF2B5EF4-FFF2-40B4-BE49-F238E27FC236}">
                <a16:creationId xmlns:a16="http://schemas.microsoft.com/office/drawing/2014/main" id="{C9991F7D-63BC-AC51-F271-93E8338924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4945" y="214895"/>
            <a:ext cx="5114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Conclusion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 Future </a:t>
            </a:r>
            <a:r>
              <a:rPr lang="en-US" dirty="0">
                <a:solidFill>
                  <a:srgbClr val="FF0000"/>
                </a:solidFill>
              </a:rPr>
              <a:t>Work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BA494-9765-8DC6-CE6C-16E5C4440C63}"/>
              </a:ext>
            </a:extLst>
          </p:cNvPr>
          <p:cNvSpPr txBox="1"/>
          <p:nvPr/>
        </p:nvSpPr>
        <p:spPr>
          <a:xfrm>
            <a:off x="548641" y="1508970"/>
            <a:ext cx="828185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  <a:buNone/>
            </a:pPr>
            <a:r>
              <a:rPr lang="en-US" b="1" dirty="0"/>
              <a:t>Summary of </a:t>
            </a:r>
            <a:r>
              <a:rPr lang="en-US" b="1" dirty="0">
                <a:solidFill>
                  <a:srgbClr val="FF0000"/>
                </a:solidFill>
              </a:rPr>
              <a:t>Achievements</a:t>
            </a:r>
            <a:endParaRPr lang="en-US" b="1" dirty="0"/>
          </a:p>
          <a:p>
            <a:pPr>
              <a:spcBef>
                <a:spcPts val="400"/>
              </a:spcBef>
              <a:buNone/>
            </a:pPr>
            <a:r>
              <a:rPr lang="en-US" dirty="0"/>
              <a:t>Our project successfully met its key goals, delivering a robust and innovative cybersecurity framework:</a:t>
            </a:r>
          </a:p>
          <a:p>
            <a:pPr>
              <a:spcBef>
                <a:spcPts val="400"/>
              </a:spcBef>
              <a:buNone/>
            </a:pPr>
            <a:endParaRPr lang="en-US" dirty="0"/>
          </a:p>
          <a:p>
            <a:pPr marL="285750" indent="-285750">
              <a:spcBef>
                <a:spcPts val="400"/>
              </a:spcBef>
              <a:buSzPct val="103000"/>
              <a:buFont typeface="Arial" panose="020B0604020202020204" pitchFamily="34" charset="0"/>
              <a:buChar char="•"/>
            </a:pPr>
            <a:r>
              <a:rPr lang="en-US" b="1" dirty="0"/>
              <a:t>Comprehensive </a:t>
            </a:r>
            <a:r>
              <a:rPr lang="en-US" b="1" dirty="0">
                <a:solidFill>
                  <a:srgbClr val="FF0000"/>
                </a:solidFill>
              </a:rPr>
              <a:t>Threat</a:t>
            </a:r>
            <a:r>
              <a:rPr lang="en-US" b="1" dirty="0"/>
              <a:t> Detection:</a:t>
            </a:r>
            <a:r>
              <a:rPr lang="en-US" dirty="0"/>
              <a:t> Developed a multi-layered engine capable of accurately </a:t>
            </a:r>
            <a:r>
              <a:rPr lang="en-US" dirty="0">
                <a:solidFill>
                  <a:srgbClr val="FF0000"/>
                </a:solidFill>
              </a:rPr>
              <a:t>detecting</a:t>
            </a:r>
            <a:r>
              <a:rPr lang="en-US" dirty="0"/>
              <a:t> a wide range of malicious activities.</a:t>
            </a:r>
          </a:p>
          <a:p>
            <a:pPr marL="285750" indent="-285750">
              <a:spcBef>
                <a:spcPts val="400"/>
              </a:spcBef>
              <a:buSzPct val="103000"/>
              <a:buFont typeface="Arial" panose="020B0604020202020204" pitchFamily="34" charset="0"/>
              <a:buChar char="•"/>
            </a:pPr>
            <a:r>
              <a:rPr lang="en-US" b="1" dirty="0"/>
              <a:t>High-Fidelity </a:t>
            </a:r>
            <a:r>
              <a:rPr lang="en-US" b="1" dirty="0">
                <a:solidFill>
                  <a:srgbClr val="FF0000"/>
                </a:solidFill>
              </a:rPr>
              <a:t>Alerting</a:t>
            </a:r>
            <a:r>
              <a:rPr lang="en-US" b="1" dirty="0"/>
              <a:t>:</a:t>
            </a:r>
            <a:r>
              <a:rPr lang="en-US" dirty="0"/>
              <a:t> Implemented intelligent, context-aware analysis to reduce </a:t>
            </a:r>
            <a:r>
              <a:rPr lang="en-US" dirty="0">
                <a:solidFill>
                  <a:srgbClr val="FF0000"/>
                </a:solidFill>
              </a:rPr>
              <a:t>false</a:t>
            </a:r>
            <a:r>
              <a:rPr lang="en-US" dirty="0"/>
              <a:t> positives and generate meaningful alerts.</a:t>
            </a:r>
          </a:p>
          <a:p>
            <a:pPr marL="285750" indent="-285750">
              <a:spcBef>
                <a:spcPts val="400"/>
              </a:spcBef>
              <a:buSzPct val="1030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Real-Time</a:t>
            </a:r>
            <a:r>
              <a:rPr lang="en-US" b="1" dirty="0"/>
              <a:t> Monitoring:</a:t>
            </a:r>
            <a:r>
              <a:rPr lang="en-US" dirty="0"/>
              <a:t> Built a user-friendly web dashboard for live visibility into network security events.</a:t>
            </a:r>
          </a:p>
          <a:p>
            <a:pPr marL="285750" indent="-285750">
              <a:spcBef>
                <a:spcPts val="400"/>
              </a:spcBef>
              <a:buSzPct val="103000"/>
              <a:buFont typeface="Arial" panose="020B0604020202020204" pitchFamily="34" charset="0"/>
              <a:buChar char="•"/>
            </a:pPr>
            <a:r>
              <a:rPr lang="en-US" b="1" dirty="0"/>
              <a:t>Self-Validating </a:t>
            </a:r>
            <a:r>
              <a:rPr lang="en-US" b="1" dirty="0">
                <a:solidFill>
                  <a:srgbClr val="FF0000"/>
                </a:solidFill>
              </a:rPr>
              <a:t>System</a:t>
            </a:r>
            <a:r>
              <a:rPr lang="en-US" b="1" dirty="0"/>
              <a:t>:</a:t>
            </a:r>
            <a:r>
              <a:rPr lang="en-US" dirty="0"/>
              <a:t> Integrated a built-in </a:t>
            </a:r>
            <a:r>
              <a:rPr lang="en-US" dirty="0">
                <a:solidFill>
                  <a:srgbClr val="FF0000"/>
                </a:solidFill>
              </a:rPr>
              <a:t>Attack</a:t>
            </a:r>
            <a:r>
              <a:rPr lang="en-US" dirty="0"/>
              <a:t> Simulator, enabling continuous testing and validation of defenses.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AE84F03-863D-5692-66F9-00B17F58E74F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07.00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1123244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>
          <a:extLst>
            <a:ext uri="{FF2B5EF4-FFF2-40B4-BE49-F238E27FC236}">
              <a16:creationId xmlns:a16="http://schemas.microsoft.com/office/drawing/2014/main" id="{7B0D3738-FBBE-E769-9278-36DFC177C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6">
            <a:extLst>
              <a:ext uri="{FF2B5EF4-FFF2-40B4-BE49-F238E27FC236}">
                <a16:creationId xmlns:a16="http://schemas.microsoft.com/office/drawing/2014/main" id="{DE102629-7376-A9B1-7276-CF7037E41F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14945" y="214895"/>
            <a:ext cx="511410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Conclusion </a:t>
            </a:r>
            <a:r>
              <a:rPr lang="en-US" dirty="0">
                <a:solidFill>
                  <a:srgbClr val="FF0000"/>
                </a:solidFill>
              </a:rPr>
              <a:t>&amp;</a:t>
            </a:r>
            <a:r>
              <a:rPr lang="en-US" dirty="0"/>
              <a:t> Future </a:t>
            </a:r>
            <a:r>
              <a:rPr lang="en-US" dirty="0">
                <a:solidFill>
                  <a:srgbClr val="FF0000"/>
                </a:solidFill>
              </a:rPr>
              <a:t>Work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874F81C-BC10-9EA4-5EAE-4C5615348B63}"/>
              </a:ext>
            </a:extLst>
          </p:cNvPr>
          <p:cNvSpPr txBox="1"/>
          <p:nvPr/>
        </p:nvSpPr>
        <p:spPr>
          <a:xfrm>
            <a:off x="548641" y="1508970"/>
            <a:ext cx="8281850" cy="27186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00"/>
              </a:spcBef>
            </a:pPr>
            <a:r>
              <a:rPr lang="en-US" b="1" dirty="0"/>
              <a:t>Future </a:t>
            </a:r>
            <a:r>
              <a:rPr lang="en-US" b="1" dirty="0">
                <a:solidFill>
                  <a:srgbClr val="FF0000"/>
                </a:solidFill>
              </a:rPr>
              <a:t>Enhancements</a:t>
            </a:r>
          </a:p>
          <a:p>
            <a:pPr>
              <a:spcBef>
                <a:spcPts val="400"/>
              </a:spcBef>
            </a:pPr>
            <a:r>
              <a:rPr lang="en-US" dirty="0"/>
              <a:t>To build on this success, future development could focus on:</a:t>
            </a:r>
          </a:p>
          <a:p>
            <a:pPr>
              <a:spcBef>
                <a:spcPts val="400"/>
              </a:spcBef>
            </a:pPr>
            <a:endParaRPr lang="en-US" dirty="0"/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Machine </a:t>
            </a:r>
            <a:r>
              <a:rPr lang="en-US" b="1" dirty="0">
                <a:solidFill>
                  <a:srgbClr val="FF0000"/>
                </a:solidFill>
              </a:rPr>
              <a:t>Learning</a:t>
            </a:r>
            <a:r>
              <a:rPr lang="en-US" b="1" dirty="0"/>
              <a:t> Integration:</a:t>
            </a:r>
            <a:r>
              <a:rPr lang="en-US" dirty="0"/>
              <a:t> Use ML models to detect </a:t>
            </a:r>
            <a:r>
              <a:rPr lang="en-US" dirty="0">
                <a:solidFill>
                  <a:srgbClr val="FF0000"/>
                </a:solidFill>
              </a:rPr>
              <a:t>anomalies</a:t>
            </a:r>
            <a:r>
              <a:rPr lang="en-US" dirty="0"/>
              <a:t> and previously unseen threats more effectively.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Automated </a:t>
            </a:r>
            <a:r>
              <a:rPr lang="en-US" b="1" dirty="0">
                <a:solidFill>
                  <a:srgbClr val="FF0000"/>
                </a:solidFill>
              </a:rPr>
              <a:t>Intrusion</a:t>
            </a:r>
            <a:r>
              <a:rPr lang="en-US" b="1" dirty="0"/>
              <a:t> Prevention:</a:t>
            </a:r>
            <a:r>
              <a:rPr lang="en-US" dirty="0"/>
              <a:t> Add active response capabilities to transition from detection (</a:t>
            </a:r>
            <a:r>
              <a:rPr lang="en-US" dirty="0">
                <a:solidFill>
                  <a:srgbClr val="FF0000"/>
                </a:solidFill>
              </a:rPr>
              <a:t>IDS</a:t>
            </a:r>
            <a:r>
              <a:rPr lang="en-US" dirty="0"/>
              <a:t>) to prevention (</a:t>
            </a:r>
            <a:r>
              <a:rPr lang="en-US" dirty="0">
                <a:solidFill>
                  <a:srgbClr val="FF0000"/>
                </a:solidFill>
              </a:rPr>
              <a:t>IPS</a:t>
            </a:r>
            <a:r>
              <a:rPr lang="en-US" dirty="0"/>
              <a:t>).</a:t>
            </a:r>
          </a:p>
          <a:p>
            <a:pPr marL="285750" indent="-285750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Expanded </a:t>
            </a:r>
            <a:r>
              <a:rPr lang="en-US" b="1" dirty="0">
                <a:solidFill>
                  <a:srgbClr val="FF0000"/>
                </a:solidFill>
              </a:rPr>
              <a:t>Threat</a:t>
            </a:r>
            <a:r>
              <a:rPr lang="en-US" b="1" dirty="0"/>
              <a:t> Library:</a:t>
            </a:r>
            <a:r>
              <a:rPr lang="en-US" dirty="0"/>
              <a:t> Regularly update </a:t>
            </a:r>
            <a:r>
              <a:rPr lang="en-US" dirty="0">
                <a:solidFill>
                  <a:srgbClr val="FF0000"/>
                </a:solidFill>
              </a:rPr>
              <a:t>attack</a:t>
            </a:r>
            <a:r>
              <a:rPr lang="en-US" dirty="0"/>
              <a:t> signatures and simulation scenarios to match evolving threat landscapes.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b="1" dirty="0"/>
              <a:t>Scalability Improvements: </a:t>
            </a:r>
            <a:r>
              <a:rPr lang="en-US" dirty="0"/>
              <a:t>Enhance system </a:t>
            </a:r>
            <a:r>
              <a:rPr lang="en-US" dirty="0">
                <a:solidFill>
                  <a:srgbClr val="FF0000"/>
                </a:solidFill>
              </a:rPr>
              <a:t>architecture</a:t>
            </a:r>
            <a:r>
              <a:rPr lang="en-US" dirty="0"/>
              <a:t> to support larger-scale traffic, multiple interfaces, or distributed environments using parallel processing.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098371-DAAE-4EB8-CDDB-E050756C9D94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1" dirty="0">
                <a:solidFill>
                  <a:srgbClr val="FF0000"/>
                </a:solidFill>
              </a:rPr>
              <a:t>07.00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762202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9" name="Google Shape;2599;p56">
            <a:extLst>
              <a:ext uri="{FF2B5EF4-FFF2-40B4-BE49-F238E27FC236}">
                <a16:creationId xmlns:a16="http://schemas.microsoft.com/office/drawing/2014/main" id="{7EE095ED-9DA0-6199-CF05-5B5275B0E12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3612" y="1829032"/>
            <a:ext cx="2460805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lt2"/>
                </a:solidFill>
              </a:rPr>
              <a:t>TEAM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430" name="Google Shape;2600;p56">
            <a:extLst>
              <a:ext uri="{FF2B5EF4-FFF2-40B4-BE49-F238E27FC236}">
                <a16:creationId xmlns:a16="http://schemas.microsoft.com/office/drawing/2014/main" id="{ED379F36-A43E-781D-0A2C-558016CA307F}"/>
              </a:ext>
            </a:extLst>
          </p:cNvPr>
          <p:cNvSpPr txBox="1">
            <a:spLocks/>
          </p:cNvSpPr>
          <p:nvPr/>
        </p:nvSpPr>
        <p:spPr>
          <a:xfrm>
            <a:off x="4913929" y="515751"/>
            <a:ext cx="29076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Yahia Saleh</a:t>
            </a:r>
          </a:p>
        </p:txBody>
      </p:sp>
      <p:cxnSp>
        <p:nvCxnSpPr>
          <p:cNvPr id="4433" name="Google Shape;2605;p56">
            <a:extLst>
              <a:ext uri="{FF2B5EF4-FFF2-40B4-BE49-F238E27FC236}">
                <a16:creationId xmlns:a16="http://schemas.microsoft.com/office/drawing/2014/main" id="{EDB7A956-A854-BE1E-D1F6-4B50D903F1CD}"/>
              </a:ext>
            </a:extLst>
          </p:cNvPr>
          <p:cNvCxnSpPr/>
          <p:nvPr/>
        </p:nvCxnSpPr>
        <p:spPr>
          <a:xfrm>
            <a:off x="4829779" y="998726"/>
            <a:ext cx="307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39" name="Google Shape;2611;p56">
            <a:extLst>
              <a:ext uri="{FF2B5EF4-FFF2-40B4-BE49-F238E27FC236}">
                <a16:creationId xmlns:a16="http://schemas.microsoft.com/office/drawing/2014/main" id="{B3D32900-EC80-BDE9-4137-41763C928EA8}"/>
              </a:ext>
            </a:extLst>
          </p:cNvPr>
          <p:cNvGrpSpPr/>
          <p:nvPr/>
        </p:nvGrpSpPr>
        <p:grpSpPr>
          <a:xfrm>
            <a:off x="0" y="23832"/>
            <a:ext cx="1289423" cy="1037854"/>
            <a:chOff x="-4566214" y="2940118"/>
            <a:chExt cx="2882565" cy="1931685"/>
          </a:xfrm>
        </p:grpSpPr>
        <p:sp>
          <p:nvSpPr>
            <p:cNvPr id="4440" name="Google Shape;2612;p56">
              <a:extLst>
                <a:ext uri="{FF2B5EF4-FFF2-40B4-BE49-F238E27FC236}">
                  <a16:creationId xmlns:a16="http://schemas.microsoft.com/office/drawing/2014/main" id="{D2528BB5-07C2-9DDE-A3B9-7493CAB3D4E3}"/>
                </a:ext>
              </a:extLst>
            </p:cNvPr>
            <p:cNvSpPr/>
            <p:nvPr/>
          </p:nvSpPr>
          <p:spPr>
            <a:xfrm>
              <a:off x="-4566214" y="3941125"/>
              <a:ext cx="104820" cy="60125"/>
            </a:xfrm>
            <a:custGeom>
              <a:avLst/>
              <a:gdLst/>
              <a:ahLst/>
              <a:cxnLst/>
              <a:rect l="l" t="t" r="r" b="b"/>
              <a:pathLst>
                <a:path w="1712" h="982" extrusionOk="0">
                  <a:moveTo>
                    <a:pt x="615" y="155"/>
                  </a:moveTo>
                  <a:cubicBezTo>
                    <a:pt x="688" y="155"/>
                    <a:pt x="760" y="175"/>
                    <a:pt x="831" y="217"/>
                  </a:cubicBezTo>
                  <a:lnTo>
                    <a:pt x="1331" y="505"/>
                  </a:lnTo>
                  <a:cubicBezTo>
                    <a:pt x="1407" y="549"/>
                    <a:pt x="1443" y="593"/>
                    <a:pt x="1439" y="637"/>
                  </a:cubicBezTo>
                  <a:cubicBezTo>
                    <a:pt x="1435" y="681"/>
                    <a:pt x="1398" y="723"/>
                    <a:pt x="1328" y="763"/>
                  </a:cubicBezTo>
                  <a:cubicBezTo>
                    <a:pt x="1256" y="805"/>
                    <a:pt x="1183" y="826"/>
                    <a:pt x="1108" y="827"/>
                  </a:cubicBezTo>
                  <a:cubicBezTo>
                    <a:pt x="1106" y="827"/>
                    <a:pt x="1104" y="827"/>
                    <a:pt x="1103" y="827"/>
                  </a:cubicBezTo>
                  <a:cubicBezTo>
                    <a:pt x="1030" y="827"/>
                    <a:pt x="957" y="807"/>
                    <a:pt x="883" y="764"/>
                  </a:cubicBezTo>
                  <a:lnTo>
                    <a:pt x="383" y="476"/>
                  </a:lnTo>
                  <a:cubicBezTo>
                    <a:pt x="308" y="432"/>
                    <a:pt x="272" y="388"/>
                    <a:pt x="274" y="345"/>
                  </a:cubicBezTo>
                  <a:cubicBezTo>
                    <a:pt x="276" y="302"/>
                    <a:pt x="313" y="260"/>
                    <a:pt x="385" y="219"/>
                  </a:cubicBezTo>
                  <a:cubicBezTo>
                    <a:pt x="455" y="179"/>
                    <a:pt x="528" y="157"/>
                    <a:pt x="604" y="155"/>
                  </a:cubicBezTo>
                  <a:cubicBezTo>
                    <a:pt x="608" y="155"/>
                    <a:pt x="612" y="155"/>
                    <a:pt x="615" y="155"/>
                  </a:cubicBezTo>
                  <a:close/>
                  <a:moveTo>
                    <a:pt x="658" y="0"/>
                  </a:moveTo>
                  <a:cubicBezTo>
                    <a:pt x="643" y="0"/>
                    <a:pt x="627" y="1"/>
                    <a:pt x="612" y="2"/>
                  </a:cubicBezTo>
                  <a:cubicBezTo>
                    <a:pt x="543" y="6"/>
                    <a:pt x="476" y="20"/>
                    <a:pt x="410" y="41"/>
                  </a:cubicBezTo>
                  <a:cubicBezTo>
                    <a:pt x="345" y="64"/>
                    <a:pt x="283" y="92"/>
                    <a:pt x="223" y="126"/>
                  </a:cubicBezTo>
                  <a:cubicBezTo>
                    <a:pt x="164" y="161"/>
                    <a:pt x="114" y="197"/>
                    <a:pt x="76" y="235"/>
                  </a:cubicBezTo>
                  <a:cubicBezTo>
                    <a:pt x="39" y="272"/>
                    <a:pt x="16" y="310"/>
                    <a:pt x="8" y="350"/>
                  </a:cubicBezTo>
                  <a:cubicBezTo>
                    <a:pt x="0" y="389"/>
                    <a:pt x="10" y="430"/>
                    <a:pt x="38" y="470"/>
                  </a:cubicBezTo>
                  <a:cubicBezTo>
                    <a:pt x="66" y="511"/>
                    <a:pt x="114" y="550"/>
                    <a:pt x="184" y="591"/>
                  </a:cubicBezTo>
                  <a:lnTo>
                    <a:pt x="684" y="879"/>
                  </a:lnTo>
                  <a:cubicBezTo>
                    <a:pt x="754" y="920"/>
                    <a:pt x="823" y="948"/>
                    <a:pt x="893" y="963"/>
                  </a:cubicBezTo>
                  <a:cubicBezTo>
                    <a:pt x="948" y="976"/>
                    <a:pt x="1001" y="982"/>
                    <a:pt x="1055" y="982"/>
                  </a:cubicBezTo>
                  <a:cubicBezTo>
                    <a:pt x="1070" y="982"/>
                    <a:pt x="1085" y="981"/>
                    <a:pt x="1100" y="980"/>
                  </a:cubicBezTo>
                  <a:cubicBezTo>
                    <a:pt x="1169" y="976"/>
                    <a:pt x="1236" y="963"/>
                    <a:pt x="1301" y="941"/>
                  </a:cubicBezTo>
                  <a:cubicBezTo>
                    <a:pt x="1366" y="920"/>
                    <a:pt x="1429" y="891"/>
                    <a:pt x="1489" y="857"/>
                  </a:cubicBezTo>
                  <a:cubicBezTo>
                    <a:pt x="1549" y="823"/>
                    <a:pt x="1597" y="787"/>
                    <a:pt x="1635" y="748"/>
                  </a:cubicBezTo>
                  <a:cubicBezTo>
                    <a:pt x="1673" y="711"/>
                    <a:pt x="1696" y="672"/>
                    <a:pt x="1704" y="632"/>
                  </a:cubicBezTo>
                  <a:cubicBezTo>
                    <a:pt x="1712" y="593"/>
                    <a:pt x="1703" y="552"/>
                    <a:pt x="1676" y="512"/>
                  </a:cubicBezTo>
                  <a:cubicBezTo>
                    <a:pt x="1649" y="471"/>
                    <a:pt x="1602" y="431"/>
                    <a:pt x="1532" y="390"/>
                  </a:cubicBezTo>
                  <a:lnTo>
                    <a:pt x="1032" y="102"/>
                  </a:lnTo>
                  <a:cubicBezTo>
                    <a:pt x="962" y="62"/>
                    <a:pt x="891" y="33"/>
                    <a:pt x="821" y="18"/>
                  </a:cubicBezTo>
                  <a:cubicBezTo>
                    <a:pt x="766" y="6"/>
                    <a:pt x="712" y="0"/>
                    <a:pt x="65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1" name="Google Shape;2613;p56">
              <a:extLst>
                <a:ext uri="{FF2B5EF4-FFF2-40B4-BE49-F238E27FC236}">
                  <a16:creationId xmlns:a16="http://schemas.microsoft.com/office/drawing/2014/main" id="{F2C08162-A21F-0C0B-7C4A-B37E88A7B06B}"/>
                </a:ext>
              </a:extLst>
            </p:cNvPr>
            <p:cNvSpPr/>
            <p:nvPr/>
          </p:nvSpPr>
          <p:spPr>
            <a:xfrm>
              <a:off x="-3368421" y="4019430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1"/>
                    <a:pt x="7" y="68"/>
                    <a:pt x="27" y="80"/>
                  </a:cubicBezTo>
                  <a:lnTo>
                    <a:pt x="248" y="210"/>
                  </a:lnTo>
                  <a:cubicBezTo>
                    <a:pt x="255" y="214"/>
                    <a:pt x="263" y="216"/>
                    <a:pt x="270" y="216"/>
                  </a:cubicBezTo>
                  <a:cubicBezTo>
                    <a:pt x="284" y="216"/>
                    <a:pt x="299" y="208"/>
                    <a:pt x="307" y="195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7"/>
                  </a:lnTo>
                  <a:cubicBezTo>
                    <a:pt x="63" y="2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2" name="Google Shape;2614;p56">
              <a:extLst>
                <a:ext uri="{FF2B5EF4-FFF2-40B4-BE49-F238E27FC236}">
                  <a16:creationId xmlns:a16="http://schemas.microsoft.com/office/drawing/2014/main" id="{C198CC7C-DC8F-14CF-1F82-7AD9379773FC}"/>
                </a:ext>
              </a:extLst>
            </p:cNvPr>
            <p:cNvSpPr/>
            <p:nvPr/>
          </p:nvSpPr>
          <p:spPr>
            <a:xfrm>
              <a:off x="-3864767" y="3727515"/>
              <a:ext cx="484366" cy="286664"/>
            </a:xfrm>
            <a:custGeom>
              <a:avLst/>
              <a:gdLst/>
              <a:ahLst/>
              <a:cxnLst/>
              <a:rect l="l" t="t" r="r" b="b"/>
              <a:pathLst>
                <a:path w="7911" h="4682" extrusionOk="0">
                  <a:moveTo>
                    <a:pt x="49" y="1"/>
                  </a:moveTo>
                  <a:cubicBezTo>
                    <a:pt x="34" y="1"/>
                    <a:pt x="20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469" y="340"/>
                  </a:lnTo>
                  <a:cubicBezTo>
                    <a:pt x="477" y="345"/>
                    <a:pt x="484" y="346"/>
                    <a:pt x="492" y="346"/>
                  </a:cubicBezTo>
                  <a:cubicBezTo>
                    <a:pt x="507" y="346"/>
                    <a:pt x="520" y="339"/>
                    <a:pt x="528" y="325"/>
                  </a:cubicBezTo>
                  <a:cubicBezTo>
                    <a:pt x="540" y="304"/>
                    <a:pt x="534" y="278"/>
                    <a:pt x="513" y="267"/>
                  </a:cubicBezTo>
                  <a:lnTo>
                    <a:pt x="71" y="7"/>
                  </a:lnTo>
                  <a:cubicBezTo>
                    <a:pt x="64" y="3"/>
                    <a:pt x="56" y="1"/>
                    <a:pt x="49" y="1"/>
                  </a:cubicBezTo>
                  <a:close/>
                  <a:moveTo>
                    <a:pt x="787" y="434"/>
                  </a:moveTo>
                  <a:cubicBezTo>
                    <a:pt x="772" y="434"/>
                    <a:pt x="757" y="441"/>
                    <a:pt x="750" y="455"/>
                  </a:cubicBezTo>
                  <a:cubicBezTo>
                    <a:pt x="737" y="475"/>
                    <a:pt x="744" y="501"/>
                    <a:pt x="764" y="514"/>
                  </a:cubicBezTo>
                  <a:lnTo>
                    <a:pt x="1207" y="774"/>
                  </a:lnTo>
                  <a:cubicBezTo>
                    <a:pt x="1214" y="777"/>
                    <a:pt x="1220" y="779"/>
                    <a:pt x="1228" y="779"/>
                  </a:cubicBezTo>
                  <a:cubicBezTo>
                    <a:pt x="1243" y="779"/>
                    <a:pt x="1258" y="771"/>
                    <a:pt x="1266" y="758"/>
                  </a:cubicBezTo>
                  <a:cubicBezTo>
                    <a:pt x="1277" y="738"/>
                    <a:pt x="1270" y="712"/>
                    <a:pt x="1250" y="699"/>
                  </a:cubicBezTo>
                  <a:lnTo>
                    <a:pt x="808" y="439"/>
                  </a:lnTo>
                  <a:cubicBezTo>
                    <a:pt x="802" y="436"/>
                    <a:pt x="794" y="434"/>
                    <a:pt x="787" y="434"/>
                  </a:cubicBezTo>
                  <a:close/>
                  <a:moveTo>
                    <a:pt x="1524" y="867"/>
                  </a:moveTo>
                  <a:cubicBezTo>
                    <a:pt x="1509" y="867"/>
                    <a:pt x="1495" y="875"/>
                    <a:pt x="1486" y="889"/>
                  </a:cubicBezTo>
                  <a:cubicBezTo>
                    <a:pt x="1474" y="909"/>
                    <a:pt x="1482" y="935"/>
                    <a:pt x="1502" y="947"/>
                  </a:cubicBezTo>
                  <a:lnTo>
                    <a:pt x="1943" y="1207"/>
                  </a:lnTo>
                  <a:cubicBezTo>
                    <a:pt x="1950" y="1211"/>
                    <a:pt x="1958" y="1213"/>
                    <a:pt x="1966" y="1213"/>
                  </a:cubicBezTo>
                  <a:cubicBezTo>
                    <a:pt x="1981" y="1213"/>
                    <a:pt x="1994" y="1205"/>
                    <a:pt x="2002" y="1191"/>
                  </a:cubicBezTo>
                  <a:cubicBezTo>
                    <a:pt x="2014" y="1171"/>
                    <a:pt x="2008" y="1145"/>
                    <a:pt x="1987" y="1133"/>
                  </a:cubicBezTo>
                  <a:lnTo>
                    <a:pt x="1545" y="873"/>
                  </a:lnTo>
                  <a:cubicBezTo>
                    <a:pt x="1538" y="869"/>
                    <a:pt x="1531" y="867"/>
                    <a:pt x="1524" y="867"/>
                  </a:cubicBezTo>
                  <a:close/>
                  <a:moveTo>
                    <a:pt x="2260" y="1301"/>
                  </a:moveTo>
                  <a:cubicBezTo>
                    <a:pt x="2246" y="1301"/>
                    <a:pt x="2231" y="1308"/>
                    <a:pt x="2224" y="1322"/>
                  </a:cubicBezTo>
                  <a:cubicBezTo>
                    <a:pt x="2211" y="1342"/>
                    <a:pt x="2218" y="1368"/>
                    <a:pt x="2238" y="1381"/>
                  </a:cubicBezTo>
                  <a:lnTo>
                    <a:pt x="2681" y="1641"/>
                  </a:lnTo>
                  <a:cubicBezTo>
                    <a:pt x="2688" y="1644"/>
                    <a:pt x="2694" y="1646"/>
                    <a:pt x="2702" y="1646"/>
                  </a:cubicBezTo>
                  <a:cubicBezTo>
                    <a:pt x="2717" y="1646"/>
                    <a:pt x="2732" y="1638"/>
                    <a:pt x="2740" y="1625"/>
                  </a:cubicBezTo>
                  <a:cubicBezTo>
                    <a:pt x="2751" y="1605"/>
                    <a:pt x="2744" y="1579"/>
                    <a:pt x="2724" y="1566"/>
                  </a:cubicBezTo>
                  <a:lnTo>
                    <a:pt x="2281" y="1306"/>
                  </a:lnTo>
                  <a:cubicBezTo>
                    <a:pt x="2275" y="1303"/>
                    <a:pt x="2267" y="1301"/>
                    <a:pt x="2260" y="1301"/>
                  </a:cubicBezTo>
                  <a:close/>
                  <a:moveTo>
                    <a:pt x="2998" y="1734"/>
                  </a:moveTo>
                  <a:cubicBezTo>
                    <a:pt x="2983" y="1734"/>
                    <a:pt x="2969" y="1742"/>
                    <a:pt x="2960" y="1756"/>
                  </a:cubicBezTo>
                  <a:cubicBezTo>
                    <a:pt x="2949" y="1776"/>
                    <a:pt x="2956" y="1802"/>
                    <a:pt x="2976" y="1814"/>
                  </a:cubicBezTo>
                  <a:lnTo>
                    <a:pt x="3417" y="2074"/>
                  </a:lnTo>
                  <a:cubicBezTo>
                    <a:pt x="3424" y="2078"/>
                    <a:pt x="3432" y="2080"/>
                    <a:pt x="3440" y="2080"/>
                  </a:cubicBezTo>
                  <a:cubicBezTo>
                    <a:pt x="3453" y="2080"/>
                    <a:pt x="3468" y="2072"/>
                    <a:pt x="3476" y="2058"/>
                  </a:cubicBezTo>
                  <a:cubicBezTo>
                    <a:pt x="3488" y="2038"/>
                    <a:pt x="3482" y="2012"/>
                    <a:pt x="3461" y="2000"/>
                  </a:cubicBezTo>
                  <a:lnTo>
                    <a:pt x="3019" y="1740"/>
                  </a:lnTo>
                  <a:cubicBezTo>
                    <a:pt x="3012" y="1736"/>
                    <a:pt x="3005" y="1734"/>
                    <a:pt x="2998" y="1734"/>
                  </a:cubicBezTo>
                  <a:close/>
                  <a:moveTo>
                    <a:pt x="3734" y="2168"/>
                  </a:moveTo>
                  <a:cubicBezTo>
                    <a:pt x="3720" y="2168"/>
                    <a:pt x="3705" y="2175"/>
                    <a:pt x="3698" y="2189"/>
                  </a:cubicBezTo>
                  <a:cubicBezTo>
                    <a:pt x="3685" y="2209"/>
                    <a:pt x="3692" y="2235"/>
                    <a:pt x="3712" y="2248"/>
                  </a:cubicBezTo>
                  <a:lnTo>
                    <a:pt x="4155" y="2507"/>
                  </a:lnTo>
                  <a:cubicBezTo>
                    <a:pt x="4162" y="2511"/>
                    <a:pt x="4168" y="2513"/>
                    <a:pt x="4176" y="2513"/>
                  </a:cubicBezTo>
                  <a:cubicBezTo>
                    <a:pt x="4191" y="2513"/>
                    <a:pt x="4206" y="2506"/>
                    <a:pt x="4214" y="2492"/>
                  </a:cubicBezTo>
                  <a:cubicBezTo>
                    <a:pt x="4225" y="2472"/>
                    <a:pt x="4218" y="2446"/>
                    <a:pt x="4198" y="2433"/>
                  </a:cubicBezTo>
                  <a:lnTo>
                    <a:pt x="3755" y="2173"/>
                  </a:lnTo>
                  <a:cubicBezTo>
                    <a:pt x="3749" y="2170"/>
                    <a:pt x="3741" y="2168"/>
                    <a:pt x="3734" y="2168"/>
                  </a:cubicBezTo>
                  <a:close/>
                  <a:moveTo>
                    <a:pt x="4471" y="2601"/>
                  </a:moveTo>
                  <a:cubicBezTo>
                    <a:pt x="4457" y="2601"/>
                    <a:pt x="4442" y="2608"/>
                    <a:pt x="4434" y="2623"/>
                  </a:cubicBezTo>
                  <a:cubicBezTo>
                    <a:pt x="4422" y="2643"/>
                    <a:pt x="4429" y="2669"/>
                    <a:pt x="4450" y="2681"/>
                  </a:cubicBezTo>
                  <a:lnTo>
                    <a:pt x="4891" y="2941"/>
                  </a:lnTo>
                  <a:cubicBezTo>
                    <a:pt x="4898" y="2945"/>
                    <a:pt x="4906" y="2947"/>
                    <a:pt x="4913" y="2947"/>
                  </a:cubicBezTo>
                  <a:cubicBezTo>
                    <a:pt x="4927" y="2947"/>
                    <a:pt x="4942" y="2939"/>
                    <a:pt x="4950" y="2926"/>
                  </a:cubicBezTo>
                  <a:cubicBezTo>
                    <a:pt x="4962" y="2905"/>
                    <a:pt x="4956" y="2879"/>
                    <a:pt x="4935" y="2867"/>
                  </a:cubicBezTo>
                  <a:lnTo>
                    <a:pt x="4493" y="2607"/>
                  </a:lnTo>
                  <a:cubicBezTo>
                    <a:pt x="4486" y="2603"/>
                    <a:pt x="4478" y="2601"/>
                    <a:pt x="4471" y="2601"/>
                  </a:cubicBezTo>
                  <a:close/>
                  <a:moveTo>
                    <a:pt x="5208" y="3035"/>
                  </a:moveTo>
                  <a:cubicBezTo>
                    <a:pt x="5194" y="3035"/>
                    <a:pt x="5179" y="3042"/>
                    <a:pt x="5172" y="3056"/>
                  </a:cubicBezTo>
                  <a:cubicBezTo>
                    <a:pt x="5159" y="3076"/>
                    <a:pt x="5166" y="3102"/>
                    <a:pt x="5186" y="3115"/>
                  </a:cubicBezTo>
                  <a:lnTo>
                    <a:pt x="5629" y="3374"/>
                  </a:lnTo>
                  <a:cubicBezTo>
                    <a:pt x="5636" y="3378"/>
                    <a:pt x="5642" y="3380"/>
                    <a:pt x="5650" y="3380"/>
                  </a:cubicBezTo>
                  <a:cubicBezTo>
                    <a:pt x="5665" y="3380"/>
                    <a:pt x="5680" y="3373"/>
                    <a:pt x="5688" y="3359"/>
                  </a:cubicBezTo>
                  <a:cubicBezTo>
                    <a:pt x="5699" y="3339"/>
                    <a:pt x="5692" y="3313"/>
                    <a:pt x="5672" y="3301"/>
                  </a:cubicBezTo>
                  <a:lnTo>
                    <a:pt x="5230" y="3040"/>
                  </a:lnTo>
                  <a:cubicBezTo>
                    <a:pt x="5224" y="3037"/>
                    <a:pt x="5216" y="3035"/>
                    <a:pt x="5208" y="3035"/>
                  </a:cubicBezTo>
                  <a:close/>
                  <a:moveTo>
                    <a:pt x="5945" y="3468"/>
                  </a:moveTo>
                  <a:cubicBezTo>
                    <a:pt x="5930" y="3468"/>
                    <a:pt x="5916" y="3475"/>
                    <a:pt x="5908" y="3489"/>
                  </a:cubicBezTo>
                  <a:cubicBezTo>
                    <a:pt x="5896" y="3510"/>
                    <a:pt x="5903" y="3536"/>
                    <a:pt x="5923" y="3547"/>
                  </a:cubicBezTo>
                  <a:lnTo>
                    <a:pt x="6365" y="3807"/>
                  </a:lnTo>
                  <a:cubicBezTo>
                    <a:pt x="6372" y="3812"/>
                    <a:pt x="6380" y="3814"/>
                    <a:pt x="6387" y="3814"/>
                  </a:cubicBezTo>
                  <a:cubicBezTo>
                    <a:pt x="6401" y="3814"/>
                    <a:pt x="6416" y="3806"/>
                    <a:pt x="6424" y="3793"/>
                  </a:cubicBezTo>
                  <a:cubicBezTo>
                    <a:pt x="6436" y="3772"/>
                    <a:pt x="6430" y="3746"/>
                    <a:pt x="6409" y="3734"/>
                  </a:cubicBezTo>
                  <a:lnTo>
                    <a:pt x="5967" y="3474"/>
                  </a:lnTo>
                  <a:cubicBezTo>
                    <a:pt x="5960" y="3470"/>
                    <a:pt x="5952" y="3468"/>
                    <a:pt x="5945" y="3468"/>
                  </a:cubicBezTo>
                  <a:close/>
                  <a:moveTo>
                    <a:pt x="6682" y="3901"/>
                  </a:moveTo>
                  <a:cubicBezTo>
                    <a:pt x="6667" y="3901"/>
                    <a:pt x="6653" y="3909"/>
                    <a:pt x="6646" y="3922"/>
                  </a:cubicBezTo>
                  <a:cubicBezTo>
                    <a:pt x="6633" y="3944"/>
                    <a:pt x="6640" y="3969"/>
                    <a:pt x="6660" y="3981"/>
                  </a:cubicBezTo>
                  <a:lnTo>
                    <a:pt x="7103" y="4241"/>
                  </a:lnTo>
                  <a:cubicBezTo>
                    <a:pt x="7110" y="4245"/>
                    <a:pt x="7116" y="4248"/>
                    <a:pt x="7124" y="4248"/>
                  </a:cubicBezTo>
                  <a:cubicBezTo>
                    <a:pt x="7139" y="4248"/>
                    <a:pt x="7154" y="4240"/>
                    <a:pt x="7162" y="4226"/>
                  </a:cubicBezTo>
                  <a:cubicBezTo>
                    <a:pt x="7173" y="4206"/>
                    <a:pt x="7166" y="4179"/>
                    <a:pt x="7146" y="4168"/>
                  </a:cubicBezTo>
                  <a:lnTo>
                    <a:pt x="6704" y="3907"/>
                  </a:lnTo>
                  <a:cubicBezTo>
                    <a:pt x="6697" y="3903"/>
                    <a:pt x="6689" y="3901"/>
                    <a:pt x="6682" y="3901"/>
                  </a:cubicBezTo>
                  <a:close/>
                  <a:moveTo>
                    <a:pt x="7419" y="4335"/>
                  </a:moveTo>
                  <a:cubicBezTo>
                    <a:pt x="7404" y="4335"/>
                    <a:pt x="7390" y="4342"/>
                    <a:pt x="7382" y="4356"/>
                  </a:cubicBezTo>
                  <a:cubicBezTo>
                    <a:pt x="7370" y="4376"/>
                    <a:pt x="7377" y="4403"/>
                    <a:pt x="7397" y="4414"/>
                  </a:cubicBezTo>
                  <a:lnTo>
                    <a:pt x="7839" y="4674"/>
                  </a:lnTo>
                  <a:cubicBezTo>
                    <a:pt x="7846" y="4679"/>
                    <a:pt x="7854" y="4681"/>
                    <a:pt x="7861" y="4681"/>
                  </a:cubicBezTo>
                  <a:cubicBezTo>
                    <a:pt x="7875" y="4681"/>
                    <a:pt x="7890" y="4673"/>
                    <a:pt x="7898" y="4660"/>
                  </a:cubicBezTo>
                  <a:cubicBezTo>
                    <a:pt x="7910" y="4639"/>
                    <a:pt x="7904" y="4612"/>
                    <a:pt x="7883" y="4601"/>
                  </a:cubicBezTo>
                  <a:lnTo>
                    <a:pt x="7441" y="4341"/>
                  </a:lnTo>
                  <a:cubicBezTo>
                    <a:pt x="7434" y="4337"/>
                    <a:pt x="7426" y="4335"/>
                    <a:pt x="7419" y="4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3" name="Google Shape;2615;p56">
              <a:extLst>
                <a:ext uri="{FF2B5EF4-FFF2-40B4-BE49-F238E27FC236}">
                  <a16:creationId xmlns:a16="http://schemas.microsoft.com/office/drawing/2014/main" id="{0FC50566-09B1-4B98-DB69-2985AE35C262}"/>
                </a:ext>
              </a:extLst>
            </p:cNvPr>
            <p:cNvSpPr/>
            <p:nvPr/>
          </p:nvSpPr>
          <p:spPr>
            <a:xfrm>
              <a:off x="-3896297" y="3708965"/>
              <a:ext cx="19470" cy="13225"/>
            </a:xfrm>
            <a:custGeom>
              <a:avLst/>
              <a:gdLst/>
              <a:ahLst/>
              <a:cxnLst/>
              <a:rect l="l" t="t" r="r" b="b"/>
              <a:pathLst>
                <a:path w="318" h="216" extrusionOk="0">
                  <a:moveTo>
                    <a:pt x="49" y="0"/>
                  </a:moveTo>
                  <a:cubicBezTo>
                    <a:pt x="34" y="0"/>
                    <a:pt x="20" y="8"/>
                    <a:pt x="11" y="22"/>
                  </a:cubicBezTo>
                  <a:cubicBezTo>
                    <a:pt x="0" y="42"/>
                    <a:pt x="7" y="68"/>
                    <a:pt x="27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69" y="215"/>
                  </a:cubicBezTo>
                  <a:cubicBezTo>
                    <a:pt x="284" y="215"/>
                    <a:pt x="299" y="208"/>
                    <a:pt x="306" y="195"/>
                  </a:cubicBezTo>
                  <a:cubicBezTo>
                    <a:pt x="318" y="174"/>
                    <a:pt x="311" y="148"/>
                    <a:pt x="291" y="136"/>
                  </a:cubicBezTo>
                  <a:lnTo>
                    <a:pt x="70" y="6"/>
                  </a:lnTo>
                  <a:cubicBezTo>
                    <a:pt x="63" y="2"/>
                    <a:pt x="56" y="0"/>
                    <a:pt x="4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4" name="Google Shape;2616;p56">
              <a:extLst>
                <a:ext uri="{FF2B5EF4-FFF2-40B4-BE49-F238E27FC236}">
                  <a16:creationId xmlns:a16="http://schemas.microsoft.com/office/drawing/2014/main" id="{A2337DF5-6D0F-E91C-421F-CA8E4E24A6A2}"/>
                </a:ext>
              </a:extLst>
            </p:cNvPr>
            <p:cNvSpPr/>
            <p:nvPr/>
          </p:nvSpPr>
          <p:spPr>
            <a:xfrm>
              <a:off x="-3355686" y="3560865"/>
              <a:ext cx="19593" cy="13286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49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9"/>
                    <a:pt x="28" y="80"/>
                  </a:cubicBezTo>
                  <a:lnTo>
                    <a:pt x="248" y="211"/>
                  </a:lnTo>
                  <a:cubicBezTo>
                    <a:pt x="255" y="214"/>
                    <a:pt x="263" y="217"/>
                    <a:pt x="271" y="217"/>
                  </a:cubicBezTo>
                  <a:cubicBezTo>
                    <a:pt x="286" y="217"/>
                    <a:pt x="299" y="209"/>
                    <a:pt x="307" y="195"/>
                  </a:cubicBezTo>
                  <a:cubicBezTo>
                    <a:pt x="319" y="175"/>
                    <a:pt x="313" y="149"/>
                    <a:pt x="292" y="137"/>
                  </a:cubicBezTo>
                  <a:lnTo>
                    <a:pt x="72" y="7"/>
                  </a:lnTo>
                  <a:cubicBezTo>
                    <a:pt x="65" y="3"/>
                    <a:pt x="57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5" name="Google Shape;2617;p56">
              <a:extLst>
                <a:ext uri="{FF2B5EF4-FFF2-40B4-BE49-F238E27FC236}">
                  <a16:creationId xmlns:a16="http://schemas.microsoft.com/office/drawing/2014/main" id="{8185870D-6FC8-33C4-CEC9-8A745940DF48}"/>
                </a:ext>
              </a:extLst>
            </p:cNvPr>
            <p:cNvSpPr/>
            <p:nvPr/>
          </p:nvSpPr>
          <p:spPr>
            <a:xfrm>
              <a:off x="-3851971" y="3269011"/>
              <a:ext cx="484305" cy="286603"/>
            </a:xfrm>
            <a:custGeom>
              <a:avLst/>
              <a:gdLst/>
              <a:ahLst/>
              <a:cxnLst/>
              <a:rect l="l" t="t" r="r" b="b"/>
              <a:pathLst>
                <a:path w="7910" h="4681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1"/>
                    <a:pt x="7" y="67"/>
                    <a:pt x="27" y="80"/>
                  </a:cubicBezTo>
                  <a:lnTo>
                    <a:pt x="470" y="340"/>
                  </a:lnTo>
                  <a:cubicBezTo>
                    <a:pt x="477" y="344"/>
                    <a:pt x="483" y="345"/>
                    <a:pt x="491" y="345"/>
                  </a:cubicBezTo>
                  <a:cubicBezTo>
                    <a:pt x="506" y="345"/>
                    <a:pt x="519" y="339"/>
                    <a:pt x="528" y="325"/>
                  </a:cubicBezTo>
                  <a:cubicBezTo>
                    <a:pt x="540" y="304"/>
                    <a:pt x="533" y="278"/>
                    <a:pt x="513" y="267"/>
                  </a:cubicBezTo>
                  <a:lnTo>
                    <a:pt x="70" y="6"/>
                  </a:lnTo>
                  <a:cubicBezTo>
                    <a:pt x="63" y="2"/>
                    <a:pt x="56" y="0"/>
                    <a:pt x="48" y="0"/>
                  </a:cubicBezTo>
                  <a:close/>
                  <a:moveTo>
                    <a:pt x="786" y="434"/>
                  </a:moveTo>
                  <a:cubicBezTo>
                    <a:pt x="771" y="434"/>
                    <a:pt x="757" y="441"/>
                    <a:pt x="749" y="455"/>
                  </a:cubicBezTo>
                  <a:cubicBezTo>
                    <a:pt x="737" y="475"/>
                    <a:pt x="743" y="501"/>
                    <a:pt x="764" y="513"/>
                  </a:cubicBezTo>
                  <a:lnTo>
                    <a:pt x="1206" y="773"/>
                  </a:lnTo>
                  <a:cubicBezTo>
                    <a:pt x="1213" y="778"/>
                    <a:pt x="1221" y="779"/>
                    <a:pt x="1228" y="779"/>
                  </a:cubicBezTo>
                  <a:cubicBezTo>
                    <a:pt x="1242" y="779"/>
                    <a:pt x="1257" y="772"/>
                    <a:pt x="1265" y="758"/>
                  </a:cubicBezTo>
                  <a:cubicBezTo>
                    <a:pt x="1277" y="737"/>
                    <a:pt x="1270" y="711"/>
                    <a:pt x="1250" y="699"/>
                  </a:cubicBezTo>
                  <a:lnTo>
                    <a:pt x="808" y="440"/>
                  </a:lnTo>
                  <a:cubicBezTo>
                    <a:pt x="801" y="436"/>
                    <a:pt x="793" y="434"/>
                    <a:pt x="786" y="434"/>
                  </a:cubicBezTo>
                  <a:close/>
                  <a:moveTo>
                    <a:pt x="1523" y="867"/>
                  </a:moveTo>
                  <a:cubicBezTo>
                    <a:pt x="1508" y="867"/>
                    <a:pt x="1494" y="874"/>
                    <a:pt x="1486" y="888"/>
                  </a:cubicBezTo>
                  <a:cubicBezTo>
                    <a:pt x="1474" y="908"/>
                    <a:pt x="1481" y="934"/>
                    <a:pt x="1501" y="947"/>
                  </a:cubicBezTo>
                  <a:lnTo>
                    <a:pt x="1944" y="1207"/>
                  </a:lnTo>
                  <a:cubicBezTo>
                    <a:pt x="1951" y="1211"/>
                    <a:pt x="1957" y="1212"/>
                    <a:pt x="1965" y="1212"/>
                  </a:cubicBezTo>
                  <a:cubicBezTo>
                    <a:pt x="1980" y="1212"/>
                    <a:pt x="1993" y="1206"/>
                    <a:pt x="2002" y="1191"/>
                  </a:cubicBezTo>
                  <a:cubicBezTo>
                    <a:pt x="2014" y="1171"/>
                    <a:pt x="2007" y="1145"/>
                    <a:pt x="1987" y="1132"/>
                  </a:cubicBezTo>
                  <a:lnTo>
                    <a:pt x="1544" y="872"/>
                  </a:lnTo>
                  <a:cubicBezTo>
                    <a:pt x="1537" y="869"/>
                    <a:pt x="1530" y="867"/>
                    <a:pt x="1523" y="867"/>
                  </a:cubicBezTo>
                  <a:close/>
                  <a:moveTo>
                    <a:pt x="2259" y="1301"/>
                  </a:moveTo>
                  <a:cubicBezTo>
                    <a:pt x="2245" y="1301"/>
                    <a:pt x="2231" y="1308"/>
                    <a:pt x="2223" y="1322"/>
                  </a:cubicBezTo>
                  <a:cubicBezTo>
                    <a:pt x="2211" y="1342"/>
                    <a:pt x="2217" y="1368"/>
                    <a:pt x="2238" y="1380"/>
                  </a:cubicBezTo>
                  <a:lnTo>
                    <a:pt x="2680" y="1640"/>
                  </a:lnTo>
                  <a:cubicBezTo>
                    <a:pt x="2687" y="1644"/>
                    <a:pt x="2695" y="1646"/>
                    <a:pt x="2702" y="1646"/>
                  </a:cubicBezTo>
                  <a:cubicBezTo>
                    <a:pt x="2716" y="1646"/>
                    <a:pt x="2731" y="1638"/>
                    <a:pt x="2739" y="1625"/>
                  </a:cubicBezTo>
                  <a:cubicBezTo>
                    <a:pt x="2751" y="1604"/>
                    <a:pt x="2744" y="1578"/>
                    <a:pt x="2723" y="1566"/>
                  </a:cubicBezTo>
                  <a:lnTo>
                    <a:pt x="2282" y="1307"/>
                  </a:lnTo>
                  <a:cubicBezTo>
                    <a:pt x="2275" y="1303"/>
                    <a:pt x="2267" y="1301"/>
                    <a:pt x="2259" y="1301"/>
                  </a:cubicBezTo>
                  <a:close/>
                  <a:moveTo>
                    <a:pt x="2997" y="1734"/>
                  </a:moveTo>
                  <a:cubicBezTo>
                    <a:pt x="2982" y="1734"/>
                    <a:pt x="2968" y="1742"/>
                    <a:pt x="2960" y="1755"/>
                  </a:cubicBezTo>
                  <a:cubicBezTo>
                    <a:pt x="2948" y="1775"/>
                    <a:pt x="2955" y="1801"/>
                    <a:pt x="2975" y="1814"/>
                  </a:cubicBezTo>
                  <a:lnTo>
                    <a:pt x="3417" y="2074"/>
                  </a:lnTo>
                  <a:cubicBezTo>
                    <a:pt x="3423" y="2077"/>
                    <a:pt x="3431" y="2079"/>
                    <a:pt x="3439" y="2079"/>
                  </a:cubicBezTo>
                  <a:cubicBezTo>
                    <a:pt x="3454" y="2079"/>
                    <a:pt x="3467" y="2072"/>
                    <a:pt x="3475" y="2058"/>
                  </a:cubicBezTo>
                  <a:cubicBezTo>
                    <a:pt x="3488" y="2038"/>
                    <a:pt x="3481" y="2012"/>
                    <a:pt x="3461" y="2000"/>
                  </a:cubicBezTo>
                  <a:lnTo>
                    <a:pt x="3018" y="1739"/>
                  </a:lnTo>
                  <a:cubicBezTo>
                    <a:pt x="3011" y="1736"/>
                    <a:pt x="3004" y="1734"/>
                    <a:pt x="2997" y="1734"/>
                  </a:cubicBezTo>
                  <a:close/>
                  <a:moveTo>
                    <a:pt x="3734" y="2168"/>
                  </a:moveTo>
                  <a:cubicBezTo>
                    <a:pt x="3719" y="2168"/>
                    <a:pt x="3705" y="2175"/>
                    <a:pt x="3697" y="2189"/>
                  </a:cubicBezTo>
                  <a:cubicBezTo>
                    <a:pt x="3685" y="2209"/>
                    <a:pt x="3691" y="2235"/>
                    <a:pt x="3712" y="2247"/>
                  </a:cubicBezTo>
                  <a:lnTo>
                    <a:pt x="4154" y="2507"/>
                  </a:lnTo>
                  <a:cubicBezTo>
                    <a:pt x="4161" y="2511"/>
                    <a:pt x="4169" y="2513"/>
                    <a:pt x="4176" y="2513"/>
                  </a:cubicBezTo>
                  <a:cubicBezTo>
                    <a:pt x="4190" y="2513"/>
                    <a:pt x="4205" y="2505"/>
                    <a:pt x="4213" y="2492"/>
                  </a:cubicBezTo>
                  <a:cubicBezTo>
                    <a:pt x="4224" y="2471"/>
                    <a:pt x="4217" y="2445"/>
                    <a:pt x="4197" y="2433"/>
                  </a:cubicBezTo>
                  <a:lnTo>
                    <a:pt x="3756" y="2173"/>
                  </a:lnTo>
                  <a:cubicBezTo>
                    <a:pt x="3749" y="2169"/>
                    <a:pt x="3742" y="2168"/>
                    <a:pt x="3734" y="2168"/>
                  </a:cubicBezTo>
                  <a:close/>
                  <a:moveTo>
                    <a:pt x="4471" y="2601"/>
                  </a:moveTo>
                  <a:cubicBezTo>
                    <a:pt x="4456" y="2601"/>
                    <a:pt x="4442" y="2609"/>
                    <a:pt x="4434" y="2622"/>
                  </a:cubicBezTo>
                  <a:cubicBezTo>
                    <a:pt x="4422" y="2643"/>
                    <a:pt x="4429" y="2668"/>
                    <a:pt x="4449" y="2681"/>
                  </a:cubicBezTo>
                  <a:lnTo>
                    <a:pt x="4891" y="2941"/>
                  </a:lnTo>
                  <a:cubicBezTo>
                    <a:pt x="4897" y="2944"/>
                    <a:pt x="4905" y="2947"/>
                    <a:pt x="4913" y="2947"/>
                  </a:cubicBezTo>
                  <a:cubicBezTo>
                    <a:pt x="4928" y="2947"/>
                    <a:pt x="4941" y="2939"/>
                    <a:pt x="4949" y="2925"/>
                  </a:cubicBezTo>
                  <a:cubicBezTo>
                    <a:pt x="4962" y="2905"/>
                    <a:pt x="4955" y="2879"/>
                    <a:pt x="4935" y="2867"/>
                  </a:cubicBezTo>
                  <a:lnTo>
                    <a:pt x="4492" y="2606"/>
                  </a:lnTo>
                  <a:cubicBezTo>
                    <a:pt x="4485" y="2603"/>
                    <a:pt x="4478" y="2601"/>
                    <a:pt x="4471" y="2601"/>
                  </a:cubicBezTo>
                  <a:close/>
                  <a:moveTo>
                    <a:pt x="5208" y="3035"/>
                  </a:moveTo>
                  <a:cubicBezTo>
                    <a:pt x="5193" y="3035"/>
                    <a:pt x="5179" y="3042"/>
                    <a:pt x="5171" y="3056"/>
                  </a:cubicBezTo>
                  <a:cubicBezTo>
                    <a:pt x="5159" y="3076"/>
                    <a:pt x="5165" y="3102"/>
                    <a:pt x="5186" y="3114"/>
                  </a:cubicBezTo>
                  <a:lnTo>
                    <a:pt x="5628" y="3374"/>
                  </a:lnTo>
                  <a:cubicBezTo>
                    <a:pt x="5635" y="3378"/>
                    <a:pt x="5642" y="3380"/>
                    <a:pt x="5650" y="3380"/>
                  </a:cubicBezTo>
                  <a:cubicBezTo>
                    <a:pt x="5664" y="3380"/>
                    <a:pt x="5679" y="3372"/>
                    <a:pt x="5687" y="3359"/>
                  </a:cubicBezTo>
                  <a:cubicBezTo>
                    <a:pt x="5698" y="3338"/>
                    <a:pt x="5691" y="3313"/>
                    <a:pt x="5671" y="3300"/>
                  </a:cubicBezTo>
                  <a:lnTo>
                    <a:pt x="5229" y="3040"/>
                  </a:lnTo>
                  <a:cubicBezTo>
                    <a:pt x="5222" y="3036"/>
                    <a:pt x="5215" y="3035"/>
                    <a:pt x="5208" y="3035"/>
                  </a:cubicBezTo>
                  <a:close/>
                  <a:moveTo>
                    <a:pt x="5945" y="3468"/>
                  </a:moveTo>
                  <a:cubicBezTo>
                    <a:pt x="5930" y="3468"/>
                    <a:pt x="5916" y="3476"/>
                    <a:pt x="5908" y="3489"/>
                  </a:cubicBezTo>
                  <a:cubicBezTo>
                    <a:pt x="5895" y="3510"/>
                    <a:pt x="5903" y="3535"/>
                    <a:pt x="5923" y="3548"/>
                  </a:cubicBezTo>
                  <a:lnTo>
                    <a:pt x="6365" y="3808"/>
                  </a:lnTo>
                  <a:cubicBezTo>
                    <a:pt x="6371" y="3811"/>
                    <a:pt x="6379" y="3814"/>
                    <a:pt x="6387" y="3814"/>
                  </a:cubicBezTo>
                  <a:cubicBezTo>
                    <a:pt x="6402" y="3814"/>
                    <a:pt x="6415" y="3806"/>
                    <a:pt x="6423" y="3792"/>
                  </a:cubicBezTo>
                  <a:cubicBezTo>
                    <a:pt x="6436" y="3772"/>
                    <a:pt x="6429" y="3746"/>
                    <a:pt x="6409" y="3734"/>
                  </a:cubicBezTo>
                  <a:lnTo>
                    <a:pt x="5966" y="3474"/>
                  </a:lnTo>
                  <a:cubicBezTo>
                    <a:pt x="5959" y="3470"/>
                    <a:pt x="5952" y="3468"/>
                    <a:pt x="5945" y="3468"/>
                  </a:cubicBezTo>
                  <a:close/>
                  <a:moveTo>
                    <a:pt x="6682" y="3901"/>
                  </a:moveTo>
                  <a:cubicBezTo>
                    <a:pt x="6667" y="3901"/>
                    <a:pt x="6653" y="3909"/>
                    <a:pt x="6645" y="3923"/>
                  </a:cubicBezTo>
                  <a:cubicBezTo>
                    <a:pt x="6633" y="3943"/>
                    <a:pt x="6639" y="3969"/>
                    <a:pt x="6660" y="3980"/>
                  </a:cubicBezTo>
                  <a:lnTo>
                    <a:pt x="7102" y="4240"/>
                  </a:lnTo>
                  <a:cubicBezTo>
                    <a:pt x="7109" y="4245"/>
                    <a:pt x="7116" y="4247"/>
                    <a:pt x="7124" y="4247"/>
                  </a:cubicBezTo>
                  <a:cubicBezTo>
                    <a:pt x="7138" y="4247"/>
                    <a:pt x="7153" y="4239"/>
                    <a:pt x="7161" y="4226"/>
                  </a:cubicBezTo>
                  <a:cubicBezTo>
                    <a:pt x="7173" y="4205"/>
                    <a:pt x="7165" y="4180"/>
                    <a:pt x="7145" y="4167"/>
                  </a:cubicBezTo>
                  <a:lnTo>
                    <a:pt x="6704" y="3907"/>
                  </a:lnTo>
                  <a:cubicBezTo>
                    <a:pt x="6697" y="3903"/>
                    <a:pt x="6689" y="3901"/>
                    <a:pt x="6682" y="3901"/>
                  </a:cubicBezTo>
                  <a:close/>
                  <a:moveTo>
                    <a:pt x="7418" y="4334"/>
                  </a:moveTo>
                  <a:cubicBezTo>
                    <a:pt x="7404" y="4334"/>
                    <a:pt x="7390" y="4342"/>
                    <a:pt x="7382" y="4355"/>
                  </a:cubicBezTo>
                  <a:cubicBezTo>
                    <a:pt x="7369" y="4377"/>
                    <a:pt x="7376" y="4403"/>
                    <a:pt x="7397" y="4414"/>
                  </a:cubicBezTo>
                  <a:lnTo>
                    <a:pt x="7839" y="4674"/>
                  </a:lnTo>
                  <a:cubicBezTo>
                    <a:pt x="7845" y="4678"/>
                    <a:pt x="7853" y="4681"/>
                    <a:pt x="7861" y="4681"/>
                  </a:cubicBezTo>
                  <a:cubicBezTo>
                    <a:pt x="7876" y="4681"/>
                    <a:pt x="7889" y="4673"/>
                    <a:pt x="7897" y="4659"/>
                  </a:cubicBezTo>
                  <a:cubicBezTo>
                    <a:pt x="7910" y="4639"/>
                    <a:pt x="7903" y="4613"/>
                    <a:pt x="7883" y="4601"/>
                  </a:cubicBezTo>
                  <a:lnTo>
                    <a:pt x="7440" y="4341"/>
                  </a:lnTo>
                  <a:cubicBezTo>
                    <a:pt x="7433" y="4336"/>
                    <a:pt x="7426" y="4334"/>
                    <a:pt x="7418" y="43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6" name="Google Shape;2618;p56">
              <a:extLst>
                <a:ext uri="{FF2B5EF4-FFF2-40B4-BE49-F238E27FC236}">
                  <a16:creationId xmlns:a16="http://schemas.microsoft.com/office/drawing/2014/main" id="{BBAA8DEE-6105-0CFE-BF0B-AFBB24C06F77}"/>
                </a:ext>
              </a:extLst>
            </p:cNvPr>
            <p:cNvSpPr/>
            <p:nvPr/>
          </p:nvSpPr>
          <p:spPr>
            <a:xfrm>
              <a:off x="-3883563" y="3250399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7" name="Google Shape;2619;p56">
              <a:extLst>
                <a:ext uri="{FF2B5EF4-FFF2-40B4-BE49-F238E27FC236}">
                  <a16:creationId xmlns:a16="http://schemas.microsoft.com/office/drawing/2014/main" id="{22845A08-1231-B91A-FB33-BACFC7CE565C}"/>
                </a:ext>
              </a:extLst>
            </p:cNvPr>
            <p:cNvSpPr/>
            <p:nvPr/>
          </p:nvSpPr>
          <p:spPr>
            <a:xfrm>
              <a:off x="-2365873" y="4285079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0"/>
                  </a:moveTo>
                  <a:cubicBezTo>
                    <a:pt x="34" y="0"/>
                    <a:pt x="20" y="8"/>
                    <a:pt x="13" y="22"/>
                  </a:cubicBezTo>
                  <a:cubicBezTo>
                    <a:pt x="0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1" y="216"/>
                  </a:cubicBezTo>
                  <a:cubicBezTo>
                    <a:pt x="284" y="216"/>
                    <a:pt x="299" y="209"/>
                    <a:pt x="307" y="195"/>
                  </a:cubicBezTo>
                  <a:cubicBezTo>
                    <a:pt x="319" y="174"/>
                    <a:pt x="312" y="148"/>
                    <a:pt x="292" y="137"/>
                  </a:cubicBezTo>
                  <a:lnTo>
                    <a:pt x="71" y="6"/>
                  </a:lnTo>
                  <a:cubicBezTo>
                    <a:pt x="64" y="2"/>
                    <a:pt x="56" y="0"/>
                    <a:pt x="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8" name="Google Shape;2620;p56">
              <a:extLst>
                <a:ext uri="{FF2B5EF4-FFF2-40B4-BE49-F238E27FC236}">
                  <a16:creationId xmlns:a16="http://schemas.microsoft.com/office/drawing/2014/main" id="{4006A059-434A-ECDE-0CF1-54E1498F3596}"/>
                </a:ext>
              </a:extLst>
            </p:cNvPr>
            <p:cNvSpPr/>
            <p:nvPr/>
          </p:nvSpPr>
          <p:spPr>
            <a:xfrm>
              <a:off x="-2862157" y="3993165"/>
              <a:ext cx="484305" cy="286603"/>
            </a:xfrm>
            <a:custGeom>
              <a:avLst/>
              <a:gdLst/>
              <a:ahLst/>
              <a:cxnLst/>
              <a:rect l="l" t="t" r="r" b="b"/>
              <a:pathLst>
                <a:path w="7910" h="4681" extrusionOk="0">
                  <a:moveTo>
                    <a:pt x="48" y="0"/>
                  </a:moveTo>
                  <a:cubicBezTo>
                    <a:pt x="33" y="0"/>
                    <a:pt x="19" y="8"/>
                    <a:pt x="11" y="21"/>
                  </a:cubicBezTo>
                  <a:cubicBezTo>
                    <a:pt x="0" y="41"/>
                    <a:pt x="7" y="68"/>
                    <a:pt x="27" y="80"/>
                  </a:cubicBezTo>
                  <a:lnTo>
                    <a:pt x="468" y="340"/>
                  </a:lnTo>
                  <a:cubicBezTo>
                    <a:pt x="476" y="344"/>
                    <a:pt x="483" y="347"/>
                    <a:pt x="491" y="347"/>
                  </a:cubicBezTo>
                  <a:cubicBezTo>
                    <a:pt x="506" y="347"/>
                    <a:pt x="519" y="339"/>
                    <a:pt x="527" y="325"/>
                  </a:cubicBezTo>
                  <a:cubicBezTo>
                    <a:pt x="539" y="305"/>
                    <a:pt x="533" y="278"/>
                    <a:pt x="512" y="267"/>
                  </a:cubicBezTo>
                  <a:lnTo>
                    <a:pt x="70" y="7"/>
                  </a:lnTo>
                  <a:cubicBezTo>
                    <a:pt x="63" y="2"/>
                    <a:pt x="55" y="0"/>
                    <a:pt x="48" y="0"/>
                  </a:cubicBezTo>
                  <a:close/>
                  <a:moveTo>
                    <a:pt x="785" y="434"/>
                  </a:moveTo>
                  <a:cubicBezTo>
                    <a:pt x="771" y="434"/>
                    <a:pt x="756" y="441"/>
                    <a:pt x="749" y="455"/>
                  </a:cubicBezTo>
                  <a:cubicBezTo>
                    <a:pt x="736" y="475"/>
                    <a:pt x="743" y="502"/>
                    <a:pt x="763" y="513"/>
                  </a:cubicBezTo>
                  <a:lnTo>
                    <a:pt x="1206" y="773"/>
                  </a:lnTo>
                  <a:cubicBezTo>
                    <a:pt x="1213" y="778"/>
                    <a:pt x="1220" y="779"/>
                    <a:pt x="1227" y="779"/>
                  </a:cubicBezTo>
                  <a:cubicBezTo>
                    <a:pt x="1242" y="779"/>
                    <a:pt x="1257" y="772"/>
                    <a:pt x="1265" y="759"/>
                  </a:cubicBezTo>
                  <a:cubicBezTo>
                    <a:pt x="1277" y="737"/>
                    <a:pt x="1269" y="711"/>
                    <a:pt x="1249" y="700"/>
                  </a:cubicBezTo>
                  <a:lnTo>
                    <a:pt x="807" y="440"/>
                  </a:lnTo>
                  <a:cubicBezTo>
                    <a:pt x="800" y="436"/>
                    <a:pt x="793" y="434"/>
                    <a:pt x="785" y="434"/>
                  </a:cubicBezTo>
                  <a:close/>
                  <a:moveTo>
                    <a:pt x="1522" y="867"/>
                  </a:moveTo>
                  <a:cubicBezTo>
                    <a:pt x="1507" y="867"/>
                    <a:pt x="1493" y="875"/>
                    <a:pt x="1485" y="888"/>
                  </a:cubicBezTo>
                  <a:cubicBezTo>
                    <a:pt x="1474" y="908"/>
                    <a:pt x="1481" y="936"/>
                    <a:pt x="1501" y="947"/>
                  </a:cubicBezTo>
                  <a:lnTo>
                    <a:pt x="1942" y="1207"/>
                  </a:lnTo>
                  <a:cubicBezTo>
                    <a:pt x="1950" y="1211"/>
                    <a:pt x="1957" y="1213"/>
                    <a:pt x="1965" y="1213"/>
                  </a:cubicBezTo>
                  <a:cubicBezTo>
                    <a:pt x="1980" y="1213"/>
                    <a:pt x="1993" y="1206"/>
                    <a:pt x="2001" y="1192"/>
                  </a:cubicBezTo>
                  <a:cubicBezTo>
                    <a:pt x="2013" y="1172"/>
                    <a:pt x="2007" y="1145"/>
                    <a:pt x="1986" y="1134"/>
                  </a:cubicBezTo>
                  <a:lnTo>
                    <a:pt x="1544" y="874"/>
                  </a:lnTo>
                  <a:cubicBezTo>
                    <a:pt x="1537" y="869"/>
                    <a:pt x="1529" y="867"/>
                    <a:pt x="1522" y="867"/>
                  </a:cubicBezTo>
                  <a:close/>
                  <a:moveTo>
                    <a:pt x="2259" y="1301"/>
                  </a:moveTo>
                  <a:cubicBezTo>
                    <a:pt x="2245" y="1301"/>
                    <a:pt x="2230" y="1308"/>
                    <a:pt x="2223" y="1322"/>
                  </a:cubicBezTo>
                  <a:cubicBezTo>
                    <a:pt x="2210" y="1342"/>
                    <a:pt x="2217" y="1369"/>
                    <a:pt x="2237" y="1380"/>
                  </a:cubicBezTo>
                  <a:lnTo>
                    <a:pt x="2680" y="1640"/>
                  </a:lnTo>
                  <a:cubicBezTo>
                    <a:pt x="2687" y="1645"/>
                    <a:pt x="2695" y="1646"/>
                    <a:pt x="2701" y="1646"/>
                  </a:cubicBezTo>
                  <a:cubicBezTo>
                    <a:pt x="2716" y="1646"/>
                    <a:pt x="2731" y="1639"/>
                    <a:pt x="2739" y="1626"/>
                  </a:cubicBezTo>
                  <a:cubicBezTo>
                    <a:pt x="2750" y="1606"/>
                    <a:pt x="2743" y="1578"/>
                    <a:pt x="2723" y="1567"/>
                  </a:cubicBezTo>
                  <a:lnTo>
                    <a:pt x="2281" y="1307"/>
                  </a:lnTo>
                  <a:cubicBezTo>
                    <a:pt x="2275" y="1303"/>
                    <a:pt x="2267" y="1301"/>
                    <a:pt x="2259" y="1301"/>
                  </a:cubicBezTo>
                  <a:close/>
                  <a:moveTo>
                    <a:pt x="2996" y="1734"/>
                  </a:moveTo>
                  <a:cubicBezTo>
                    <a:pt x="2982" y="1734"/>
                    <a:pt x="2967" y="1742"/>
                    <a:pt x="2959" y="1755"/>
                  </a:cubicBezTo>
                  <a:cubicBezTo>
                    <a:pt x="2948" y="1776"/>
                    <a:pt x="2955" y="1801"/>
                    <a:pt x="2975" y="1814"/>
                  </a:cubicBezTo>
                  <a:lnTo>
                    <a:pt x="3416" y="2074"/>
                  </a:lnTo>
                  <a:cubicBezTo>
                    <a:pt x="3423" y="2078"/>
                    <a:pt x="3431" y="2080"/>
                    <a:pt x="3439" y="2080"/>
                  </a:cubicBezTo>
                  <a:cubicBezTo>
                    <a:pt x="3454" y="2080"/>
                    <a:pt x="3467" y="2073"/>
                    <a:pt x="3475" y="2059"/>
                  </a:cubicBezTo>
                  <a:cubicBezTo>
                    <a:pt x="3487" y="2039"/>
                    <a:pt x="3481" y="2012"/>
                    <a:pt x="3460" y="2001"/>
                  </a:cubicBezTo>
                  <a:lnTo>
                    <a:pt x="3018" y="1741"/>
                  </a:lnTo>
                  <a:cubicBezTo>
                    <a:pt x="3011" y="1736"/>
                    <a:pt x="3003" y="1734"/>
                    <a:pt x="2996" y="1734"/>
                  </a:cubicBezTo>
                  <a:close/>
                  <a:moveTo>
                    <a:pt x="3733" y="2168"/>
                  </a:moveTo>
                  <a:cubicBezTo>
                    <a:pt x="3719" y="2168"/>
                    <a:pt x="3704" y="2175"/>
                    <a:pt x="3697" y="2189"/>
                  </a:cubicBezTo>
                  <a:cubicBezTo>
                    <a:pt x="3684" y="2209"/>
                    <a:pt x="3691" y="2235"/>
                    <a:pt x="3711" y="2247"/>
                  </a:cubicBezTo>
                  <a:lnTo>
                    <a:pt x="4154" y="2507"/>
                  </a:lnTo>
                  <a:cubicBezTo>
                    <a:pt x="4161" y="2512"/>
                    <a:pt x="4168" y="2513"/>
                    <a:pt x="4175" y="2513"/>
                  </a:cubicBezTo>
                  <a:cubicBezTo>
                    <a:pt x="4190" y="2513"/>
                    <a:pt x="4205" y="2506"/>
                    <a:pt x="4213" y="2492"/>
                  </a:cubicBezTo>
                  <a:cubicBezTo>
                    <a:pt x="4224" y="2471"/>
                    <a:pt x="4217" y="2446"/>
                    <a:pt x="4197" y="2433"/>
                  </a:cubicBezTo>
                  <a:lnTo>
                    <a:pt x="3754" y="2174"/>
                  </a:lnTo>
                  <a:cubicBezTo>
                    <a:pt x="3748" y="2170"/>
                    <a:pt x="3740" y="2168"/>
                    <a:pt x="3733" y="2168"/>
                  </a:cubicBezTo>
                  <a:close/>
                  <a:moveTo>
                    <a:pt x="4471" y="2601"/>
                  </a:moveTo>
                  <a:cubicBezTo>
                    <a:pt x="4456" y="2601"/>
                    <a:pt x="4442" y="2609"/>
                    <a:pt x="4433" y="2622"/>
                  </a:cubicBezTo>
                  <a:cubicBezTo>
                    <a:pt x="4422" y="2643"/>
                    <a:pt x="4429" y="2669"/>
                    <a:pt x="4449" y="2681"/>
                  </a:cubicBezTo>
                  <a:lnTo>
                    <a:pt x="4890" y="2941"/>
                  </a:lnTo>
                  <a:cubicBezTo>
                    <a:pt x="4897" y="2946"/>
                    <a:pt x="4905" y="2947"/>
                    <a:pt x="4913" y="2947"/>
                  </a:cubicBezTo>
                  <a:cubicBezTo>
                    <a:pt x="4927" y="2947"/>
                    <a:pt x="4941" y="2940"/>
                    <a:pt x="4949" y="2925"/>
                  </a:cubicBezTo>
                  <a:cubicBezTo>
                    <a:pt x="4961" y="2905"/>
                    <a:pt x="4955" y="2879"/>
                    <a:pt x="4934" y="2867"/>
                  </a:cubicBezTo>
                  <a:lnTo>
                    <a:pt x="4492" y="2607"/>
                  </a:lnTo>
                  <a:cubicBezTo>
                    <a:pt x="4485" y="2603"/>
                    <a:pt x="4478" y="2601"/>
                    <a:pt x="4471" y="2601"/>
                  </a:cubicBezTo>
                  <a:close/>
                  <a:moveTo>
                    <a:pt x="5207" y="3035"/>
                  </a:moveTo>
                  <a:cubicBezTo>
                    <a:pt x="5193" y="3035"/>
                    <a:pt x="5178" y="3043"/>
                    <a:pt x="5171" y="3056"/>
                  </a:cubicBezTo>
                  <a:cubicBezTo>
                    <a:pt x="5158" y="3076"/>
                    <a:pt x="5165" y="3102"/>
                    <a:pt x="5185" y="3114"/>
                  </a:cubicBezTo>
                  <a:lnTo>
                    <a:pt x="5628" y="3375"/>
                  </a:lnTo>
                  <a:cubicBezTo>
                    <a:pt x="5635" y="3378"/>
                    <a:pt x="5642" y="3380"/>
                    <a:pt x="5649" y="3380"/>
                  </a:cubicBezTo>
                  <a:cubicBezTo>
                    <a:pt x="5664" y="3380"/>
                    <a:pt x="5679" y="3372"/>
                    <a:pt x="5687" y="3359"/>
                  </a:cubicBezTo>
                  <a:cubicBezTo>
                    <a:pt x="5698" y="3339"/>
                    <a:pt x="5691" y="3313"/>
                    <a:pt x="5671" y="3300"/>
                  </a:cubicBezTo>
                  <a:lnTo>
                    <a:pt x="5228" y="3041"/>
                  </a:lnTo>
                  <a:cubicBezTo>
                    <a:pt x="5222" y="3037"/>
                    <a:pt x="5214" y="3035"/>
                    <a:pt x="5207" y="3035"/>
                  </a:cubicBezTo>
                  <a:close/>
                  <a:moveTo>
                    <a:pt x="5945" y="3468"/>
                  </a:moveTo>
                  <a:cubicBezTo>
                    <a:pt x="5930" y="3468"/>
                    <a:pt x="5916" y="3476"/>
                    <a:pt x="5907" y="3489"/>
                  </a:cubicBezTo>
                  <a:cubicBezTo>
                    <a:pt x="5895" y="3510"/>
                    <a:pt x="5903" y="3536"/>
                    <a:pt x="5923" y="3548"/>
                  </a:cubicBezTo>
                  <a:lnTo>
                    <a:pt x="6364" y="3808"/>
                  </a:lnTo>
                  <a:cubicBezTo>
                    <a:pt x="6371" y="3811"/>
                    <a:pt x="6379" y="3814"/>
                    <a:pt x="6387" y="3814"/>
                  </a:cubicBezTo>
                  <a:cubicBezTo>
                    <a:pt x="6401" y="3814"/>
                    <a:pt x="6415" y="3806"/>
                    <a:pt x="6423" y="3792"/>
                  </a:cubicBezTo>
                  <a:cubicBezTo>
                    <a:pt x="6435" y="3772"/>
                    <a:pt x="6429" y="3746"/>
                    <a:pt x="6408" y="3734"/>
                  </a:cubicBezTo>
                  <a:lnTo>
                    <a:pt x="5966" y="3474"/>
                  </a:lnTo>
                  <a:cubicBezTo>
                    <a:pt x="5959" y="3470"/>
                    <a:pt x="5952" y="3468"/>
                    <a:pt x="5945" y="3468"/>
                  </a:cubicBezTo>
                  <a:close/>
                  <a:moveTo>
                    <a:pt x="6682" y="3902"/>
                  </a:moveTo>
                  <a:cubicBezTo>
                    <a:pt x="6667" y="3902"/>
                    <a:pt x="6652" y="3909"/>
                    <a:pt x="6645" y="3923"/>
                  </a:cubicBezTo>
                  <a:cubicBezTo>
                    <a:pt x="6632" y="3943"/>
                    <a:pt x="6639" y="3969"/>
                    <a:pt x="6660" y="3981"/>
                  </a:cubicBezTo>
                  <a:lnTo>
                    <a:pt x="7102" y="4242"/>
                  </a:lnTo>
                  <a:cubicBezTo>
                    <a:pt x="7109" y="4245"/>
                    <a:pt x="7116" y="4247"/>
                    <a:pt x="7123" y="4247"/>
                  </a:cubicBezTo>
                  <a:cubicBezTo>
                    <a:pt x="7138" y="4247"/>
                    <a:pt x="7153" y="4239"/>
                    <a:pt x="7161" y="4226"/>
                  </a:cubicBezTo>
                  <a:cubicBezTo>
                    <a:pt x="7172" y="4206"/>
                    <a:pt x="7165" y="4180"/>
                    <a:pt x="7145" y="4167"/>
                  </a:cubicBezTo>
                  <a:lnTo>
                    <a:pt x="6703" y="3907"/>
                  </a:lnTo>
                  <a:cubicBezTo>
                    <a:pt x="6697" y="3904"/>
                    <a:pt x="6689" y="3902"/>
                    <a:pt x="6682" y="3902"/>
                  </a:cubicBezTo>
                  <a:close/>
                  <a:moveTo>
                    <a:pt x="7418" y="4335"/>
                  </a:moveTo>
                  <a:cubicBezTo>
                    <a:pt x="7404" y="4335"/>
                    <a:pt x="7390" y="4342"/>
                    <a:pt x="7381" y="4356"/>
                  </a:cubicBezTo>
                  <a:cubicBezTo>
                    <a:pt x="7369" y="4377"/>
                    <a:pt x="7376" y="4403"/>
                    <a:pt x="7396" y="4415"/>
                  </a:cubicBezTo>
                  <a:lnTo>
                    <a:pt x="7838" y="4675"/>
                  </a:lnTo>
                  <a:cubicBezTo>
                    <a:pt x="7845" y="4679"/>
                    <a:pt x="7853" y="4681"/>
                    <a:pt x="7860" y="4681"/>
                  </a:cubicBezTo>
                  <a:cubicBezTo>
                    <a:pt x="7875" y="4681"/>
                    <a:pt x="7889" y="4673"/>
                    <a:pt x="7897" y="4659"/>
                  </a:cubicBezTo>
                  <a:cubicBezTo>
                    <a:pt x="7909" y="4639"/>
                    <a:pt x="7903" y="4613"/>
                    <a:pt x="7882" y="4601"/>
                  </a:cubicBezTo>
                  <a:lnTo>
                    <a:pt x="7440" y="4341"/>
                  </a:lnTo>
                  <a:cubicBezTo>
                    <a:pt x="7433" y="4337"/>
                    <a:pt x="7426" y="4335"/>
                    <a:pt x="7418" y="433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9" name="Google Shape;2621;p56">
              <a:extLst>
                <a:ext uri="{FF2B5EF4-FFF2-40B4-BE49-F238E27FC236}">
                  <a16:creationId xmlns:a16="http://schemas.microsoft.com/office/drawing/2014/main" id="{DDC10318-B3E0-A556-517D-06D2240BED5F}"/>
                </a:ext>
              </a:extLst>
            </p:cNvPr>
            <p:cNvSpPr/>
            <p:nvPr/>
          </p:nvSpPr>
          <p:spPr>
            <a:xfrm>
              <a:off x="-2893749" y="3974614"/>
              <a:ext cx="19470" cy="13164"/>
            </a:xfrm>
            <a:custGeom>
              <a:avLst/>
              <a:gdLst/>
              <a:ahLst/>
              <a:cxnLst/>
              <a:rect l="l" t="t" r="r" b="b"/>
              <a:pathLst>
                <a:path w="318" h="215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2"/>
                    <a:pt x="7" y="67"/>
                    <a:pt x="27" y="80"/>
                  </a:cubicBezTo>
                  <a:lnTo>
                    <a:pt x="248" y="209"/>
                  </a:lnTo>
                  <a:cubicBezTo>
                    <a:pt x="255" y="214"/>
                    <a:pt x="262" y="215"/>
                    <a:pt x="269" y="215"/>
                  </a:cubicBezTo>
                  <a:cubicBezTo>
                    <a:pt x="284" y="215"/>
                    <a:pt x="299" y="208"/>
                    <a:pt x="307" y="195"/>
                  </a:cubicBezTo>
                  <a:cubicBezTo>
                    <a:pt x="318" y="174"/>
                    <a:pt x="311" y="148"/>
                    <a:pt x="291" y="136"/>
                  </a:cubicBezTo>
                  <a:lnTo>
                    <a:pt x="70" y="7"/>
                  </a:lnTo>
                  <a:cubicBezTo>
                    <a:pt x="63" y="2"/>
                    <a:pt x="56" y="0"/>
                    <a:pt x="48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0" name="Google Shape;2622;p56">
              <a:extLst>
                <a:ext uri="{FF2B5EF4-FFF2-40B4-BE49-F238E27FC236}">
                  <a16:creationId xmlns:a16="http://schemas.microsoft.com/office/drawing/2014/main" id="{A3EB6FC9-E1B5-41DC-1DBB-062E100C9061}"/>
                </a:ext>
              </a:extLst>
            </p:cNvPr>
            <p:cNvSpPr/>
            <p:nvPr/>
          </p:nvSpPr>
          <p:spPr>
            <a:xfrm>
              <a:off x="-2655158" y="4626217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1" name="Google Shape;2623;p56">
              <a:extLst>
                <a:ext uri="{FF2B5EF4-FFF2-40B4-BE49-F238E27FC236}">
                  <a16:creationId xmlns:a16="http://schemas.microsoft.com/office/drawing/2014/main" id="{33AF135F-A61E-7DF0-6DE7-DEDC9E5F59A3}"/>
                </a:ext>
              </a:extLst>
            </p:cNvPr>
            <p:cNvSpPr/>
            <p:nvPr/>
          </p:nvSpPr>
          <p:spPr>
            <a:xfrm>
              <a:off x="-3296176" y="4249202"/>
              <a:ext cx="628739" cy="371586"/>
            </a:xfrm>
            <a:custGeom>
              <a:avLst/>
              <a:gdLst/>
              <a:ahLst/>
              <a:cxnLst/>
              <a:rect l="l" t="t" r="r" b="b"/>
              <a:pathLst>
                <a:path w="10269" h="6069" extrusionOk="0">
                  <a:moveTo>
                    <a:pt x="50" y="0"/>
                  </a:moveTo>
                  <a:cubicBezTo>
                    <a:pt x="35" y="0"/>
                    <a:pt x="20" y="8"/>
                    <a:pt x="13" y="21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476" y="343"/>
                  </a:lnTo>
                  <a:cubicBezTo>
                    <a:pt x="484" y="348"/>
                    <a:pt x="490" y="349"/>
                    <a:pt x="498" y="349"/>
                  </a:cubicBezTo>
                  <a:cubicBezTo>
                    <a:pt x="513" y="349"/>
                    <a:pt x="526" y="342"/>
                    <a:pt x="534" y="329"/>
                  </a:cubicBezTo>
                  <a:cubicBezTo>
                    <a:pt x="547" y="308"/>
                    <a:pt x="540" y="281"/>
                    <a:pt x="520" y="270"/>
                  </a:cubicBezTo>
                  <a:lnTo>
                    <a:pt x="71" y="6"/>
                  </a:lnTo>
                  <a:cubicBezTo>
                    <a:pt x="65" y="2"/>
                    <a:pt x="58" y="0"/>
                    <a:pt x="50" y="0"/>
                  </a:cubicBezTo>
                  <a:close/>
                  <a:moveTo>
                    <a:pt x="797" y="440"/>
                  </a:moveTo>
                  <a:cubicBezTo>
                    <a:pt x="782" y="440"/>
                    <a:pt x="768" y="447"/>
                    <a:pt x="761" y="460"/>
                  </a:cubicBezTo>
                  <a:cubicBezTo>
                    <a:pt x="748" y="481"/>
                    <a:pt x="755" y="508"/>
                    <a:pt x="775" y="519"/>
                  </a:cubicBezTo>
                  <a:lnTo>
                    <a:pt x="1225" y="784"/>
                  </a:lnTo>
                  <a:cubicBezTo>
                    <a:pt x="1231" y="787"/>
                    <a:pt x="1238" y="789"/>
                    <a:pt x="1246" y="789"/>
                  </a:cubicBezTo>
                  <a:cubicBezTo>
                    <a:pt x="1261" y="789"/>
                    <a:pt x="1275" y="781"/>
                    <a:pt x="1283" y="768"/>
                  </a:cubicBezTo>
                  <a:cubicBezTo>
                    <a:pt x="1294" y="748"/>
                    <a:pt x="1288" y="722"/>
                    <a:pt x="1267" y="709"/>
                  </a:cubicBezTo>
                  <a:lnTo>
                    <a:pt x="819" y="446"/>
                  </a:lnTo>
                  <a:cubicBezTo>
                    <a:pt x="812" y="442"/>
                    <a:pt x="805" y="440"/>
                    <a:pt x="797" y="440"/>
                  </a:cubicBezTo>
                  <a:close/>
                  <a:moveTo>
                    <a:pt x="1545" y="880"/>
                  </a:moveTo>
                  <a:cubicBezTo>
                    <a:pt x="1530" y="880"/>
                    <a:pt x="1516" y="887"/>
                    <a:pt x="1508" y="901"/>
                  </a:cubicBezTo>
                  <a:cubicBezTo>
                    <a:pt x="1496" y="921"/>
                    <a:pt x="1503" y="948"/>
                    <a:pt x="1523" y="959"/>
                  </a:cubicBezTo>
                  <a:lnTo>
                    <a:pt x="1972" y="1224"/>
                  </a:lnTo>
                  <a:cubicBezTo>
                    <a:pt x="1979" y="1227"/>
                    <a:pt x="1986" y="1230"/>
                    <a:pt x="1994" y="1230"/>
                  </a:cubicBezTo>
                  <a:cubicBezTo>
                    <a:pt x="2008" y="1230"/>
                    <a:pt x="2023" y="1222"/>
                    <a:pt x="2031" y="1208"/>
                  </a:cubicBezTo>
                  <a:cubicBezTo>
                    <a:pt x="2042" y="1188"/>
                    <a:pt x="2035" y="1162"/>
                    <a:pt x="2015" y="1150"/>
                  </a:cubicBezTo>
                  <a:lnTo>
                    <a:pt x="1567" y="886"/>
                  </a:lnTo>
                  <a:cubicBezTo>
                    <a:pt x="1560" y="882"/>
                    <a:pt x="1552" y="880"/>
                    <a:pt x="1545" y="880"/>
                  </a:cubicBezTo>
                  <a:close/>
                  <a:moveTo>
                    <a:pt x="2294" y="1320"/>
                  </a:moveTo>
                  <a:cubicBezTo>
                    <a:pt x="2279" y="1320"/>
                    <a:pt x="2264" y="1327"/>
                    <a:pt x="2256" y="1341"/>
                  </a:cubicBezTo>
                  <a:cubicBezTo>
                    <a:pt x="2244" y="1361"/>
                    <a:pt x="2250" y="1387"/>
                    <a:pt x="2271" y="1400"/>
                  </a:cubicBezTo>
                  <a:lnTo>
                    <a:pt x="2720" y="1663"/>
                  </a:lnTo>
                  <a:cubicBezTo>
                    <a:pt x="2727" y="1668"/>
                    <a:pt x="2733" y="1669"/>
                    <a:pt x="2741" y="1669"/>
                  </a:cubicBezTo>
                  <a:cubicBezTo>
                    <a:pt x="2756" y="1669"/>
                    <a:pt x="2771" y="1662"/>
                    <a:pt x="2778" y="1648"/>
                  </a:cubicBezTo>
                  <a:cubicBezTo>
                    <a:pt x="2791" y="1628"/>
                    <a:pt x="2783" y="1601"/>
                    <a:pt x="2763" y="1590"/>
                  </a:cubicBezTo>
                  <a:lnTo>
                    <a:pt x="2315" y="1325"/>
                  </a:lnTo>
                  <a:cubicBezTo>
                    <a:pt x="2308" y="1322"/>
                    <a:pt x="2301" y="1320"/>
                    <a:pt x="2294" y="1320"/>
                  </a:cubicBezTo>
                  <a:close/>
                  <a:moveTo>
                    <a:pt x="3040" y="1759"/>
                  </a:moveTo>
                  <a:cubicBezTo>
                    <a:pt x="3026" y="1759"/>
                    <a:pt x="3012" y="1767"/>
                    <a:pt x="3004" y="1780"/>
                  </a:cubicBezTo>
                  <a:cubicBezTo>
                    <a:pt x="2991" y="1802"/>
                    <a:pt x="2999" y="1828"/>
                    <a:pt x="3019" y="1839"/>
                  </a:cubicBezTo>
                  <a:lnTo>
                    <a:pt x="3468" y="2103"/>
                  </a:lnTo>
                  <a:cubicBezTo>
                    <a:pt x="3474" y="2107"/>
                    <a:pt x="3482" y="2109"/>
                    <a:pt x="3489" y="2109"/>
                  </a:cubicBezTo>
                  <a:cubicBezTo>
                    <a:pt x="3504" y="2109"/>
                    <a:pt x="3518" y="2101"/>
                    <a:pt x="3526" y="2088"/>
                  </a:cubicBezTo>
                  <a:cubicBezTo>
                    <a:pt x="3539" y="2067"/>
                    <a:pt x="3532" y="2041"/>
                    <a:pt x="3512" y="2029"/>
                  </a:cubicBezTo>
                  <a:lnTo>
                    <a:pt x="3062" y="1766"/>
                  </a:lnTo>
                  <a:cubicBezTo>
                    <a:pt x="3055" y="1761"/>
                    <a:pt x="3048" y="1759"/>
                    <a:pt x="3040" y="1759"/>
                  </a:cubicBezTo>
                  <a:close/>
                  <a:moveTo>
                    <a:pt x="3788" y="2200"/>
                  </a:moveTo>
                  <a:cubicBezTo>
                    <a:pt x="3774" y="2200"/>
                    <a:pt x="3760" y="2207"/>
                    <a:pt x="3751" y="2221"/>
                  </a:cubicBezTo>
                  <a:cubicBezTo>
                    <a:pt x="3740" y="2241"/>
                    <a:pt x="3747" y="2267"/>
                    <a:pt x="3767" y="2279"/>
                  </a:cubicBezTo>
                  <a:lnTo>
                    <a:pt x="4215" y="2543"/>
                  </a:lnTo>
                  <a:cubicBezTo>
                    <a:pt x="4222" y="2547"/>
                    <a:pt x="4230" y="2549"/>
                    <a:pt x="4237" y="2549"/>
                  </a:cubicBezTo>
                  <a:cubicBezTo>
                    <a:pt x="4251" y="2549"/>
                    <a:pt x="4266" y="2541"/>
                    <a:pt x="4274" y="2528"/>
                  </a:cubicBezTo>
                  <a:cubicBezTo>
                    <a:pt x="4286" y="2508"/>
                    <a:pt x="4280" y="2481"/>
                    <a:pt x="4259" y="2469"/>
                  </a:cubicBezTo>
                  <a:lnTo>
                    <a:pt x="3810" y="2206"/>
                  </a:lnTo>
                  <a:cubicBezTo>
                    <a:pt x="3803" y="2202"/>
                    <a:pt x="3795" y="2200"/>
                    <a:pt x="3788" y="2200"/>
                  </a:cubicBezTo>
                  <a:close/>
                  <a:moveTo>
                    <a:pt x="4537" y="2640"/>
                  </a:moveTo>
                  <a:cubicBezTo>
                    <a:pt x="4523" y="2640"/>
                    <a:pt x="4508" y="2647"/>
                    <a:pt x="4500" y="2661"/>
                  </a:cubicBezTo>
                  <a:cubicBezTo>
                    <a:pt x="4488" y="2681"/>
                    <a:pt x="4495" y="2707"/>
                    <a:pt x="4515" y="2719"/>
                  </a:cubicBezTo>
                  <a:lnTo>
                    <a:pt x="4963" y="2983"/>
                  </a:lnTo>
                  <a:cubicBezTo>
                    <a:pt x="4970" y="2987"/>
                    <a:pt x="4978" y="2988"/>
                    <a:pt x="4986" y="2988"/>
                  </a:cubicBezTo>
                  <a:cubicBezTo>
                    <a:pt x="5000" y="2988"/>
                    <a:pt x="5014" y="2981"/>
                    <a:pt x="5022" y="2967"/>
                  </a:cubicBezTo>
                  <a:cubicBezTo>
                    <a:pt x="5034" y="2947"/>
                    <a:pt x="5027" y="2921"/>
                    <a:pt x="5007" y="2909"/>
                  </a:cubicBezTo>
                  <a:lnTo>
                    <a:pt x="4558" y="2645"/>
                  </a:lnTo>
                  <a:cubicBezTo>
                    <a:pt x="4551" y="2641"/>
                    <a:pt x="4544" y="2640"/>
                    <a:pt x="4537" y="2640"/>
                  </a:cubicBezTo>
                  <a:close/>
                  <a:moveTo>
                    <a:pt x="5284" y="3079"/>
                  </a:moveTo>
                  <a:cubicBezTo>
                    <a:pt x="5270" y="3079"/>
                    <a:pt x="5255" y="3087"/>
                    <a:pt x="5248" y="3100"/>
                  </a:cubicBezTo>
                  <a:cubicBezTo>
                    <a:pt x="5236" y="3120"/>
                    <a:pt x="5242" y="3147"/>
                    <a:pt x="5263" y="3159"/>
                  </a:cubicBezTo>
                  <a:lnTo>
                    <a:pt x="5712" y="3423"/>
                  </a:lnTo>
                  <a:cubicBezTo>
                    <a:pt x="5719" y="3427"/>
                    <a:pt x="5725" y="3429"/>
                    <a:pt x="5733" y="3429"/>
                  </a:cubicBezTo>
                  <a:cubicBezTo>
                    <a:pt x="5748" y="3429"/>
                    <a:pt x="5761" y="3421"/>
                    <a:pt x="5769" y="3407"/>
                  </a:cubicBezTo>
                  <a:cubicBezTo>
                    <a:pt x="5782" y="3387"/>
                    <a:pt x="5775" y="3361"/>
                    <a:pt x="5755" y="3349"/>
                  </a:cubicBezTo>
                  <a:lnTo>
                    <a:pt x="5305" y="3085"/>
                  </a:lnTo>
                  <a:cubicBezTo>
                    <a:pt x="5299" y="3081"/>
                    <a:pt x="5291" y="3079"/>
                    <a:pt x="5284" y="3079"/>
                  </a:cubicBezTo>
                  <a:close/>
                  <a:moveTo>
                    <a:pt x="6033" y="3519"/>
                  </a:moveTo>
                  <a:cubicBezTo>
                    <a:pt x="6018" y="3519"/>
                    <a:pt x="6003" y="3527"/>
                    <a:pt x="5996" y="3540"/>
                  </a:cubicBezTo>
                  <a:cubicBezTo>
                    <a:pt x="5983" y="3561"/>
                    <a:pt x="5990" y="3586"/>
                    <a:pt x="6010" y="3599"/>
                  </a:cubicBezTo>
                  <a:lnTo>
                    <a:pt x="6460" y="3862"/>
                  </a:lnTo>
                  <a:cubicBezTo>
                    <a:pt x="6466" y="3867"/>
                    <a:pt x="6473" y="3868"/>
                    <a:pt x="6481" y="3868"/>
                  </a:cubicBezTo>
                  <a:cubicBezTo>
                    <a:pt x="6496" y="3868"/>
                    <a:pt x="6510" y="3861"/>
                    <a:pt x="6518" y="3848"/>
                  </a:cubicBezTo>
                  <a:cubicBezTo>
                    <a:pt x="6529" y="3827"/>
                    <a:pt x="6523" y="3800"/>
                    <a:pt x="6502" y="3789"/>
                  </a:cubicBezTo>
                  <a:lnTo>
                    <a:pt x="6054" y="3524"/>
                  </a:lnTo>
                  <a:cubicBezTo>
                    <a:pt x="6048" y="3521"/>
                    <a:pt x="6040" y="3519"/>
                    <a:pt x="6033" y="3519"/>
                  </a:cubicBezTo>
                  <a:close/>
                  <a:moveTo>
                    <a:pt x="6781" y="3959"/>
                  </a:moveTo>
                  <a:cubicBezTo>
                    <a:pt x="6766" y="3959"/>
                    <a:pt x="6751" y="3967"/>
                    <a:pt x="6743" y="3981"/>
                  </a:cubicBezTo>
                  <a:cubicBezTo>
                    <a:pt x="6731" y="4001"/>
                    <a:pt x="6738" y="4027"/>
                    <a:pt x="6758" y="4039"/>
                  </a:cubicBezTo>
                  <a:lnTo>
                    <a:pt x="7207" y="4303"/>
                  </a:lnTo>
                  <a:cubicBezTo>
                    <a:pt x="7214" y="4306"/>
                    <a:pt x="7221" y="4308"/>
                    <a:pt x="7229" y="4308"/>
                  </a:cubicBezTo>
                  <a:cubicBezTo>
                    <a:pt x="7243" y="4308"/>
                    <a:pt x="7258" y="4300"/>
                    <a:pt x="7266" y="4287"/>
                  </a:cubicBezTo>
                  <a:cubicBezTo>
                    <a:pt x="7277" y="4267"/>
                    <a:pt x="7270" y="4241"/>
                    <a:pt x="7250" y="4228"/>
                  </a:cubicBezTo>
                  <a:lnTo>
                    <a:pt x="6802" y="3965"/>
                  </a:lnTo>
                  <a:cubicBezTo>
                    <a:pt x="6795" y="3961"/>
                    <a:pt x="6788" y="3959"/>
                    <a:pt x="6781" y="3959"/>
                  </a:cubicBezTo>
                  <a:close/>
                  <a:moveTo>
                    <a:pt x="7528" y="4399"/>
                  </a:moveTo>
                  <a:cubicBezTo>
                    <a:pt x="7513" y="4399"/>
                    <a:pt x="7499" y="4406"/>
                    <a:pt x="7491" y="4420"/>
                  </a:cubicBezTo>
                  <a:cubicBezTo>
                    <a:pt x="7479" y="4440"/>
                    <a:pt x="7485" y="4467"/>
                    <a:pt x="7507" y="4478"/>
                  </a:cubicBezTo>
                  <a:lnTo>
                    <a:pt x="7955" y="4743"/>
                  </a:lnTo>
                  <a:cubicBezTo>
                    <a:pt x="7962" y="4746"/>
                    <a:pt x="7968" y="4749"/>
                    <a:pt x="7976" y="4749"/>
                  </a:cubicBezTo>
                  <a:cubicBezTo>
                    <a:pt x="7991" y="4749"/>
                    <a:pt x="8006" y="4741"/>
                    <a:pt x="8014" y="4727"/>
                  </a:cubicBezTo>
                  <a:cubicBezTo>
                    <a:pt x="8026" y="4707"/>
                    <a:pt x="8019" y="4681"/>
                    <a:pt x="7998" y="4669"/>
                  </a:cubicBezTo>
                  <a:lnTo>
                    <a:pt x="7550" y="4405"/>
                  </a:lnTo>
                  <a:cubicBezTo>
                    <a:pt x="7543" y="4401"/>
                    <a:pt x="7535" y="4399"/>
                    <a:pt x="7528" y="4399"/>
                  </a:cubicBezTo>
                  <a:close/>
                  <a:moveTo>
                    <a:pt x="8276" y="4839"/>
                  </a:moveTo>
                  <a:cubicBezTo>
                    <a:pt x="8262" y="4839"/>
                    <a:pt x="8247" y="4846"/>
                    <a:pt x="8239" y="4860"/>
                  </a:cubicBezTo>
                  <a:cubicBezTo>
                    <a:pt x="8227" y="4880"/>
                    <a:pt x="8234" y="4906"/>
                    <a:pt x="8254" y="4919"/>
                  </a:cubicBezTo>
                  <a:lnTo>
                    <a:pt x="8703" y="5182"/>
                  </a:lnTo>
                  <a:cubicBezTo>
                    <a:pt x="8709" y="5187"/>
                    <a:pt x="8717" y="5188"/>
                    <a:pt x="8724" y="5188"/>
                  </a:cubicBezTo>
                  <a:cubicBezTo>
                    <a:pt x="8739" y="5188"/>
                    <a:pt x="8753" y="5181"/>
                    <a:pt x="8761" y="5167"/>
                  </a:cubicBezTo>
                  <a:cubicBezTo>
                    <a:pt x="8774" y="5147"/>
                    <a:pt x="8767" y="5120"/>
                    <a:pt x="8747" y="5109"/>
                  </a:cubicBezTo>
                  <a:lnTo>
                    <a:pt x="8297" y="4844"/>
                  </a:lnTo>
                  <a:cubicBezTo>
                    <a:pt x="8291" y="4841"/>
                    <a:pt x="8283" y="4839"/>
                    <a:pt x="8276" y="4839"/>
                  </a:cubicBezTo>
                  <a:close/>
                  <a:moveTo>
                    <a:pt x="9023" y="5278"/>
                  </a:moveTo>
                  <a:cubicBezTo>
                    <a:pt x="9009" y="5278"/>
                    <a:pt x="8995" y="5286"/>
                    <a:pt x="8986" y="5299"/>
                  </a:cubicBezTo>
                  <a:cubicBezTo>
                    <a:pt x="8975" y="5319"/>
                    <a:pt x="8982" y="5346"/>
                    <a:pt x="9002" y="5358"/>
                  </a:cubicBezTo>
                  <a:lnTo>
                    <a:pt x="9450" y="5622"/>
                  </a:lnTo>
                  <a:cubicBezTo>
                    <a:pt x="9457" y="5626"/>
                    <a:pt x="9465" y="5628"/>
                    <a:pt x="9473" y="5628"/>
                  </a:cubicBezTo>
                  <a:cubicBezTo>
                    <a:pt x="9488" y="5628"/>
                    <a:pt x="9501" y="5620"/>
                    <a:pt x="9509" y="5607"/>
                  </a:cubicBezTo>
                  <a:cubicBezTo>
                    <a:pt x="9521" y="5586"/>
                    <a:pt x="9515" y="5560"/>
                    <a:pt x="9494" y="5548"/>
                  </a:cubicBezTo>
                  <a:lnTo>
                    <a:pt x="9045" y="5285"/>
                  </a:lnTo>
                  <a:cubicBezTo>
                    <a:pt x="9038" y="5280"/>
                    <a:pt x="9031" y="5278"/>
                    <a:pt x="9023" y="5278"/>
                  </a:cubicBezTo>
                  <a:close/>
                  <a:moveTo>
                    <a:pt x="9771" y="5719"/>
                  </a:moveTo>
                  <a:cubicBezTo>
                    <a:pt x="9756" y="5719"/>
                    <a:pt x="9743" y="5726"/>
                    <a:pt x="9735" y="5739"/>
                  </a:cubicBezTo>
                  <a:cubicBezTo>
                    <a:pt x="9723" y="5760"/>
                    <a:pt x="9730" y="5786"/>
                    <a:pt x="9750" y="5798"/>
                  </a:cubicBezTo>
                  <a:lnTo>
                    <a:pt x="10198" y="6061"/>
                  </a:lnTo>
                  <a:cubicBezTo>
                    <a:pt x="10205" y="6066"/>
                    <a:pt x="10213" y="6068"/>
                    <a:pt x="10221" y="6068"/>
                  </a:cubicBezTo>
                  <a:cubicBezTo>
                    <a:pt x="10235" y="6068"/>
                    <a:pt x="10249" y="6060"/>
                    <a:pt x="10257" y="6047"/>
                  </a:cubicBezTo>
                  <a:cubicBezTo>
                    <a:pt x="10269" y="6027"/>
                    <a:pt x="10262" y="6001"/>
                    <a:pt x="10242" y="5988"/>
                  </a:cubicBezTo>
                  <a:lnTo>
                    <a:pt x="9793" y="5725"/>
                  </a:lnTo>
                  <a:cubicBezTo>
                    <a:pt x="9786" y="5721"/>
                    <a:pt x="9778" y="5719"/>
                    <a:pt x="9771" y="571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2" name="Google Shape;2624;p56">
              <a:extLst>
                <a:ext uri="{FF2B5EF4-FFF2-40B4-BE49-F238E27FC236}">
                  <a16:creationId xmlns:a16="http://schemas.microsoft.com/office/drawing/2014/main" id="{A470C1A8-9AA9-4796-1B69-3A5FC4A88457}"/>
                </a:ext>
              </a:extLst>
            </p:cNvPr>
            <p:cNvSpPr/>
            <p:nvPr/>
          </p:nvSpPr>
          <p:spPr>
            <a:xfrm>
              <a:off x="-3328013" y="4230467"/>
              <a:ext cx="19531" cy="13225"/>
            </a:xfrm>
            <a:custGeom>
              <a:avLst/>
              <a:gdLst/>
              <a:ahLst/>
              <a:cxnLst/>
              <a:rect l="l" t="t" r="r" b="b"/>
              <a:pathLst>
                <a:path w="319" h="216" extrusionOk="0">
                  <a:moveTo>
                    <a:pt x="49" y="0"/>
                  </a:moveTo>
                  <a:cubicBezTo>
                    <a:pt x="34" y="0"/>
                    <a:pt x="20" y="8"/>
                    <a:pt x="13" y="21"/>
                  </a:cubicBezTo>
                  <a:cubicBezTo>
                    <a:pt x="0" y="41"/>
                    <a:pt x="7" y="68"/>
                    <a:pt x="27" y="80"/>
                  </a:cubicBezTo>
                  <a:lnTo>
                    <a:pt x="248" y="210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5" y="216"/>
                    <a:pt x="299" y="208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1" y="6"/>
                  </a:lnTo>
                  <a:cubicBezTo>
                    <a:pt x="64" y="2"/>
                    <a:pt x="57" y="0"/>
                    <a:pt x="49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3" name="Google Shape;2625;p56">
              <a:extLst>
                <a:ext uri="{FF2B5EF4-FFF2-40B4-BE49-F238E27FC236}">
                  <a16:creationId xmlns:a16="http://schemas.microsoft.com/office/drawing/2014/main" id="{C49CC9F5-442E-A915-E57B-E3D762DF3637}"/>
                </a:ext>
              </a:extLst>
            </p:cNvPr>
            <p:cNvSpPr/>
            <p:nvPr/>
          </p:nvSpPr>
          <p:spPr>
            <a:xfrm>
              <a:off x="-3696216" y="3980675"/>
              <a:ext cx="19531" cy="13103"/>
            </a:xfrm>
            <a:custGeom>
              <a:avLst/>
              <a:gdLst/>
              <a:ahLst/>
              <a:cxnLst/>
              <a:rect l="l" t="t" r="r" b="b"/>
              <a:pathLst>
                <a:path w="319" h="214" extrusionOk="0">
                  <a:moveTo>
                    <a:pt x="271" y="1"/>
                  </a:moveTo>
                  <a:cubicBezTo>
                    <a:pt x="263" y="1"/>
                    <a:pt x="256" y="3"/>
                    <a:pt x="249" y="7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6"/>
                    <a:pt x="34" y="214"/>
                    <a:pt x="48" y="214"/>
                  </a:cubicBezTo>
                  <a:cubicBezTo>
                    <a:pt x="56" y="214"/>
                    <a:pt x="63" y="213"/>
                    <a:pt x="70" y="208"/>
                  </a:cubicBezTo>
                  <a:lnTo>
                    <a:pt x="292" y="80"/>
                  </a:lnTo>
                  <a:cubicBezTo>
                    <a:pt x="312" y="69"/>
                    <a:pt x="319" y="43"/>
                    <a:pt x="307" y="22"/>
                  </a:cubicBezTo>
                  <a:cubicBezTo>
                    <a:pt x="300" y="8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4" name="Google Shape;2626;p56">
              <a:extLst>
                <a:ext uri="{FF2B5EF4-FFF2-40B4-BE49-F238E27FC236}">
                  <a16:creationId xmlns:a16="http://schemas.microsoft.com/office/drawing/2014/main" id="{0DFCDCE4-5962-96B1-3E12-7D2F4D2CC6B5}"/>
                </a:ext>
              </a:extLst>
            </p:cNvPr>
            <p:cNvSpPr/>
            <p:nvPr/>
          </p:nvSpPr>
          <p:spPr>
            <a:xfrm>
              <a:off x="-4200827" y="3999103"/>
              <a:ext cx="492264" cy="286052"/>
            </a:xfrm>
            <a:custGeom>
              <a:avLst/>
              <a:gdLst/>
              <a:ahLst/>
              <a:cxnLst/>
              <a:rect l="l" t="t" r="r" b="b"/>
              <a:pathLst>
                <a:path w="8040" h="4672" extrusionOk="0">
                  <a:moveTo>
                    <a:pt x="7990" y="1"/>
                  </a:moveTo>
                  <a:cubicBezTo>
                    <a:pt x="7983" y="1"/>
                    <a:pt x="7976" y="3"/>
                    <a:pt x="7970" y="6"/>
                  </a:cubicBezTo>
                  <a:lnTo>
                    <a:pt x="7520" y="265"/>
                  </a:lnTo>
                  <a:cubicBezTo>
                    <a:pt x="7500" y="278"/>
                    <a:pt x="7493" y="304"/>
                    <a:pt x="7504" y="324"/>
                  </a:cubicBezTo>
                  <a:cubicBezTo>
                    <a:pt x="7512" y="339"/>
                    <a:pt x="7527" y="345"/>
                    <a:pt x="7542" y="345"/>
                  </a:cubicBezTo>
                  <a:cubicBezTo>
                    <a:pt x="7548" y="345"/>
                    <a:pt x="7556" y="344"/>
                    <a:pt x="7563" y="340"/>
                  </a:cubicBezTo>
                  <a:lnTo>
                    <a:pt x="8012" y="81"/>
                  </a:lnTo>
                  <a:cubicBezTo>
                    <a:pt x="8033" y="68"/>
                    <a:pt x="8039" y="42"/>
                    <a:pt x="8028" y="22"/>
                  </a:cubicBezTo>
                  <a:cubicBezTo>
                    <a:pt x="8020" y="8"/>
                    <a:pt x="8005" y="1"/>
                    <a:pt x="7990" y="1"/>
                  </a:cubicBezTo>
                  <a:close/>
                  <a:moveTo>
                    <a:pt x="7242" y="433"/>
                  </a:moveTo>
                  <a:cubicBezTo>
                    <a:pt x="7234" y="433"/>
                    <a:pt x="7227" y="435"/>
                    <a:pt x="7221" y="439"/>
                  </a:cubicBezTo>
                  <a:lnTo>
                    <a:pt x="6771" y="699"/>
                  </a:lnTo>
                  <a:cubicBezTo>
                    <a:pt x="6750" y="710"/>
                    <a:pt x="6743" y="737"/>
                    <a:pt x="6756" y="757"/>
                  </a:cubicBezTo>
                  <a:cubicBezTo>
                    <a:pt x="6764" y="771"/>
                    <a:pt x="6778" y="779"/>
                    <a:pt x="6793" y="779"/>
                  </a:cubicBezTo>
                  <a:cubicBezTo>
                    <a:pt x="6800" y="779"/>
                    <a:pt x="6807" y="777"/>
                    <a:pt x="6813" y="773"/>
                  </a:cubicBezTo>
                  <a:lnTo>
                    <a:pt x="7263" y="513"/>
                  </a:lnTo>
                  <a:cubicBezTo>
                    <a:pt x="7284" y="501"/>
                    <a:pt x="7291" y="475"/>
                    <a:pt x="7278" y="455"/>
                  </a:cubicBezTo>
                  <a:cubicBezTo>
                    <a:pt x="7271" y="441"/>
                    <a:pt x="7256" y="433"/>
                    <a:pt x="7242" y="433"/>
                  </a:cubicBezTo>
                  <a:close/>
                  <a:moveTo>
                    <a:pt x="6492" y="866"/>
                  </a:moveTo>
                  <a:cubicBezTo>
                    <a:pt x="6485" y="866"/>
                    <a:pt x="6477" y="868"/>
                    <a:pt x="6471" y="871"/>
                  </a:cubicBezTo>
                  <a:lnTo>
                    <a:pt x="6021" y="1131"/>
                  </a:lnTo>
                  <a:cubicBezTo>
                    <a:pt x="6001" y="1143"/>
                    <a:pt x="5994" y="1170"/>
                    <a:pt x="6006" y="1190"/>
                  </a:cubicBezTo>
                  <a:cubicBezTo>
                    <a:pt x="6014" y="1203"/>
                    <a:pt x="6028" y="1211"/>
                    <a:pt x="6043" y="1211"/>
                  </a:cubicBezTo>
                  <a:cubicBezTo>
                    <a:pt x="6051" y="1211"/>
                    <a:pt x="6057" y="1209"/>
                    <a:pt x="6064" y="1206"/>
                  </a:cubicBezTo>
                  <a:lnTo>
                    <a:pt x="6514" y="945"/>
                  </a:lnTo>
                  <a:cubicBezTo>
                    <a:pt x="6534" y="934"/>
                    <a:pt x="6542" y="907"/>
                    <a:pt x="6529" y="887"/>
                  </a:cubicBezTo>
                  <a:cubicBezTo>
                    <a:pt x="6522" y="873"/>
                    <a:pt x="6507" y="866"/>
                    <a:pt x="6492" y="866"/>
                  </a:cubicBezTo>
                  <a:close/>
                  <a:moveTo>
                    <a:pt x="5744" y="1299"/>
                  </a:moveTo>
                  <a:cubicBezTo>
                    <a:pt x="5736" y="1299"/>
                    <a:pt x="5729" y="1301"/>
                    <a:pt x="5722" y="1305"/>
                  </a:cubicBezTo>
                  <a:lnTo>
                    <a:pt x="5273" y="1564"/>
                  </a:lnTo>
                  <a:cubicBezTo>
                    <a:pt x="5252" y="1576"/>
                    <a:pt x="5244" y="1602"/>
                    <a:pt x="5257" y="1622"/>
                  </a:cubicBezTo>
                  <a:cubicBezTo>
                    <a:pt x="5265" y="1636"/>
                    <a:pt x="5279" y="1644"/>
                    <a:pt x="5294" y="1644"/>
                  </a:cubicBezTo>
                  <a:cubicBezTo>
                    <a:pt x="5301" y="1644"/>
                    <a:pt x="5309" y="1641"/>
                    <a:pt x="5315" y="1638"/>
                  </a:cubicBezTo>
                  <a:lnTo>
                    <a:pt x="5765" y="1378"/>
                  </a:lnTo>
                  <a:cubicBezTo>
                    <a:pt x="5785" y="1367"/>
                    <a:pt x="5792" y="1341"/>
                    <a:pt x="5780" y="1320"/>
                  </a:cubicBezTo>
                  <a:cubicBezTo>
                    <a:pt x="5772" y="1306"/>
                    <a:pt x="5758" y="1299"/>
                    <a:pt x="5744" y="1299"/>
                  </a:cubicBezTo>
                  <a:close/>
                  <a:moveTo>
                    <a:pt x="4995" y="1731"/>
                  </a:moveTo>
                  <a:cubicBezTo>
                    <a:pt x="4987" y="1731"/>
                    <a:pt x="4980" y="1733"/>
                    <a:pt x="4973" y="1737"/>
                  </a:cubicBezTo>
                  <a:lnTo>
                    <a:pt x="4523" y="1996"/>
                  </a:lnTo>
                  <a:cubicBezTo>
                    <a:pt x="4502" y="2008"/>
                    <a:pt x="4496" y="2034"/>
                    <a:pt x="4508" y="2055"/>
                  </a:cubicBezTo>
                  <a:cubicBezTo>
                    <a:pt x="4516" y="2068"/>
                    <a:pt x="4529" y="2076"/>
                    <a:pt x="4544" y="2076"/>
                  </a:cubicBezTo>
                  <a:cubicBezTo>
                    <a:pt x="4552" y="2076"/>
                    <a:pt x="4559" y="2074"/>
                    <a:pt x="4565" y="2070"/>
                  </a:cubicBezTo>
                  <a:lnTo>
                    <a:pt x="5016" y="1810"/>
                  </a:lnTo>
                  <a:cubicBezTo>
                    <a:pt x="5036" y="1799"/>
                    <a:pt x="5043" y="1773"/>
                    <a:pt x="5031" y="1753"/>
                  </a:cubicBezTo>
                  <a:cubicBezTo>
                    <a:pt x="5023" y="1739"/>
                    <a:pt x="5009" y="1731"/>
                    <a:pt x="4995" y="1731"/>
                  </a:cubicBezTo>
                  <a:close/>
                  <a:moveTo>
                    <a:pt x="4244" y="2164"/>
                  </a:moveTo>
                  <a:cubicBezTo>
                    <a:pt x="4237" y="2164"/>
                    <a:pt x="4230" y="2166"/>
                    <a:pt x="4223" y="2170"/>
                  </a:cubicBezTo>
                  <a:lnTo>
                    <a:pt x="3774" y="2429"/>
                  </a:lnTo>
                  <a:cubicBezTo>
                    <a:pt x="3754" y="2441"/>
                    <a:pt x="3747" y="2467"/>
                    <a:pt x="3758" y="2487"/>
                  </a:cubicBezTo>
                  <a:cubicBezTo>
                    <a:pt x="3766" y="2501"/>
                    <a:pt x="3781" y="2508"/>
                    <a:pt x="3795" y="2508"/>
                  </a:cubicBezTo>
                  <a:cubicBezTo>
                    <a:pt x="3803" y="2508"/>
                    <a:pt x="3810" y="2507"/>
                    <a:pt x="3817" y="2503"/>
                  </a:cubicBezTo>
                  <a:lnTo>
                    <a:pt x="4266" y="2244"/>
                  </a:lnTo>
                  <a:cubicBezTo>
                    <a:pt x="4286" y="2231"/>
                    <a:pt x="4293" y="2206"/>
                    <a:pt x="4282" y="2185"/>
                  </a:cubicBezTo>
                  <a:cubicBezTo>
                    <a:pt x="4274" y="2172"/>
                    <a:pt x="4259" y="2164"/>
                    <a:pt x="4244" y="2164"/>
                  </a:cubicBezTo>
                  <a:close/>
                  <a:moveTo>
                    <a:pt x="3495" y="2596"/>
                  </a:moveTo>
                  <a:cubicBezTo>
                    <a:pt x="3488" y="2596"/>
                    <a:pt x="3481" y="2598"/>
                    <a:pt x="3474" y="2602"/>
                  </a:cubicBezTo>
                  <a:lnTo>
                    <a:pt x="3025" y="2862"/>
                  </a:lnTo>
                  <a:cubicBezTo>
                    <a:pt x="3005" y="2873"/>
                    <a:pt x="2997" y="2899"/>
                    <a:pt x="3009" y="2919"/>
                  </a:cubicBezTo>
                  <a:cubicBezTo>
                    <a:pt x="3017" y="2934"/>
                    <a:pt x="3032" y="2941"/>
                    <a:pt x="3046" y="2941"/>
                  </a:cubicBezTo>
                  <a:cubicBezTo>
                    <a:pt x="3053" y="2941"/>
                    <a:pt x="3061" y="2940"/>
                    <a:pt x="3068" y="2935"/>
                  </a:cubicBezTo>
                  <a:lnTo>
                    <a:pt x="3517" y="2676"/>
                  </a:lnTo>
                  <a:cubicBezTo>
                    <a:pt x="3537" y="2664"/>
                    <a:pt x="3544" y="2638"/>
                    <a:pt x="3533" y="2618"/>
                  </a:cubicBezTo>
                  <a:cubicBezTo>
                    <a:pt x="3525" y="2604"/>
                    <a:pt x="3510" y="2596"/>
                    <a:pt x="3495" y="2596"/>
                  </a:cubicBezTo>
                  <a:close/>
                  <a:moveTo>
                    <a:pt x="2746" y="3029"/>
                  </a:moveTo>
                  <a:cubicBezTo>
                    <a:pt x="2738" y="3029"/>
                    <a:pt x="2731" y="3031"/>
                    <a:pt x="2724" y="3034"/>
                  </a:cubicBezTo>
                  <a:lnTo>
                    <a:pt x="2275" y="3294"/>
                  </a:lnTo>
                  <a:cubicBezTo>
                    <a:pt x="2255" y="3306"/>
                    <a:pt x="2248" y="3332"/>
                    <a:pt x="2259" y="3353"/>
                  </a:cubicBezTo>
                  <a:cubicBezTo>
                    <a:pt x="2267" y="3367"/>
                    <a:pt x="2282" y="3374"/>
                    <a:pt x="2296" y="3374"/>
                  </a:cubicBezTo>
                  <a:cubicBezTo>
                    <a:pt x="2304" y="3374"/>
                    <a:pt x="2311" y="3372"/>
                    <a:pt x="2318" y="3369"/>
                  </a:cubicBezTo>
                  <a:lnTo>
                    <a:pt x="2767" y="3109"/>
                  </a:lnTo>
                  <a:cubicBezTo>
                    <a:pt x="2787" y="3097"/>
                    <a:pt x="2795" y="3070"/>
                    <a:pt x="2783" y="3050"/>
                  </a:cubicBezTo>
                  <a:cubicBezTo>
                    <a:pt x="2775" y="3036"/>
                    <a:pt x="2761" y="3029"/>
                    <a:pt x="2746" y="3029"/>
                  </a:cubicBezTo>
                  <a:close/>
                  <a:moveTo>
                    <a:pt x="1996" y="3461"/>
                  </a:moveTo>
                  <a:cubicBezTo>
                    <a:pt x="1989" y="3461"/>
                    <a:pt x="1982" y="3463"/>
                    <a:pt x="1976" y="3467"/>
                  </a:cubicBezTo>
                  <a:lnTo>
                    <a:pt x="1526" y="3727"/>
                  </a:lnTo>
                  <a:cubicBezTo>
                    <a:pt x="1506" y="3738"/>
                    <a:pt x="1499" y="3764"/>
                    <a:pt x="1510" y="3785"/>
                  </a:cubicBezTo>
                  <a:cubicBezTo>
                    <a:pt x="1518" y="3799"/>
                    <a:pt x="1533" y="3807"/>
                    <a:pt x="1548" y="3807"/>
                  </a:cubicBezTo>
                  <a:cubicBezTo>
                    <a:pt x="1554" y="3807"/>
                    <a:pt x="1562" y="3805"/>
                    <a:pt x="1569" y="3801"/>
                  </a:cubicBezTo>
                  <a:lnTo>
                    <a:pt x="2018" y="3541"/>
                  </a:lnTo>
                  <a:cubicBezTo>
                    <a:pt x="2039" y="3529"/>
                    <a:pt x="2045" y="3503"/>
                    <a:pt x="2034" y="3482"/>
                  </a:cubicBezTo>
                  <a:cubicBezTo>
                    <a:pt x="2026" y="3469"/>
                    <a:pt x="2011" y="3461"/>
                    <a:pt x="1996" y="3461"/>
                  </a:cubicBezTo>
                  <a:close/>
                  <a:moveTo>
                    <a:pt x="1248" y="3894"/>
                  </a:moveTo>
                  <a:cubicBezTo>
                    <a:pt x="1241" y="3894"/>
                    <a:pt x="1233" y="3895"/>
                    <a:pt x="1227" y="3899"/>
                  </a:cubicBezTo>
                  <a:lnTo>
                    <a:pt x="777" y="4159"/>
                  </a:lnTo>
                  <a:cubicBezTo>
                    <a:pt x="757" y="4171"/>
                    <a:pt x="749" y="4198"/>
                    <a:pt x="762" y="4218"/>
                  </a:cubicBezTo>
                  <a:cubicBezTo>
                    <a:pt x="770" y="4231"/>
                    <a:pt x="784" y="4239"/>
                    <a:pt x="799" y="4239"/>
                  </a:cubicBezTo>
                  <a:cubicBezTo>
                    <a:pt x="806" y="4239"/>
                    <a:pt x="813" y="4237"/>
                    <a:pt x="820" y="4234"/>
                  </a:cubicBezTo>
                  <a:lnTo>
                    <a:pt x="1269" y="3973"/>
                  </a:lnTo>
                  <a:cubicBezTo>
                    <a:pt x="1290" y="3962"/>
                    <a:pt x="1297" y="3936"/>
                    <a:pt x="1285" y="3915"/>
                  </a:cubicBezTo>
                  <a:cubicBezTo>
                    <a:pt x="1277" y="3901"/>
                    <a:pt x="1262" y="3894"/>
                    <a:pt x="1248" y="3894"/>
                  </a:cubicBezTo>
                  <a:close/>
                  <a:moveTo>
                    <a:pt x="499" y="4326"/>
                  </a:moveTo>
                  <a:cubicBezTo>
                    <a:pt x="492" y="4326"/>
                    <a:pt x="484" y="4328"/>
                    <a:pt x="478" y="4332"/>
                  </a:cubicBezTo>
                  <a:lnTo>
                    <a:pt x="27" y="4592"/>
                  </a:lnTo>
                  <a:cubicBezTo>
                    <a:pt x="7" y="4604"/>
                    <a:pt x="0" y="4630"/>
                    <a:pt x="12" y="4650"/>
                  </a:cubicBezTo>
                  <a:cubicBezTo>
                    <a:pt x="20" y="4664"/>
                    <a:pt x="34" y="4672"/>
                    <a:pt x="49" y="4672"/>
                  </a:cubicBezTo>
                  <a:cubicBezTo>
                    <a:pt x="57" y="4672"/>
                    <a:pt x="63" y="4669"/>
                    <a:pt x="70" y="4666"/>
                  </a:cubicBezTo>
                  <a:lnTo>
                    <a:pt x="520" y="4406"/>
                  </a:lnTo>
                  <a:cubicBezTo>
                    <a:pt x="541" y="4395"/>
                    <a:pt x="548" y="4369"/>
                    <a:pt x="535" y="4347"/>
                  </a:cubicBezTo>
                  <a:cubicBezTo>
                    <a:pt x="528" y="4334"/>
                    <a:pt x="513" y="4326"/>
                    <a:pt x="499" y="43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5" name="Google Shape;2627;p56">
              <a:extLst>
                <a:ext uri="{FF2B5EF4-FFF2-40B4-BE49-F238E27FC236}">
                  <a16:creationId xmlns:a16="http://schemas.microsoft.com/office/drawing/2014/main" id="{FF4162E9-3EE9-BF2E-4743-51403683786E}"/>
                </a:ext>
              </a:extLst>
            </p:cNvPr>
            <p:cNvSpPr/>
            <p:nvPr/>
          </p:nvSpPr>
          <p:spPr>
            <a:xfrm>
              <a:off x="-4232725" y="4290467"/>
              <a:ext cx="19531" cy="13164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6" name="Google Shape;2628;p56">
              <a:extLst>
                <a:ext uri="{FF2B5EF4-FFF2-40B4-BE49-F238E27FC236}">
                  <a16:creationId xmlns:a16="http://schemas.microsoft.com/office/drawing/2014/main" id="{2E518E99-2D62-98B3-D538-EE2A56A414FC}"/>
                </a:ext>
              </a:extLst>
            </p:cNvPr>
            <p:cNvSpPr/>
            <p:nvPr/>
          </p:nvSpPr>
          <p:spPr>
            <a:xfrm>
              <a:off x="-2407934" y="3447723"/>
              <a:ext cx="19593" cy="13103"/>
            </a:xfrm>
            <a:custGeom>
              <a:avLst/>
              <a:gdLst/>
              <a:ahLst/>
              <a:cxnLst/>
              <a:rect l="l" t="t" r="r" b="b"/>
              <a:pathLst>
                <a:path w="320" h="214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8" y="135"/>
                  </a:lnTo>
                  <a:cubicBezTo>
                    <a:pt x="7" y="146"/>
                    <a:pt x="1" y="172"/>
                    <a:pt x="12" y="192"/>
                  </a:cubicBezTo>
                  <a:cubicBezTo>
                    <a:pt x="20" y="207"/>
                    <a:pt x="34" y="213"/>
                    <a:pt x="49" y="213"/>
                  </a:cubicBezTo>
                  <a:cubicBezTo>
                    <a:pt x="57" y="213"/>
                    <a:pt x="64" y="212"/>
                    <a:pt x="70" y="208"/>
                  </a:cubicBezTo>
                  <a:lnTo>
                    <a:pt x="292" y="79"/>
                  </a:lnTo>
                  <a:cubicBezTo>
                    <a:pt x="313" y="68"/>
                    <a:pt x="319" y="42"/>
                    <a:pt x="308" y="22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7" name="Google Shape;2629;p56">
              <a:extLst>
                <a:ext uri="{FF2B5EF4-FFF2-40B4-BE49-F238E27FC236}">
                  <a16:creationId xmlns:a16="http://schemas.microsoft.com/office/drawing/2014/main" id="{42919E2B-F490-E41A-8EF2-FFC43034D69D}"/>
                </a:ext>
              </a:extLst>
            </p:cNvPr>
            <p:cNvSpPr/>
            <p:nvPr/>
          </p:nvSpPr>
          <p:spPr>
            <a:xfrm>
              <a:off x="-3035728" y="3465907"/>
              <a:ext cx="615881" cy="357443"/>
            </a:xfrm>
            <a:custGeom>
              <a:avLst/>
              <a:gdLst/>
              <a:ahLst/>
              <a:cxnLst/>
              <a:rect l="l" t="t" r="r" b="b"/>
              <a:pathLst>
                <a:path w="10059" h="5838" extrusionOk="0">
                  <a:moveTo>
                    <a:pt x="10011" y="0"/>
                  </a:moveTo>
                  <a:cubicBezTo>
                    <a:pt x="10003" y="0"/>
                    <a:pt x="9996" y="2"/>
                    <a:pt x="9989" y="6"/>
                  </a:cubicBezTo>
                  <a:lnTo>
                    <a:pt x="9550" y="260"/>
                  </a:lnTo>
                  <a:cubicBezTo>
                    <a:pt x="9528" y="271"/>
                    <a:pt x="9522" y="298"/>
                    <a:pt x="9534" y="318"/>
                  </a:cubicBezTo>
                  <a:cubicBezTo>
                    <a:pt x="9542" y="332"/>
                    <a:pt x="9556" y="340"/>
                    <a:pt x="9571" y="340"/>
                  </a:cubicBezTo>
                  <a:cubicBezTo>
                    <a:pt x="9578" y="340"/>
                    <a:pt x="9586" y="338"/>
                    <a:pt x="9591" y="334"/>
                  </a:cubicBezTo>
                  <a:lnTo>
                    <a:pt x="10032" y="80"/>
                  </a:lnTo>
                  <a:cubicBezTo>
                    <a:pt x="10052" y="68"/>
                    <a:pt x="10059" y="42"/>
                    <a:pt x="10046" y="21"/>
                  </a:cubicBezTo>
                  <a:cubicBezTo>
                    <a:pt x="10039" y="8"/>
                    <a:pt x="10025" y="0"/>
                    <a:pt x="10011" y="0"/>
                  </a:cubicBezTo>
                  <a:close/>
                  <a:moveTo>
                    <a:pt x="9277" y="423"/>
                  </a:moveTo>
                  <a:cubicBezTo>
                    <a:pt x="9270" y="423"/>
                    <a:pt x="9262" y="425"/>
                    <a:pt x="9256" y="429"/>
                  </a:cubicBezTo>
                  <a:lnTo>
                    <a:pt x="8817" y="682"/>
                  </a:lnTo>
                  <a:cubicBezTo>
                    <a:pt x="8796" y="694"/>
                    <a:pt x="8790" y="720"/>
                    <a:pt x="8801" y="741"/>
                  </a:cubicBezTo>
                  <a:cubicBezTo>
                    <a:pt x="8809" y="754"/>
                    <a:pt x="8823" y="762"/>
                    <a:pt x="8838" y="762"/>
                  </a:cubicBezTo>
                  <a:cubicBezTo>
                    <a:pt x="8846" y="762"/>
                    <a:pt x="8853" y="761"/>
                    <a:pt x="8859" y="756"/>
                  </a:cubicBezTo>
                  <a:lnTo>
                    <a:pt x="9299" y="503"/>
                  </a:lnTo>
                  <a:cubicBezTo>
                    <a:pt x="9319" y="491"/>
                    <a:pt x="9327" y="465"/>
                    <a:pt x="9314" y="444"/>
                  </a:cubicBezTo>
                  <a:cubicBezTo>
                    <a:pt x="9307" y="431"/>
                    <a:pt x="9292" y="423"/>
                    <a:pt x="9277" y="423"/>
                  </a:cubicBezTo>
                  <a:close/>
                  <a:moveTo>
                    <a:pt x="8546" y="846"/>
                  </a:moveTo>
                  <a:cubicBezTo>
                    <a:pt x="8538" y="846"/>
                    <a:pt x="8531" y="848"/>
                    <a:pt x="8524" y="852"/>
                  </a:cubicBezTo>
                  <a:lnTo>
                    <a:pt x="8085" y="1105"/>
                  </a:lnTo>
                  <a:cubicBezTo>
                    <a:pt x="8064" y="1117"/>
                    <a:pt x="8057" y="1144"/>
                    <a:pt x="8069" y="1164"/>
                  </a:cubicBezTo>
                  <a:cubicBezTo>
                    <a:pt x="8077" y="1178"/>
                    <a:pt x="8091" y="1185"/>
                    <a:pt x="8106" y="1185"/>
                  </a:cubicBezTo>
                  <a:cubicBezTo>
                    <a:pt x="8113" y="1185"/>
                    <a:pt x="8121" y="1183"/>
                    <a:pt x="8127" y="1180"/>
                  </a:cubicBezTo>
                  <a:lnTo>
                    <a:pt x="8567" y="925"/>
                  </a:lnTo>
                  <a:cubicBezTo>
                    <a:pt x="8587" y="914"/>
                    <a:pt x="8594" y="888"/>
                    <a:pt x="8582" y="867"/>
                  </a:cubicBezTo>
                  <a:cubicBezTo>
                    <a:pt x="8574" y="853"/>
                    <a:pt x="8560" y="846"/>
                    <a:pt x="8546" y="846"/>
                  </a:cubicBezTo>
                  <a:close/>
                  <a:moveTo>
                    <a:pt x="7813" y="1269"/>
                  </a:moveTo>
                  <a:cubicBezTo>
                    <a:pt x="7806" y="1269"/>
                    <a:pt x="7799" y="1271"/>
                    <a:pt x="7792" y="1274"/>
                  </a:cubicBezTo>
                  <a:lnTo>
                    <a:pt x="7352" y="1529"/>
                  </a:lnTo>
                  <a:cubicBezTo>
                    <a:pt x="7331" y="1540"/>
                    <a:pt x="7325" y="1566"/>
                    <a:pt x="7337" y="1586"/>
                  </a:cubicBezTo>
                  <a:cubicBezTo>
                    <a:pt x="7345" y="1601"/>
                    <a:pt x="7358" y="1608"/>
                    <a:pt x="7373" y="1608"/>
                  </a:cubicBezTo>
                  <a:cubicBezTo>
                    <a:pt x="7381" y="1608"/>
                    <a:pt x="7388" y="1607"/>
                    <a:pt x="7394" y="1602"/>
                  </a:cubicBezTo>
                  <a:lnTo>
                    <a:pt x="7834" y="1349"/>
                  </a:lnTo>
                  <a:cubicBezTo>
                    <a:pt x="7855" y="1337"/>
                    <a:pt x="7862" y="1310"/>
                    <a:pt x="7849" y="1290"/>
                  </a:cubicBezTo>
                  <a:cubicBezTo>
                    <a:pt x="7842" y="1276"/>
                    <a:pt x="7828" y="1269"/>
                    <a:pt x="7813" y="1269"/>
                  </a:cubicBezTo>
                  <a:close/>
                  <a:moveTo>
                    <a:pt x="7080" y="1692"/>
                  </a:moveTo>
                  <a:cubicBezTo>
                    <a:pt x="7073" y="1692"/>
                    <a:pt x="7065" y="1694"/>
                    <a:pt x="7059" y="1698"/>
                  </a:cubicBezTo>
                  <a:lnTo>
                    <a:pt x="6620" y="1951"/>
                  </a:lnTo>
                  <a:cubicBezTo>
                    <a:pt x="6599" y="1962"/>
                    <a:pt x="6593" y="1989"/>
                    <a:pt x="6604" y="2010"/>
                  </a:cubicBezTo>
                  <a:cubicBezTo>
                    <a:pt x="6612" y="2023"/>
                    <a:pt x="6626" y="2031"/>
                    <a:pt x="6641" y="2031"/>
                  </a:cubicBezTo>
                  <a:cubicBezTo>
                    <a:pt x="6649" y="2031"/>
                    <a:pt x="6656" y="2029"/>
                    <a:pt x="6662" y="2025"/>
                  </a:cubicBezTo>
                  <a:lnTo>
                    <a:pt x="7102" y="1771"/>
                  </a:lnTo>
                  <a:cubicBezTo>
                    <a:pt x="7122" y="1760"/>
                    <a:pt x="7129" y="1734"/>
                    <a:pt x="7117" y="1714"/>
                  </a:cubicBezTo>
                  <a:cubicBezTo>
                    <a:pt x="7110" y="1700"/>
                    <a:pt x="7095" y="1692"/>
                    <a:pt x="7080" y="1692"/>
                  </a:cubicBezTo>
                  <a:close/>
                  <a:moveTo>
                    <a:pt x="6348" y="2115"/>
                  </a:moveTo>
                  <a:cubicBezTo>
                    <a:pt x="6341" y="2115"/>
                    <a:pt x="6334" y="2116"/>
                    <a:pt x="6327" y="2120"/>
                  </a:cubicBezTo>
                  <a:lnTo>
                    <a:pt x="5888" y="2375"/>
                  </a:lnTo>
                  <a:cubicBezTo>
                    <a:pt x="5867" y="2386"/>
                    <a:pt x="5860" y="2412"/>
                    <a:pt x="5872" y="2432"/>
                  </a:cubicBezTo>
                  <a:cubicBezTo>
                    <a:pt x="5880" y="2447"/>
                    <a:pt x="5895" y="2453"/>
                    <a:pt x="5909" y="2453"/>
                  </a:cubicBezTo>
                  <a:cubicBezTo>
                    <a:pt x="5916" y="2453"/>
                    <a:pt x="5924" y="2452"/>
                    <a:pt x="5931" y="2448"/>
                  </a:cubicBezTo>
                  <a:lnTo>
                    <a:pt x="6370" y="2194"/>
                  </a:lnTo>
                  <a:cubicBezTo>
                    <a:pt x="6390" y="2183"/>
                    <a:pt x="6397" y="2156"/>
                    <a:pt x="6385" y="2136"/>
                  </a:cubicBezTo>
                  <a:cubicBezTo>
                    <a:pt x="6377" y="2122"/>
                    <a:pt x="6363" y="2115"/>
                    <a:pt x="6348" y="2115"/>
                  </a:cubicBezTo>
                  <a:close/>
                  <a:moveTo>
                    <a:pt x="5617" y="2537"/>
                  </a:moveTo>
                  <a:cubicBezTo>
                    <a:pt x="5609" y="2537"/>
                    <a:pt x="5602" y="2539"/>
                    <a:pt x="5595" y="2543"/>
                  </a:cubicBezTo>
                  <a:lnTo>
                    <a:pt x="5155" y="2797"/>
                  </a:lnTo>
                  <a:cubicBezTo>
                    <a:pt x="5134" y="2808"/>
                    <a:pt x="5128" y="2835"/>
                    <a:pt x="5139" y="2855"/>
                  </a:cubicBezTo>
                  <a:cubicBezTo>
                    <a:pt x="5147" y="2869"/>
                    <a:pt x="5161" y="2877"/>
                    <a:pt x="5176" y="2877"/>
                  </a:cubicBezTo>
                  <a:cubicBezTo>
                    <a:pt x="5184" y="2877"/>
                    <a:pt x="5191" y="2875"/>
                    <a:pt x="5197" y="2871"/>
                  </a:cubicBezTo>
                  <a:lnTo>
                    <a:pt x="5637" y="2617"/>
                  </a:lnTo>
                  <a:cubicBezTo>
                    <a:pt x="5658" y="2605"/>
                    <a:pt x="5665" y="2579"/>
                    <a:pt x="5652" y="2559"/>
                  </a:cubicBezTo>
                  <a:cubicBezTo>
                    <a:pt x="5645" y="2545"/>
                    <a:pt x="5631" y="2537"/>
                    <a:pt x="5617" y="2537"/>
                  </a:cubicBezTo>
                  <a:close/>
                  <a:moveTo>
                    <a:pt x="4883" y="2960"/>
                  </a:moveTo>
                  <a:cubicBezTo>
                    <a:pt x="4876" y="2960"/>
                    <a:pt x="4869" y="2962"/>
                    <a:pt x="4862" y="2966"/>
                  </a:cubicBezTo>
                  <a:lnTo>
                    <a:pt x="4423" y="3220"/>
                  </a:lnTo>
                  <a:cubicBezTo>
                    <a:pt x="4402" y="3231"/>
                    <a:pt x="4395" y="3257"/>
                    <a:pt x="4407" y="3278"/>
                  </a:cubicBezTo>
                  <a:cubicBezTo>
                    <a:pt x="4415" y="3292"/>
                    <a:pt x="4430" y="3299"/>
                    <a:pt x="4444" y="3299"/>
                  </a:cubicBezTo>
                  <a:cubicBezTo>
                    <a:pt x="4451" y="3299"/>
                    <a:pt x="4459" y="3298"/>
                    <a:pt x="4466" y="3293"/>
                  </a:cubicBezTo>
                  <a:lnTo>
                    <a:pt x="4905" y="3040"/>
                  </a:lnTo>
                  <a:cubicBezTo>
                    <a:pt x="4925" y="3029"/>
                    <a:pt x="4932" y="3002"/>
                    <a:pt x="4920" y="2981"/>
                  </a:cubicBezTo>
                  <a:cubicBezTo>
                    <a:pt x="4912" y="2968"/>
                    <a:pt x="4898" y="2960"/>
                    <a:pt x="4883" y="2960"/>
                  </a:cubicBezTo>
                  <a:close/>
                  <a:moveTo>
                    <a:pt x="4151" y="3384"/>
                  </a:moveTo>
                  <a:cubicBezTo>
                    <a:pt x="4144" y="3384"/>
                    <a:pt x="4137" y="3385"/>
                    <a:pt x="4130" y="3389"/>
                  </a:cubicBezTo>
                  <a:lnTo>
                    <a:pt x="3691" y="3642"/>
                  </a:lnTo>
                  <a:cubicBezTo>
                    <a:pt x="3669" y="3655"/>
                    <a:pt x="3663" y="3681"/>
                    <a:pt x="3675" y="3701"/>
                  </a:cubicBezTo>
                  <a:cubicBezTo>
                    <a:pt x="3683" y="3715"/>
                    <a:pt x="3698" y="3722"/>
                    <a:pt x="3712" y="3722"/>
                  </a:cubicBezTo>
                  <a:cubicBezTo>
                    <a:pt x="3719" y="3722"/>
                    <a:pt x="3726" y="3720"/>
                    <a:pt x="3732" y="3717"/>
                  </a:cubicBezTo>
                  <a:lnTo>
                    <a:pt x="4173" y="3463"/>
                  </a:lnTo>
                  <a:cubicBezTo>
                    <a:pt x="4193" y="3451"/>
                    <a:pt x="4200" y="3425"/>
                    <a:pt x="4187" y="3405"/>
                  </a:cubicBezTo>
                  <a:cubicBezTo>
                    <a:pt x="4180" y="3391"/>
                    <a:pt x="4166" y="3384"/>
                    <a:pt x="4151" y="3384"/>
                  </a:cubicBezTo>
                  <a:close/>
                  <a:moveTo>
                    <a:pt x="3418" y="3806"/>
                  </a:moveTo>
                  <a:cubicBezTo>
                    <a:pt x="3411" y="3806"/>
                    <a:pt x="3404" y="3808"/>
                    <a:pt x="3397" y="3811"/>
                  </a:cubicBezTo>
                  <a:lnTo>
                    <a:pt x="2958" y="4066"/>
                  </a:lnTo>
                  <a:cubicBezTo>
                    <a:pt x="2937" y="4077"/>
                    <a:pt x="2931" y="4103"/>
                    <a:pt x="2942" y="4124"/>
                  </a:cubicBezTo>
                  <a:cubicBezTo>
                    <a:pt x="2950" y="4138"/>
                    <a:pt x="2965" y="4146"/>
                    <a:pt x="2979" y="4146"/>
                  </a:cubicBezTo>
                  <a:cubicBezTo>
                    <a:pt x="2987" y="4146"/>
                    <a:pt x="2994" y="4144"/>
                    <a:pt x="3001" y="4139"/>
                  </a:cubicBezTo>
                  <a:lnTo>
                    <a:pt x="3440" y="3886"/>
                  </a:lnTo>
                  <a:cubicBezTo>
                    <a:pt x="3460" y="3874"/>
                    <a:pt x="3468" y="3847"/>
                    <a:pt x="3455" y="3827"/>
                  </a:cubicBezTo>
                  <a:cubicBezTo>
                    <a:pt x="3448" y="3813"/>
                    <a:pt x="3433" y="3806"/>
                    <a:pt x="3418" y="3806"/>
                  </a:cubicBezTo>
                  <a:close/>
                  <a:moveTo>
                    <a:pt x="2686" y="4229"/>
                  </a:moveTo>
                  <a:cubicBezTo>
                    <a:pt x="2679" y="4229"/>
                    <a:pt x="2672" y="4231"/>
                    <a:pt x="2665" y="4235"/>
                  </a:cubicBezTo>
                  <a:lnTo>
                    <a:pt x="2226" y="4488"/>
                  </a:lnTo>
                  <a:cubicBezTo>
                    <a:pt x="2204" y="4501"/>
                    <a:pt x="2198" y="4526"/>
                    <a:pt x="2210" y="4547"/>
                  </a:cubicBezTo>
                  <a:cubicBezTo>
                    <a:pt x="2218" y="4560"/>
                    <a:pt x="2233" y="4568"/>
                    <a:pt x="2247" y="4568"/>
                  </a:cubicBezTo>
                  <a:cubicBezTo>
                    <a:pt x="2254" y="4568"/>
                    <a:pt x="2262" y="4566"/>
                    <a:pt x="2267" y="4562"/>
                  </a:cubicBezTo>
                  <a:lnTo>
                    <a:pt x="2708" y="4309"/>
                  </a:lnTo>
                  <a:cubicBezTo>
                    <a:pt x="2728" y="4297"/>
                    <a:pt x="2735" y="4271"/>
                    <a:pt x="2724" y="4251"/>
                  </a:cubicBezTo>
                  <a:cubicBezTo>
                    <a:pt x="2715" y="4237"/>
                    <a:pt x="2701" y="4229"/>
                    <a:pt x="2686" y="4229"/>
                  </a:cubicBezTo>
                  <a:close/>
                  <a:moveTo>
                    <a:pt x="1953" y="4652"/>
                  </a:moveTo>
                  <a:cubicBezTo>
                    <a:pt x="1946" y="4652"/>
                    <a:pt x="1939" y="4653"/>
                    <a:pt x="1933" y="4657"/>
                  </a:cubicBezTo>
                  <a:lnTo>
                    <a:pt x="1493" y="4912"/>
                  </a:lnTo>
                  <a:cubicBezTo>
                    <a:pt x="1472" y="4923"/>
                    <a:pt x="1466" y="4949"/>
                    <a:pt x="1477" y="4970"/>
                  </a:cubicBezTo>
                  <a:cubicBezTo>
                    <a:pt x="1485" y="4984"/>
                    <a:pt x="1500" y="4991"/>
                    <a:pt x="1514" y="4991"/>
                  </a:cubicBezTo>
                  <a:cubicBezTo>
                    <a:pt x="1522" y="4991"/>
                    <a:pt x="1529" y="4989"/>
                    <a:pt x="1536" y="4985"/>
                  </a:cubicBezTo>
                  <a:lnTo>
                    <a:pt x="1975" y="4731"/>
                  </a:lnTo>
                  <a:cubicBezTo>
                    <a:pt x="1996" y="4720"/>
                    <a:pt x="2003" y="4693"/>
                    <a:pt x="1990" y="4673"/>
                  </a:cubicBezTo>
                  <a:cubicBezTo>
                    <a:pt x="1983" y="4659"/>
                    <a:pt x="1968" y="4652"/>
                    <a:pt x="1953" y="4652"/>
                  </a:cubicBezTo>
                  <a:close/>
                  <a:moveTo>
                    <a:pt x="1221" y="5075"/>
                  </a:moveTo>
                  <a:cubicBezTo>
                    <a:pt x="1214" y="5075"/>
                    <a:pt x="1207" y="5076"/>
                    <a:pt x="1200" y="5080"/>
                  </a:cubicBezTo>
                  <a:lnTo>
                    <a:pt x="761" y="5334"/>
                  </a:lnTo>
                  <a:cubicBezTo>
                    <a:pt x="741" y="5346"/>
                    <a:pt x="733" y="5372"/>
                    <a:pt x="745" y="5392"/>
                  </a:cubicBezTo>
                  <a:cubicBezTo>
                    <a:pt x="753" y="5406"/>
                    <a:pt x="768" y="5414"/>
                    <a:pt x="782" y="5414"/>
                  </a:cubicBezTo>
                  <a:cubicBezTo>
                    <a:pt x="789" y="5414"/>
                    <a:pt x="797" y="5412"/>
                    <a:pt x="804" y="5408"/>
                  </a:cubicBezTo>
                  <a:lnTo>
                    <a:pt x="1243" y="5155"/>
                  </a:lnTo>
                  <a:cubicBezTo>
                    <a:pt x="1263" y="5142"/>
                    <a:pt x="1270" y="5116"/>
                    <a:pt x="1259" y="5096"/>
                  </a:cubicBezTo>
                  <a:cubicBezTo>
                    <a:pt x="1250" y="5083"/>
                    <a:pt x="1236" y="5075"/>
                    <a:pt x="1221" y="5075"/>
                  </a:cubicBezTo>
                  <a:close/>
                  <a:moveTo>
                    <a:pt x="490" y="5498"/>
                  </a:moveTo>
                  <a:cubicBezTo>
                    <a:pt x="483" y="5498"/>
                    <a:pt x="475" y="5500"/>
                    <a:pt x="468" y="5504"/>
                  </a:cubicBezTo>
                  <a:lnTo>
                    <a:pt x="29" y="5757"/>
                  </a:lnTo>
                  <a:cubicBezTo>
                    <a:pt x="7" y="5768"/>
                    <a:pt x="1" y="5794"/>
                    <a:pt x="13" y="5816"/>
                  </a:cubicBezTo>
                  <a:cubicBezTo>
                    <a:pt x="21" y="5829"/>
                    <a:pt x="36" y="5837"/>
                    <a:pt x="50" y="5837"/>
                  </a:cubicBezTo>
                  <a:cubicBezTo>
                    <a:pt x="57" y="5837"/>
                    <a:pt x="65" y="5835"/>
                    <a:pt x="71" y="5832"/>
                  </a:cubicBezTo>
                  <a:lnTo>
                    <a:pt x="511" y="5577"/>
                  </a:lnTo>
                  <a:cubicBezTo>
                    <a:pt x="531" y="5566"/>
                    <a:pt x="538" y="5540"/>
                    <a:pt x="525" y="5518"/>
                  </a:cubicBezTo>
                  <a:cubicBezTo>
                    <a:pt x="518" y="5505"/>
                    <a:pt x="504" y="5498"/>
                    <a:pt x="490" y="549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8" name="Google Shape;2630;p56">
              <a:extLst>
                <a:ext uri="{FF2B5EF4-FFF2-40B4-BE49-F238E27FC236}">
                  <a16:creationId xmlns:a16="http://schemas.microsoft.com/office/drawing/2014/main" id="{9BFB19FF-57FD-A23A-B95C-5FA75299BE20}"/>
                </a:ext>
              </a:extLst>
            </p:cNvPr>
            <p:cNvSpPr/>
            <p:nvPr/>
          </p:nvSpPr>
          <p:spPr>
            <a:xfrm>
              <a:off x="-3067197" y="3828351"/>
              <a:ext cx="19593" cy="13164"/>
            </a:xfrm>
            <a:custGeom>
              <a:avLst/>
              <a:gdLst/>
              <a:ahLst/>
              <a:cxnLst/>
              <a:rect l="l" t="t" r="r" b="b"/>
              <a:pathLst>
                <a:path w="320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9" y="214"/>
                  </a:cubicBezTo>
                  <a:cubicBezTo>
                    <a:pt x="56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59" name="Google Shape;2631;p56">
              <a:extLst>
                <a:ext uri="{FF2B5EF4-FFF2-40B4-BE49-F238E27FC236}">
                  <a16:creationId xmlns:a16="http://schemas.microsoft.com/office/drawing/2014/main" id="{EFD340E9-F9DB-02B9-E304-55C208D2D0ED}"/>
                </a:ext>
              </a:extLst>
            </p:cNvPr>
            <p:cNvSpPr/>
            <p:nvPr/>
          </p:nvSpPr>
          <p:spPr>
            <a:xfrm>
              <a:off x="-2059628" y="3647496"/>
              <a:ext cx="19593" cy="13103"/>
            </a:xfrm>
            <a:custGeom>
              <a:avLst/>
              <a:gdLst/>
              <a:ahLst/>
              <a:cxnLst/>
              <a:rect l="l" t="t" r="r" b="b"/>
              <a:pathLst>
                <a:path w="320" h="214" extrusionOk="0">
                  <a:moveTo>
                    <a:pt x="271" y="1"/>
                  </a:moveTo>
                  <a:cubicBezTo>
                    <a:pt x="264" y="1"/>
                    <a:pt x="256" y="3"/>
                    <a:pt x="249" y="6"/>
                  </a:cubicBezTo>
                  <a:lnTo>
                    <a:pt x="27" y="135"/>
                  </a:lnTo>
                  <a:cubicBezTo>
                    <a:pt x="7" y="146"/>
                    <a:pt x="0" y="172"/>
                    <a:pt x="12" y="192"/>
                  </a:cubicBezTo>
                  <a:cubicBezTo>
                    <a:pt x="20" y="207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19" y="43"/>
                    <a:pt x="308" y="22"/>
                  </a:cubicBezTo>
                  <a:cubicBezTo>
                    <a:pt x="300" y="8"/>
                    <a:pt x="285" y="1"/>
                    <a:pt x="2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0" name="Google Shape;2632;p56">
              <a:extLst>
                <a:ext uri="{FF2B5EF4-FFF2-40B4-BE49-F238E27FC236}">
                  <a16:creationId xmlns:a16="http://schemas.microsoft.com/office/drawing/2014/main" id="{708AD353-91AC-B2FF-0C7E-4A757404DFBA}"/>
                </a:ext>
              </a:extLst>
            </p:cNvPr>
            <p:cNvSpPr/>
            <p:nvPr/>
          </p:nvSpPr>
          <p:spPr>
            <a:xfrm>
              <a:off x="-2601403" y="3665741"/>
              <a:ext cx="529735" cy="307665"/>
            </a:xfrm>
            <a:custGeom>
              <a:avLst/>
              <a:gdLst/>
              <a:ahLst/>
              <a:cxnLst/>
              <a:rect l="l" t="t" r="r" b="b"/>
              <a:pathLst>
                <a:path w="8652" h="5025" extrusionOk="0">
                  <a:moveTo>
                    <a:pt x="8603" y="1"/>
                  </a:moveTo>
                  <a:cubicBezTo>
                    <a:pt x="8595" y="1"/>
                    <a:pt x="8588" y="3"/>
                    <a:pt x="8581" y="7"/>
                  </a:cubicBezTo>
                  <a:lnTo>
                    <a:pt x="8139" y="262"/>
                  </a:lnTo>
                  <a:cubicBezTo>
                    <a:pt x="8119" y="274"/>
                    <a:pt x="8112" y="300"/>
                    <a:pt x="8123" y="320"/>
                  </a:cubicBezTo>
                  <a:cubicBezTo>
                    <a:pt x="8131" y="335"/>
                    <a:pt x="8146" y="341"/>
                    <a:pt x="8160" y="341"/>
                  </a:cubicBezTo>
                  <a:cubicBezTo>
                    <a:pt x="8168" y="341"/>
                    <a:pt x="8175" y="340"/>
                    <a:pt x="8182" y="336"/>
                  </a:cubicBezTo>
                  <a:lnTo>
                    <a:pt x="8624" y="80"/>
                  </a:lnTo>
                  <a:cubicBezTo>
                    <a:pt x="8644" y="69"/>
                    <a:pt x="8651" y="43"/>
                    <a:pt x="8640" y="23"/>
                  </a:cubicBezTo>
                  <a:cubicBezTo>
                    <a:pt x="8632" y="8"/>
                    <a:pt x="8617" y="1"/>
                    <a:pt x="8603" y="1"/>
                  </a:cubicBezTo>
                  <a:close/>
                  <a:moveTo>
                    <a:pt x="7866" y="426"/>
                  </a:moveTo>
                  <a:cubicBezTo>
                    <a:pt x="7858" y="426"/>
                    <a:pt x="7851" y="428"/>
                    <a:pt x="7844" y="433"/>
                  </a:cubicBezTo>
                  <a:lnTo>
                    <a:pt x="7401" y="687"/>
                  </a:lnTo>
                  <a:cubicBezTo>
                    <a:pt x="7381" y="699"/>
                    <a:pt x="7374" y="725"/>
                    <a:pt x="7387" y="746"/>
                  </a:cubicBezTo>
                  <a:cubicBezTo>
                    <a:pt x="7395" y="759"/>
                    <a:pt x="7408" y="767"/>
                    <a:pt x="7423" y="767"/>
                  </a:cubicBezTo>
                  <a:cubicBezTo>
                    <a:pt x="7431" y="767"/>
                    <a:pt x="7437" y="766"/>
                    <a:pt x="7444" y="761"/>
                  </a:cubicBezTo>
                  <a:lnTo>
                    <a:pt x="7887" y="506"/>
                  </a:lnTo>
                  <a:cubicBezTo>
                    <a:pt x="7907" y="494"/>
                    <a:pt x="7915" y="469"/>
                    <a:pt x="7902" y="447"/>
                  </a:cubicBezTo>
                  <a:cubicBezTo>
                    <a:pt x="7894" y="434"/>
                    <a:pt x="7880" y="426"/>
                    <a:pt x="7866" y="426"/>
                  </a:cubicBezTo>
                  <a:close/>
                  <a:moveTo>
                    <a:pt x="7129" y="852"/>
                  </a:moveTo>
                  <a:cubicBezTo>
                    <a:pt x="7121" y="852"/>
                    <a:pt x="7114" y="854"/>
                    <a:pt x="7107" y="858"/>
                  </a:cubicBezTo>
                  <a:lnTo>
                    <a:pt x="6665" y="1113"/>
                  </a:lnTo>
                  <a:cubicBezTo>
                    <a:pt x="6645" y="1125"/>
                    <a:pt x="6637" y="1151"/>
                    <a:pt x="6649" y="1171"/>
                  </a:cubicBezTo>
                  <a:cubicBezTo>
                    <a:pt x="6657" y="1185"/>
                    <a:pt x="6672" y="1193"/>
                    <a:pt x="6686" y="1193"/>
                  </a:cubicBezTo>
                  <a:cubicBezTo>
                    <a:pt x="6693" y="1193"/>
                    <a:pt x="6701" y="1191"/>
                    <a:pt x="6708" y="1187"/>
                  </a:cubicBezTo>
                  <a:lnTo>
                    <a:pt x="7150" y="931"/>
                  </a:lnTo>
                  <a:cubicBezTo>
                    <a:pt x="7170" y="920"/>
                    <a:pt x="7177" y="894"/>
                    <a:pt x="7165" y="873"/>
                  </a:cubicBezTo>
                  <a:cubicBezTo>
                    <a:pt x="7157" y="859"/>
                    <a:pt x="7143" y="852"/>
                    <a:pt x="7129" y="852"/>
                  </a:cubicBezTo>
                  <a:close/>
                  <a:moveTo>
                    <a:pt x="6391" y="1278"/>
                  </a:moveTo>
                  <a:cubicBezTo>
                    <a:pt x="6384" y="1278"/>
                    <a:pt x="6376" y="1280"/>
                    <a:pt x="6370" y="1284"/>
                  </a:cubicBezTo>
                  <a:lnTo>
                    <a:pt x="5927" y="1539"/>
                  </a:lnTo>
                  <a:cubicBezTo>
                    <a:pt x="5907" y="1551"/>
                    <a:pt x="5900" y="1577"/>
                    <a:pt x="5912" y="1597"/>
                  </a:cubicBezTo>
                  <a:cubicBezTo>
                    <a:pt x="5919" y="1610"/>
                    <a:pt x="5934" y="1618"/>
                    <a:pt x="5949" y="1618"/>
                  </a:cubicBezTo>
                  <a:cubicBezTo>
                    <a:pt x="5955" y="1618"/>
                    <a:pt x="5963" y="1617"/>
                    <a:pt x="5970" y="1613"/>
                  </a:cubicBezTo>
                  <a:lnTo>
                    <a:pt x="6413" y="1357"/>
                  </a:lnTo>
                  <a:cubicBezTo>
                    <a:pt x="6433" y="1346"/>
                    <a:pt x="6440" y="1320"/>
                    <a:pt x="6428" y="1300"/>
                  </a:cubicBezTo>
                  <a:cubicBezTo>
                    <a:pt x="6420" y="1285"/>
                    <a:pt x="6406" y="1278"/>
                    <a:pt x="6391" y="1278"/>
                  </a:cubicBezTo>
                  <a:close/>
                  <a:moveTo>
                    <a:pt x="5654" y="1703"/>
                  </a:moveTo>
                  <a:cubicBezTo>
                    <a:pt x="5647" y="1703"/>
                    <a:pt x="5639" y="1705"/>
                    <a:pt x="5632" y="1709"/>
                  </a:cubicBezTo>
                  <a:lnTo>
                    <a:pt x="5190" y="1964"/>
                  </a:lnTo>
                  <a:cubicBezTo>
                    <a:pt x="5169" y="1976"/>
                    <a:pt x="5163" y="2002"/>
                    <a:pt x="5174" y="2023"/>
                  </a:cubicBezTo>
                  <a:cubicBezTo>
                    <a:pt x="5182" y="2037"/>
                    <a:pt x="5196" y="2044"/>
                    <a:pt x="5211" y="2044"/>
                  </a:cubicBezTo>
                  <a:cubicBezTo>
                    <a:pt x="5219" y="2044"/>
                    <a:pt x="5226" y="2043"/>
                    <a:pt x="5233" y="2038"/>
                  </a:cubicBezTo>
                  <a:lnTo>
                    <a:pt x="5675" y="1783"/>
                  </a:lnTo>
                  <a:cubicBezTo>
                    <a:pt x="5695" y="1771"/>
                    <a:pt x="5702" y="1746"/>
                    <a:pt x="5691" y="1725"/>
                  </a:cubicBezTo>
                  <a:cubicBezTo>
                    <a:pt x="5683" y="1711"/>
                    <a:pt x="5668" y="1703"/>
                    <a:pt x="5654" y="1703"/>
                  </a:cubicBezTo>
                  <a:close/>
                  <a:moveTo>
                    <a:pt x="4916" y="2129"/>
                  </a:moveTo>
                  <a:cubicBezTo>
                    <a:pt x="4909" y="2129"/>
                    <a:pt x="4901" y="2131"/>
                    <a:pt x="4895" y="2135"/>
                  </a:cubicBezTo>
                  <a:lnTo>
                    <a:pt x="4452" y="2390"/>
                  </a:lnTo>
                  <a:cubicBezTo>
                    <a:pt x="4432" y="2402"/>
                    <a:pt x="4425" y="2428"/>
                    <a:pt x="4436" y="2448"/>
                  </a:cubicBezTo>
                  <a:cubicBezTo>
                    <a:pt x="4445" y="2463"/>
                    <a:pt x="4459" y="2470"/>
                    <a:pt x="4474" y="2470"/>
                  </a:cubicBezTo>
                  <a:cubicBezTo>
                    <a:pt x="4481" y="2470"/>
                    <a:pt x="4488" y="2468"/>
                    <a:pt x="4495" y="2464"/>
                  </a:cubicBezTo>
                  <a:lnTo>
                    <a:pt x="4938" y="2209"/>
                  </a:lnTo>
                  <a:cubicBezTo>
                    <a:pt x="4958" y="2197"/>
                    <a:pt x="4965" y="2171"/>
                    <a:pt x="4953" y="2151"/>
                  </a:cubicBezTo>
                  <a:cubicBezTo>
                    <a:pt x="4945" y="2137"/>
                    <a:pt x="4930" y="2129"/>
                    <a:pt x="4916" y="2129"/>
                  </a:cubicBezTo>
                  <a:close/>
                  <a:moveTo>
                    <a:pt x="4179" y="2555"/>
                  </a:moveTo>
                  <a:cubicBezTo>
                    <a:pt x="4172" y="2555"/>
                    <a:pt x="4165" y="2557"/>
                    <a:pt x="4158" y="2561"/>
                  </a:cubicBezTo>
                  <a:lnTo>
                    <a:pt x="3716" y="2816"/>
                  </a:lnTo>
                  <a:cubicBezTo>
                    <a:pt x="3695" y="2828"/>
                    <a:pt x="3688" y="2854"/>
                    <a:pt x="3700" y="2874"/>
                  </a:cubicBezTo>
                  <a:cubicBezTo>
                    <a:pt x="3708" y="2888"/>
                    <a:pt x="3722" y="2895"/>
                    <a:pt x="3737" y="2895"/>
                  </a:cubicBezTo>
                  <a:cubicBezTo>
                    <a:pt x="3744" y="2895"/>
                    <a:pt x="3752" y="2894"/>
                    <a:pt x="3759" y="2890"/>
                  </a:cubicBezTo>
                  <a:lnTo>
                    <a:pt x="4201" y="2635"/>
                  </a:lnTo>
                  <a:cubicBezTo>
                    <a:pt x="4221" y="2623"/>
                    <a:pt x="4228" y="2597"/>
                    <a:pt x="4216" y="2577"/>
                  </a:cubicBezTo>
                  <a:cubicBezTo>
                    <a:pt x="4208" y="2562"/>
                    <a:pt x="4194" y="2555"/>
                    <a:pt x="4179" y="2555"/>
                  </a:cubicBezTo>
                  <a:close/>
                  <a:moveTo>
                    <a:pt x="3442" y="2981"/>
                  </a:moveTo>
                  <a:cubicBezTo>
                    <a:pt x="3435" y="2981"/>
                    <a:pt x="3427" y="2983"/>
                    <a:pt x="3421" y="2986"/>
                  </a:cubicBezTo>
                  <a:lnTo>
                    <a:pt x="2978" y="3242"/>
                  </a:lnTo>
                  <a:cubicBezTo>
                    <a:pt x="2958" y="3253"/>
                    <a:pt x="2950" y="3279"/>
                    <a:pt x="2962" y="3301"/>
                  </a:cubicBezTo>
                  <a:cubicBezTo>
                    <a:pt x="2970" y="3314"/>
                    <a:pt x="2985" y="3322"/>
                    <a:pt x="3000" y="3322"/>
                  </a:cubicBezTo>
                  <a:cubicBezTo>
                    <a:pt x="3006" y="3322"/>
                    <a:pt x="3014" y="3320"/>
                    <a:pt x="3021" y="3315"/>
                  </a:cubicBezTo>
                  <a:lnTo>
                    <a:pt x="3463" y="3061"/>
                  </a:lnTo>
                  <a:cubicBezTo>
                    <a:pt x="3484" y="3048"/>
                    <a:pt x="3491" y="3022"/>
                    <a:pt x="3479" y="3002"/>
                  </a:cubicBezTo>
                  <a:cubicBezTo>
                    <a:pt x="3471" y="2988"/>
                    <a:pt x="3456" y="2981"/>
                    <a:pt x="3442" y="2981"/>
                  </a:cubicBezTo>
                  <a:close/>
                  <a:moveTo>
                    <a:pt x="2704" y="3406"/>
                  </a:moveTo>
                  <a:cubicBezTo>
                    <a:pt x="2697" y="3406"/>
                    <a:pt x="2690" y="3408"/>
                    <a:pt x="2683" y="3412"/>
                  </a:cubicBezTo>
                  <a:lnTo>
                    <a:pt x="2241" y="3668"/>
                  </a:lnTo>
                  <a:cubicBezTo>
                    <a:pt x="2220" y="3679"/>
                    <a:pt x="2214" y="3705"/>
                    <a:pt x="2225" y="3726"/>
                  </a:cubicBezTo>
                  <a:cubicBezTo>
                    <a:pt x="2233" y="3740"/>
                    <a:pt x="2247" y="3748"/>
                    <a:pt x="2262" y="3748"/>
                  </a:cubicBezTo>
                  <a:cubicBezTo>
                    <a:pt x="2270" y="3748"/>
                    <a:pt x="2277" y="3745"/>
                    <a:pt x="2283" y="3741"/>
                  </a:cubicBezTo>
                  <a:lnTo>
                    <a:pt x="2726" y="3486"/>
                  </a:lnTo>
                  <a:cubicBezTo>
                    <a:pt x="2746" y="3474"/>
                    <a:pt x="2753" y="3448"/>
                    <a:pt x="2742" y="3428"/>
                  </a:cubicBezTo>
                  <a:cubicBezTo>
                    <a:pt x="2733" y="3414"/>
                    <a:pt x="2719" y="3406"/>
                    <a:pt x="2704" y="3406"/>
                  </a:cubicBezTo>
                  <a:close/>
                  <a:moveTo>
                    <a:pt x="1967" y="3832"/>
                  </a:moveTo>
                  <a:cubicBezTo>
                    <a:pt x="1960" y="3832"/>
                    <a:pt x="1952" y="3834"/>
                    <a:pt x="1946" y="3838"/>
                  </a:cubicBezTo>
                  <a:lnTo>
                    <a:pt x="1503" y="4093"/>
                  </a:lnTo>
                  <a:cubicBezTo>
                    <a:pt x="1483" y="4105"/>
                    <a:pt x="1476" y="4130"/>
                    <a:pt x="1488" y="4152"/>
                  </a:cubicBezTo>
                  <a:cubicBezTo>
                    <a:pt x="1496" y="4165"/>
                    <a:pt x="1510" y="4173"/>
                    <a:pt x="1524" y="4173"/>
                  </a:cubicBezTo>
                  <a:cubicBezTo>
                    <a:pt x="1532" y="4173"/>
                    <a:pt x="1539" y="4171"/>
                    <a:pt x="1546" y="4168"/>
                  </a:cubicBezTo>
                  <a:lnTo>
                    <a:pt x="1988" y="3912"/>
                  </a:lnTo>
                  <a:cubicBezTo>
                    <a:pt x="2009" y="3900"/>
                    <a:pt x="2017" y="3874"/>
                    <a:pt x="2004" y="3853"/>
                  </a:cubicBezTo>
                  <a:cubicBezTo>
                    <a:pt x="1997" y="3840"/>
                    <a:pt x="1982" y="3832"/>
                    <a:pt x="1967" y="3832"/>
                  </a:cubicBezTo>
                  <a:close/>
                  <a:moveTo>
                    <a:pt x="1229" y="4258"/>
                  </a:moveTo>
                  <a:cubicBezTo>
                    <a:pt x="1222" y="4258"/>
                    <a:pt x="1215" y="4260"/>
                    <a:pt x="1208" y="4263"/>
                  </a:cubicBezTo>
                  <a:lnTo>
                    <a:pt x="767" y="4519"/>
                  </a:lnTo>
                  <a:cubicBezTo>
                    <a:pt x="746" y="4530"/>
                    <a:pt x="738" y="4556"/>
                    <a:pt x="751" y="4578"/>
                  </a:cubicBezTo>
                  <a:cubicBezTo>
                    <a:pt x="759" y="4591"/>
                    <a:pt x="773" y="4599"/>
                    <a:pt x="788" y="4599"/>
                  </a:cubicBezTo>
                  <a:cubicBezTo>
                    <a:pt x="795" y="4599"/>
                    <a:pt x="803" y="4597"/>
                    <a:pt x="809" y="4593"/>
                  </a:cubicBezTo>
                  <a:lnTo>
                    <a:pt x="1251" y="4338"/>
                  </a:lnTo>
                  <a:cubicBezTo>
                    <a:pt x="1271" y="4325"/>
                    <a:pt x="1279" y="4299"/>
                    <a:pt x="1267" y="4279"/>
                  </a:cubicBezTo>
                  <a:cubicBezTo>
                    <a:pt x="1259" y="4265"/>
                    <a:pt x="1244" y="4258"/>
                    <a:pt x="1229" y="4258"/>
                  </a:cubicBezTo>
                  <a:close/>
                  <a:moveTo>
                    <a:pt x="492" y="4684"/>
                  </a:moveTo>
                  <a:cubicBezTo>
                    <a:pt x="485" y="4684"/>
                    <a:pt x="478" y="4685"/>
                    <a:pt x="472" y="4689"/>
                  </a:cubicBezTo>
                  <a:lnTo>
                    <a:pt x="29" y="4945"/>
                  </a:lnTo>
                  <a:cubicBezTo>
                    <a:pt x="9" y="4956"/>
                    <a:pt x="1" y="4983"/>
                    <a:pt x="13" y="5003"/>
                  </a:cubicBezTo>
                  <a:cubicBezTo>
                    <a:pt x="21" y="5017"/>
                    <a:pt x="36" y="5025"/>
                    <a:pt x="50" y="5025"/>
                  </a:cubicBezTo>
                  <a:cubicBezTo>
                    <a:pt x="57" y="5025"/>
                    <a:pt x="65" y="5022"/>
                    <a:pt x="72" y="5019"/>
                  </a:cubicBezTo>
                  <a:lnTo>
                    <a:pt x="514" y="4763"/>
                  </a:lnTo>
                  <a:cubicBezTo>
                    <a:pt x="535" y="4751"/>
                    <a:pt x="541" y="4725"/>
                    <a:pt x="529" y="4705"/>
                  </a:cubicBezTo>
                  <a:cubicBezTo>
                    <a:pt x="521" y="4691"/>
                    <a:pt x="507" y="4684"/>
                    <a:pt x="492" y="46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1" name="Google Shape;2633;p56">
              <a:extLst>
                <a:ext uri="{FF2B5EF4-FFF2-40B4-BE49-F238E27FC236}">
                  <a16:creationId xmlns:a16="http://schemas.microsoft.com/office/drawing/2014/main" id="{0B7D75BD-5D2B-6C07-FA31-846A574481E6}"/>
                </a:ext>
              </a:extLst>
            </p:cNvPr>
            <p:cNvSpPr/>
            <p:nvPr/>
          </p:nvSpPr>
          <p:spPr>
            <a:xfrm>
              <a:off x="-2632933" y="3978532"/>
              <a:ext cx="19531" cy="13103"/>
            </a:xfrm>
            <a:custGeom>
              <a:avLst/>
              <a:gdLst/>
              <a:ahLst/>
              <a:cxnLst/>
              <a:rect l="l" t="t" r="r" b="b"/>
              <a:pathLst>
                <a:path w="319" h="214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1" y="193"/>
                  </a:cubicBezTo>
                  <a:cubicBezTo>
                    <a:pt x="19" y="206"/>
                    <a:pt x="34" y="214"/>
                    <a:pt x="49" y="214"/>
                  </a:cubicBezTo>
                  <a:cubicBezTo>
                    <a:pt x="55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8" y="21"/>
                  </a:cubicBezTo>
                  <a:cubicBezTo>
                    <a:pt x="299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2" name="Google Shape;2634;p56">
              <a:extLst>
                <a:ext uri="{FF2B5EF4-FFF2-40B4-BE49-F238E27FC236}">
                  <a16:creationId xmlns:a16="http://schemas.microsoft.com/office/drawing/2014/main" id="{9AE3D981-E9D1-9AE5-6F55-0B8D2B305200}"/>
                </a:ext>
              </a:extLst>
            </p:cNvPr>
            <p:cNvSpPr/>
            <p:nvPr/>
          </p:nvSpPr>
          <p:spPr>
            <a:xfrm>
              <a:off x="-2589954" y="4161285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1" y="0"/>
                  </a:moveTo>
                  <a:cubicBezTo>
                    <a:pt x="264" y="0"/>
                    <a:pt x="256" y="2"/>
                    <a:pt x="250" y="6"/>
                  </a:cubicBezTo>
                  <a:lnTo>
                    <a:pt x="28" y="134"/>
                  </a:lnTo>
                  <a:cubicBezTo>
                    <a:pt x="8" y="147"/>
                    <a:pt x="1" y="173"/>
                    <a:pt x="12" y="193"/>
                  </a:cubicBezTo>
                  <a:cubicBezTo>
                    <a:pt x="20" y="206"/>
                    <a:pt x="35" y="214"/>
                    <a:pt x="49" y="214"/>
                  </a:cubicBezTo>
                  <a:cubicBezTo>
                    <a:pt x="57" y="214"/>
                    <a:pt x="64" y="213"/>
                    <a:pt x="71" y="209"/>
                  </a:cubicBezTo>
                  <a:lnTo>
                    <a:pt x="292" y="80"/>
                  </a:lnTo>
                  <a:cubicBezTo>
                    <a:pt x="313" y="69"/>
                    <a:pt x="321" y="43"/>
                    <a:pt x="308" y="22"/>
                  </a:cubicBezTo>
                  <a:cubicBezTo>
                    <a:pt x="301" y="8"/>
                    <a:pt x="286" y="0"/>
                    <a:pt x="27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3" name="Google Shape;2635;p56">
              <a:extLst>
                <a:ext uri="{FF2B5EF4-FFF2-40B4-BE49-F238E27FC236}">
                  <a16:creationId xmlns:a16="http://schemas.microsoft.com/office/drawing/2014/main" id="{609CFF11-E6AD-9898-8C79-DF8DC44D1A8E}"/>
                </a:ext>
              </a:extLst>
            </p:cNvPr>
            <p:cNvSpPr/>
            <p:nvPr/>
          </p:nvSpPr>
          <p:spPr>
            <a:xfrm>
              <a:off x="-2983932" y="4179223"/>
              <a:ext cx="382484" cy="222682"/>
            </a:xfrm>
            <a:custGeom>
              <a:avLst/>
              <a:gdLst/>
              <a:ahLst/>
              <a:cxnLst/>
              <a:rect l="l" t="t" r="r" b="b"/>
              <a:pathLst>
                <a:path w="6247" h="3637" extrusionOk="0">
                  <a:moveTo>
                    <a:pt x="6198" y="1"/>
                  </a:moveTo>
                  <a:cubicBezTo>
                    <a:pt x="6191" y="1"/>
                    <a:pt x="6183" y="3"/>
                    <a:pt x="6177" y="7"/>
                  </a:cubicBezTo>
                  <a:lnTo>
                    <a:pt x="5748" y="254"/>
                  </a:lnTo>
                  <a:cubicBezTo>
                    <a:pt x="5728" y="266"/>
                    <a:pt x="5721" y="292"/>
                    <a:pt x="5732" y="313"/>
                  </a:cubicBezTo>
                  <a:cubicBezTo>
                    <a:pt x="5740" y="327"/>
                    <a:pt x="5755" y="334"/>
                    <a:pt x="5769" y="334"/>
                  </a:cubicBezTo>
                  <a:cubicBezTo>
                    <a:pt x="5777" y="334"/>
                    <a:pt x="5784" y="332"/>
                    <a:pt x="5791" y="329"/>
                  </a:cubicBezTo>
                  <a:lnTo>
                    <a:pt x="6220" y="81"/>
                  </a:lnTo>
                  <a:cubicBezTo>
                    <a:pt x="6240" y="69"/>
                    <a:pt x="6247" y="43"/>
                    <a:pt x="6235" y="23"/>
                  </a:cubicBezTo>
                  <a:cubicBezTo>
                    <a:pt x="6228" y="9"/>
                    <a:pt x="6213" y="1"/>
                    <a:pt x="6198" y="1"/>
                  </a:cubicBezTo>
                  <a:close/>
                  <a:moveTo>
                    <a:pt x="5483" y="413"/>
                  </a:moveTo>
                  <a:cubicBezTo>
                    <a:pt x="5476" y="413"/>
                    <a:pt x="5468" y="415"/>
                    <a:pt x="5462" y="419"/>
                  </a:cubicBezTo>
                  <a:lnTo>
                    <a:pt x="5033" y="667"/>
                  </a:lnTo>
                  <a:cubicBezTo>
                    <a:pt x="5012" y="679"/>
                    <a:pt x="5006" y="705"/>
                    <a:pt x="5018" y="725"/>
                  </a:cubicBezTo>
                  <a:cubicBezTo>
                    <a:pt x="5026" y="739"/>
                    <a:pt x="5040" y="747"/>
                    <a:pt x="5054" y="747"/>
                  </a:cubicBezTo>
                  <a:cubicBezTo>
                    <a:pt x="5062" y="747"/>
                    <a:pt x="5069" y="745"/>
                    <a:pt x="5076" y="741"/>
                  </a:cubicBezTo>
                  <a:lnTo>
                    <a:pt x="5505" y="493"/>
                  </a:lnTo>
                  <a:cubicBezTo>
                    <a:pt x="5525" y="482"/>
                    <a:pt x="5533" y="456"/>
                    <a:pt x="5520" y="435"/>
                  </a:cubicBezTo>
                  <a:cubicBezTo>
                    <a:pt x="5513" y="421"/>
                    <a:pt x="5498" y="413"/>
                    <a:pt x="5483" y="413"/>
                  </a:cubicBezTo>
                  <a:close/>
                  <a:moveTo>
                    <a:pt x="4768" y="827"/>
                  </a:moveTo>
                  <a:cubicBezTo>
                    <a:pt x="4761" y="827"/>
                    <a:pt x="4753" y="828"/>
                    <a:pt x="4747" y="832"/>
                  </a:cubicBezTo>
                  <a:lnTo>
                    <a:pt x="4318" y="1080"/>
                  </a:lnTo>
                  <a:cubicBezTo>
                    <a:pt x="4297" y="1092"/>
                    <a:pt x="4291" y="1118"/>
                    <a:pt x="4303" y="1138"/>
                  </a:cubicBezTo>
                  <a:cubicBezTo>
                    <a:pt x="4311" y="1152"/>
                    <a:pt x="4324" y="1160"/>
                    <a:pt x="4339" y="1160"/>
                  </a:cubicBezTo>
                  <a:cubicBezTo>
                    <a:pt x="4347" y="1160"/>
                    <a:pt x="4354" y="1158"/>
                    <a:pt x="4360" y="1154"/>
                  </a:cubicBezTo>
                  <a:lnTo>
                    <a:pt x="4790" y="906"/>
                  </a:lnTo>
                  <a:cubicBezTo>
                    <a:pt x="4810" y="894"/>
                    <a:pt x="4818" y="868"/>
                    <a:pt x="4805" y="848"/>
                  </a:cubicBezTo>
                  <a:cubicBezTo>
                    <a:pt x="4798" y="834"/>
                    <a:pt x="4783" y="827"/>
                    <a:pt x="4768" y="827"/>
                  </a:cubicBezTo>
                  <a:close/>
                  <a:moveTo>
                    <a:pt x="4053" y="1239"/>
                  </a:moveTo>
                  <a:cubicBezTo>
                    <a:pt x="4046" y="1239"/>
                    <a:pt x="4039" y="1241"/>
                    <a:pt x="4033" y="1244"/>
                  </a:cubicBezTo>
                  <a:lnTo>
                    <a:pt x="3604" y="1493"/>
                  </a:lnTo>
                  <a:cubicBezTo>
                    <a:pt x="3582" y="1504"/>
                    <a:pt x="3576" y="1530"/>
                    <a:pt x="3588" y="1551"/>
                  </a:cubicBezTo>
                  <a:cubicBezTo>
                    <a:pt x="3596" y="1565"/>
                    <a:pt x="3611" y="1572"/>
                    <a:pt x="3625" y="1572"/>
                  </a:cubicBezTo>
                  <a:cubicBezTo>
                    <a:pt x="3632" y="1572"/>
                    <a:pt x="3639" y="1571"/>
                    <a:pt x="3645" y="1566"/>
                  </a:cubicBezTo>
                  <a:lnTo>
                    <a:pt x="4074" y="1319"/>
                  </a:lnTo>
                  <a:cubicBezTo>
                    <a:pt x="4096" y="1307"/>
                    <a:pt x="4103" y="1281"/>
                    <a:pt x="4090" y="1260"/>
                  </a:cubicBezTo>
                  <a:cubicBezTo>
                    <a:pt x="4083" y="1246"/>
                    <a:pt x="4068" y="1239"/>
                    <a:pt x="4053" y="1239"/>
                  </a:cubicBezTo>
                  <a:close/>
                  <a:moveTo>
                    <a:pt x="3339" y="1652"/>
                  </a:moveTo>
                  <a:cubicBezTo>
                    <a:pt x="3332" y="1652"/>
                    <a:pt x="3324" y="1654"/>
                    <a:pt x="3318" y="1658"/>
                  </a:cubicBezTo>
                  <a:lnTo>
                    <a:pt x="2889" y="1905"/>
                  </a:lnTo>
                  <a:cubicBezTo>
                    <a:pt x="2867" y="1918"/>
                    <a:pt x="2861" y="1944"/>
                    <a:pt x="2873" y="1964"/>
                  </a:cubicBezTo>
                  <a:cubicBezTo>
                    <a:pt x="2881" y="1977"/>
                    <a:pt x="2895" y="1985"/>
                    <a:pt x="2910" y="1985"/>
                  </a:cubicBezTo>
                  <a:cubicBezTo>
                    <a:pt x="2917" y="1985"/>
                    <a:pt x="2925" y="1983"/>
                    <a:pt x="2930" y="1980"/>
                  </a:cubicBezTo>
                  <a:lnTo>
                    <a:pt x="3359" y="1732"/>
                  </a:lnTo>
                  <a:cubicBezTo>
                    <a:pt x="3381" y="1721"/>
                    <a:pt x="3388" y="1694"/>
                    <a:pt x="3375" y="1673"/>
                  </a:cubicBezTo>
                  <a:cubicBezTo>
                    <a:pt x="3368" y="1660"/>
                    <a:pt x="3353" y="1652"/>
                    <a:pt x="3339" y="1652"/>
                  </a:cubicBezTo>
                  <a:close/>
                  <a:moveTo>
                    <a:pt x="2624" y="2065"/>
                  </a:moveTo>
                  <a:cubicBezTo>
                    <a:pt x="2617" y="2065"/>
                    <a:pt x="2609" y="2067"/>
                    <a:pt x="2603" y="2071"/>
                  </a:cubicBezTo>
                  <a:lnTo>
                    <a:pt x="2174" y="2319"/>
                  </a:lnTo>
                  <a:cubicBezTo>
                    <a:pt x="2152" y="2330"/>
                    <a:pt x="2146" y="2357"/>
                    <a:pt x="2158" y="2377"/>
                  </a:cubicBezTo>
                  <a:cubicBezTo>
                    <a:pt x="2166" y="2391"/>
                    <a:pt x="2179" y="2398"/>
                    <a:pt x="2195" y="2398"/>
                  </a:cubicBezTo>
                  <a:cubicBezTo>
                    <a:pt x="2202" y="2398"/>
                    <a:pt x="2210" y="2396"/>
                    <a:pt x="2215" y="2393"/>
                  </a:cubicBezTo>
                  <a:lnTo>
                    <a:pt x="2644" y="2145"/>
                  </a:lnTo>
                  <a:cubicBezTo>
                    <a:pt x="2666" y="2133"/>
                    <a:pt x="2673" y="2107"/>
                    <a:pt x="2660" y="2087"/>
                  </a:cubicBezTo>
                  <a:cubicBezTo>
                    <a:pt x="2653" y="2073"/>
                    <a:pt x="2638" y="2065"/>
                    <a:pt x="2624" y="2065"/>
                  </a:cubicBezTo>
                  <a:close/>
                  <a:moveTo>
                    <a:pt x="1910" y="2478"/>
                  </a:moveTo>
                  <a:cubicBezTo>
                    <a:pt x="1902" y="2478"/>
                    <a:pt x="1895" y="2480"/>
                    <a:pt x="1888" y="2484"/>
                  </a:cubicBezTo>
                  <a:lnTo>
                    <a:pt x="1459" y="2731"/>
                  </a:lnTo>
                  <a:cubicBezTo>
                    <a:pt x="1438" y="2743"/>
                    <a:pt x="1430" y="2769"/>
                    <a:pt x="1443" y="2789"/>
                  </a:cubicBezTo>
                  <a:cubicBezTo>
                    <a:pt x="1451" y="2803"/>
                    <a:pt x="1465" y="2811"/>
                    <a:pt x="1480" y="2811"/>
                  </a:cubicBezTo>
                  <a:cubicBezTo>
                    <a:pt x="1487" y="2811"/>
                    <a:pt x="1495" y="2810"/>
                    <a:pt x="1501" y="2805"/>
                  </a:cubicBezTo>
                  <a:lnTo>
                    <a:pt x="1930" y="2557"/>
                  </a:lnTo>
                  <a:cubicBezTo>
                    <a:pt x="1951" y="2546"/>
                    <a:pt x="1957" y="2520"/>
                    <a:pt x="1945" y="2499"/>
                  </a:cubicBezTo>
                  <a:cubicBezTo>
                    <a:pt x="1938" y="2485"/>
                    <a:pt x="1924" y="2478"/>
                    <a:pt x="1910" y="2478"/>
                  </a:cubicBezTo>
                  <a:close/>
                  <a:moveTo>
                    <a:pt x="1194" y="2891"/>
                  </a:moveTo>
                  <a:cubicBezTo>
                    <a:pt x="1186" y="2891"/>
                    <a:pt x="1179" y="2893"/>
                    <a:pt x="1173" y="2896"/>
                  </a:cubicBezTo>
                  <a:lnTo>
                    <a:pt x="744" y="3144"/>
                  </a:lnTo>
                  <a:cubicBezTo>
                    <a:pt x="723" y="3156"/>
                    <a:pt x="715" y="3182"/>
                    <a:pt x="728" y="3202"/>
                  </a:cubicBezTo>
                  <a:cubicBezTo>
                    <a:pt x="736" y="3216"/>
                    <a:pt x="750" y="3224"/>
                    <a:pt x="765" y="3224"/>
                  </a:cubicBezTo>
                  <a:cubicBezTo>
                    <a:pt x="772" y="3224"/>
                    <a:pt x="780" y="3222"/>
                    <a:pt x="786" y="3218"/>
                  </a:cubicBezTo>
                  <a:lnTo>
                    <a:pt x="1214" y="2971"/>
                  </a:lnTo>
                  <a:cubicBezTo>
                    <a:pt x="1236" y="2958"/>
                    <a:pt x="1242" y="2932"/>
                    <a:pt x="1230" y="2912"/>
                  </a:cubicBezTo>
                  <a:cubicBezTo>
                    <a:pt x="1222" y="2898"/>
                    <a:pt x="1208" y="2891"/>
                    <a:pt x="1194" y="2891"/>
                  </a:cubicBezTo>
                  <a:close/>
                  <a:moveTo>
                    <a:pt x="479" y="3303"/>
                  </a:moveTo>
                  <a:cubicBezTo>
                    <a:pt x="472" y="3303"/>
                    <a:pt x="464" y="3305"/>
                    <a:pt x="458" y="3309"/>
                  </a:cubicBezTo>
                  <a:lnTo>
                    <a:pt x="29" y="3557"/>
                  </a:lnTo>
                  <a:cubicBezTo>
                    <a:pt x="8" y="3568"/>
                    <a:pt x="0" y="3594"/>
                    <a:pt x="13" y="3615"/>
                  </a:cubicBezTo>
                  <a:cubicBezTo>
                    <a:pt x="21" y="3629"/>
                    <a:pt x="35" y="3636"/>
                    <a:pt x="50" y="3636"/>
                  </a:cubicBezTo>
                  <a:cubicBezTo>
                    <a:pt x="57" y="3636"/>
                    <a:pt x="65" y="3635"/>
                    <a:pt x="71" y="3630"/>
                  </a:cubicBezTo>
                  <a:lnTo>
                    <a:pt x="500" y="3383"/>
                  </a:lnTo>
                  <a:cubicBezTo>
                    <a:pt x="521" y="3371"/>
                    <a:pt x="527" y="3346"/>
                    <a:pt x="515" y="3325"/>
                  </a:cubicBezTo>
                  <a:cubicBezTo>
                    <a:pt x="508" y="3311"/>
                    <a:pt x="494" y="3303"/>
                    <a:pt x="479" y="330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4" name="Google Shape;2636;p56">
              <a:extLst>
                <a:ext uri="{FF2B5EF4-FFF2-40B4-BE49-F238E27FC236}">
                  <a16:creationId xmlns:a16="http://schemas.microsoft.com/office/drawing/2014/main" id="{461BB4A6-25B4-EBD4-2020-0972176FAE3A}"/>
                </a:ext>
              </a:extLst>
            </p:cNvPr>
            <p:cNvSpPr/>
            <p:nvPr/>
          </p:nvSpPr>
          <p:spPr>
            <a:xfrm>
              <a:off x="-3015034" y="4406730"/>
              <a:ext cx="19654" cy="13103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271" y="0"/>
                  </a:moveTo>
                  <a:cubicBezTo>
                    <a:pt x="264" y="0"/>
                    <a:pt x="257" y="2"/>
                    <a:pt x="251" y="6"/>
                  </a:cubicBezTo>
                  <a:lnTo>
                    <a:pt x="29" y="134"/>
                  </a:lnTo>
                  <a:cubicBezTo>
                    <a:pt x="8" y="146"/>
                    <a:pt x="1" y="172"/>
                    <a:pt x="13" y="193"/>
                  </a:cubicBezTo>
                  <a:cubicBezTo>
                    <a:pt x="21" y="206"/>
                    <a:pt x="35" y="214"/>
                    <a:pt x="50" y="214"/>
                  </a:cubicBezTo>
                  <a:cubicBezTo>
                    <a:pt x="57" y="214"/>
                    <a:pt x="65" y="212"/>
                    <a:pt x="72" y="208"/>
                  </a:cubicBezTo>
                  <a:lnTo>
                    <a:pt x="293" y="80"/>
                  </a:lnTo>
                  <a:cubicBezTo>
                    <a:pt x="314" y="69"/>
                    <a:pt x="320" y="42"/>
                    <a:pt x="309" y="21"/>
                  </a:cubicBezTo>
                  <a:cubicBezTo>
                    <a:pt x="301" y="8"/>
                    <a:pt x="286" y="0"/>
                    <a:pt x="271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5" name="Google Shape;2637;p56">
              <a:extLst>
                <a:ext uri="{FF2B5EF4-FFF2-40B4-BE49-F238E27FC236}">
                  <a16:creationId xmlns:a16="http://schemas.microsoft.com/office/drawing/2014/main" id="{BAC3C2C8-E013-DD50-18D2-68FE80018AA5}"/>
                </a:ext>
              </a:extLst>
            </p:cNvPr>
            <p:cNvSpPr/>
            <p:nvPr/>
          </p:nvSpPr>
          <p:spPr>
            <a:xfrm>
              <a:off x="-3951154" y="3177298"/>
              <a:ext cx="19654" cy="13286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6" name="Google Shape;2638;p56">
              <a:extLst>
                <a:ext uri="{FF2B5EF4-FFF2-40B4-BE49-F238E27FC236}">
                  <a16:creationId xmlns:a16="http://schemas.microsoft.com/office/drawing/2014/main" id="{0B489DD5-C88C-E524-21A8-5F63131A9B9E}"/>
                </a:ext>
              </a:extLst>
            </p:cNvPr>
            <p:cNvSpPr/>
            <p:nvPr/>
          </p:nvSpPr>
          <p:spPr>
            <a:xfrm>
              <a:off x="-3918705" y="2985117"/>
              <a:ext cx="316665" cy="186558"/>
            </a:xfrm>
            <a:custGeom>
              <a:avLst/>
              <a:gdLst/>
              <a:ahLst/>
              <a:cxnLst/>
              <a:rect l="l" t="t" r="r" b="b"/>
              <a:pathLst>
                <a:path w="5172" h="3047" extrusionOk="0">
                  <a:moveTo>
                    <a:pt x="5122" y="1"/>
                  </a:moveTo>
                  <a:cubicBezTo>
                    <a:pt x="5115" y="1"/>
                    <a:pt x="5108" y="3"/>
                    <a:pt x="5101" y="6"/>
                  </a:cubicBezTo>
                  <a:lnTo>
                    <a:pt x="4640" y="275"/>
                  </a:lnTo>
                  <a:cubicBezTo>
                    <a:pt x="4619" y="288"/>
                    <a:pt x="4613" y="314"/>
                    <a:pt x="4625" y="334"/>
                  </a:cubicBezTo>
                  <a:cubicBezTo>
                    <a:pt x="4633" y="348"/>
                    <a:pt x="4646" y="355"/>
                    <a:pt x="4661" y="355"/>
                  </a:cubicBezTo>
                  <a:cubicBezTo>
                    <a:pt x="4669" y="355"/>
                    <a:pt x="4676" y="353"/>
                    <a:pt x="4682" y="350"/>
                  </a:cubicBezTo>
                  <a:lnTo>
                    <a:pt x="5144" y="81"/>
                  </a:lnTo>
                  <a:cubicBezTo>
                    <a:pt x="5164" y="68"/>
                    <a:pt x="5171" y="42"/>
                    <a:pt x="5160" y="22"/>
                  </a:cubicBezTo>
                  <a:cubicBezTo>
                    <a:pt x="5151" y="8"/>
                    <a:pt x="5137" y="1"/>
                    <a:pt x="5122" y="1"/>
                  </a:cubicBezTo>
                  <a:close/>
                  <a:moveTo>
                    <a:pt x="4354" y="449"/>
                  </a:moveTo>
                  <a:cubicBezTo>
                    <a:pt x="4347" y="449"/>
                    <a:pt x="4339" y="451"/>
                    <a:pt x="4332" y="456"/>
                  </a:cubicBezTo>
                  <a:lnTo>
                    <a:pt x="3872" y="725"/>
                  </a:lnTo>
                  <a:cubicBezTo>
                    <a:pt x="3850" y="736"/>
                    <a:pt x="3843" y="762"/>
                    <a:pt x="3856" y="782"/>
                  </a:cubicBezTo>
                  <a:cubicBezTo>
                    <a:pt x="3864" y="797"/>
                    <a:pt x="3878" y="804"/>
                    <a:pt x="3893" y="804"/>
                  </a:cubicBezTo>
                  <a:cubicBezTo>
                    <a:pt x="3900" y="804"/>
                    <a:pt x="3908" y="802"/>
                    <a:pt x="3914" y="798"/>
                  </a:cubicBezTo>
                  <a:lnTo>
                    <a:pt x="4375" y="529"/>
                  </a:lnTo>
                  <a:cubicBezTo>
                    <a:pt x="4396" y="518"/>
                    <a:pt x="4403" y="491"/>
                    <a:pt x="4391" y="470"/>
                  </a:cubicBezTo>
                  <a:cubicBezTo>
                    <a:pt x="4383" y="457"/>
                    <a:pt x="4369" y="449"/>
                    <a:pt x="4354" y="449"/>
                  </a:cubicBezTo>
                  <a:close/>
                  <a:moveTo>
                    <a:pt x="3586" y="898"/>
                  </a:moveTo>
                  <a:cubicBezTo>
                    <a:pt x="3578" y="898"/>
                    <a:pt x="3571" y="900"/>
                    <a:pt x="3564" y="904"/>
                  </a:cubicBezTo>
                  <a:lnTo>
                    <a:pt x="3103" y="1173"/>
                  </a:lnTo>
                  <a:cubicBezTo>
                    <a:pt x="3082" y="1184"/>
                    <a:pt x="3075" y="1211"/>
                    <a:pt x="3087" y="1231"/>
                  </a:cubicBezTo>
                  <a:cubicBezTo>
                    <a:pt x="3095" y="1245"/>
                    <a:pt x="3109" y="1253"/>
                    <a:pt x="3124" y="1253"/>
                  </a:cubicBezTo>
                  <a:cubicBezTo>
                    <a:pt x="3132" y="1253"/>
                    <a:pt x="3139" y="1251"/>
                    <a:pt x="3145" y="1246"/>
                  </a:cubicBezTo>
                  <a:lnTo>
                    <a:pt x="3607" y="977"/>
                  </a:lnTo>
                  <a:cubicBezTo>
                    <a:pt x="3627" y="966"/>
                    <a:pt x="3634" y="940"/>
                    <a:pt x="3622" y="920"/>
                  </a:cubicBezTo>
                  <a:cubicBezTo>
                    <a:pt x="3614" y="905"/>
                    <a:pt x="3600" y="898"/>
                    <a:pt x="3586" y="898"/>
                  </a:cubicBezTo>
                  <a:close/>
                  <a:moveTo>
                    <a:pt x="2816" y="1347"/>
                  </a:moveTo>
                  <a:cubicBezTo>
                    <a:pt x="2809" y="1347"/>
                    <a:pt x="2802" y="1348"/>
                    <a:pt x="2795" y="1352"/>
                  </a:cubicBezTo>
                  <a:lnTo>
                    <a:pt x="2333" y="1621"/>
                  </a:lnTo>
                  <a:cubicBezTo>
                    <a:pt x="2313" y="1633"/>
                    <a:pt x="2306" y="1659"/>
                    <a:pt x="2319" y="1680"/>
                  </a:cubicBezTo>
                  <a:cubicBezTo>
                    <a:pt x="2327" y="1693"/>
                    <a:pt x="2340" y="1701"/>
                    <a:pt x="2355" y="1701"/>
                  </a:cubicBezTo>
                  <a:cubicBezTo>
                    <a:pt x="2363" y="1701"/>
                    <a:pt x="2371" y="1699"/>
                    <a:pt x="2377" y="1695"/>
                  </a:cubicBezTo>
                  <a:lnTo>
                    <a:pt x="2838" y="1426"/>
                  </a:lnTo>
                  <a:cubicBezTo>
                    <a:pt x="2858" y="1414"/>
                    <a:pt x="2865" y="1388"/>
                    <a:pt x="2854" y="1368"/>
                  </a:cubicBezTo>
                  <a:cubicBezTo>
                    <a:pt x="2845" y="1354"/>
                    <a:pt x="2831" y="1347"/>
                    <a:pt x="2816" y="1347"/>
                  </a:cubicBezTo>
                  <a:close/>
                  <a:moveTo>
                    <a:pt x="2048" y="1795"/>
                  </a:moveTo>
                  <a:cubicBezTo>
                    <a:pt x="2040" y="1795"/>
                    <a:pt x="2033" y="1797"/>
                    <a:pt x="2026" y="1801"/>
                  </a:cubicBezTo>
                  <a:lnTo>
                    <a:pt x="1565" y="2070"/>
                  </a:lnTo>
                  <a:cubicBezTo>
                    <a:pt x="1544" y="2082"/>
                    <a:pt x="1537" y="2108"/>
                    <a:pt x="1550" y="2128"/>
                  </a:cubicBezTo>
                  <a:cubicBezTo>
                    <a:pt x="1558" y="2142"/>
                    <a:pt x="1572" y="2149"/>
                    <a:pt x="1587" y="2149"/>
                  </a:cubicBezTo>
                  <a:cubicBezTo>
                    <a:pt x="1594" y="2149"/>
                    <a:pt x="1601" y="2148"/>
                    <a:pt x="1608" y="2144"/>
                  </a:cubicBezTo>
                  <a:lnTo>
                    <a:pt x="2069" y="1874"/>
                  </a:lnTo>
                  <a:cubicBezTo>
                    <a:pt x="2090" y="1863"/>
                    <a:pt x="2097" y="1836"/>
                    <a:pt x="2085" y="1816"/>
                  </a:cubicBezTo>
                  <a:cubicBezTo>
                    <a:pt x="2076" y="1803"/>
                    <a:pt x="2062" y="1795"/>
                    <a:pt x="2048" y="1795"/>
                  </a:cubicBezTo>
                  <a:close/>
                  <a:moveTo>
                    <a:pt x="1279" y="2243"/>
                  </a:moveTo>
                  <a:cubicBezTo>
                    <a:pt x="1272" y="2243"/>
                    <a:pt x="1264" y="2245"/>
                    <a:pt x="1257" y="2249"/>
                  </a:cubicBezTo>
                  <a:lnTo>
                    <a:pt x="796" y="2519"/>
                  </a:lnTo>
                  <a:cubicBezTo>
                    <a:pt x="776" y="2530"/>
                    <a:pt x="769" y="2556"/>
                    <a:pt x="781" y="2577"/>
                  </a:cubicBezTo>
                  <a:cubicBezTo>
                    <a:pt x="788" y="2591"/>
                    <a:pt x="803" y="2597"/>
                    <a:pt x="818" y="2597"/>
                  </a:cubicBezTo>
                  <a:cubicBezTo>
                    <a:pt x="826" y="2597"/>
                    <a:pt x="832" y="2596"/>
                    <a:pt x="839" y="2592"/>
                  </a:cubicBezTo>
                  <a:lnTo>
                    <a:pt x="1301" y="2323"/>
                  </a:lnTo>
                  <a:cubicBezTo>
                    <a:pt x="1321" y="2311"/>
                    <a:pt x="1328" y="2285"/>
                    <a:pt x="1315" y="2264"/>
                  </a:cubicBezTo>
                  <a:cubicBezTo>
                    <a:pt x="1308" y="2251"/>
                    <a:pt x="1294" y="2243"/>
                    <a:pt x="1279" y="2243"/>
                  </a:cubicBezTo>
                  <a:close/>
                  <a:moveTo>
                    <a:pt x="511" y="2691"/>
                  </a:moveTo>
                  <a:cubicBezTo>
                    <a:pt x="503" y="2691"/>
                    <a:pt x="496" y="2693"/>
                    <a:pt x="489" y="2698"/>
                  </a:cubicBezTo>
                  <a:lnTo>
                    <a:pt x="27" y="2967"/>
                  </a:lnTo>
                  <a:cubicBezTo>
                    <a:pt x="7" y="2978"/>
                    <a:pt x="0" y="3005"/>
                    <a:pt x="13" y="3025"/>
                  </a:cubicBezTo>
                  <a:cubicBezTo>
                    <a:pt x="21" y="3039"/>
                    <a:pt x="34" y="3047"/>
                    <a:pt x="49" y="3047"/>
                  </a:cubicBezTo>
                  <a:cubicBezTo>
                    <a:pt x="57" y="3047"/>
                    <a:pt x="63" y="3044"/>
                    <a:pt x="70" y="3041"/>
                  </a:cubicBezTo>
                  <a:lnTo>
                    <a:pt x="532" y="2772"/>
                  </a:lnTo>
                  <a:cubicBezTo>
                    <a:pt x="552" y="2760"/>
                    <a:pt x="559" y="2734"/>
                    <a:pt x="548" y="2713"/>
                  </a:cubicBezTo>
                  <a:cubicBezTo>
                    <a:pt x="539" y="2699"/>
                    <a:pt x="525" y="2691"/>
                    <a:pt x="511" y="269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7" name="Google Shape;2639;p56">
              <a:extLst>
                <a:ext uri="{FF2B5EF4-FFF2-40B4-BE49-F238E27FC236}">
                  <a16:creationId xmlns:a16="http://schemas.microsoft.com/office/drawing/2014/main" id="{4DE19535-0285-36C1-C205-04230B46BA9E}"/>
                </a:ext>
              </a:extLst>
            </p:cNvPr>
            <p:cNvSpPr/>
            <p:nvPr/>
          </p:nvSpPr>
          <p:spPr>
            <a:xfrm>
              <a:off x="-3589257" y="2965832"/>
              <a:ext cx="33185" cy="13654"/>
            </a:xfrm>
            <a:custGeom>
              <a:avLst/>
              <a:gdLst/>
              <a:ahLst/>
              <a:cxnLst/>
              <a:rect l="l" t="t" r="r" b="b"/>
              <a:pathLst>
                <a:path w="542" h="223" extrusionOk="0">
                  <a:moveTo>
                    <a:pt x="271" y="0"/>
                  </a:moveTo>
                  <a:lnTo>
                    <a:pt x="28" y="142"/>
                  </a:lnTo>
                  <a:cubicBezTo>
                    <a:pt x="7" y="154"/>
                    <a:pt x="1" y="181"/>
                    <a:pt x="12" y="201"/>
                  </a:cubicBezTo>
                  <a:cubicBezTo>
                    <a:pt x="20" y="214"/>
                    <a:pt x="34" y="222"/>
                    <a:pt x="49" y="222"/>
                  </a:cubicBezTo>
                  <a:cubicBezTo>
                    <a:pt x="57" y="222"/>
                    <a:pt x="64" y="220"/>
                    <a:pt x="70" y="215"/>
                  </a:cubicBezTo>
                  <a:lnTo>
                    <a:pt x="271" y="99"/>
                  </a:lnTo>
                  <a:lnTo>
                    <a:pt x="471" y="215"/>
                  </a:lnTo>
                  <a:cubicBezTo>
                    <a:pt x="478" y="219"/>
                    <a:pt x="485" y="221"/>
                    <a:pt x="492" y="221"/>
                  </a:cubicBezTo>
                  <a:cubicBezTo>
                    <a:pt x="507" y="221"/>
                    <a:pt x="522" y="213"/>
                    <a:pt x="530" y="200"/>
                  </a:cubicBezTo>
                  <a:cubicBezTo>
                    <a:pt x="541" y="179"/>
                    <a:pt x="534" y="152"/>
                    <a:pt x="514" y="141"/>
                  </a:cubicBezTo>
                  <a:lnTo>
                    <a:pt x="27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8" name="Google Shape;2640;p56">
              <a:extLst>
                <a:ext uri="{FF2B5EF4-FFF2-40B4-BE49-F238E27FC236}">
                  <a16:creationId xmlns:a16="http://schemas.microsoft.com/office/drawing/2014/main" id="{154136CC-B44C-28AA-76D7-DED75F9AA38D}"/>
                </a:ext>
              </a:extLst>
            </p:cNvPr>
            <p:cNvSpPr/>
            <p:nvPr/>
          </p:nvSpPr>
          <p:spPr>
            <a:xfrm>
              <a:off x="-3544686" y="2984199"/>
              <a:ext cx="466855" cy="271296"/>
            </a:xfrm>
            <a:custGeom>
              <a:avLst/>
              <a:gdLst/>
              <a:ahLst/>
              <a:cxnLst/>
              <a:rect l="l" t="t" r="r" b="b"/>
              <a:pathLst>
                <a:path w="7625" h="4431" extrusionOk="0">
                  <a:moveTo>
                    <a:pt x="49" y="0"/>
                  </a:moveTo>
                  <a:cubicBezTo>
                    <a:pt x="34" y="0"/>
                    <a:pt x="20" y="8"/>
                    <a:pt x="11" y="21"/>
                  </a:cubicBezTo>
                  <a:cubicBezTo>
                    <a:pt x="0" y="42"/>
                    <a:pt x="7" y="67"/>
                    <a:pt x="27" y="80"/>
                  </a:cubicBezTo>
                  <a:lnTo>
                    <a:pt x="453" y="325"/>
                  </a:lnTo>
                  <a:cubicBezTo>
                    <a:pt x="460" y="329"/>
                    <a:pt x="467" y="331"/>
                    <a:pt x="474" y="331"/>
                  </a:cubicBezTo>
                  <a:cubicBezTo>
                    <a:pt x="490" y="331"/>
                    <a:pt x="503" y="323"/>
                    <a:pt x="511" y="310"/>
                  </a:cubicBezTo>
                  <a:cubicBezTo>
                    <a:pt x="524" y="289"/>
                    <a:pt x="516" y="263"/>
                    <a:pt x="496" y="251"/>
                  </a:cubicBezTo>
                  <a:lnTo>
                    <a:pt x="70" y="6"/>
                  </a:lnTo>
                  <a:cubicBezTo>
                    <a:pt x="63" y="2"/>
                    <a:pt x="56" y="0"/>
                    <a:pt x="49" y="0"/>
                  </a:cubicBezTo>
                  <a:close/>
                  <a:moveTo>
                    <a:pt x="759" y="410"/>
                  </a:moveTo>
                  <a:cubicBezTo>
                    <a:pt x="744" y="410"/>
                    <a:pt x="729" y="418"/>
                    <a:pt x="722" y="431"/>
                  </a:cubicBezTo>
                  <a:cubicBezTo>
                    <a:pt x="709" y="451"/>
                    <a:pt x="717" y="477"/>
                    <a:pt x="738" y="490"/>
                  </a:cubicBezTo>
                  <a:lnTo>
                    <a:pt x="1163" y="735"/>
                  </a:lnTo>
                  <a:cubicBezTo>
                    <a:pt x="1170" y="740"/>
                    <a:pt x="1178" y="741"/>
                    <a:pt x="1185" y="741"/>
                  </a:cubicBezTo>
                  <a:cubicBezTo>
                    <a:pt x="1199" y="741"/>
                    <a:pt x="1214" y="733"/>
                    <a:pt x="1222" y="719"/>
                  </a:cubicBezTo>
                  <a:cubicBezTo>
                    <a:pt x="1233" y="699"/>
                    <a:pt x="1226" y="673"/>
                    <a:pt x="1206" y="661"/>
                  </a:cubicBezTo>
                  <a:lnTo>
                    <a:pt x="780" y="415"/>
                  </a:lnTo>
                  <a:cubicBezTo>
                    <a:pt x="774" y="412"/>
                    <a:pt x="767" y="410"/>
                    <a:pt x="759" y="410"/>
                  </a:cubicBezTo>
                  <a:close/>
                  <a:moveTo>
                    <a:pt x="1469" y="820"/>
                  </a:moveTo>
                  <a:cubicBezTo>
                    <a:pt x="1454" y="820"/>
                    <a:pt x="1440" y="827"/>
                    <a:pt x="1432" y="841"/>
                  </a:cubicBezTo>
                  <a:cubicBezTo>
                    <a:pt x="1420" y="861"/>
                    <a:pt x="1427" y="887"/>
                    <a:pt x="1447" y="900"/>
                  </a:cubicBezTo>
                  <a:lnTo>
                    <a:pt x="1874" y="1145"/>
                  </a:lnTo>
                  <a:cubicBezTo>
                    <a:pt x="1881" y="1150"/>
                    <a:pt x="1887" y="1151"/>
                    <a:pt x="1895" y="1151"/>
                  </a:cubicBezTo>
                  <a:cubicBezTo>
                    <a:pt x="1910" y="1151"/>
                    <a:pt x="1925" y="1144"/>
                    <a:pt x="1932" y="1130"/>
                  </a:cubicBezTo>
                  <a:cubicBezTo>
                    <a:pt x="1944" y="1109"/>
                    <a:pt x="1937" y="1083"/>
                    <a:pt x="1917" y="1072"/>
                  </a:cubicBezTo>
                  <a:lnTo>
                    <a:pt x="1490" y="825"/>
                  </a:lnTo>
                  <a:cubicBezTo>
                    <a:pt x="1483" y="822"/>
                    <a:pt x="1476" y="820"/>
                    <a:pt x="1469" y="820"/>
                  </a:cubicBezTo>
                  <a:close/>
                  <a:moveTo>
                    <a:pt x="2179" y="1230"/>
                  </a:moveTo>
                  <a:cubicBezTo>
                    <a:pt x="2165" y="1230"/>
                    <a:pt x="2150" y="1237"/>
                    <a:pt x="2142" y="1251"/>
                  </a:cubicBezTo>
                  <a:cubicBezTo>
                    <a:pt x="2131" y="1271"/>
                    <a:pt x="2137" y="1297"/>
                    <a:pt x="2158" y="1310"/>
                  </a:cubicBezTo>
                  <a:lnTo>
                    <a:pt x="2583" y="1556"/>
                  </a:lnTo>
                  <a:cubicBezTo>
                    <a:pt x="2590" y="1560"/>
                    <a:pt x="2598" y="1562"/>
                    <a:pt x="2605" y="1562"/>
                  </a:cubicBezTo>
                  <a:cubicBezTo>
                    <a:pt x="2620" y="1562"/>
                    <a:pt x="2634" y="1554"/>
                    <a:pt x="2642" y="1540"/>
                  </a:cubicBezTo>
                  <a:cubicBezTo>
                    <a:pt x="2654" y="1520"/>
                    <a:pt x="2646" y="1493"/>
                    <a:pt x="2626" y="1482"/>
                  </a:cubicBezTo>
                  <a:lnTo>
                    <a:pt x="2200" y="1235"/>
                  </a:lnTo>
                  <a:cubicBezTo>
                    <a:pt x="2194" y="1232"/>
                    <a:pt x="2187" y="1230"/>
                    <a:pt x="2179" y="1230"/>
                  </a:cubicBezTo>
                  <a:close/>
                  <a:moveTo>
                    <a:pt x="2889" y="1640"/>
                  </a:moveTo>
                  <a:cubicBezTo>
                    <a:pt x="2874" y="1640"/>
                    <a:pt x="2860" y="1648"/>
                    <a:pt x="2852" y="1661"/>
                  </a:cubicBezTo>
                  <a:cubicBezTo>
                    <a:pt x="2840" y="1682"/>
                    <a:pt x="2848" y="1708"/>
                    <a:pt x="2868" y="1719"/>
                  </a:cubicBezTo>
                  <a:lnTo>
                    <a:pt x="3294" y="1966"/>
                  </a:lnTo>
                  <a:cubicBezTo>
                    <a:pt x="3301" y="1969"/>
                    <a:pt x="3308" y="1972"/>
                    <a:pt x="3315" y="1972"/>
                  </a:cubicBezTo>
                  <a:cubicBezTo>
                    <a:pt x="3330" y="1972"/>
                    <a:pt x="3344" y="1964"/>
                    <a:pt x="3352" y="1950"/>
                  </a:cubicBezTo>
                  <a:cubicBezTo>
                    <a:pt x="3364" y="1930"/>
                    <a:pt x="3357" y="1903"/>
                    <a:pt x="3337" y="1892"/>
                  </a:cubicBezTo>
                  <a:lnTo>
                    <a:pt x="2911" y="1646"/>
                  </a:lnTo>
                  <a:cubicBezTo>
                    <a:pt x="2904" y="1642"/>
                    <a:pt x="2896" y="1640"/>
                    <a:pt x="2889" y="1640"/>
                  </a:cubicBezTo>
                  <a:close/>
                  <a:moveTo>
                    <a:pt x="3599" y="2050"/>
                  </a:moveTo>
                  <a:cubicBezTo>
                    <a:pt x="3584" y="2050"/>
                    <a:pt x="3570" y="2058"/>
                    <a:pt x="3563" y="2072"/>
                  </a:cubicBezTo>
                  <a:cubicBezTo>
                    <a:pt x="3551" y="2092"/>
                    <a:pt x="3557" y="2118"/>
                    <a:pt x="3578" y="2129"/>
                  </a:cubicBezTo>
                  <a:lnTo>
                    <a:pt x="4004" y="2376"/>
                  </a:lnTo>
                  <a:cubicBezTo>
                    <a:pt x="4011" y="2379"/>
                    <a:pt x="4018" y="2382"/>
                    <a:pt x="4026" y="2382"/>
                  </a:cubicBezTo>
                  <a:cubicBezTo>
                    <a:pt x="4040" y="2382"/>
                    <a:pt x="4055" y="2374"/>
                    <a:pt x="4063" y="2360"/>
                  </a:cubicBezTo>
                  <a:cubicBezTo>
                    <a:pt x="4074" y="2340"/>
                    <a:pt x="4067" y="2314"/>
                    <a:pt x="4047" y="2302"/>
                  </a:cubicBezTo>
                  <a:lnTo>
                    <a:pt x="3620" y="2056"/>
                  </a:lnTo>
                  <a:cubicBezTo>
                    <a:pt x="3614" y="2052"/>
                    <a:pt x="3606" y="2050"/>
                    <a:pt x="3599" y="2050"/>
                  </a:cubicBezTo>
                  <a:close/>
                  <a:moveTo>
                    <a:pt x="4309" y="2460"/>
                  </a:moveTo>
                  <a:cubicBezTo>
                    <a:pt x="4295" y="2460"/>
                    <a:pt x="4281" y="2468"/>
                    <a:pt x="4272" y="2482"/>
                  </a:cubicBezTo>
                  <a:cubicBezTo>
                    <a:pt x="4261" y="2502"/>
                    <a:pt x="4268" y="2528"/>
                    <a:pt x="4288" y="2539"/>
                  </a:cubicBezTo>
                  <a:lnTo>
                    <a:pt x="4715" y="2786"/>
                  </a:lnTo>
                  <a:cubicBezTo>
                    <a:pt x="4722" y="2789"/>
                    <a:pt x="4728" y="2791"/>
                    <a:pt x="4736" y="2791"/>
                  </a:cubicBezTo>
                  <a:cubicBezTo>
                    <a:pt x="4751" y="2791"/>
                    <a:pt x="4764" y="2784"/>
                    <a:pt x="4772" y="2770"/>
                  </a:cubicBezTo>
                  <a:cubicBezTo>
                    <a:pt x="4785" y="2750"/>
                    <a:pt x="4778" y="2724"/>
                    <a:pt x="4757" y="2711"/>
                  </a:cubicBezTo>
                  <a:lnTo>
                    <a:pt x="4331" y="2466"/>
                  </a:lnTo>
                  <a:cubicBezTo>
                    <a:pt x="4324" y="2462"/>
                    <a:pt x="4317" y="2460"/>
                    <a:pt x="4309" y="2460"/>
                  </a:cubicBezTo>
                  <a:close/>
                  <a:moveTo>
                    <a:pt x="5020" y="2870"/>
                  </a:moveTo>
                  <a:cubicBezTo>
                    <a:pt x="5005" y="2870"/>
                    <a:pt x="4990" y="2877"/>
                    <a:pt x="4983" y="2892"/>
                  </a:cubicBezTo>
                  <a:cubicBezTo>
                    <a:pt x="4970" y="2912"/>
                    <a:pt x="4978" y="2938"/>
                    <a:pt x="4999" y="2949"/>
                  </a:cubicBezTo>
                  <a:lnTo>
                    <a:pt x="5424" y="3196"/>
                  </a:lnTo>
                  <a:cubicBezTo>
                    <a:pt x="5431" y="3199"/>
                    <a:pt x="5439" y="3201"/>
                    <a:pt x="5446" y="3201"/>
                  </a:cubicBezTo>
                  <a:cubicBezTo>
                    <a:pt x="5460" y="3201"/>
                    <a:pt x="5475" y="3193"/>
                    <a:pt x="5483" y="3180"/>
                  </a:cubicBezTo>
                  <a:cubicBezTo>
                    <a:pt x="5494" y="3160"/>
                    <a:pt x="5487" y="3134"/>
                    <a:pt x="5467" y="3121"/>
                  </a:cubicBezTo>
                  <a:lnTo>
                    <a:pt x="5041" y="2876"/>
                  </a:lnTo>
                  <a:cubicBezTo>
                    <a:pt x="5035" y="2872"/>
                    <a:pt x="5027" y="2870"/>
                    <a:pt x="5020" y="2870"/>
                  </a:cubicBezTo>
                  <a:close/>
                  <a:moveTo>
                    <a:pt x="5729" y="3280"/>
                  </a:moveTo>
                  <a:cubicBezTo>
                    <a:pt x="5715" y="3280"/>
                    <a:pt x="5701" y="3287"/>
                    <a:pt x="5693" y="3302"/>
                  </a:cubicBezTo>
                  <a:cubicBezTo>
                    <a:pt x="5681" y="3322"/>
                    <a:pt x="5688" y="3348"/>
                    <a:pt x="5709" y="3360"/>
                  </a:cubicBezTo>
                  <a:lnTo>
                    <a:pt x="6135" y="3606"/>
                  </a:lnTo>
                  <a:cubicBezTo>
                    <a:pt x="6142" y="3609"/>
                    <a:pt x="6149" y="3611"/>
                    <a:pt x="6156" y="3611"/>
                  </a:cubicBezTo>
                  <a:cubicBezTo>
                    <a:pt x="6171" y="3611"/>
                    <a:pt x="6186" y="3603"/>
                    <a:pt x="6193" y="3590"/>
                  </a:cubicBezTo>
                  <a:cubicBezTo>
                    <a:pt x="6205" y="3570"/>
                    <a:pt x="6198" y="3544"/>
                    <a:pt x="6178" y="3531"/>
                  </a:cubicBezTo>
                  <a:lnTo>
                    <a:pt x="5751" y="3286"/>
                  </a:lnTo>
                  <a:cubicBezTo>
                    <a:pt x="5744" y="3282"/>
                    <a:pt x="5737" y="3280"/>
                    <a:pt x="5729" y="3280"/>
                  </a:cubicBezTo>
                  <a:close/>
                  <a:moveTo>
                    <a:pt x="6440" y="3690"/>
                  </a:moveTo>
                  <a:cubicBezTo>
                    <a:pt x="6426" y="3690"/>
                    <a:pt x="6411" y="3698"/>
                    <a:pt x="6403" y="3711"/>
                  </a:cubicBezTo>
                  <a:cubicBezTo>
                    <a:pt x="6392" y="3732"/>
                    <a:pt x="6398" y="3758"/>
                    <a:pt x="6419" y="3770"/>
                  </a:cubicBezTo>
                  <a:lnTo>
                    <a:pt x="6845" y="4015"/>
                  </a:lnTo>
                  <a:cubicBezTo>
                    <a:pt x="6852" y="4020"/>
                    <a:pt x="6859" y="4021"/>
                    <a:pt x="6867" y="4021"/>
                  </a:cubicBezTo>
                  <a:cubicBezTo>
                    <a:pt x="6881" y="4021"/>
                    <a:pt x="6895" y="4013"/>
                    <a:pt x="6903" y="4000"/>
                  </a:cubicBezTo>
                  <a:cubicBezTo>
                    <a:pt x="6915" y="3979"/>
                    <a:pt x="6907" y="3954"/>
                    <a:pt x="6887" y="3941"/>
                  </a:cubicBezTo>
                  <a:lnTo>
                    <a:pt x="6461" y="3696"/>
                  </a:lnTo>
                  <a:cubicBezTo>
                    <a:pt x="6455" y="3692"/>
                    <a:pt x="6448" y="3690"/>
                    <a:pt x="6440" y="3690"/>
                  </a:cubicBezTo>
                  <a:close/>
                  <a:moveTo>
                    <a:pt x="7151" y="4100"/>
                  </a:moveTo>
                  <a:cubicBezTo>
                    <a:pt x="7136" y="4100"/>
                    <a:pt x="7122" y="4108"/>
                    <a:pt x="7113" y="4121"/>
                  </a:cubicBezTo>
                  <a:cubicBezTo>
                    <a:pt x="7102" y="4142"/>
                    <a:pt x="7109" y="4167"/>
                    <a:pt x="7129" y="4180"/>
                  </a:cubicBezTo>
                  <a:lnTo>
                    <a:pt x="7555" y="4425"/>
                  </a:lnTo>
                  <a:cubicBezTo>
                    <a:pt x="7562" y="4430"/>
                    <a:pt x="7569" y="4431"/>
                    <a:pt x="7576" y="4431"/>
                  </a:cubicBezTo>
                  <a:cubicBezTo>
                    <a:pt x="7591" y="4431"/>
                    <a:pt x="7605" y="4424"/>
                    <a:pt x="7613" y="4411"/>
                  </a:cubicBezTo>
                  <a:cubicBezTo>
                    <a:pt x="7625" y="4389"/>
                    <a:pt x="7618" y="4363"/>
                    <a:pt x="7598" y="4352"/>
                  </a:cubicBezTo>
                  <a:lnTo>
                    <a:pt x="7172" y="4106"/>
                  </a:lnTo>
                  <a:cubicBezTo>
                    <a:pt x="7165" y="4102"/>
                    <a:pt x="7158" y="4100"/>
                    <a:pt x="7151" y="410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69" name="Google Shape;2641;p56">
              <a:extLst>
                <a:ext uri="{FF2B5EF4-FFF2-40B4-BE49-F238E27FC236}">
                  <a16:creationId xmlns:a16="http://schemas.microsoft.com/office/drawing/2014/main" id="{E7FB85AB-26C2-1BCE-F3C8-5CB3FADA2EFE}"/>
                </a:ext>
              </a:extLst>
            </p:cNvPr>
            <p:cNvSpPr/>
            <p:nvPr/>
          </p:nvSpPr>
          <p:spPr>
            <a:xfrm>
              <a:off x="-3066463" y="3260256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49" y="1"/>
                  </a:moveTo>
                  <a:cubicBezTo>
                    <a:pt x="35" y="1"/>
                    <a:pt x="21" y="9"/>
                    <a:pt x="13" y="22"/>
                  </a:cubicBezTo>
                  <a:cubicBezTo>
                    <a:pt x="1" y="42"/>
                    <a:pt x="7" y="69"/>
                    <a:pt x="28" y="81"/>
                  </a:cubicBezTo>
                  <a:lnTo>
                    <a:pt x="251" y="209"/>
                  </a:lnTo>
                  <a:cubicBezTo>
                    <a:pt x="257" y="212"/>
                    <a:pt x="264" y="215"/>
                    <a:pt x="272" y="215"/>
                  </a:cubicBezTo>
                  <a:cubicBezTo>
                    <a:pt x="287" y="215"/>
                    <a:pt x="300" y="207"/>
                    <a:pt x="308" y="193"/>
                  </a:cubicBezTo>
                  <a:cubicBezTo>
                    <a:pt x="320" y="173"/>
                    <a:pt x="312" y="147"/>
                    <a:pt x="292" y="135"/>
                  </a:cubicBezTo>
                  <a:lnTo>
                    <a:pt x="70" y="6"/>
                  </a:lnTo>
                  <a:cubicBezTo>
                    <a:pt x="64" y="3"/>
                    <a:pt x="57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0" name="Google Shape;2642;p56">
              <a:extLst>
                <a:ext uri="{FF2B5EF4-FFF2-40B4-BE49-F238E27FC236}">
                  <a16:creationId xmlns:a16="http://schemas.microsoft.com/office/drawing/2014/main" id="{EF5BBD05-BFFE-9BDF-35FD-7CB576C68BFD}"/>
                </a:ext>
              </a:extLst>
            </p:cNvPr>
            <p:cNvSpPr/>
            <p:nvPr/>
          </p:nvSpPr>
          <p:spPr>
            <a:xfrm>
              <a:off x="-4070970" y="4435199"/>
              <a:ext cx="19654" cy="13103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1" name="Google Shape;2643;p56">
              <a:extLst>
                <a:ext uri="{FF2B5EF4-FFF2-40B4-BE49-F238E27FC236}">
                  <a16:creationId xmlns:a16="http://schemas.microsoft.com/office/drawing/2014/main" id="{820212A7-A12E-A28C-EE56-786FE23B6F63}"/>
                </a:ext>
              </a:extLst>
            </p:cNvPr>
            <p:cNvSpPr/>
            <p:nvPr/>
          </p:nvSpPr>
          <p:spPr>
            <a:xfrm>
              <a:off x="-4039011" y="4453566"/>
              <a:ext cx="720947" cy="418057"/>
            </a:xfrm>
            <a:custGeom>
              <a:avLst/>
              <a:gdLst/>
              <a:ahLst/>
              <a:cxnLst/>
              <a:rect l="l" t="t" r="r" b="b"/>
              <a:pathLst>
                <a:path w="11775" h="6828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0" y="43"/>
                    <a:pt x="7" y="69"/>
                    <a:pt x="27" y="81"/>
                  </a:cubicBezTo>
                  <a:lnTo>
                    <a:pt x="477" y="341"/>
                  </a:lnTo>
                  <a:cubicBezTo>
                    <a:pt x="483" y="344"/>
                    <a:pt x="490" y="346"/>
                    <a:pt x="498" y="346"/>
                  </a:cubicBezTo>
                  <a:cubicBezTo>
                    <a:pt x="513" y="346"/>
                    <a:pt x="527" y="339"/>
                    <a:pt x="535" y="325"/>
                  </a:cubicBezTo>
                  <a:cubicBezTo>
                    <a:pt x="546" y="304"/>
                    <a:pt x="540" y="278"/>
                    <a:pt x="519" y="266"/>
                  </a:cubicBezTo>
                  <a:lnTo>
                    <a:pt x="70" y="6"/>
                  </a:lnTo>
                  <a:cubicBezTo>
                    <a:pt x="63" y="3"/>
                    <a:pt x="56" y="1"/>
                    <a:pt x="49" y="1"/>
                  </a:cubicBezTo>
                  <a:close/>
                  <a:moveTo>
                    <a:pt x="798" y="433"/>
                  </a:moveTo>
                  <a:cubicBezTo>
                    <a:pt x="783" y="433"/>
                    <a:pt x="768" y="441"/>
                    <a:pt x="760" y="454"/>
                  </a:cubicBezTo>
                  <a:cubicBezTo>
                    <a:pt x="749" y="475"/>
                    <a:pt x="756" y="502"/>
                    <a:pt x="776" y="513"/>
                  </a:cubicBezTo>
                  <a:lnTo>
                    <a:pt x="1225" y="772"/>
                  </a:lnTo>
                  <a:cubicBezTo>
                    <a:pt x="1232" y="777"/>
                    <a:pt x="1239" y="778"/>
                    <a:pt x="1247" y="778"/>
                  </a:cubicBezTo>
                  <a:cubicBezTo>
                    <a:pt x="1261" y="778"/>
                    <a:pt x="1276" y="770"/>
                    <a:pt x="1283" y="756"/>
                  </a:cubicBezTo>
                  <a:cubicBezTo>
                    <a:pt x="1295" y="736"/>
                    <a:pt x="1288" y="710"/>
                    <a:pt x="1268" y="698"/>
                  </a:cubicBezTo>
                  <a:lnTo>
                    <a:pt x="819" y="439"/>
                  </a:lnTo>
                  <a:cubicBezTo>
                    <a:pt x="812" y="435"/>
                    <a:pt x="805" y="433"/>
                    <a:pt x="798" y="433"/>
                  </a:cubicBezTo>
                  <a:close/>
                  <a:moveTo>
                    <a:pt x="1547" y="866"/>
                  </a:moveTo>
                  <a:cubicBezTo>
                    <a:pt x="1532" y="866"/>
                    <a:pt x="1517" y="873"/>
                    <a:pt x="1509" y="887"/>
                  </a:cubicBezTo>
                  <a:cubicBezTo>
                    <a:pt x="1497" y="907"/>
                    <a:pt x="1504" y="933"/>
                    <a:pt x="1525" y="945"/>
                  </a:cubicBezTo>
                  <a:lnTo>
                    <a:pt x="1973" y="1204"/>
                  </a:lnTo>
                  <a:cubicBezTo>
                    <a:pt x="1980" y="1208"/>
                    <a:pt x="1988" y="1210"/>
                    <a:pt x="1995" y="1210"/>
                  </a:cubicBezTo>
                  <a:cubicBezTo>
                    <a:pt x="2009" y="1210"/>
                    <a:pt x="2024" y="1202"/>
                    <a:pt x="2032" y="1189"/>
                  </a:cubicBezTo>
                  <a:cubicBezTo>
                    <a:pt x="2044" y="1168"/>
                    <a:pt x="2036" y="1143"/>
                    <a:pt x="2016" y="1130"/>
                  </a:cubicBezTo>
                  <a:lnTo>
                    <a:pt x="1568" y="871"/>
                  </a:lnTo>
                  <a:cubicBezTo>
                    <a:pt x="1561" y="867"/>
                    <a:pt x="1554" y="866"/>
                    <a:pt x="1547" y="866"/>
                  </a:cubicBezTo>
                  <a:close/>
                  <a:moveTo>
                    <a:pt x="2294" y="1298"/>
                  </a:moveTo>
                  <a:cubicBezTo>
                    <a:pt x="2279" y="1298"/>
                    <a:pt x="2265" y="1305"/>
                    <a:pt x="2257" y="1319"/>
                  </a:cubicBezTo>
                  <a:cubicBezTo>
                    <a:pt x="2246" y="1340"/>
                    <a:pt x="2252" y="1365"/>
                    <a:pt x="2273" y="1378"/>
                  </a:cubicBezTo>
                  <a:lnTo>
                    <a:pt x="2722" y="1637"/>
                  </a:lnTo>
                  <a:cubicBezTo>
                    <a:pt x="2729" y="1640"/>
                    <a:pt x="2737" y="1642"/>
                    <a:pt x="2743" y="1642"/>
                  </a:cubicBezTo>
                  <a:cubicBezTo>
                    <a:pt x="2758" y="1642"/>
                    <a:pt x="2773" y="1635"/>
                    <a:pt x="2781" y="1621"/>
                  </a:cubicBezTo>
                  <a:cubicBezTo>
                    <a:pt x="2792" y="1601"/>
                    <a:pt x="2785" y="1574"/>
                    <a:pt x="2765" y="1563"/>
                  </a:cubicBezTo>
                  <a:lnTo>
                    <a:pt x="2315" y="1304"/>
                  </a:lnTo>
                  <a:cubicBezTo>
                    <a:pt x="2309" y="1300"/>
                    <a:pt x="2301" y="1298"/>
                    <a:pt x="2294" y="1298"/>
                  </a:cubicBezTo>
                  <a:close/>
                  <a:moveTo>
                    <a:pt x="3043" y="1730"/>
                  </a:moveTo>
                  <a:cubicBezTo>
                    <a:pt x="3028" y="1730"/>
                    <a:pt x="3014" y="1738"/>
                    <a:pt x="3006" y="1752"/>
                  </a:cubicBezTo>
                  <a:cubicBezTo>
                    <a:pt x="2994" y="1772"/>
                    <a:pt x="3001" y="1798"/>
                    <a:pt x="3021" y="1809"/>
                  </a:cubicBezTo>
                  <a:lnTo>
                    <a:pt x="3471" y="2069"/>
                  </a:lnTo>
                  <a:cubicBezTo>
                    <a:pt x="3478" y="2073"/>
                    <a:pt x="3484" y="2074"/>
                    <a:pt x="3492" y="2074"/>
                  </a:cubicBezTo>
                  <a:cubicBezTo>
                    <a:pt x="3507" y="2074"/>
                    <a:pt x="3521" y="2067"/>
                    <a:pt x="3529" y="2053"/>
                  </a:cubicBezTo>
                  <a:cubicBezTo>
                    <a:pt x="3541" y="2032"/>
                    <a:pt x="3534" y="2006"/>
                    <a:pt x="3514" y="1995"/>
                  </a:cubicBezTo>
                  <a:lnTo>
                    <a:pt x="3064" y="1736"/>
                  </a:lnTo>
                  <a:cubicBezTo>
                    <a:pt x="3057" y="1732"/>
                    <a:pt x="3050" y="1730"/>
                    <a:pt x="3043" y="1730"/>
                  </a:cubicBezTo>
                  <a:close/>
                  <a:moveTo>
                    <a:pt x="3792" y="2162"/>
                  </a:moveTo>
                  <a:cubicBezTo>
                    <a:pt x="3777" y="2162"/>
                    <a:pt x="3762" y="2169"/>
                    <a:pt x="3755" y="2183"/>
                  </a:cubicBezTo>
                  <a:cubicBezTo>
                    <a:pt x="3742" y="2203"/>
                    <a:pt x="3749" y="2230"/>
                    <a:pt x="3770" y="2242"/>
                  </a:cubicBezTo>
                  <a:lnTo>
                    <a:pt x="4218" y="2501"/>
                  </a:lnTo>
                  <a:cubicBezTo>
                    <a:pt x="4225" y="2505"/>
                    <a:pt x="4233" y="2506"/>
                    <a:pt x="4240" y="2506"/>
                  </a:cubicBezTo>
                  <a:cubicBezTo>
                    <a:pt x="4256" y="2506"/>
                    <a:pt x="4269" y="2498"/>
                    <a:pt x="4277" y="2485"/>
                  </a:cubicBezTo>
                  <a:cubicBezTo>
                    <a:pt x="4289" y="2465"/>
                    <a:pt x="4282" y="2439"/>
                    <a:pt x="4261" y="2427"/>
                  </a:cubicBezTo>
                  <a:lnTo>
                    <a:pt x="3813" y="2167"/>
                  </a:lnTo>
                  <a:cubicBezTo>
                    <a:pt x="3806" y="2164"/>
                    <a:pt x="3799" y="2162"/>
                    <a:pt x="3792" y="2162"/>
                  </a:cubicBezTo>
                  <a:close/>
                  <a:moveTo>
                    <a:pt x="4540" y="2594"/>
                  </a:moveTo>
                  <a:cubicBezTo>
                    <a:pt x="4525" y="2594"/>
                    <a:pt x="4511" y="2602"/>
                    <a:pt x="4502" y="2615"/>
                  </a:cubicBezTo>
                  <a:cubicBezTo>
                    <a:pt x="4491" y="2636"/>
                    <a:pt x="4498" y="2662"/>
                    <a:pt x="4518" y="2674"/>
                  </a:cubicBezTo>
                  <a:lnTo>
                    <a:pt x="4967" y="2933"/>
                  </a:lnTo>
                  <a:cubicBezTo>
                    <a:pt x="4974" y="2937"/>
                    <a:pt x="4982" y="2939"/>
                    <a:pt x="4989" y="2939"/>
                  </a:cubicBezTo>
                  <a:cubicBezTo>
                    <a:pt x="5003" y="2939"/>
                    <a:pt x="5018" y="2931"/>
                    <a:pt x="5026" y="2917"/>
                  </a:cubicBezTo>
                  <a:cubicBezTo>
                    <a:pt x="5037" y="2897"/>
                    <a:pt x="5030" y="2871"/>
                    <a:pt x="5010" y="2859"/>
                  </a:cubicBezTo>
                  <a:lnTo>
                    <a:pt x="4561" y="2600"/>
                  </a:lnTo>
                  <a:cubicBezTo>
                    <a:pt x="4554" y="2596"/>
                    <a:pt x="4547" y="2594"/>
                    <a:pt x="4540" y="2594"/>
                  </a:cubicBezTo>
                  <a:close/>
                  <a:moveTo>
                    <a:pt x="5289" y="3027"/>
                  </a:moveTo>
                  <a:cubicBezTo>
                    <a:pt x="5274" y="3027"/>
                    <a:pt x="5259" y="3034"/>
                    <a:pt x="5251" y="3048"/>
                  </a:cubicBezTo>
                  <a:cubicBezTo>
                    <a:pt x="5240" y="3068"/>
                    <a:pt x="5247" y="3094"/>
                    <a:pt x="5267" y="3106"/>
                  </a:cubicBezTo>
                  <a:lnTo>
                    <a:pt x="5716" y="3365"/>
                  </a:lnTo>
                  <a:cubicBezTo>
                    <a:pt x="5723" y="3369"/>
                    <a:pt x="5730" y="3371"/>
                    <a:pt x="5738" y="3371"/>
                  </a:cubicBezTo>
                  <a:cubicBezTo>
                    <a:pt x="5752" y="3371"/>
                    <a:pt x="5767" y="3363"/>
                    <a:pt x="5775" y="3350"/>
                  </a:cubicBezTo>
                  <a:cubicBezTo>
                    <a:pt x="5786" y="3329"/>
                    <a:pt x="5779" y="3303"/>
                    <a:pt x="5759" y="3291"/>
                  </a:cubicBezTo>
                  <a:lnTo>
                    <a:pt x="5310" y="3032"/>
                  </a:lnTo>
                  <a:cubicBezTo>
                    <a:pt x="5303" y="3028"/>
                    <a:pt x="5296" y="3027"/>
                    <a:pt x="5289" y="3027"/>
                  </a:cubicBezTo>
                  <a:close/>
                  <a:moveTo>
                    <a:pt x="6037" y="3458"/>
                  </a:moveTo>
                  <a:cubicBezTo>
                    <a:pt x="6022" y="3458"/>
                    <a:pt x="6007" y="3466"/>
                    <a:pt x="6000" y="3480"/>
                  </a:cubicBezTo>
                  <a:cubicBezTo>
                    <a:pt x="5988" y="3500"/>
                    <a:pt x="5995" y="3526"/>
                    <a:pt x="6016" y="3538"/>
                  </a:cubicBezTo>
                  <a:lnTo>
                    <a:pt x="6465" y="3798"/>
                  </a:lnTo>
                  <a:cubicBezTo>
                    <a:pt x="6472" y="3801"/>
                    <a:pt x="6478" y="3803"/>
                    <a:pt x="6486" y="3803"/>
                  </a:cubicBezTo>
                  <a:cubicBezTo>
                    <a:pt x="6501" y="3803"/>
                    <a:pt x="6515" y="3796"/>
                    <a:pt x="6522" y="3782"/>
                  </a:cubicBezTo>
                  <a:cubicBezTo>
                    <a:pt x="6535" y="3762"/>
                    <a:pt x="6528" y="3735"/>
                    <a:pt x="6507" y="3723"/>
                  </a:cubicBezTo>
                  <a:lnTo>
                    <a:pt x="6058" y="3464"/>
                  </a:lnTo>
                  <a:cubicBezTo>
                    <a:pt x="6052" y="3460"/>
                    <a:pt x="6044" y="3458"/>
                    <a:pt x="6037" y="3458"/>
                  </a:cubicBezTo>
                  <a:close/>
                  <a:moveTo>
                    <a:pt x="6785" y="3890"/>
                  </a:moveTo>
                  <a:cubicBezTo>
                    <a:pt x="6771" y="3890"/>
                    <a:pt x="6756" y="3898"/>
                    <a:pt x="6749" y="3911"/>
                  </a:cubicBezTo>
                  <a:cubicBezTo>
                    <a:pt x="6736" y="3932"/>
                    <a:pt x="6743" y="3959"/>
                    <a:pt x="6763" y="3970"/>
                  </a:cubicBezTo>
                  <a:lnTo>
                    <a:pt x="7213" y="4229"/>
                  </a:lnTo>
                  <a:cubicBezTo>
                    <a:pt x="7219" y="4234"/>
                    <a:pt x="7227" y="4235"/>
                    <a:pt x="7234" y="4235"/>
                  </a:cubicBezTo>
                  <a:cubicBezTo>
                    <a:pt x="7249" y="4235"/>
                    <a:pt x="7263" y="4228"/>
                    <a:pt x="7271" y="4213"/>
                  </a:cubicBezTo>
                  <a:cubicBezTo>
                    <a:pt x="7282" y="4193"/>
                    <a:pt x="7276" y="4167"/>
                    <a:pt x="7255" y="4155"/>
                  </a:cubicBezTo>
                  <a:lnTo>
                    <a:pt x="6806" y="3896"/>
                  </a:lnTo>
                  <a:cubicBezTo>
                    <a:pt x="6800" y="3892"/>
                    <a:pt x="6792" y="3890"/>
                    <a:pt x="6785" y="3890"/>
                  </a:cubicBezTo>
                  <a:close/>
                  <a:moveTo>
                    <a:pt x="7534" y="4323"/>
                  </a:moveTo>
                  <a:cubicBezTo>
                    <a:pt x="7519" y="4323"/>
                    <a:pt x="7505" y="4330"/>
                    <a:pt x="7496" y="4344"/>
                  </a:cubicBezTo>
                  <a:cubicBezTo>
                    <a:pt x="7485" y="4364"/>
                    <a:pt x="7492" y="4390"/>
                    <a:pt x="7512" y="4402"/>
                  </a:cubicBezTo>
                  <a:lnTo>
                    <a:pt x="7961" y="4661"/>
                  </a:lnTo>
                  <a:cubicBezTo>
                    <a:pt x="7968" y="4666"/>
                    <a:pt x="7975" y="4667"/>
                    <a:pt x="7983" y="4667"/>
                  </a:cubicBezTo>
                  <a:cubicBezTo>
                    <a:pt x="7998" y="4667"/>
                    <a:pt x="8012" y="4659"/>
                    <a:pt x="8020" y="4646"/>
                  </a:cubicBezTo>
                  <a:cubicBezTo>
                    <a:pt x="8031" y="4625"/>
                    <a:pt x="8025" y="4600"/>
                    <a:pt x="8004" y="4587"/>
                  </a:cubicBezTo>
                  <a:lnTo>
                    <a:pt x="7555" y="4328"/>
                  </a:lnTo>
                  <a:cubicBezTo>
                    <a:pt x="7548" y="4324"/>
                    <a:pt x="7541" y="4323"/>
                    <a:pt x="7534" y="4323"/>
                  </a:cubicBezTo>
                  <a:close/>
                  <a:moveTo>
                    <a:pt x="8283" y="4755"/>
                  </a:moveTo>
                  <a:cubicBezTo>
                    <a:pt x="8268" y="4755"/>
                    <a:pt x="8253" y="4763"/>
                    <a:pt x="8245" y="4776"/>
                  </a:cubicBezTo>
                  <a:cubicBezTo>
                    <a:pt x="8233" y="4797"/>
                    <a:pt x="8241" y="4822"/>
                    <a:pt x="8261" y="4835"/>
                  </a:cubicBezTo>
                  <a:lnTo>
                    <a:pt x="8710" y="5094"/>
                  </a:lnTo>
                  <a:cubicBezTo>
                    <a:pt x="8717" y="5097"/>
                    <a:pt x="8724" y="5099"/>
                    <a:pt x="8732" y="5099"/>
                  </a:cubicBezTo>
                  <a:cubicBezTo>
                    <a:pt x="8746" y="5099"/>
                    <a:pt x="8760" y="5092"/>
                    <a:pt x="8768" y="5078"/>
                  </a:cubicBezTo>
                  <a:cubicBezTo>
                    <a:pt x="8780" y="5058"/>
                    <a:pt x="8773" y="5032"/>
                    <a:pt x="8752" y="5020"/>
                  </a:cubicBezTo>
                  <a:lnTo>
                    <a:pt x="8304" y="4761"/>
                  </a:lnTo>
                  <a:cubicBezTo>
                    <a:pt x="8297" y="4757"/>
                    <a:pt x="8290" y="4755"/>
                    <a:pt x="8283" y="4755"/>
                  </a:cubicBezTo>
                  <a:close/>
                  <a:moveTo>
                    <a:pt x="9031" y="5188"/>
                  </a:moveTo>
                  <a:cubicBezTo>
                    <a:pt x="9016" y="5188"/>
                    <a:pt x="9002" y="5195"/>
                    <a:pt x="8994" y="5209"/>
                  </a:cubicBezTo>
                  <a:cubicBezTo>
                    <a:pt x="8982" y="5229"/>
                    <a:pt x="8988" y="5255"/>
                    <a:pt x="9010" y="5267"/>
                  </a:cubicBezTo>
                  <a:lnTo>
                    <a:pt x="9458" y="5526"/>
                  </a:lnTo>
                  <a:cubicBezTo>
                    <a:pt x="9465" y="5530"/>
                    <a:pt x="9473" y="5532"/>
                    <a:pt x="9479" y="5532"/>
                  </a:cubicBezTo>
                  <a:cubicBezTo>
                    <a:pt x="9494" y="5532"/>
                    <a:pt x="9509" y="5524"/>
                    <a:pt x="9517" y="5510"/>
                  </a:cubicBezTo>
                  <a:cubicBezTo>
                    <a:pt x="9529" y="5490"/>
                    <a:pt x="9521" y="5463"/>
                    <a:pt x="9501" y="5452"/>
                  </a:cubicBezTo>
                  <a:lnTo>
                    <a:pt x="9052" y="5193"/>
                  </a:lnTo>
                  <a:cubicBezTo>
                    <a:pt x="9045" y="5189"/>
                    <a:pt x="9038" y="5188"/>
                    <a:pt x="9031" y="5188"/>
                  </a:cubicBezTo>
                  <a:close/>
                  <a:moveTo>
                    <a:pt x="9779" y="5619"/>
                  </a:moveTo>
                  <a:cubicBezTo>
                    <a:pt x="9765" y="5619"/>
                    <a:pt x="9750" y="5626"/>
                    <a:pt x="9742" y="5640"/>
                  </a:cubicBezTo>
                  <a:cubicBezTo>
                    <a:pt x="9731" y="5660"/>
                    <a:pt x="9737" y="5687"/>
                    <a:pt x="9758" y="5699"/>
                  </a:cubicBezTo>
                  <a:lnTo>
                    <a:pt x="10207" y="5958"/>
                  </a:lnTo>
                  <a:cubicBezTo>
                    <a:pt x="10214" y="5962"/>
                    <a:pt x="10220" y="5963"/>
                    <a:pt x="10228" y="5963"/>
                  </a:cubicBezTo>
                  <a:cubicBezTo>
                    <a:pt x="10243" y="5963"/>
                    <a:pt x="10258" y="5956"/>
                    <a:pt x="10265" y="5943"/>
                  </a:cubicBezTo>
                  <a:cubicBezTo>
                    <a:pt x="10277" y="5921"/>
                    <a:pt x="10270" y="5896"/>
                    <a:pt x="10250" y="5884"/>
                  </a:cubicBezTo>
                  <a:lnTo>
                    <a:pt x="9800" y="5624"/>
                  </a:lnTo>
                  <a:cubicBezTo>
                    <a:pt x="9794" y="5621"/>
                    <a:pt x="9787" y="5619"/>
                    <a:pt x="9779" y="5619"/>
                  </a:cubicBezTo>
                  <a:close/>
                  <a:moveTo>
                    <a:pt x="10528" y="6051"/>
                  </a:moveTo>
                  <a:cubicBezTo>
                    <a:pt x="10513" y="6051"/>
                    <a:pt x="10499" y="6059"/>
                    <a:pt x="10491" y="6072"/>
                  </a:cubicBezTo>
                  <a:cubicBezTo>
                    <a:pt x="10479" y="6093"/>
                    <a:pt x="10486" y="6120"/>
                    <a:pt x="10506" y="6131"/>
                  </a:cubicBezTo>
                  <a:lnTo>
                    <a:pt x="10956" y="6390"/>
                  </a:lnTo>
                  <a:cubicBezTo>
                    <a:pt x="10962" y="6394"/>
                    <a:pt x="10969" y="6396"/>
                    <a:pt x="10977" y="6396"/>
                  </a:cubicBezTo>
                  <a:cubicBezTo>
                    <a:pt x="10992" y="6396"/>
                    <a:pt x="11006" y="6388"/>
                    <a:pt x="11013" y="6374"/>
                  </a:cubicBezTo>
                  <a:cubicBezTo>
                    <a:pt x="11025" y="6354"/>
                    <a:pt x="11019" y="6328"/>
                    <a:pt x="10998" y="6317"/>
                  </a:cubicBezTo>
                  <a:lnTo>
                    <a:pt x="10549" y="6057"/>
                  </a:lnTo>
                  <a:cubicBezTo>
                    <a:pt x="10543" y="6053"/>
                    <a:pt x="10535" y="6051"/>
                    <a:pt x="10528" y="6051"/>
                  </a:cubicBezTo>
                  <a:close/>
                  <a:moveTo>
                    <a:pt x="11276" y="6484"/>
                  </a:moveTo>
                  <a:cubicBezTo>
                    <a:pt x="11261" y="6484"/>
                    <a:pt x="11247" y="6491"/>
                    <a:pt x="11239" y="6505"/>
                  </a:cubicBezTo>
                  <a:cubicBezTo>
                    <a:pt x="11227" y="6525"/>
                    <a:pt x="11234" y="6551"/>
                    <a:pt x="11254" y="6563"/>
                  </a:cubicBezTo>
                  <a:lnTo>
                    <a:pt x="11703" y="6822"/>
                  </a:lnTo>
                  <a:cubicBezTo>
                    <a:pt x="11710" y="6826"/>
                    <a:pt x="11718" y="6828"/>
                    <a:pt x="11725" y="6828"/>
                  </a:cubicBezTo>
                  <a:cubicBezTo>
                    <a:pt x="11739" y="6828"/>
                    <a:pt x="11754" y="6820"/>
                    <a:pt x="11762" y="6807"/>
                  </a:cubicBezTo>
                  <a:cubicBezTo>
                    <a:pt x="11774" y="6786"/>
                    <a:pt x="11766" y="6760"/>
                    <a:pt x="11746" y="6748"/>
                  </a:cubicBezTo>
                  <a:lnTo>
                    <a:pt x="11297" y="6489"/>
                  </a:lnTo>
                  <a:cubicBezTo>
                    <a:pt x="11290" y="6485"/>
                    <a:pt x="11283" y="6484"/>
                    <a:pt x="11276" y="64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2" name="Google Shape;2644;p56">
              <a:extLst>
                <a:ext uri="{FF2B5EF4-FFF2-40B4-BE49-F238E27FC236}">
                  <a16:creationId xmlns:a16="http://schemas.microsoft.com/office/drawing/2014/main" id="{441D6BC9-B9F5-604D-08B0-5797C847E987}"/>
                </a:ext>
              </a:extLst>
            </p:cNvPr>
            <p:cNvSpPr/>
            <p:nvPr/>
          </p:nvSpPr>
          <p:spPr>
            <a:xfrm>
              <a:off x="-3260605" y="4537871"/>
              <a:ext cx="575227" cy="333931"/>
            </a:xfrm>
            <a:custGeom>
              <a:avLst/>
              <a:gdLst/>
              <a:ahLst/>
              <a:cxnLst/>
              <a:rect l="l" t="t" r="r" b="b"/>
              <a:pathLst>
                <a:path w="9395" h="5454" extrusionOk="0">
                  <a:moveTo>
                    <a:pt x="9345" y="1"/>
                  </a:moveTo>
                  <a:cubicBezTo>
                    <a:pt x="9338" y="1"/>
                    <a:pt x="9331" y="2"/>
                    <a:pt x="9324" y="6"/>
                  </a:cubicBezTo>
                  <a:lnTo>
                    <a:pt x="8882" y="262"/>
                  </a:lnTo>
                  <a:cubicBezTo>
                    <a:pt x="8861" y="273"/>
                    <a:pt x="8855" y="299"/>
                    <a:pt x="8866" y="321"/>
                  </a:cubicBezTo>
                  <a:cubicBezTo>
                    <a:pt x="8874" y="334"/>
                    <a:pt x="8888" y="342"/>
                    <a:pt x="8903" y="342"/>
                  </a:cubicBezTo>
                  <a:cubicBezTo>
                    <a:pt x="8911" y="342"/>
                    <a:pt x="8918" y="340"/>
                    <a:pt x="8925" y="335"/>
                  </a:cubicBezTo>
                  <a:lnTo>
                    <a:pt x="9367" y="81"/>
                  </a:lnTo>
                  <a:cubicBezTo>
                    <a:pt x="9387" y="68"/>
                    <a:pt x="9394" y="43"/>
                    <a:pt x="9383" y="22"/>
                  </a:cubicBezTo>
                  <a:cubicBezTo>
                    <a:pt x="9375" y="9"/>
                    <a:pt x="9361" y="1"/>
                    <a:pt x="9345" y="1"/>
                  </a:cubicBezTo>
                  <a:close/>
                  <a:moveTo>
                    <a:pt x="8608" y="427"/>
                  </a:moveTo>
                  <a:cubicBezTo>
                    <a:pt x="8601" y="427"/>
                    <a:pt x="8593" y="428"/>
                    <a:pt x="8587" y="432"/>
                  </a:cubicBezTo>
                  <a:lnTo>
                    <a:pt x="8144" y="688"/>
                  </a:lnTo>
                  <a:cubicBezTo>
                    <a:pt x="8124" y="700"/>
                    <a:pt x="8116" y="726"/>
                    <a:pt x="8128" y="746"/>
                  </a:cubicBezTo>
                  <a:cubicBezTo>
                    <a:pt x="8136" y="760"/>
                    <a:pt x="8151" y="768"/>
                    <a:pt x="8166" y="768"/>
                  </a:cubicBezTo>
                  <a:cubicBezTo>
                    <a:pt x="8172" y="768"/>
                    <a:pt x="8180" y="765"/>
                    <a:pt x="8187" y="762"/>
                  </a:cubicBezTo>
                  <a:lnTo>
                    <a:pt x="8630" y="506"/>
                  </a:lnTo>
                  <a:cubicBezTo>
                    <a:pt x="8650" y="494"/>
                    <a:pt x="8657" y="468"/>
                    <a:pt x="8645" y="448"/>
                  </a:cubicBezTo>
                  <a:cubicBezTo>
                    <a:pt x="8637" y="434"/>
                    <a:pt x="8622" y="427"/>
                    <a:pt x="8608" y="427"/>
                  </a:cubicBezTo>
                  <a:close/>
                  <a:moveTo>
                    <a:pt x="7870" y="852"/>
                  </a:moveTo>
                  <a:cubicBezTo>
                    <a:pt x="7863" y="852"/>
                    <a:pt x="7856" y="854"/>
                    <a:pt x="7849" y="858"/>
                  </a:cubicBezTo>
                  <a:lnTo>
                    <a:pt x="7407" y="1113"/>
                  </a:lnTo>
                  <a:cubicBezTo>
                    <a:pt x="7386" y="1126"/>
                    <a:pt x="7378" y="1152"/>
                    <a:pt x="7391" y="1172"/>
                  </a:cubicBezTo>
                  <a:cubicBezTo>
                    <a:pt x="7399" y="1185"/>
                    <a:pt x="7413" y="1193"/>
                    <a:pt x="7428" y="1193"/>
                  </a:cubicBezTo>
                  <a:cubicBezTo>
                    <a:pt x="7435" y="1193"/>
                    <a:pt x="7443" y="1192"/>
                    <a:pt x="7449" y="1188"/>
                  </a:cubicBezTo>
                  <a:lnTo>
                    <a:pt x="7892" y="932"/>
                  </a:lnTo>
                  <a:cubicBezTo>
                    <a:pt x="7912" y="921"/>
                    <a:pt x="7919" y="894"/>
                    <a:pt x="7908" y="874"/>
                  </a:cubicBezTo>
                  <a:cubicBezTo>
                    <a:pt x="7899" y="860"/>
                    <a:pt x="7885" y="852"/>
                    <a:pt x="7870" y="852"/>
                  </a:cubicBezTo>
                  <a:close/>
                  <a:moveTo>
                    <a:pt x="7133" y="1278"/>
                  </a:moveTo>
                  <a:cubicBezTo>
                    <a:pt x="7126" y="1278"/>
                    <a:pt x="7118" y="1280"/>
                    <a:pt x="7112" y="1285"/>
                  </a:cubicBezTo>
                  <a:lnTo>
                    <a:pt x="6668" y="1540"/>
                  </a:lnTo>
                  <a:cubicBezTo>
                    <a:pt x="6648" y="1551"/>
                    <a:pt x="6641" y="1577"/>
                    <a:pt x="6653" y="1598"/>
                  </a:cubicBezTo>
                  <a:cubicBezTo>
                    <a:pt x="6661" y="1612"/>
                    <a:pt x="6675" y="1619"/>
                    <a:pt x="6689" y="1619"/>
                  </a:cubicBezTo>
                  <a:cubicBezTo>
                    <a:pt x="6697" y="1619"/>
                    <a:pt x="6704" y="1618"/>
                    <a:pt x="6711" y="1613"/>
                  </a:cubicBezTo>
                  <a:lnTo>
                    <a:pt x="7153" y="1359"/>
                  </a:lnTo>
                  <a:cubicBezTo>
                    <a:pt x="7175" y="1346"/>
                    <a:pt x="7181" y="1321"/>
                    <a:pt x="7169" y="1300"/>
                  </a:cubicBezTo>
                  <a:cubicBezTo>
                    <a:pt x="7162" y="1286"/>
                    <a:pt x="7148" y="1278"/>
                    <a:pt x="7133" y="1278"/>
                  </a:cubicBezTo>
                  <a:close/>
                  <a:moveTo>
                    <a:pt x="6394" y="1705"/>
                  </a:moveTo>
                  <a:cubicBezTo>
                    <a:pt x="6387" y="1705"/>
                    <a:pt x="6379" y="1707"/>
                    <a:pt x="6373" y="1710"/>
                  </a:cubicBezTo>
                  <a:lnTo>
                    <a:pt x="5930" y="1966"/>
                  </a:lnTo>
                  <a:cubicBezTo>
                    <a:pt x="5910" y="1977"/>
                    <a:pt x="5903" y="2004"/>
                    <a:pt x="5915" y="2024"/>
                  </a:cubicBezTo>
                  <a:cubicBezTo>
                    <a:pt x="5922" y="2038"/>
                    <a:pt x="5937" y="2046"/>
                    <a:pt x="5952" y="2046"/>
                  </a:cubicBezTo>
                  <a:cubicBezTo>
                    <a:pt x="5960" y="2046"/>
                    <a:pt x="5966" y="2044"/>
                    <a:pt x="5973" y="2040"/>
                  </a:cubicBezTo>
                  <a:lnTo>
                    <a:pt x="6416" y="1785"/>
                  </a:lnTo>
                  <a:cubicBezTo>
                    <a:pt x="6436" y="1772"/>
                    <a:pt x="6444" y="1746"/>
                    <a:pt x="6431" y="1726"/>
                  </a:cubicBezTo>
                  <a:cubicBezTo>
                    <a:pt x="6424" y="1712"/>
                    <a:pt x="6409" y="1705"/>
                    <a:pt x="6394" y="1705"/>
                  </a:cubicBezTo>
                  <a:close/>
                  <a:moveTo>
                    <a:pt x="5656" y="2130"/>
                  </a:moveTo>
                  <a:cubicBezTo>
                    <a:pt x="5649" y="2130"/>
                    <a:pt x="5642" y="2132"/>
                    <a:pt x="5635" y="2136"/>
                  </a:cubicBezTo>
                  <a:lnTo>
                    <a:pt x="5193" y="2391"/>
                  </a:lnTo>
                  <a:cubicBezTo>
                    <a:pt x="5173" y="2404"/>
                    <a:pt x="5166" y="2430"/>
                    <a:pt x="5177" y="2450"/>
                  </a:cubicBezTo>
                  <a:cubicBezTo>
                    <a:pt x="5185" y="2464"/>
                    <a:pt x="5200" y="2471"/>
                    <a:pt x="5214" y="2471"/>
                  </a:cubicBezTo>
                  <a:cubicBezTo>
                    <a:pt x="5221" y="2471"/>
                    <a:pt x="5229" y="2469"/>
                    <a:pt x="5236" y="2466"/>
                  </a:cubicBezTo>
                  <a:lnTo>
                    <a:pt x="5678" y="2210"/>
                  </a:lnTo>
                  <a:cubicBezTo>
                    <a:pt x="5698" y="2199"/>
                    <a:pt x="5705" y="2172"/>
                    <a:pt x="5694" y="2152"/>
                  </a:cubicBezTo>
                  <a:cubicBezTo>
                    <a:pt x="5686" y="2138"/>
                    <a:pt x="5671" y="2130"/>
                    <a:pt x="5656" y="2130"/>
                  </a:cubicBezTo>
                  <a:close/>
                  <a:moveTo>
                    <a:pt x="4920" y="2556"/>
                  </a:moveTo>
                  <a:cubicBezTo>
                    <a:pt x="4912" y="2556"/>
                    <a:pt x="4905" y="2558"/>
                    <a:pt x="4898" y="2563"/>
                  </a:cubicBezTo>
                  <a:lnTo>
                    <a:pt x="4455" y="2818"/>
                  </a:lnTo>
                  <a:cubicBezTo>
                    <a:pt x="4435" y="2830"/>
                    <a:pt x="4427" y="2855"/>
                    <a:pt x="4439" y="2876"/>
                  </a:cubicBezTo>
                  <a:cubicBezTo>
                    <a:pt x="4447" y="2890"/>
                    <a:pt x="4462" y="2897"/>
                    <a:pt x="4477" y="2897"/>
                  </a:cubicBezTo>
                  <a:cubicBezTo>
                    <a:pt x="4483" y="2897"/>
                    <a:pt x="4491" y="2896"/>
                    <a:pt x="4498" y="2891"/>
                  </a:cubicBezTo>
                  <a:lnTo>
                    <a:pt x="4941" y="2636"/>
                  </a:lnTo>
                  <a:cubicBezTo>
                    <a:pt x="4961" y="2625"/>
                    <a:pt x="4968" y="2599"/>
                    <a:pt x="4956" y="2577"/>
                  </a:cubicBezTo>
                  <a:cubicBezTo>
                    <a:pt x="4948" y="2564"/>
                    <a:pt x="4934" y="2556"/>
                    <a:pt x="4920" y="2556"/>
                  </a:cubicBezTo>
                  <a:close/>
                  <a:moveTo>
                    <a:pt x="4181" y="2983"/>
                  </a:moveTo>
                  <a:cubicBezTo>
                    <a:pt x="4174" y="2983"/>
                    <a:pt x="4167" y="2985"/>
                    <a:pt x="4160" y="2988"/>
                  </a:cubicBezTo>
                  <a:lnTo>
                    <a:pt x="3718" y="3244"/>
                  </a:lnTo>
                  <a:cubicBezTo>
                    <a:pt x="3696" y="3255"/>
                    <a:pt x="3690" y="3282"/>
                    <a:pt x="3702" y="3302"/>
                  </a:cubicBezTo>
                  <a:cubicBezTo>
                    <a:pt x="3710" y="3316"/>
                    <a:pt x="3724" y="3324"/>
                    <a:pt x="3739" y="3324"/>
                  </a:cubicBezTo>
                  <a:cubicBezTo>
                    <a:pt x="3746" y="3324"/>
                    <a:pt x="3754" y="3322"/>
                    <a:pt x="3759" y="3318"/>
                  </a:cubicBezTo>
                  <a:lnTo>
                    <a:pt x="4203" y="3063"/>
                  </a:lnTo>
                  <a:cubicBezTo>
                    <a:pt x="4223" y="3050"/>
                    <a:pt x="4230" y="3024"/>
                    <a:pt x="4218" y="3004"/>
                  </a:cubicBezTo>
                  <a:cubicBezTo>
                    <a:pt x="4210" y="2990"/>
                    <a:pt x="4196" y="2983"/>
                    <a:pt x="4181" y="2983"/>
                  </a:cubicBezTo>
                  <a:close/>
                  <a:moveTo>
                    <a:pt x="3444" y="3409"/>
                  </a:moveTo>
                  <a:cubicBezTo>
                    <a:pt x="3436" y="3409"/>
                    <a:pt x="3429" y="3410"/>
                    <a:pt x="3423" y="3414"/>
                  </a:cubicBezTo>
                  <a:lnTo>
                    <a:pt x="2979" y="3670"/>
                  </a:lnTo>
                  <a:cubicBezTo>
                    <a:pt x="2959" y="3681"/>
                    <a:pt x="2952" y="3708"/>
                    <a:pt x="2964" y="3728"/>
                  </a:cubicBezTo>
                  <a:cubicBezTo>
                    <a:pt x="2972" y="3742"/>
                    <a:pt x="2986" y="3750"/>
                    <a:pt x="3000" y="3750"/>
                  </a:cubicBezTo>
                  <a:cubicBezTo>
                    <a:pt x="3008" y="3750"/>
                    <a:pt x="3015" y="3747"/>
                    <a:pt x="3022" y="3744"/>
                  </a:cubicBezTo>
                  <a:lnTo>
                    <a:pt x="3464" y="3488"/>
                  </a:lnTo>
                  <a:cubicBezTo>
                    <a:pt x="3486" y="3476"/>
                    <a:pt x="3492" y="3450"/>
                    <a:pt x="3480" y="3430"/>
                  </a:cubicBezTo>
                  <a:cubicBezTo>
                    <a:pt x="3472" y="3416"/>
                    <a:pt x="3458" y="3409"/>
                    <a:pt x="3444" y="3409"/>
                  </a:cubicBezTo>
                  <a:close/>
                  <a:moveTo>
                    <a:pt x="2705" y="3834"/>
                  </a:moveTo>
                  <a:cubicBezTo>
                    <a:pt x="2698" y="3834"/>
                    <a:pt x="2691" y="3836"/>
                    <a:pt x="2684" y="3840"/>
                  </a:cubicBezTo>
                  <a:lnTo>
                    <a:pt x="2241" y="4095"/>
                  </a:lnTo>
                  <a:cubicBezTo>
                    <a:pt x="2221" y="4108"/>
                    <a:pt x="2214" y="4133"/>
                    <a:pt x="2226" y="4154"/>
                  </a:cubicBezTo>
                  <a:cubicBezTo>
                    <a:pt x="2234" y="4167"/>
                    <a:pt x="2248" y="4175"/>
                    <a:pt x="2263" y="4175"/>
                  </a:cubicBezTo>
                  <a:cubicBezTo>
                    <a:pt x="2271" y="4175"/>
                    <a:pt x="2277" y="4174"/>
                    <a:pt x="2284" y="4170"/>
                  </a:cubicBezTo>
                  <a:lnTo>
                    <a:pt x="2727" y="3914"/>
                  </a:lnTo>
                  <a:cubicBezTo>
                    <a:pt x="2747" y="3903"/>
                    <a:pt x="2755" y="3876"/>
                    <a:pt x="2742" y="3855"/>
                  </a:cubicBezTo>
                  <a:cubicBezTo>
                    <a:pt x="2735" y="3842"/>
                    <a:pt x="2720" y="3834"/>
                    <a:pt x="2705" y="3834"/>
                  </a:cubicBezTo>
                  <a:close/>
                  <a:moveTo>
                    <a:pt x="1967" y="4260"/>
                  </a:moveTo>
                  <a:cubicBezTo>
                    <a:pt x="1960" y="4260"/>
                    <a:pt x="1953" y="4262"/>
                    <a:pt x="1946" y="4266"/>
                  </a:cubicBezTo>
                  <a:lnTo>
                    <a:pt x="1504" y="4522"/>
                  </a:lnTo>
                  <a:cubicBezTo>
                    <a:pt x="1484" y="4533"/>
                    <a:pt x="1476" y="4559"/>
                    <a:pt x="1488" y="4581"/>
                  </a:cubicBezTo>
                  <a:cubicBezTo>
                    <a:pt x="1496" y="4594"/>
                    <a:pt x="1511" y="4602"/>
                    <a:pt x="1525" y="4602"/>
                  </a:cubicBezTo>
                  <a:cubicBezTo>
                    <a:pt x="1532" y="4602"/>
                    <a:pt x="1540" y="4600"/>
                    <a:pt x="1547" y="4596"/>
                  </a:cubicBezTo>
                  <a:lnTo>
                    <a:pt x="1989" y="4341"/>
                  </a:lnTo>
                  <a:cubicBezTo>
                    <a:pt x="2009" y="4328"/>
                    <a:pt x="2016" y="4302"/>
                    <a:pt x="2005" y="4282"/>
                  </a:cubicBezTo>
                  <a:cubicBezTo>
                    <a:pt x="1997" y="4268"/>
                    <a:pt x="1982" y="4260"/>
                    <a:pt x="1967" y="4260"/>
                  </a:cubicBezTo>
                  <a:close/>
                  <a:moveTo>
                    <a:pt x="1230" y="4687"/>
                  </a:moveTo>
                  <a:cubicBezTo>
                    <a:pt x="1223" y="4687"/>
                    <a:pt x="1215" y="4688"/>
                    <a:pt x="1209" y="4692"/>
                  </a:cubicBezTo>
                  <a:lnTo>
                    <a:pt x="766" y="4948"/>
                  </a:lnTo>
                  <a:cubicBezTo>
                    <a:pt x="746" y="4959"/>
                    <a:pt x="738" y="4986"/>
                    <a:pt x="751" y="5006"/>
                  </a:cubicBezTo>
                  <a:cubicBezTo>
                    <a:pt x="758" y="5020"/>
                    <a:pt x="773" y="5028"/>
                    <a:pt x="788" y="5028"/>
                  </a:cubicBezTo>
                  <a:cubicBezTo>
                    <a:pt x="794" y="5028"/>
                    <a:pt x="802" y="5025"/>
                    <a:pt x="809" y="5022"/>
                  </a:cubicBezTo>
                  <a:lnTo>
                    <a:pt x="1252" y="4766"/>
                  </a:lnTo>
                  <a:cubicBezTo>
                    <a:pt x="1272" y="4754"/>
                    <a:pt x="1279" y="4728"/>
                    <a:pt x="1267" y="4708"/>
                  </a:cubicBezTo>
                  <a:cubicBezTo>
                    <a:pt x="1259" y="4694"/>
                    <a:pt x="1245" y="4687"/>
                    <a:pt x="1230" y="4687"/>
                  </a:cubicBezTo>
                  <a:close/>
                  <a:moveTo>
                    <a:pt x="492" y="5112"/>
                  </a:moveTo>
                  <a:cubicBezTo>
                    <a:pt x="485" y="5112"/>
                    <a:pt x="477" y="5114"/>
                    <a:pt x="471" y="5118"/>
                  </a:cubicBezTo>
                  <a:lnTo>
                    <a:pt x="29" y="5373"/>
                  </a:lnTo>
                  <a:cubicBezTo>
                    <a:pt x="7" y="5386"/>
                    <a:pt x="1" y="5412"/>
                    <a:pt x="13" y="5432"/>
                  </a:cubicBezTo>
                  <a:cubicBezTo>
                    <a:pt x="21" y="5445"/>
                    <a:pt x="35" y="5453"/>
                    <a:pt x="50" y="5453"/>
                  </a:cubicBezTo>
                  <a:cubicBezTo>
                    <a:pt x="57" y="5453"/>
                    <a:pt x="65" y="5452"/>
                    <a:pt x="70" y="5448"/>
                  </a:cubicBezTo>
                  <a:lnTo>
                    <a:pt x="513" y="5192"/>
                  </a:lnTo>
                  <a:cubicBezTo>
                    <a:pt x="534" y="5181"/>
                    <a:pt x="541" y="5154"/>
                    <a:pt x="529" y="5133"/>
                  </a:cubicBezTo>
                  <a:cubicBezTo>
                    <a:pt x="521" y="5120"/>
                    <a:pt x="506" y="5112"/>
                    <a:pt x="492" y="511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3" name="Google Shape;2645;p56">
              <a:extLst>
                <a:ext uri="{FF2B5EF4-FFF2-40B4-BE49-F238E27FC236}">
                  <a16:creationId xmlns:a16="http://schemas.microsoft.com/office/drawing/2014/main" id="{81B46B9D-66F6-89C0-7BE3-CA651E219E72}"/>
                </a:ext>
              </a:extLst>
            </p:cNvPr>
            <p:cNvSpPr/>
            <p:nvPr/>
          </p:nvSpPr>
          <p:spPr>
            <a:xfrm>
              <a:off x="-2673341" y="4519566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4" name="Google Shape;2646;p56">
              <a:extLst>
                <a:ext uri="{FF2B5EF4-FFF2-40B4-BE49-F238E27FC236}">
                  <a16:creationId xmlns:a16="http://schemas.microsoft.com/office/drawing/2014/main" id="{54B091D3-3AED-C2A2-78F4-002541065123}"/>
                </a:ext>
              </a:extLst>
            </p:cNvPr>
            <p:cNvSpPr/>
            <p:nvPr/>
          </p:nvSpPr>
          <p:spPr>
            <a:xfrm>
              <a:off x="-3395237" y="3455866"/>
              <a:ext cx="19654" cy="13103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271" y="1"/>
                  </a:moveTo>
                  <a:cubicBezTo>
                    <a:pt x="264" y="1"/>
                    <a:pt x="257" y="2"/>
                    <a:pt x="250" y="6"/>
                  </a:cubicBezTo>
                  <a:lnTo>
                    <a:pt x="27" y="133"/>
                  </a:lnTo>
                  <a:cubicBezTo>
                    <a:pt x="7" y="145"/>
                    <a:pt x="0" y="170"/>
                    <a:pt x="12" y="191"/>
                  </a:cubicBezTo>
                  <a:cubicBezTo>
                    <a:pt x="20" y="205"/>
                    <a:pt x="34" y="213"/>
                    <a:pt x="49" y="213"/>
                  </a:cubicBezTo>
                  <a:cubicBezTo>
                    <a:pt x="56" y="213"/>
                    <a:pt x="63" y="211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2"/>
                  </a:cubicBezTo>
                  <a:cubicBezTo>
                    <a:pt x="300" y="8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5" name="Google Shape;2647;p56">
              <a:extLst>
                <a:ext uri="{FF2B5EF4-FFF2-40B4-BE49-F238E27FC236}">
                  <a16:creationId xmlns:a16="http://schemas.microsoft.com/office/drawing/2014/main" id="{C907DD70-7B21-E649-9D92-60077D0F34AE}"/>
                </a:ext>
              </a:extLst>
            </p:cNvPr>
            <p:cNvSpPr/>
            <p:nvPr/>
          </p:nvSpPr>
          <p:spPr>
            <a:xfrm>
              <a:off x="-3362666" y="3184890"/>
              <a:ext cx="461773" cy="265480"/>
            </a:xfrm>
            <a:custGeom>
              <a:avLst/>
              <a:gdLst/>
              <a:ahLst/>
              <a:cxnLst/>
              <a:rect l="l" t="t" r="r" b="b"/>
              <a:pathLst>
                <a:path w="7542" h="4336" extrusionOk="0">
                  <a:moveTo>
                    <a:pt x="7492" y="0"/>
                  </a:moveTo>
                  <a:cubicBezTo>
                    <a:pt x="7485" y="0"/>
                    <a:pt x="7478" y="2"/>
                    <a:pt x="7471" y="6"/>
                  </a:cubicBezTo>
                  <a:lnTo>
                    <a:pt x="7006" y="271"/>
                  </a:lnTo>
                  <a:cubicBezTo>
                    <a:pt x="6985" y="283"/>
                    <a:pt x="6978" y="308"/>
                    <a:pt x="6989" y="330"/>
                  </a:cubicBezTo>
                  <a:cubicBezTo>
                    <a:pt x="6998" y="343"/>
                    <a:pt x="7012" y="351"/>
                    <a:pt x="7026" y="351"/>
                  </a:cubicBezTo>
                  <a:cubicBezTo>
                    <a:pt x="7034" y="351"/>
                    <a:pt x="7041" y="349"/>
                    <a:pt x="7048" y="346"/>
                  </a:cubicBezTo>
                  <a:lnTo>
                    <a:pt x="7513" y="80"/>
                  </a:lnTo>
                  <a:cubicBezTo>
                    <a:pt x="7533" y="69"/>
                    <a:pt x="7541" y="42"/>
                    <a:pt x="7529" y="21"/>
                  </a:cubicBezTo>
                  <a:cubicBezTo>
                    <a:pt x="7521" y="8"/>
                    <a:pt x="7507" y="0"/>
                    <a:pt x="7492" y="0"/>
                  </a:cubicBezTo>
                  <a:close/>
                  <a:moveTo>
                    <a:pt x="6717" y="443"/>
                  </a:moveTo>
                  <a:cubicBezTo>
                    <a:pt x="6709" y="443"/>
                    <a:pt x="6702" y="444"/>
                    <a:pt x="6695" y="448"/>
                  </a:cubicBezTo>
                  <a:lnTo>
                    <a:pt x="6230" y="714"/>
                  </a:lnTo>
                  <a:cubicBezTo>
                    <a:pt x="6210" y="725"/>
                    <a:pt x="6203" y="751"/>
                    <a:pt x="6215" y="772"/>
                  </a:cubicBezTo>
                  <a:cubicBezTo>
                    <a:pt x="6222" y="786"/>
                    <a:pt x="6237" y="794"/>
                    <a:pt x="6252" y="794"/>
                  </a:cubicBezTo>
                  <a:cubicBezTo>
                    <a:pt x="6258" y="794"/>
                    <a:pt x="6266" y="791"/>
                    <a:pt x="6273" y="788"/>
                  </a:cubicBezTo>
                  <a:lnTo>
                    <a:pt x="6738" y="522"/>
                  </a:lnTo>
                  <a:cubicBezTo>
                    <a:pt x="6758" y="511"/>
                    <a:pt x="6765" y="484"/>
                    <a:pt x="6754" y="464"/>
                  </a:cubicBezTo>
                  <a:cubicBezTo>
                    <a:pt x="6746" y="450"/>
                    <a:pt x="6732" y="443"/>
                    <a:pt x="6717" y="443"/>
                  </a:cubicBezTo>
                  <a:close/>
                  <a:moveTo>
                    <a:pt x="5942" y="885"/>
                  </a:moveTo>
                  <a:cubicBezTo>
                    <a:pt x="5934" y="885"/>
                    <a:pt x="5927" y="887"/>
                    <a:pt x="5921" y="891"/>
                  </a:cubicBezTo>
                  <a:lnTo>
                    <a:pt x="5456" y="1156"/>
                  </a:lnTo>
                  <a:cubicBezTo>
                    <a:pt x="5434" y="1168"/>
                    <a:pt x="5427" y="1194"/>
                    <a:pt x="5439" y="1215"/>
                  </a:cubicBezTo>
                  <a:cubicBezTo>
                    <a:pt x="5447" y="1228"/>
                    <a:pt x="5461" y="1236"/>
                    <a:pt x="5476" y="1236"/>
                  </a:cubicBezTo>
                  <a:cubicBezTo>
                    <a:pt x="5484" y="1236"/>
                    <a:pt x="5491" y="1234"/>
                    <a:pt x="5497" y="1231"/>
                  </a:cubicBezTo>
                  <a:lnTo>
                    <a:pt x="5962" y="965"/>
                  </a:lnTo>
                  <a:cubicBezTo>
                    <a:pt x="5983" y="954"/>
                    <a:pt x="5990" y="928"/>
                    <a:pt x="5978" y="906"/>
                  </a:cubicBezTo>
                  <a:cubicBezTo>
                    <a:pt x="5970" y="893"/>
                    <a:pt x="5956" y="885"/>
                    <a:pt x="5942" y="885"/>
                  </a:cubicBezTo>
                  <a:close/>
                  <a:moveTo>
                    <a:pt x="5166" y="1328"/>
                  </a:moveTo>
                  <a:cubicBezTo>
                    <a:pt x="5159" y="1328"/>
                    <a:pt x="5151" y="1329"/>
                    <a:pt x="5145" y="1333"/>
                  </a:cubicBezTo>
                  <a:lnTo>
                    <a:pt x="4680" y="1599"/>
                  </a:lnTo>
                  <a:cubicBezTo>
                    <a:pt x="4659" y="1610"/>
                    <a:pt x="4653" y="1637"/>
                    <a:pt x="4664" y="1657"/>
                  </a:cubicBezTo>
                  <a:cubicBezTo>
                    <a:pt x="4672" y="1671"/>
                    <a:pt x="4687" y="1679"/>
                    <a:pt x="4701" y="1679"/>
                  </a:cubicBezTo>
                  <a:cubicBezTo>
                    <a:pt x="4708" y="1679"/>
                    <a:pt x="4716" y="1677"/>
                    <a:pt x="4723" y="1673"/>
                  </a:cubicBezTo>
                  <a:lnTo>
                    <a:pt x="5188" y="1407"/>
                  </a:lnTo>
                  <a:cubicBezTo>
                    <a:pt x="5208" y="1396"/>
                    <a:pt x="5215" y="1370"/>
                    <a:pt x="5203" y="1349"/>
                  </a:cubicBezTo>
                  <a:cubicBezTo>
                    <a:pt x="5195" y="1335"/>
                    <a:pt x="5181" y="1328"/>
                    <a:pt x="5166" y="1328"/>
                  </a:cubicBezTo>
                  <a:close/>
                  <a:moveTo>
                    <a:pt x="4391" y="1770"/>
                  </a:moveTo>
                  <a:cubicBezTo>
                    <a:pt x="4384" y="1770"/>
                    <a:pt x="4377" y="1772"/>
                    <a:pt x="4370" y="1776"/>
                  </a:cubicBezTo>
                  <a:lnTo>
                    <a:pt x="3905" y="2041"/>
                  </a:lnTo>
                  <a:cubicBezTo>
                    <a:pt x="3884" y="2054"/>
                    <a:pt x="3877" y="2080"/>
                    <a:pt x="3888" y="2100"/>
                  </a:cubicBezTo>
                  <a:cubicBezTo>
                    <a:pt x="3896" y="2113"/>
                    <a:pt x="3911" y="2121"/>
                    <a:pt x="3925" y="2121"/>
                  </a:cubicBezTo>
                  <a:cubicBezTo>
                    <a:pt x="3933" y="2121"/>
                    <a:pt x="3940" y="2119"/>
                    <a:pt x="3947" y="2116"/>
                  </a:cubicBezTo>
                  <a:lnTo>
                    <a:pt x="4412" y="1850"/>
                  </a:lnTo>
                  <a:cubicBezTo>
                    <a:pt x="4432" y="1839"/>
                    <a:pt x="4440" y="1813"/>
                    <a:pt x="4428" y="1793"/>
                  </a:cubicBezTo>
                  <a:cubicBezTo>
                    <a:pt x="4420" y="1778"/>
                    <a:pt x="4406" y="1770"/>
                    <a:pt x="4391" y="1770"/>
                  </a:cubicBezTo>
                  <a:close/>
                  <a:moveTo>
                    <a:pt x="3615" y="2213"/>
                  </a:moveTo>
                  <a:cubicBezTo>
                    <a:pt x="3608" y="2213"/>
                    <a:pt x="3601" y="2215"/>
                    <a:pt x="3594" y="2218"/>
                  </a:cubicBezTo>
                  <a:lnTo>
                    <a:pt x="3129" y="2484"/>
                  </a:lnTo>
                  <a:cubicBezTo>
                    <a:pt x="3109" y="2496"/>
                    <a:pt x="3102" y="2522"/>
                    <a:pt x="3113" y="2543"/>
                  </a:cubicBezTo>
                  <a:cubicBezTo>
                    <a:pt x="3121" y="2556"/>
                    <a:pt x="3136" y="2564"/>
                    <a:pt x="3151" y="2564"/>
                  </a:cubicBezTo>
                  <a:cubicBezTo>
                    <a:pt x="3157" y="2564"/>
                    <a:pt x="3165" y="2563"/>
                    <a:pt x="3172" y="2558"/>
                  </a:cubicBezTo>
                  <a:lnTo>
                    <a:pt x="3637" y="2293"/>
                  </a:lnTo>
                  <a:cubicBezTo>
                    <a:pt x="3657" y="2281"/>
                    <a:pt x="3664" y="2255"/>
                    <a:pt x="3653" y="2235"/>
                  </a:cubicBezTo>
                  <a:cubicBezTo>
                    <a:pt x="3644" y="2221"/>
                    <a:pt x="3630" y="2213"/>
                    <a:pt x="3615" y="2213"/>
                  </a:cubicBezTo>
                  <a:close/>
                  <a:moveTo>
                    <a:pt x="2841" y="2656"/>
                  </a:moveTo>
                  <a:cubicBezTo>
                    <a:pt x="2834" y="2656"/>
                    <a:pt x="2826" y="2658"/>
                    <a:pt x="2820" y="2662"/>
                  </a:cubicBezTo>
                  <a:lnTo>
                    <a:pt x="2354" y="2927"/>
                  </a:lnTo>
                  <a:cubicBezTo>
                    <a:pt x="2333" y="2939"/>
                    <a:pt x="2326" y="2965"/>
                    <a:pt x="2338" y="2985"/>
                  </a:cubicBezTo>
                  <a:cubicBezTo>
                    <a:pt x="2347" y="2999"/>
                    <a:pt x="2360" y="3006"/>
                    <a:pt x="2375" y="3006"/>
                  </a:cubicBezTo>
                  <a:cubicBezTo>
                    <a:pt x="2383" y="3006"/>
                    <a:pt x="2389" y="3005"/>
                    <a:pt x="2396" y="3001"/>
                  </a:cubicBezTo>
                  <a:lnTo>
                    <a:pt x="2861" y="2735"/>
                  </a:lnTo>
                  <a:cubicBezTo>
                    <a:pt x="2881" y="2724"/>
                    <a:pt x="2889" y="2698"/>
                    <a:pt x="2877" y="2678"/>
                  </a:cubicBezTo>
                  <a:cubicBezTo>
                    <a:pt x="2869" y="2663"/>
                    <a:pt x="2856" y="2656"/>
                    <a:pt x="2841" y="2656"/>
                  </a:cubicBezTo>
                  <a:close/>
                  <a:moveTo>
                    <a:pt x="2065" y="3098"/>
                  </a:moveTo>
                  <a:cubicBezTo>
                    <a:pt x="2058" y="3098"/>
                    <a:pt x="2050" y="3100"/>
                    <a:pt x="2044" y="3104"/>
                  </a:cubicBezTo>
                  <a:lnTo>
                    <a:pt x="1579" y="3369"/>
                  </a:lnTo>
                  <a:cubicBezTo>
                    <a:pt x="1558" y="3381"/>
                    <a:pt x="1552" y="3407"/>
                    <a:pt x="1563" y="3428"/>
                  </a:cubicBezTo>
                  <a:cubicBezTo>
                    <a:pt x="1571" y="3442"/>
                    <a:pt x="1585" y="3449"/>
                    <a:pt x="1600" y="3449"/>
                  </a:cubicBezTo>
                  <a:cubicBezTo>
                    <a:pt x="1607" y="3449"/>
                    <a:pt x="1615" y="3448"/>
                    <a:pt x="1621" y="3443"/>
                  </a:cubicBezTo>
                  <a:lnTo>
                    <a:pt x="2086" y="3178"/>
                  </a:lnTo>
                  <a:cubicBezTo>
                    <a:pt x="2107" y="3166"/>
                    <a:pt x="2113" y="3140"/>
                    <a:pt x="2102" y="3120"/>
                  </a:cubicBezTo>
                  <a:cubicBezTo>
                    <a:pt x="2094" y="3106"/>
                    <a:pt x="2080" y="3098"/>
                    <a:pt x="2065" y="3098"/>
                  </a:cubicBezTo>
                  <a:close/>
                  <a:moveTo>
                    <a:pt x="1290" y="3541"/>
                  </a:moveTo>
                  <a:cubicBezTo>
                    <a:pt x="1283" y="3541"/>
                    <a:pt x="1275" y="3543"/>
                    <a:pt x="1269" y="3547"/>
                  </a:cubicBezTo>
                  <a:lnTo>
                    <a:pt x="804" y="3812"/>
                  </a:lnTo>
                  <a:cubicBezTo>
                    <a:pt x="782" y="3824"/>
                    <a:pt x="776" y="3850"/>
                    <a:pt x="787" y="3870"/>
                  </a:cubicBezTo>
                  <a:cubicBezTo>
                    <a:pt x="796" y="3884"/>
                    <a:pt x="810" y="3892"/>
                    <a:pt x="824" y="3892"/>
                  </a:cubicBezTo>
                  <a:cubicBezTo>
                    <a:pt x="832" y="3892"/>
                    <a:pt x="839" y="3890"/>
                    <a:pt x="846" y="3886"/>
                  </a:cubicBezTo>
                  <a:lnTo>
                    <a:pt x="1311" y="3621"/>
                  </a:lnTo>
                  <a:cubicBezTo>
                    <a:pt x="1331" y="3609"/>
                    <a:pt x="1339" y="3583"/>
                    <a:pt x="1326" y="3563"/>
                  </a:cubicBezTo>
                  <a:cubicBezTo>
                    <a:pt x="1319" y="3549"/>
                    <a:pt x="1304" y="3541"/>
                    <a:pt x="1290" y="3541"/>
                  </a:cubicBezTo>
                  <a:close/>
                  <a:moveTo>
                    <a:pt x="514" y="3984"/>
                  </a:moveTo>
                  <a:cubicBezTo>
                    <a:pt x="507" y="3984"/>
                    <a:pt x="500" y="3985"/>
                    <a:pt x="493" y="3989"/>
                  </a:cubicBezTo>
                  <a:lnTo>
                    <a:pt x="28" y="4255"/>
                  </a:lnTo>
                  <a:cubicBezTo>
                    <a:pt x="8" y="4267"/>
                    <a:pt x="1" y="4292"/>
                    <a:pt x="12" y="4313"/>
                  </a:cubicBezTo>
                  <a:cubicBezTo>
                    <a:pt x="20" y="4327"/>
                    <a:pt x="35" y="4335"/>
                    <a:pt x="49" y="4335"/>
                  </a:cubicBezTo>
                  <a:cubicBezTo>
                    <a:pt x="56" y="4335"/>
                    <a:pt x="64" y="4333"/>
                    <a:pt x="71" y="4330"/>
                  </a:cubicBezTo>
                  <a:lnTo>
                    <a:pt x="536" y="4064"/>
                  </a:lnTo>
                  <a:cubicBezTo>
                    <a:pt x="556" y="4051"/>
                    <a:pt x="563" y="4026"/>
                    <a:pt x="552" y="4005"/>
                  </a:cubicBezTo>
                  <a:cubicBezTo>
                    <a:pt x="543" y="3992"/>
                    <a:pt x="529" y="3984"/>
                    <a:pt x="514" y="398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6" name="Google Shape;2648;p56">
              <a:extLst>
                <a:ext uri="{FF2B5EF4-FFF2-40B4-BE49-F238E27FC236}">
                  <a16:creationId xmlns:a16="http://schemas.microsoft.com/office/drawing/2014/main" id="{4B48CEAA-51C6-B0B7-57D7-381EA2E21C73}"/>
                </a:ext>
              </a:extLst>
            </p:cNvPr>
            <p:cNvSpPr/>
            <p:nvPr/>
          </p:nvSpPr>
          <p:spPr>
            <a:xfrm>
              <a:off x="-2887994" y="3165850"/>
              <a:ext cx="33246" cy="13531"/>
            </a:xfrm>
            <a:custGeom>
              <a:avLst/>
              <a:gdLst/>
              <a:ahLst/>
              <a:cxnLst/>
              <a:rect l="l" t="t" r="r" b="b"/>
              <a:pathLst>
                <a:path w="543" h="221" extrusionOk="0">
                  <a:moveTo>
                    <a:pt x="272" y="0"/>
                  </a:moveTo>
                  <a:lnTo>
                    <a:pt x="28" y="140"/>
                  </a:lnTo>
                  <a:cubicBezTo>
                    <a:pt x="8" y="151"/>
                    <a:pt x="1" y="177"/>
                    <a:pt x="12" y="197"/>
                  </a:cubicBezTo>
                  <a:cubicBezTo>
                    <a:pt x="20" y="212"/>
                    <a:pt x="35" y="219"/>
                    <a:pt x="50" y="219"/>
                  </a:cubicBezTo>
                  <a:cubicBezTo>
                    <a:pt x="57" y="219"/>
                    <a:pt x="64" y="218"/>
                    <a:pt x="71" y="214"/>
                  </a:cubicBezTo>
                  <a:lnTo>
                    <a:pt x="272" y="98"/>
                  </a:lnTo>
                  <a:lnTo>
                    <a:pt x="473" y="215"/>
                  </a:lnTo>
                  <a:cubicBezTo>
                    <a:pt x="479" y="219"/>
                    <a:pt x="486" y="221"/>
                    <a:pt x="494" y="221"/>
                  </a:cubicBezTo>
                  <a:cubicBezTo>
                    <a:pt x="509" y="221"/>
                    <a:pt x="523" y="213"/>
                    <a:pt x="531" y="199"/>
                  </a:cubicBezTo>
                  <a:cubicBezTo>
                    <a:pt x="543" y="178"/>
                    <a:pt x="536" y="152"/>
                    <a:pt x="515" y="141"/>
                  </a:cubicBezTo>
                  <a:lnTo>
                    <a:pt x="2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7" name="Google Shape;2649;p56">
              <a:extLst>
                <a:ext uri="{FF2B5EF4-FFF2-40B4-BE49-F238E27FC236}">
                  <a16:creationId xmlns:a16="http://schemas.microsoft.com/office/drawing/2014/main" id="{7691C20A-F849-8DE7-2E63-4392215CF882}"/>
                </a:ext>
              </a:extLst>
            </p:cNvPr>
            <p:cNvSpPr/>
            <p:nvPr/>
          </p:nvSpPr>
          <p:spPr>
            <a:xfrm>
              <a:off x="-2842565" y="3184584"/>
              <a:ext cx="1125105" cy="656475"/>
            </a:xfrm>
            <a:custGeom>
              <a:avLst/>
              <a:gdLst/>
              <a:ahLst/>
              <a:cxnLst/>
              <a:rect l="l" t="t" r="r" b="b"/>
              <a:pathLst>
                <a:path w="18376" h="10722" extrusionOk="0">
                  <a:moveTo>
                    <a:pt x="50" y="1"/>
                  </a:moveTo>
                  <a:cubicBezTo>
                    <a:pt x="35" y="1"/>
                    <a:pt x="21" y="8"/>
                    <a:pt x="12" y="22"/>
                  </a:cubicBezTo>
                  <a:cubicBezTo>
                    <a:pt x="1" y="42"/>
                    <a:pt x="8" y="69"/>
                    <a:pt x="28" y="80"/>
                  </a:cubicBezTo>
                  <a:lnTo>
                    <a:pt x="475" y="338"/>
                  </a:lnTo>
                  <a:cubicBezTo>
                    <a:pt x="482" y="343"/>
                    <a:pt x="489" y="344"/>
                    <a:pt x="496" y="344"/>
                  </a:cubicBezTo>
                  <a:cubicBezTo>
                    <a:pt x="511" y="344"/>
                    <a:pt x="526" y="336"/>
                    <a:pt x="534" y="322"/>
                  </a:cubicBezTo>
                  <a:cubicBezTo>
                    <a:pt x="545" y="302"/>
                    <a:pt x="538" y="276"/>
                    <a:pt x="518" y="264"/>
                  </a:cubicBezTo>
                  <a:lnTo>
                    <a:pt x="71" y="6"/>
                  </a:lnTo>
                  <a:cubicBezTo>
                    <a:pt x="64" y="2"/>
                    <a:pt x="57" y="1"/>
                    <a:pt x="50" y="1"/>
                  </a:cubicBezTo>
                  <a:close/>
                  <a:moveTo>
                    <a:pt x="794" y="431"/>
                  </a:moveTo>
                  <a:cubicBezTo>
                    <a:pt x="779" y="431"/>
                    <a:pt x="765" y="438"/>
                    <a:pt x="757" y="452"/>
                  </a:cubicBezTo>
                  <a:cubicBezTo>
                    <a:pt x="745" y="472"/>
                    <a:pt x="752" y="498"/>
                    <a:pt x="772" y="510"/>
                  </a:cubicBezTo>
                  <a:lnTo>
                    <a:pt x="1219" y="768"/>
                  </a:lnTo>
                  <a:cubicBezTo>
                    <a:pt x="1226" y="772"/>
                    <a:pt x="1234" y="774"/>
                    <a:pt x="1241" y="774"/>
                  </a:cubicBezTo>
                  <a:cubicBezTo>
                    <a:pt x="1255" y="774"/>
                    <a:pt x="1270" y="766"/>
                    <a:pt x="1278" y="753"/>
                  </a:cubicBezTo>
                  <a:cubicBezTo>
                    <a:pt x="1289" y="732"/>
                    <a:pt x="1282" y="706"/>
                    <a:pt x="1262" y="694"/>
                  </a:cubicBezTo>
                  <a:lnTo>
                    <a:pt x="815" y="436"/>
                  </a:lnTo>
                  <a:cubicBezTo>
                    <a:pt x="808" y="432"/>
                    <a:pt x="801" y="431"/>
                    <a:pt x="794" y="431"/>
                  </a:cubicBezTo>
                  <a:close/>
                  <a:moveTo>
                    <a:pt x="1539" y="861"/>
                  </a:moveTo>
                  <a:cubicBezTo>
                    <a:pt x="1524" y="861"/>
                    <a:pt x="1510" y="868"/>
                    <a:pt x="1502" y="882"/>
                  </a:cubicBezTo>
                  <a:cubicBezTo>
                    <a:pt x="1490" y="902"/>
                    <a:pt x="1496" y="928"/>
                    <a:pt x="1518" y="941"/>
                  </a:cubicBezTo>
                  <a:lnTo>
                    <a:pt x="1964" y="1199"/>
                  </a:lnTo>
                  <a:cubicBezTo>
                    <a:pt x="1970" y="1202"/>
                    <a:pt x="1978" y="1204"/>
                    <a:pt x="1985" y="1204"/>
                  </a:cubicBezTo>
                  <a:cubicBezTo>
                    <a:pt x="2000" y="1204"/>
                    <a:pt x="2014" y="1196"/>
                    <a:pt x="2022" y="1183"/>
                  </a:cubicBezTo>
                  <a:cubicBezTo>
                    <a:pt x="2033" y="1162"/>
                    <a:pt x="2027" y="1135"/>
                    <a:pt x="2006" y="1124"/>
                  </a:cubicBezTo>
                  <a:lnTo>
                    <a:pt x="1559" y="866"/>
                  </a:lnTo>
                  <a:cubicBezTo>
                    <a:pt x="1553" y="863"/>
                    <a:pt x="1546" y="861"/>
                    <a:pt x="1539" y="861"/>
                  </a:cubicBezTo>
                  <a:close/>
                  <a:moveTo>
                    <a:pt x="2282" y="1290"/>
                  </a:moveTo>
                  <a:cubicBezTo>
                    <a:pt x="2268" y="1290"/>
                    <a:pt x="2254" y="1298"/>
                    <a:pt x="2246" y="1311"/>
                  </a:cubicBezTo>
                  <a:cubicBezTo>
                    <a:pt x="2234" y="1333"/>
                    <a:pt x="2241" y="1358"/>
                    <a:pt x="2262" y="1370"/>
                  </a:cubicBezTo>
                  <a:lnTo>
                    <a:pt x="2708" y="1628"/>
                  </a:lnTo>
                  <a:cubicBezTo>
                    <a:pt x="2715" y="1632"/>
                    <a:pt x="2723" y="1633"/>
                    <a:pt x="2729" y="1633"/>
                  </a:cubicBezTo>
                  <a:cubicBezTo>
                    <a:pt x="2744" y="1633"/>
                    <a:pt x="2759" y="1626"/>
                    <a:pt x="2767" y="1613"/>
                  </a:cubicBezTo>
                  <a:cubicBezTo>
                    <a:pt x="2778" y="1591"/>
                    <a:pt x="2771" y="1566"/>
                    <a:pt x="2751" y="1554"/>
                  </a:cubicBezTo>
                  <a:lnTo>
                    <a:pt x="2304" y="1296"/>
                  </a:lnTo>
                  <a:cubicBezTo>
                    <a:pt x="2297" y="1292"/>
                    <a:pt x="2290" y="1290"/>
                    <a:pt x="2282" y="1290"/>
                  </a:cubicBezTo>
                  <a:close/>
                  <a:moveTo>
                    <a:pt x="3028" y="1720"/>
                  </a:moveTo>
                  <a:cubicBezTo>
                    <a:pt x="3013" y="1720"/>
                    <a:pt x="2998" y="1728"/>
                    <a:pt x="2991" y="1741"/>
                  </a:cubicBezTo>
                  <a:cubicBezTo>
                    <a:pt x="2978" y="1762"/>
                    <a:pt x="2986" y="1789"/>
                    <a:pt x="3006" y="1800"/>
                  </a:cubicBezTo>
                  <a:lnTo>
                    <a:pt x="3452" y="2058"/>
                  </a:lnTo>
                  <a:cubicBezTo>
                    <a:pt x="3459" y="2062"/>
                    <a:pt x="3467" y="2063"/>
                    <a:pt x="3474" y="2063"/>
                  </a:cubicBezTo>
                  <a:cubicBezTo>
                    <a:pt x="3488" y="2063"/>
                    <a:pt x="3503" y="2055"/>
                    <a:pt x="3511" y="2042"/>
                  </a:cubicBezTo>
                  <a:cubicBezTo>
                    <a:pt x="3523" y="2022"/>
                    <a:pt x="3515" y="1996"/>
                    <a:pt x="3495" y="1983"/>
                  </a:cubicBezTo>
                  <a:lnTo>
                    <a:pt x="3049" y="1725"/>
                  </a:lnTo>
                  <a:cubicBezTo>
                    <a:pt x="3043" y="1722"/>
                    <a:pt x="3035" y="1720"/>
                    <a:pt x="3028" y="1720"/>
                  </a:cubicBezTo>
                  <a:close/>
                  <a:moveTo>
                    <a:pt x="3772" y="2150"/>
                  </a:moveTo>
                  <a:cubicBezTo>
                    <a:pt x="3757" y="2150"/>
                    <a:pt x="3743" y="2158"/>
                    <a:pt x="3735" y="2171"/>
                  </a:cubicBezTo>
                  <a:cubicBezTo>
                    <a:pt x="3723" y="2192"/>
                    <a:pt x="3730" y="2218"/>
                    <a:pt x="3751" y="2230"/>
                  </a:cubicBezTo>
                  <a:lnTo>
                    <a:pt x="4197" y="2488"/>
                  </a:lnTo>
                  <a:cubicBezTo>
                    <a:pt x="4203" y="2491"/>
                    <a:pt x="4211" y="2493"/>
                    <a:pt x="4218" y="2493"/>
                  </a:cubicBezTo>
                  <a:cubicBezTo>
                    <a:pt x="4234" y="2493"/>
                    <a:pt x="4247" y="2486"/>
                    <a:pt x="4255" y="2472"/>
                  </a:cubicBezTo>
                  <a:cubicBezTo>
                    <a:pt x="4268" y="2452"/>
                    <a:pt x="4260" y="2425"/>
                    <a:pt x="4239" y="2414"/>
                  </a:cubicBezTo>
                  <a:lnTo>
                    <a:pt x="3793" y="2156"/>
                  </a:lnTo>
                  <a:cubicBezTo>
                    <a:pt x="3787" y="2152"/>
                    <a:pt x="3780" y="2150"/>
                    <a:pt x="3772" y="2150"/>
                  </a:cubicBezTo>
                  <a:close/>
                  <a:moveTo>
                    <a:pt x="4516" y="2580"/>
                  </a:moveTo>
                  <a:cubicBezTo>
                    <a:pt x="4501" y="2580"/>
                    <a:pt x="4487" y="2587"/>
                    <a:pt x="4479" y="2602"/>
                  </a:cubicBezTo>
                  <a:cubicBezTo>
                    <a:pt x="4468" y="2622"/>
                    <a:pt x="4475" y="2648"/>
                    <a:pt x="4495" y="2659"/>
                  </a:cubicBezTo>
                  <a:lnTo>
                    <a:pt x="4942" y="2917"/>
                  </a:lnTo>
                  <a:cubicBezTo>
                    <a:pt x="4949" y="2921"/>
                    <a:pt x="4956" y="2922"/>
                    <a:pt x="4963" y="2922"/>
                  </a:cubicBezTo>
                  <a:cubicBezTo>
                    <a:pt x="4978" y="2922"/>
                    <a:pt x="4992" y="2916"/>
                    <a:pt x="5000" y="2902"/>
                  </a:cubicBezTo>
                  <a:cubicBezTo>
                    <a:pt x="5012" y="2881"/>
                    <a:pt x="5004" y="2855"/>
                    <a:pt x="4984" y="2844"/>
                  </a:cubicBezTo>
                  <a:lnTo>
                    <a:pt x="4538" y="2586"/>
                  </a:lnTo>
                  <a:cubicBezTo>
                    <a:pt x="4531" y="2582"/>
                    <a:pt x="4523" y="2580"/>
                    <a:pt x="4516" y="2580"/>
                  </a:cubicBezTo>
                  <a:close/>
                  <a:moveTo>
                    <a:pt x="5261" y="3009"/>
                  </a:moveTo>
                  <a:cubicBezTo>
                    <a:pt x="5246" y="3009"/>
                    <a:pt x="5232" y="3017"/>
                    <a:pt x="5224" y="3031"/>
                  </a:cubicBezTo>
                  <a:cubicBezTo>
                    <a:pt x="5212" y="3051"/>
                    <a:pt x="5219" y="3078"/>
                    <a:pt x="5239" y="3089"/>
                  </a:cubicBezTo>
                  <a:lnTo>
                    <a:pt x="5686" y="3347"/>
                  </a:lnTo>
                  <a:cubicBezTo>
                    <a:pt x="5693" y="3352"/>
                    <a:pt x="5700" y="3353"/>
                    <a:pt x="5708" y="3353"/>
                  </a:cubicBezTo>
                  <a:cubicBezTo>
                    <a:pt x="5722" y="3353"/>
                    <a:pt x="5737" y="3345"/>
                    <a:pt x="5745" y="3331"/>
                  </a:cubicBezTo>
                  <a:cubicBezTo>
                    <a:pt x="5756" y="3311"/>
                    <a:pt x="5749" y="3285"/>
                    <a:pt x="5729" y="3273"/>
                  </a:cubicBezTo>
                  <a:lnTo>
                    <a:pt x="5282" y="3015"/>
                  </a:lnTo>
                  <a:cubicBezTo>
                    <a:pt x="5276" y="3011"/>
                    <a:pt x="5268" y="3009"/>
                    <a:pt x="5261" y="3009"/>
                  </a:cubicBezTo>
                  <a:close/>
                  <a:moveTo>
                    <a:pt x="6006" y="3440"/>
                  </a:moveTo>
                  <a:cubicBezTo>
                    <a:pt x="5991" y="3440"/>
                    <a:pt x="5976" y="3447"/>
                    <a:pt x="5968" y="3461"/>
                  </a:cubicBezTo>
                  <a:cubicBezTo>
                    <a:pt x="5957" y="3481"/>
                    <a:pt x="5963" y="3507"/>
                    <a:pt x="5984" y="3519"/>
                  </a:cubicBezTo>
                  <a:lnTo>
                    <a:pt x="6431" y="3777"/>
                  </a:lnTo>
                  <a:cubicBezTo>
                    <a:pt x="6437" y="3781"/>
                    <a:pt x="6444" y="3783"/>
                    <a:pt x="6452" y="3783"/>
                  </a:cubicBezTo>
                  <a:cubicBezTo>
                    <a:pt x="6467" y="3783"/>
                    <a:pt x="6481" y="3775"/>
                    <a:pt x="6489" y="3761"/>
                  </a:cubicBezTo>
                  <a:cubicBezTo>
                    <a:pt x="6501" y="3741"/>
                    <a:pt x="6494" y="3715"/>
                    <a:pt x="6474" y="3703"/>
                  </a:cubicBezTo>
                  <a:lnTo>
                    <a:pt x="6026" y="3445"/>
                  </a:lnTo>
                  <a:cubicBezTo>
                    <a:pt x="6020" y="3441"/>
                    <a:pt x="6013" y="3440"/>
                    <a:pt x="6006" y="3440"/>
                  </a:cubicBezTo>
                  <a:close/>
                  <a:moveTo>
                    <a:pt x="6750" y="3870"/>
                  </a:moveTo>
                  <a:cubicBezTo>
                    <a:pt x="6735" y="3870"/>
                    <a:pt x="6721" y="3877"/>
                    <a:pt x="6712" y="3891"/>
                  </a:cubicBezTo>
                  <a:cubicBezTo>
                    <a:pt x="6701" y="3911"/>
                    <a:pt x="6708" y="3937"/>
                    <a:pt x="6728" y="3949"/>
                  </a:cubicBezTo>
                  <a:lnTo>
                    <a:pt x="7175" y="4207"/>
                  </a:lnTo>
                  <a:cubicBezTo>
                    <a:pt x="7182" y="4211"/>
                    <a:pt x="7190" y="4213"/>
                    <a:pt x="7196" y="4213"/>
                  </a:cubicBezTo>
                  <a:cubicBezTo>
                    <a:pt x="7211" y="4213"/>
                    <a:pt x="7226" y="4205"/>
                    <a:pt x="7234" y="4192"/>
                  </a:cubicBezTo>
                  <a:cubicBezTo>
                    <a:pt x="7245" y="4171"/>
                    <a:pt x="7238" y="4144"/>
                    <a:pt x="7218" y="4133"/>
                  </a:cubicBezTo>
                  <a:lnTo>
                    <a:pt x="6771" y="3875"/>
                  </a:lnTo>
                  <a:cubicBezTo>
                    <a:pt x="6764" y="3871"/>
                    <a:pt x="6757" y="3870"/>
                    <a:pt x="6750" y="3870"/>
                  </a:cubicBezTo>
                  <a:close/>
                  <a:moveTo>
                    <a:pt x="7494" y="4299"/>
                  </a:moveTo>
                  <a:cubicBezTo>
                    <a:pt x="7479" y="4299"/>
                    <a:pt x="7465" y="4307"/>
                    <a:pt x="7457" y="4320"/>
                  </a:cubicBezTo>
                  <a:cubicBezTo>
                    <a:pt x="7445" y="4341"/>
                    <a:pt x="7452" y="4367"/>
                    <a:pt x="7472" y="4378"/>
                  </a:cubicBezTo>
                  <a:lnTo>
                    <a:pt x="7919" y="4636"/>
                  </a:lnTo>
                  <a:cubicBezTo>
                    <a:pt x="7926" y="4641"/>
                    <a:pt x="7934" y="4642"/>
                    <a:pt x="7941" y="4642"/>
                  </a:cubicBezTo>
                  <a:cubicBezTo>
                    <a:pt x="7955" y="4642"/>
                    <a:pt x="7970" y="4635"/>
                    <a:pt x="7978" y="4621"/>
                  </a:cubicBezTo>
                  <a:cubicBezTo>
                    <a:pt x="7989" y="4600"/>
                    <a:pt x="7982" y="4574"/>
                    <a:pt x="7962" y="4563"/>
                  </a:cubicBezTo>
                  <a:lnTo>
                    <a:pt x="7515" y="4305"/>
                  </a:lnTo>
                  <a:cubicBezTo>
                    <a:pt x="7509" y="4301"/>
                    <a:pt x="7501" y="4299"/>
                    <a:pt x="7494" y="4299"/>
                  </a:cubicBezTo>
                  <a:close/>
                  <a:moveTo>
                    <a:pt x="8239" y="4729"/>
                  </a:moveTo>
                  <a:cubicBezTo>
                    <a:pt x="8224" y="4729"/>
                    <a:pt x="8210" y="4736"/>
                    <a:pt x="8202" y="4750"/>
                  </a:cubicBezTo>
                  <a:cubicBezTo>
                    <a:pt x="8190" y="4770"/>
                    <a:pt x="8196" y="4797"/>
                    <a:pt x="8217" y="4809"/>
                  </a:cubicBezTo>
                  <a:lnTo>
                    <a:pt x="8664" y="5067"/>
                  </a:lnTo>
                  <a:cubicBezTo>
                    <a:pt x="8670" y="5070"/>
                    <a:pt x="8678" y="5072"/>
                    <a:pt x="8685" y="5072"/>
                  </a:cubicBezTo>
                  <a:cubicBezTo>
                    <a:pt x="8700" y="5072"/>
                    <a:pt x="8714" y="5064"/>
                    <a:pt x="8722" y="5051"/>
                  </a:cubicBezTo>
                  <a:cubicBezTo>
                    <a:pt x="8733" y="5030"/>
                    <a:pt x="8727" y="5005"/>
                    <a:pt x="8706" y="4992"/>
                  </a:cubicBezTo>
                  <a:lnTo>
                    <a:pt x="8259" y="4734"/>
                  </a:lnTo>
                  <a:cubicBezTo>
                    <a:pt x="8253" y="4731"/>
                    <a:pt x="8246" y="4729"/>
                    <a:pt x="8239" y="4729"/>
                  </a:cubicBezTo>
                  <a:close/>
                  <a:moveTo>
                    <a:pt x="8983" y="5159"/>
                  </a:moveTo>
                  <a:cubicBezTo>
                    <a:pt x="8968" y="5159"/>
                    <a:pt x="8954" y="5166"/>
                    <a:pt x="8946" y="5180"/>
                  </a:cubicBezTo>
                  <a:cubicBezTo>
                    <a:pt x="8934" y="5201"/>
                    <a:pt x="8942" y="5226"/>
                    <a:pt x="8962" y="5239"/>
                  </a:cubicBezTo>
                  <a:lnTo>
                    <a:pt x="9408" y="5497"/>
                  </a:lnTo>
                  <a:cubicBezTo>
                    <a:pt x="9415" y="5500"/>
                    <a:pt x="9423" y="5502"/>
                    <a:pt x="9429" y="5502"/>
                  </a:cubicBezTo>
                  <a:cubicBezTo>
                    <a:pt x="9444" y="5502"/>
                    <a:pt x="9459" y="5494"/>
                    <a:pt x="9467" y="5481"/>
                  </a:cubicBezTo>
                  <a:cubicBezTo>
                    <a:pt x="9479" y="5461"/>
                    <a:pt x="9471" y="5435"/>
                    <a:pt x="9451" y="5422"/>
                  </a:cubicBezTo>
                  <a:lnTo>
                    <a:pt x="9005" y="5164"/>
                  </a:lnTo>
                  <a:cubicBezTo>
                    <a:pt x="8998" y="5161"/>
                    <a:pt x="8990" y="5159"/>
                    <a:pt x="8983" y="5159"/>
                  </a:cubicBezTo>
                  <a:close/>
                  <a:moveTo>
                    <a:pt x="9727" y="5588"/>
                  </a:moveTo>
                  <a:cubicBezTo>
                    <a:pt x="9713" y="5588"/>
                    <a:pt x="9698" y="5596"/>
                    <a:pt x="9691" y="5610"/>
                  </a:cubicBezTo>
                  <a:cubicBezTo>
                    <a:pt x="9679" y="5631"/>
                    <a:pt x="9686" y="5657"/>
                    <a:pt x="9706" y="5668"/>
                  </a:cubicBezTo>
                  <a:lnTo>
                    <a:pt x="10152" y="5927"/>
                  </a:lnTo>
                  <a:cubicBezTo>
                    <a:pt x="10159" y="5930"/>
                    <a:pt x="10167" y="5932"/>
                    <a:pt x="10174" y="5932"/>
                  </a:cubicBezTo>
                  <a:cubicBezTo>
                    <a:pt x="10188" y="5932"/>
                    <a:pt x="10203" y="5925"/>
                    <a:pt x="10211" y="5911"/>
                  </a:cubicBezTo>
                  <a:cubicBezTo>
                    <a:pt x="10223" y="5891"/>
                    <a:pt x="10217" y="5864"/>
                    <a:pt x="10195" y="5852"/>
                  </a:cubicBezTo>
                  <a:lnTo>
                    <a:pt x="9749" y="5595"/>
                  </a:lnTo>
                  <a:cubicBezTo>
                    <a:pt x="9742" y="5590"/>
                    <a:pt x="9735" y="5588"/>
                    <a:pt x="9727" y="5588"/>
                  </a:cubicBezTo>
                  <a:close/>
                  <a:moveTo>
                    <a:pt x="10473" y="6018"/>
                  </a:moveTo>
                  <a:cubicBezTo>
                    <a:pt x="10458" y="6018"/>
                    <a:pt x="10443" y="6026"/>
                    <a:pt x="10435" y="6039"/>
                  </a:cubicBezTo>
                  <a:cubicBezTo>
                    <a:pt x="10424" y="6060"/>
                    <a:pt x="10430" y="6087"/>
                    <a:pt x="10451" y="6098"/>
                  </a:cubicBezTo>
                  <a:lnTo>
                    <a:pt x="10896" y="6358"/>
                  </a:lnTo>
                  <a:cubicBezTo>
                    <a:pt x="10902" y="6361"/>
                    <a:pt x="10910" y="6364"/>
                    <a:pt x="10918" y="6364"/>
                  </a:cubicBezTo>
                  <a:cubicBezTo>
                    <a:pt x="10933" y="6364"/>
                    <a:pt x="10946" y="6356"/>
                    <a:pt x="10954" y="6342"/>
                  </a:cubicBezTo>
                  <a:cubicBezTo>
                    <a:pt x="10966" y="6322"/>
                    <a:pt x="10960" y="6296"/>
                    <a:pt x="10939" y="6284"/>
                  </a:cubicBezTo>
                  <a:lnTo>
                    <a:pt x="10494" y="6024"/>
                  </a:lnTo>
                  <a:cubicBezTo>
                    <a:pt x="10487" y="6020"/>
                    <a:pt x="10480" y="6018"/>
                    <a:pt x="10473" y="6018"/>
                  </a:cubicBezTo>
                  <a:close/>
                  <a:moveTo>
                    <a:pt x="11214" y="6452"/>
                  </a:moveTo>
                  <a:cubicBezTo>
                    <a:pt x="11199" y="6452"/>
                    <a:pt x="11185" y="6460"/>
                    <a:pt x="11177" y="6474"/>
                  </a:cubicBezTo>
                  <a:cubicBezTo>
                    <a:pt x="11166" y="6494"/>
                    <a:pt x="11171" y="6520"/>
                    <a:pt x="11193" y="6533"/>
                  </a:cubicBezTo>
                  <a:lnTo>
                    <a:pt x="11636" y="6794"/>
                  </a:lnTo>
                  <a:cubicBezTo>
                    <a:pt x="11643" y="6797"/>
                    <a:pt x="11651" y="6800"/>
                    <a:pt x="11659" y="6800"/>
                  </a:cubicBezTo>
                  <a:cubicBezTo>
                    <a:pt x="11674" y="6800"/>
                    <a:pt x="11687" y="6792"/>
                    <a:pt x="11695" y="6778"/>
                  </a:cubicBezTo>
                  <a:cubicBezTo>
                    <a:pt x="11707" y="6758"/>
                    <a:pt x="11701" y="6732"/>
                    <a:pt x="11680" y="6720"/>
                  </a:cubicBezTo>
                  <a:lnTo>
                    <a:pt x="11236" y="6458"/>
                  </a:lnTo>
                  <a:cubicBezTo>
                    <a:pt x="11229" y="6454"/>
                    <a:pt x="11221" y="6452"/>
                    <a:pt x="11214" y="6452"/>
                  </a:cubicBezTo>
                  <a:close/>
                  <a:moveTo>
                    <a:pt x="11955" y="6888"/>
                  </a:moveTo>
                  <a:cubicBezTo>
                    <a:pt x="11940" y="6888"/>
                    <a:pt x="11926" y="6895"/>
                    <a:pt x="11918" y="6909"/>
                  </a:cubicBezTo>
                  <a:cubicBezTo>
                    <a:pt x="11907" y="6929"/>
                    <a:pt x="11912" y="6956"/>
                    <a:pt x="11934" y="6967"/>
                  </a:cubicBezTo>
                  <a:lnTo>
                    <a:pt x="12377" y="7230"/>
                  </a:lnTo>
                  <a:cubicBezTo>
                    <a:pt x="12384" y="7233"/>
                    <a:pt x="12392" y="7235"/>
                    <a:pt x="12400" y="7235"/>
                  </a:cubicBezTo>
                  <a:cubicBezTo>
                    <a:pt x="12413" y="7235"/>
                    <a:pt x="12428" y="7227"/>
                    <a:pt x="12436" y="7214"/>
                  </a:cubicBezTo>
                  <a:cubicBezTo>
                    <a:pt x="12448" y="7194"/>
                    <a:pt x="12442" y="7168"/>
                    <a:pt x="12421" y="7155"/>
                  </a:cubicBezTo>
                  <a:lnTo>
                    <a:pt x="11977" y="6894"/>
                  </a:lnTo>
                  <a:cubicBezTo>
                    <a:pt x="11970" y="6890"/>
                    <a:pt x="11962" y="6888"/>
                    <a:pt x="11955" y="6888"/>
                  </a:cubicBezTo>
                  <a:close/>
                  <a:moveTo>
                    <a:pt x="12696" y="7324"/>
                  </a:moveTo>
                  <a:cubicBezTo>
                    <a:pt x="12681" y="7324"/>
                    <a:pt x="12667" y="7331"/>
                    <a:pt x="12659" y="7346"/>
                  </a:cubicBezTo>
                  <a:cubicBezTo>
                    <a:pt x="12648" y="7366"/>
                    <a:pt x="12654" y="7392"/>
                    <a:pt x="12675" y="7404"/>
                  </a:cubicBezTo>
                  <a:lnTo>
                    <a:pt x="13118" y="7665"/>
                  </a:lnTo>
                  <a:cubicBezTo>
                    <a:pt x="13126" y="7669"/>
                    <a:pt x="13133" y="7671"/>
                    <a:pt x="13141" y="7671"/>
                  </a:cubicBezTo>
                  <a:cubicBezTo>
                    <a:pt x="13156" y="7671"/>
                    <a:pt x="13169" y="7663"/>
                    <a:pt x="13177" y="7650"/>
                  </a:cubicBezTo>
                  <a:cubicBezTo>
                    <a:pt x="13189" y="7629"/>
                    <a:pt x="13183" y="7604"/>
                    <a:pt x="13162" y="7591"/>
                  </a:cubicBezTo>
                  <a:lnTo>
                    <a:pt x="12717" y="7330"/>
                  </a:lnTo>
                  <a:cubicBezTo>
                    <a:pt x="12711" y="7326"/>
                    <a:pt x="12703" y="7324"/>
                    <a:pt x="12696" y="7324"/>
                  </a:cubicBezTo>
                  <a:close/>
                  <a:moveTo>
                    <a:pt x="13437" y="7759"/>
                  </a:moveTo>
                  <a:cubicBezTo>
                    <a:pt x="13422" y="7759"/>
                    <a:pt x="13408" y="7767"/>
                    <a:pt x="13400" y="7780"/>
                  </a:cubicBezTo>
                  <a:cubicBezTo>
                    <a:pt x="13389" y="7801"/>
                    <a:pt x="13395" y="7828"/>
                    <a:pt x="13416" y="7839"/>
                  </a:cubicBezTo>
                  <a:lnTo>
                    <a:pt x="13859" y="8101"/>
                  </a:lnTo>
                  <a:cubicBezTo>
                    <a:pt x="13867" y="8105"/>
                    <a:pt x="13874" y="8107"/>
                    <a:pt x="13882" y="8107"/>
                  </a:cubicBezTo>
                  <a:cubicBezTo>
                    <a:pt x="13896" y="8107"/>
                    <a:pt x="13910" y="8099"/>
                    <a:pt x="13918" y="8085"/>
                  </a:cubicBezTo>
                  <a:cubicBezTo>
                    <a:pt x="13930" y="8065"/>
                    <a:pt x="13923" y="8039"/>
                    <a:pt x="13903" y="8027"/>
                  </a:cubicBezTo>
                  <a:lnTo>
                    <a:pt x="13458" y="7766"/>
                  </a:lnTo>
                  <a:cubicBezTo>
                    <a:pt x="13452" y="7761"/>
                    <a:pt x="13444" y="7759"/>
                    <a:pt x="13437" y="7759"/>
                  </a:cubicBezTo>
                  <a:close/>
                  <a:moveTo>
                    <a:pt x="14178" y="8195"/>
                  </a:moveTo>
                  <a:cubicBezTo>
                    <a:pt x="14163" y="8195"/>
                    <a:pt x="14149" y="8203"/>
                    <a:pt x="14141" y="8217"/>
                  </a:cubicBezTo>
                  <a:cubicBezTo>
                    <a:pt x="14130" y="8237"/>
                    <a:pt x="14136" y="8263"/>
                    <a:pt x="14157" y="8276"/>
                  </a:cubicBezTo>
                  <a:lnTo>
                    <a:pt x="14600" y="8537"/>
                  </a:lnTo>
                  <a:cubicBezTo>
                    <a:pt x="14607" y="8540"/>
                    <a:pt x="14615" y="8543"/>
                    <a:pt x="14623" y="8543"/>
                  </a:cubicBezTo>
                  <a:cubicBezTo>
                    <a:pt x="14637" y="8543"/>
                    <a:pt x="14651" y="8535"/>
                    <a:pt x="14659" y="8521"/>
                  </a:cubicBezTo>
                  <a:cubicBezTo>
                    <a:pt x="14671" y="8501"/>
                    <a:pt x="14664" y="8475"/>
                    <a:pt x="14644" y="8463"/>
                  </a:cubicBezTo>
                  <a:lnTo>
                    <a:pt x="14199" y="8201"/>
                  </a:lnTo>
                  <a:cubicBezTo>
                    <a:pt x="14193" y="8197"/>
                    <a:pt x="14185" y="8195"/>
                    <a:pt x="14178" y="8195"/>
                  </a:cubicBezTo>
                  <a:close/>
                  <a:moveTo>
                    <a:pt x="14919" y="8631"/>
                  </a:moveTo>
                  <a:cubicBezTo>
                    <a:pt x="14904" y="8631"/>
                    <a:pt x="14890" y="8639"/>
                    <a:pt x="14882" y="8653"/>
                  </a:cubicBezTo>
                  <a:cubicBezTo>
                    <a:pt x="14870" y="8673"/>
                    <a:pt x="14877" y="8699"/>
                    <a:pt x="14898" y="8712"/>
                  </a:cubicBezTo>
                  <a:lnTo>
                    <a:pt x="15342" y="8973"/>
                  </a:lnTo>
                  <a:cubicBezTo>
                    <a:pt x="15349" y="8976"/>
                    <a:pt x="15356" y="8978"/>
                    <a:pt x="15364" y="8978"/>
                  </a:cubicBezTo>
                  <a:cubicBezTo>
                    <a:pt x="15378" y="8978"/>
                    <a:pt x="15392" y="8971"/>
                    <a:pt x="15401" y="8957"/>
                  </a:cubicBezTo>
                  <a:cubicBezTo>
                    <a:pt x="15412" y="8937"/>
                    <a:pt x="15405" y="8911"/>
                    <a:pt x="15385" y="8898"/>
                  </a:cubicBezTo>
                  <a:lnTo>
                    <a:pt x="14940" y="8637"/>
                  </a:lnTo>
                  <a:cubicBezTo>
                    <a:pt x="14933" y="8633"/>
                    <a:pt x="14926" y="8631"/>
                    <a:pt x="14919" y="8631"/>
                  </a:cubicBezTo>
                  <a:close/>
                  <a:moveTo>
                    <a:pt x="15660" y="9067"/>
                  </a:moveTo>
                  <a:cubicBezTo>
                    <a:pt x="15645" y="9067"/>
                    <a:pt x="15631" y="9075"/>
                    <a:pt x="15623" y="9089"/>
                  </a:cubicBezTo>
                  <a:cubicBezTo>
                    <a:pt x="15611" y="9109"/>
                    <a:pt x="15618" y="9135"/>
                    <a:pt x="15638" y="9147"/>
                  </a:cubicBezTo>
                  <a:lnTo>
                    <a:pt x="16083" y="9409"/>
                  </a:lnTo>
                  <a:cubicBezTo>
                    <a:pt x="16090" y="9412"/>
                    <a:pt x="16097" y="9414"/>
                    <a:pt x="16105" y="9414"/>
                  </a:cubicBezTo>
                  <a:cubicBezTo>
                    <a:pt x="16119" y="9414"/>
                    <a:pt x="16133" y="9406"/>
                    <a:pt x="16142" y="9393"/>
                  </a:cubicBezTo>
                  <a:cubicBezTo>
                    <a:pt x="16153" y="9373"/>
                    <a:pt x="16146" y="9347"/>
                    <a:pt x="16126" y="9334"/>
                  </a:cubicBezTo>
                  <a:lnTo>
                    <a:pt x="15681" y="9073"/>
                  </a:lnTo>
                  <a:cubicBezTo>
                    <a:pt x="15674" y="9069"/>
                    <a:pt x="15667" y="9067"/>
                    <a:pt x="15660" y="9067"/>
                  </a:cubicBezTo>
                  <a:close/>
                  <a:moveTo>
                    <a:pt x="16401" y="9503"/>
                  </a:moveTo>
                  <a:cubicBezTo>
                    <a:pt x="16386" y="9503"/>
                    <a:pt x="16372" y="9511"/>
                    <a:pt x="16364" y="9525"/>
                  </a:cubicBezTo>
                  <a:cubicBezTo>
                    <a:pt x="16352" y="9545"/>
                    <a:pt x="16359" y="9571"/>
                    <a:pt x="16379" y="9583"/>
                  </a:cubicBezTo>
                  <a:lnTo>
                    <a:pt x="16824" y="9844"/>
                  </a:lnTo>
                  <a:cubicBezTo>
                    <a:pt x="16831" y="9849"/>
                    <a:pt x="16838" y="9850"/>
                    <a:pt x="16846" y="9850"/>
                  </a:cubicBezTo>
                  <a:cubicBezTo>
                    <a:pt x="16860" y="9850"/>
                    <a:pt x="16874" y="9843"/>
                    <a:pt x="16882" y="9829"/>
                  </a:cubicBezTo>
                  <a:cubicBezTo>
                    <a:pt x="16894" y="9808"/>
                    <a:pt x="16887" y="9782"/>
                    <a:pt x="16867" y="9770"/>
                  </a:cubicBezTo>
                  <a:lnTo>
                    <a:pt x="16422" y="9509"/>
                  </a:lnTo>
                  <a:cubicBezTo>
                    <a:pt x="16416" y="9505"/>
                    <a:pt x="16408" y="9503"/>
                    <a:pt x="16401" y="9503"/>
                  </a:cubicBezTo>
                  <a:close/>
                  <a:moveTo>
                    <a:pt x="17141" y="9938"/>
                  </a:moveTo>
                  <a:cubicBezTo>
                    <a:pt x="17127" y="9938"/>
                    <a:pt x="17113" y="9946"/>
                    <a:pt x="17105" y="9960"/>
                  </a:cubicBezTo>
                  <a:cubicBezTo>
                    <a:pt x="17093" y="9981"/>
                    <a:pt x="17100" y="10007"/>
                    <a:pt x="17120" y="10019"/>
                  </a:cubicBezTo>
                  <a:lnTo>
                    <a:pt x="17565" y="10280"/>
                  </a:lnTo>
                  <a:cubicBezTo>
                    <a:pt x="17572" y="10284"/>
                    <a:pt x="17579" y="10286"/>
                    <a:pt x="17587" y="10286"/>
                  </a:cubicBezTo>
                  <a:cubicBezTo>
                    <a:pt x="17601" y="10286"/>
                    <a:pt x="17616" y="10278"/>
                    <a:pt x="17624" y="10264"/>
                  </a:cubicBezTo>
                  <a:cubicBezTo>
                    <a:pt x="17635" y="10244"/>
                    <a:pt x="17628" y="10218"/>
                    <a:pt x="17608" y="10206"/>
                  </a:cubicBezTo>
                  <a:lnTo>
                    <a:pt x="17163" y="9945"/>
                  </a:lnTo>
                  <a:cubicBezTo>
                    <a:pt x="17156" y="9940"/>
                    <a:pt x="17149" y="9938"/>
                    <a:pt x="17141" y="9938"/>
                  </a:cubicBezTo>
                  <a:close/>
                  <a:moveTo>
                    <a:pt x="17883" y="10375"/>
                  </a:moveTo>
                  <a:cubicBezTo>
                    <a:pt x="17868" y="10375"/>
                    <a:pt x="17854" y="10382"/>
                    <a:pt x="17846" y="10396"/>
                  </a:cubicBezTo>
                  <a:cubicBezTo>
                    <a:pt x="17834" y="10416"/>
                    <a:pt x="17841" y="10442"/>
                    <a:pt x="17861" y="10455"/>
                  </a:cubicBezTo>
                  <a:lnTo>
                    <a:pt x="18306" y="10716"/>
                  </a:lnTo>
                  <a:cubicBezTo>
                    <a:pt x="18313" y="10720"/>
                    <a:pt x="18320" y="10722"/>
                    <a:pt x="18327" y="10722"/>
                  </a:cubicBezTo>
                  <a:cubicBezTo>
                    <a:pt x="18342" y="10722"/>
                    <a:pt x="18357" y="10715"/>
                    <a:pt x="18365" y="10701"/>
                  </a:cubicBezTo>
                  <a:cubicBezTo>
                    <a:pt x="18376" y="10681"/>
                    <a:pt x="18369" y="10654"/>
                    <a:pt x="18349" y="10643"/>
                  </a:cubicBezTo>
                  <a:lnTo>
                    <a:pt x="17904" y="10380"/>
                  </a:lnTo>
                  <a:cubicBezTo>
                    <a:pt x="17897" y="10377"/>
                    <a:pt x="17890" y="10375"/>
                    <a:pt x="17883" y="103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8" name="Google Shape;2650;p56">
              <a:extLst>
                <a:ext uri="{FF2B5EF4-FFF2-40B4-BE49-F238E27FC236}">
                  <a16:creationId xmlns:a16="http://schemas.microsoft.com/office/drawing/2014/main" id="{F1C6BE99-E0A3-626C-0714-AF4F9A3DD9F5}"/>
                </a:ext>
              </a:extLst>
            </p:cNvPr>
            <p:cNvSpPr/>
            <p:nvPr/>
          </p:nvSpPr>
          <p:spPr>
            <a:xfrm>
              <a:off x="-1705323" y="3846412"/>
              <a:ext cx="21674" cy="21307"/>
            </a:xfrm>
            <a:custGeom>
              <a:avLst/>
              <a:gdLst/>
              <a:ahLst/>
              <a:cxnLst/>
              <a:rect l="l" t="t" r="r" b="b"/>
              <a:pathLst>
                <a:path w="354" h="348" extrusionOk="0">
                  <a:moveTo>
                    <a:pt x="49" y="1"/>
                  </a:moveTo>
                  <a:cubicBezTo>
                    <a:pt x="34" y="1"/>
                    <a:pt x="20" y="8"/>
                    <a:pt x="11" y="22"/>
                  </a:cubicBezTo>
                  <a:cubicBezTo>
                    <a:pt x="0" y="42"/>
                    <a:pt x="7" y="68"/>
                    <a:pt x="27" y="80"/>
                  </a:cubicBezTo>
                  <a:lnTo>
                    <a:pt x="186" y="174"/>
                  </a:lnTo>
                  <a:lnTo>
                    <a:pt x="27" y="269"/>
                  </a:lnTo>
                  <a:cubicBezTo>
                    <a:pt x="7" y="281"/>
                    <a:pt x="1" y="307"/>
                    <a:pt x="13" y="327"/>
                  </a:cubicBezTo>
                  <a:cubicBezTo>
                    <a:pt x="20" y="341"/>
                    <a:pt x="35" y="347"/>
                    <a:pt x="50" y="347"/>
                  </a:cubicBezTo>
                  <a:cubicBezTo>
                    <a:pt x="58" y="347"/>
                    <a:pt x="64" y="345"/>
                    <a:pt x="71" y="342"/>
                  </a:cubicBezTo>
                  <a:lnTo>
                    <a:pt x="354" y="173"/>
                  </a:lnTo>
                  <a:lnTo>
                    <a:pt x="70" y="6"/>
                  </a:lnTo>
                  <a:cubicBezTo>
                    <a:pt x="63" y="2"/>
                    <a:pt x="56" y="1"/>
                    <a:pt x="4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9" name="Google Shape;2651;p56">
              <a:extLst>
                <a:ext uri="{FF2B5EF4-FFF2-40B4-BE49-F238E27FC236}">
                  <a16:creationId xmlns:a16="http://schemas.microsoft.com/office/drawing/2014/main" id="{9B72BDEF-36C9-A861-D314-CF5A89E050B3}"/>
                </a:ext>
              </a:extLst>
            </p:cNvPr>
            <p:cNvSpPr/>
            <p:nvPr/>
          </p:nvSpPr>
          <p:spPr>
            <a:xfrm>
              <a:off x="-2305934" y="3873472"/>
              <a:ext cx="588207" cy="353524"/>
            </a:xfrm>
            <a:custGeom>
              <a:avLst/>
              <a:gdLst/>
              <a:ahLst/>
              <a:cxnLst/>
              <a:rect l="l" t="t" r="r" b="b"/>
              <a:pathLst>
                <a:path w="9607" h="5774" extrusionOk="0">
                  <a:moveTo>
                    <a:pt x="9558" y="1"/>
                  </a:moveTo>
                  <a:cubicBezTo>
                    <a:pt x="9550" y="1"/>
                    <a:pt x="9542" y="3"/>
                    <a:pt x="9535" y="7"/>
                  </a:cubicBezTo>
                  <a:lnTo>
                    <a:pt x="9083" y="278"/>
                  </a:lnTo>
                  <a:cubicBezTo>
                    <a:pt x="9063" y="289"/>
                    <a:pt x="9056" y="316"/>
                    <a:pt x="9068" y="337"/>
                  </a:cubicBezTo>
                  <a:cubicBezTo>
                    <a:pt x="9076" y="350"/>
                    <a:pt x="9091" y="357"/>
                    <a:pt x="9105" y="357"/>
                  </a:cubicBezTo>
                  <a:cubicBezTo>
                    <a:pt x="9112" y="357"/>
                    <a:pt x="9120" y="355"/>
                    <a:pt x="9127" y="351"/>
                  </a:cubicBezTo>
                  <a:lnTo>
                    <a:pt x="9579" y="80"/>
                  </a:lnTo>
                  <a:cubicBezTo>
                    <a:pt x="9600" y="67"/>
                    <a:pt x="9606" y="42"/>
                    <a:pt x="9594" y="21"/>
                  </a:cubicBezTo>
                  <a:cubicBezTo>
                    <a:pt x="9587" y="8"/>
                    <a:pt x="9572" y="1"/>
                    <a:pt x="9558" y="1"/>
                  </a:cubicBezTo>
                  <a:close/>
                  <a:moveTo>
                    <a:pt x="8803" y="452"/>
                  </a:moveTo>
                  <a:cubicBezTo>
                    <a:pt x="8795" y="452"/>
                    <a:pt x="8788" y="454"/>
                    <a:pt x="8781" y="458"/>
                  </a:cubicBezTo>
                  <a:lnTo>
                    <a:pt x="8328" y="728"/>
                  </a:lnTo>
                  <a:cubicBezTo>
                    <a:pt x="8308" y="741"/>
                    <a:pt x="8301" y="767"/>
                    <a:pt x="8314" y="787"/>
                  </a:cubicBezTo>
                  <a:cubicBezTo>
                    <a:pt x="8322" y="801"/>
                    <a:pt x="8336" y="808"/>
                    <a:pt x="8351" y="808"/>
                  </a:cubicBezTo>
                  <a:cubicBezTo>
                    <a:pt x="8358" y="808"/>
                    <a:pt x="8365" y="806"/>
                    <a:pt x="8372" y="802"/>
                  </a:cubicBezTo>
                  <a:lnTo>
                    <a:pt x="8825" y="531"/>
                  </a:lnTo>
                  <a:cubicBezTo>
                    <a:pt x="8845" y="519"/>
                    <a:pt x="8852" y="493"/>
                    <a:pt x="8840" y="473"/>
                  </a:cubicBezTo>
                  <a:cubicBezTo>
                    <a:pt x="8831" y="460"/>
                    <a:pt x="8817" y="452"/>
                    <a:pt x="8803" y="452"/>
                  </a:cubicBezTo>
                  <a:close/>
                  <a:moveTo>
                    <a:pt x="8048" y="904"/>
                  </a:moveTo>
                  <a:cubicBezTo>
                    <a:pt x="8041" y="904"/>
                    <a:pt x="8033" y="906"/>
                    <a:pt x="8027" y="910"/>
                  </a:cubicBezTo>
                  <a:lnTo>
                    <a:pt x="7574" y="1180"/>
                  </a:lnTo>
                  <a:cubicBezTo>
                    <a:pt x="7554" y="1192"/>
                    <a:pt x="7547" y="1218"/>
                    <a:pt x="7559" y="1239"/>
                  </a:cubicBezTo>
                  <a:cubicBezTo>
                    <a:pt x="7567" y="1252"/>
                    <a:pt x="7581" y="1260"/>
                    <a:pt x="7595" y="1260"/>
                  </a:cubicBezTo>
                  <a:cubicBezTo>
                    <a:pt x="7603" y="1260"/>
                    <a:pt x="7611" y="1258"/>
                    <a:pt x="7618" y="1254"/>
                  </a:cubicBezTo>
                  <a:lnTo>
                    <a:pt x="8070" y="983"/>
                  </a:lnTo>
                  <a:cubicBezTo>
                    <a:pt x="8091" y="971"/>
                    <a:pt x="8097" y="945"/>
                    <a:pt x="8085" y="924"/>
                  </a:cubicBezTo>
                  <a:cubicBezTo>
                    <a:pt x="8077" y="911"/>
                    <a:pt x="8063" y="904"/>
                    <a:pt x="8048" y="904"/>
                  </a:cubicBezTo>
                  <a:close/>
                  <a:moveTo>
                    <a:pt x="7293" y="1355"/>
                  </a:moveTo>
                  <a:cubicBezTo>
                    <a:pt x="7286" y="1355"/>
                    <a:pt x="7279" y="1357"/>
                    <a:pt x="7272" y="1361"/>
                  </a:cubicBezTo>
                  <a:lnTo>
                    <a:pt x="6819" y="1632"/>
                  </a:lnTo>
                  <a:cubicBezTo>
                    <a:pt x="6799" y="1644"/>
                    <a:pt x="6792" y="1670"/>
                    <a:pt x="6804" y="1690"/>
                  </a:cubicBezTo>
                  <a:cubicBezTo>
                    <a:pt x="6813" y="1704"/>
                    <a:pt x="6826" y="1712"/>
                    <a:pt x="6841" y="1712"/>
                  </a:cubicBezTo>
                  <a:cubicBezTo>
                    <a:pt x="6849" y="1712"/>
                    <a:pt x="6855" y="1709"/>
                    <a:pt x="6862" y="1705"/>
                  </a:cubicBezTo>
                  <a:lnTo>
                    <a:pt x="7315" y="1435"/>
                  </a:lnTo>
                  <a:cubicBezTo>
                    <a:pt x="7335" y="1422"/>
                    <a:pt x="7342" y="1396"/>
                    <a:pt x="7330" y="1376"/>
                  </a:cubicBezTo>
                  <a:cubicBezTo>
                    <a:pt x="7322" y="1363"/>
                    <a:pt x="7308" y="1355"/>
                    <a:pt x="7293" y="1355"/>
                  </a:cubicBezTo>
                  <a:close/>
                  <a:moveTo>
                    <a:pt x="6539" y="1807"/>
                  </a:moveTo>
                  <a:cubicBezTo>
                    <a:pt x="6532" y="1807"/>
                    <a:pt x="6524" y="1809"/>
                    <a:pt x="6518" y="1813"/>
                  </a:cubicBezTo>
                  <a:lnTo>
                    <a:pt x="6064" y="2083"/>
                  </a:lnTo>
                  <a:cubicBezTo>
                    <a:pt x="6044" y="2096"/>
                    <a:pt x="6038" y="2121"/>
                    <a:pt x="6049" y="2142"/>
                  </a:cubicBezTo>
                  <a:cubicBezTo>
                    <a:pt x="6057" y="2155"/>
                    <a:pt x="6072" y="2163"/>
                    <a:pt x="6086" y="2163"/>
                  </a:cubicBezTo>
                  <a:cubicBezTo>
                    <a:pt x="6094" y="2163"/>
                    <a:pt x="6101" y="2161"/>
                    <a:pt x="6108" y="2156"/>
                  </a:cubicBezTo>
                  <a:lnTo>
                    <a:pt x="6560" y="1886"/>
                  </a:lnTo>
                  <a:cubicBezTo>
                    <a:pt x="6581" y="1874"/>
                    <a:pt x="6587" y="1848"/>
                    <a:pt x="6576" y="1828"/>
                  </a:cubicBezTo>
                  <a:cubicBezTo>
                    <a:pt x="6568" y="1814"/>
                    <a:pt x="6553" y="1807"/>
                    <a:pt x="6539" y="1807"/>
                  </a:cubicBezTo>
                  <a:close/>
                  <a:moveTo>
                    <a:pt x="5784" y="2258"/>
                  </a:moveTo>
                  <a:cubicBezTo>
                    <a:pt x="5776" y="2258"/>
                    <a:pt x="5769" y="2260"/>
                    <a:pt x="5762" y="2263"/>
                  </a:cubicBezTo>
                  <a:lnTo>
                    <a:pt x="5309" y="2535"/>
                  </a:lnTo>
                  <a:cubicBezTo>
                    <a:pt x="5289" y="2547"/>
                    <a:pt x="5282" y="2573"/>
                    <a:pt x="5295" y="2593"/>
                  </a:cubicBezTo>
                  <a:cubicBezTo>
                    <a:pt x="5303" y="2607"/>
                    <a:pt x="5317" y="2614"/>
                    <a:pt x="5332" y="2614"/>
                  </a:cubicBezTo>
                  <a:cubicBezTo>
                    <a:pt x="5339" y="2614"/>
                    <a:pt x="5347" y="2612"/>
                    <a:pt x="5353" y="2608"/>
                  </a:cubicBezTo>
                  <a:lnTo>
                    <a:pt x="5806" y="2338"/>
                  </a:lnTo>
                  <a:cubicBezTo>
                    <a:pt x="5826" y="2325"/>
                    <a:pt x="5833" y="2299"/>
                    <a:pt x="5821" y="2279"/>
                  </a:cubicBezTo>
                  <a:cubicBezTo>
                    <a:pt x="5812" y="2265"/>
                    <a:pt x="5798" y="2258"/>
                    <a:pt x="5784" y="2258"/>
                  </a:cubicBezTo>
                  <a:close/>
                  <a:moveTo>
                    <a:pt x="5030" y="2709"/>
                  </a:moveTo>
                  <a:cubicBezTo>
                    <a:pt x="5022" y="2709"/>
                    <a:pt x="5015" y="2711"/>
                    <a:pt x="5008" y="2715"/>
                  </a:cubicBezTo>
                  <a:lnTo>
                    <a:pt x="4555" y="2986"/>
                  </a:lnTo>
                  <a:cubicBezTo>
                    <a:pt x="4535" y="2997"/>
                    <a:pt x="4528" y="3025"/>
                    <a:pt x="4540" y="3045"/>
                  </a:cubicBezTo>
                  <a:cubicBezTo>
                    <a:pt x="4548" y="3058"/>
                    <a:pt x="4563" y="3065"/>
                    <a:pt x="4576" y="3065"/>
                  </a:cubicBezTo>
                  <a:cubicBezTo>
                    <a:pt x="4584" y="3065"/>
                    <a:pt x="4592" y="3063"/>
                    <a:pt x="4599" y="3059"/>
                  </a:cubicBezTo>
                  <a:lnTo>
                    <a:pt x="5052" y="2788"/>
                  </a:lnTo>
                  <a:cubicBezTo>
                    <a:pt x="5072" y="2777"/>
                    <a:pt x="5079" y="2750"/>
                    <a:pt x="5066" y="2729"/>
                  </a:cubicBezTo>
                  <a:cubicBezTo>
                    <a:pt x="5058" y="2716"/>
                    <a:pt x="5044" y="2709"/>
                    <a:pt x="5030" y="2709"/>
                  </a:cubicBezTo>
                  <a:close/>
                  <a:moveTo>
                    <a:pt x="4275" y="3160"/>
                  </a:moveTo>
                  <a:cubicBezTo>
                    <a:pt x="4267" y="3160"/>
                    <a:pt x="4260" y="3162"/>
                    <a:pt x="4253" y="3166"/>
                  </a:cubicBezTo>
                  <a:lnTo>
                    <a:pt x="3800" y="3438"/>
                  </a:lnTo>
                  <a:cubicBezTo>
                    <a:pt x="3780" y="3449"/>
                    <a:pt x="3773" y="3476"/>
                    <a:pt x="3786" y="3496"/>
                  </a:cubicBezTo>
                  <a:cubicBezTo>
                    <a:pt x="3794" y="3510"/>
                    <a:pt x="3807" y="3517"/>
                    <a:pt x="3822" y="3517"/>
                  </a:cubicBezTo>
                  <a:cubicBezTo>
                    <a:pt x="3830" y="3517"/>
                    <a:pt x="3838" y="3514"/>
                    <a:pt x="3844" y="3511"/>
                  </a:cubicBezTo>
                  <a:lnTo>
                    <a:pt x="4296" y="3240"/>
                  </a:lnTo>
                  <a:cubicBezTo>
                    <a:pt x="4317" y="3227"/>
                    <a:pt x="4323" y="3201"/>
                    <a:pt x="4312" y="3181"/>
                  </a:cubicBezTo>
                  <a:cubicBezTo>
                    <a:pt x="4304" y="3168"/>
                    <a:pt x="4289" y="3160"/>
                    <a:pt x="4275" y="3160"/>
                  </a:cubicBezTo>
                  <a:close/>
                  <a:moveTo>
                    <a:pt x="3520" y="3612"/>
                  </a:moveTo>
                  <a:cubicBezTo>
                    <a:pt x="3513" y="3612"/>
                    <a:pt x="3505" y="3614"/>
                    <a:pt x="3499" y="3618"/>
                  </a:cubicBezTo>
                  <a:lnTo>
                    <a:pt x="3045" y="3888"/>
                  </a:lnTo>
                  <a:cubicBezTo>
                    <a:pt x="3025" y="3901"/>
                    <a:pt x="3019" y="3928"/>
                    <a:pt x="3030" y="3947"/>
                  </a:cubicBezTo>
                  <a:cubicBezTo>
                    <a:pt x="3038" y="3960"/>
                    <a:pt x="3053" y="3968"/>
                    <a:pt x="3067" y="3968"/>
                  </a:cubicBezTo>
                  <a:cubicBezTo>
                    <a:pt x="3075" y="3968"/>
                    <a:pt x="3082" y="3966"/>
                    <a:pt x="3089" y="3963"/>
                  </a:cubicBezTo>
                  <a:lnTo>
                    <a:pt x="3541" y="3691"/>
                  </a:lnTo>
                  <a:cubicBezTo>
                    <a:pt x="3563" y="3679"/>
                    <a:pt x="3568" y="3653"/>
                    <a:pt x="3557" y="3633"/>
                  </a:cubicBezTo>
                  <a:cubicBezTo>
                    <a:pt x="3549" y="3619"/>
                    <a:pt x="3535" y="3612"/>
                    <a:pt x="3520" y="3612"/>
                  </a:cubicBezTo>
                  <a:close/>
                  <a:moveTo>
                    <a:pt x="2765" y="4063"/>
                  </a:moveTo>
                  <a:cubicBezTo>
                    <a:pt x="2758" y="4063"/>
                    <a:pt x="2750" y="4065"/>
                    <a:pt x="2743" y="4069"/>
                  </a:cubicBezTo>
                  <a:lnTo>
                    <a:pt x="2290" y="4340"/>
                  </a:lnTo>
                  <a:cubicBezTo>
                    <a:pt x="2270" y="4352"/>
                    <a:pt x="2263" y="4378"/>
                    <a:pt x="2276" y="4398"/>
                  </a:cubicBezTo>
                  <a:cubicBezTo>
                    <a:pt x="2284" y="4412"/>
                    <a:pt x="2298" y="4420"/>
                    <a:pt x="2313" y="4420"/>
                  </a:cubicBezTo>
                  <a:cubicBezTo>
                    <a:pt x="2320" y="4420"/>
                    <a:pt x="2328" y="4417"/>
                    <a:pt x="2334" y="4414"/>
                  </a:cubicBezTo>
                  <a:lnTo>
                    <a:pt x="2787" y="4143"/>
                  </a:lnTo>
                  <a:cubicBezTo>
                    <a:pt x="2807" y="4130"/>
                    <a:pt x="2814" y="4104"/>
                    <a:pt x="2802" y="4084"/>
                  </a:cubicBezTo>
                  <a:cubicBezTo>
                    <a:pt x="2794" y="4071"/>
                    <a:pt x="2780" y="4063"/>
                    <a:pt x="2765" y="4063"/>
                  </a:cubicBezTo>
                  <a:close/>
                  <a:moveTo>
                    <a:pt x="2011" y="4515"/>
                  </a:moveTo>
                  <a:cubicBezTo>
                    <a:pt x="2003" y="4515"/>
                    <a:pt x="1996" y="4517"/>
                    <a:pt x="1989" y="4521"/>
                  </a:cubicBezTo>
                  <a:lnTo>
                    <a:pt x="1536" y="4791"/>
                  </a:lnTo>
                  <a:cubicBezTo>
                    <a:pt x="1516" y="4804"/>
                    <a:pt x="1509" y="4830"/>
                    <a:pt x="1521" y="4850"/>
                  </a:cubicBezTo>
                  <a:cubicBezTo>
                    <a:pt x="1529" y="4863"/>
                    <a:pt x="1544" y="4871"/>
                    <a:pt x="1558" y="4871"/>
                  </a:cubicBezTo>
                  <a:cubicBezTo>
                    <a:pt x="1565" y="4871"/>
                    <a:pt x="1573" y="4869"/>
                    <a:pt x="1580" y="4864"/>
                  </a:cubicBezTo>
                  <a:lnTo>
                    <a:pt x="2033" y="4594"/>
                  </a:lnTo>
                  <a:cubicBezTo>
                    <a:pt x="2053" y="4582"/>
                    <a:pt x="2060" y="4556"/>
                    <a:pt x="2047" y="4536"/>
                  </a:cubicBezTo>
                  <a:cubicBezTo>
                    <a:pt x="2039" y="4522"/>
                    <a:pt x="2025" y="4515"/>
                    <a:pt x="2011" y="4515"/>
                  </a:cubicBezTo>
                  <a:close/>
                  <a:moveTo>
                    <a:pt x="1256" y="4966"/>
                  </a:moveTo>
                  <a:cubicBezTo>
                    <a:pt x="1249" y="4966"/>
                    <a:pt x="1241" y="4968"/>
                    <a:pt x="1234" y="4973"/>
                  </a:cubicBezTo>
                  <a:lnTo>
                    <a:pt x="782" y="5243"/>
                  </a:lnTo>
                  <a:cubicBezTo>
                    <a:pt x="761" y="5255"/>
                    <a:pt x="754" y="5281"/>
                    <a:pt x="767" y="5301"/>
                  </a:cubicBezTo>
                  <a:cubicBezTo>
                    <a:pt x="775" y="5315"/>
                    <a:pt x="788" y="5323"/>
                    <a:pt x="803" y="5323"/>
                  </a:cubicBezTo>
                  <a:cubicBezTo>
                    <a:pt x="811" y="5323"/>
                    <a:pt x="819" y="5321"/>
                    <a:pt x="825" y="5316"/>
                  </a:cubicBezTo>
                  <a:lnTo>
                    <a:pt x="1278" y="5046"/>
                  </a:lnTo>
                  <a:cubicBezTo>
                    <a:pt x="1298" y="5033"/>
                    <a:pt x="1305" y="5008"/>
                    <a:pt x="1293" y="4987"/>
                  </a:cubicBezTo>
                  <a:cubicBezTo>
                    <a:pt x="1285" y="4974"/>
                    <a:pt x="1271" y="4966"/>
                    <a:pt x="1256" y="4966"/>
                  </a:cubicBezTo>
                  <a:close/>
                  <a:moveTo>
                    <a:pt x="501" y="5417"/>
                  </a:moveTo>
                  <a:cubicBezTo>
                    <a:pt x="494" y="5417"/>
                    <a:pt x="486" y="5419"/>
                    <a:pt x="480" y="5423"/>
                  </a:cubicBezTo>
                  <a:lnTo>
                    <a:pt x="27" y="5694"/>
                  </a:lnTo>
                  <a:cubicBezTo>
                    <a:pt x="7" y="5707"/>
                    <a:pt x="0" y="5733"/>
                    <a:pt x="12" y="5753"/>
                  </a:cubicBezTo>
                  <a:cubicBezTo>
                    <a:pt x="20" y="5766"/>
                    <a:pt x="34" y="5773"/>
                    <a:pt x="48" y="5773"/>
                  </a:cubicBezTo>
                  <a:cubicBezTo>
                    <a:pt x="56" y="5773"/>
                    <a:pt x="64" y="5772"/>
                    <a:pt x="70" y="5768"/>
                  </a:cubicBezTo>
                  <a:lnTo>
                    <a:pt x="523" y="5496"/>
                  </a:lnTo>
                  <a:cubicBezTo>
                    <a:pt x="544" y="5485"/>
                    <a:pt x="550" y="5458"/>
                    <a:pt x="538" y="5439"/>
                  </a:cubicBezTo>
                  <a:cubicBezTo>
                    <a:pt x="530" y="5425"/>
                    <a:pt x="515" y="5417"/>
                    <a:pt x="501" y="541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0" name="Google Shape;2652;p56">
              <a:extLst>
                <a:ext uri="{FF2B5EF4-FFF2-40B4-BE49-F238E27FC236}">
                  <a16:creationId xmlns:a16="http://schemas.microsoft.com/office/drawing/2014/main" id="{E0AA0C17-2968-B054-4806-2C7378EEFC54}"/>
                </a:ext>
              </a:extLst>
            </p:cNvPr>
            <p:cNvSpPr/>
            <p:nvPr/>
          </p:nvSpPr>
          <p:spPr>
            <a:xfrm>
              <a:off x="-2337954" y="4232733"/>
              <a:ext cx="19531" cy="13409"/>
            </a:xfrm>
            <a:custGeom>
              <a:avLst/>
              <a:gdLst/>
              <a:ahLst/>
              <a:cxnLst/>
              <a:rect l="l" t="t" r="r" b="b"/>
              <a:pathLst>
                <a:path w="319" h="219" extrusionOk="0">
                  <a:moveTo>
                    <a:pt x="270" y="1"/>
                  </a:moveTo>
                  <a:cubicBezTo>
                    <a:pt x="262" y="1"/>
                    <a:pt x="255" y="3"/>
                    <a:pt x="248" y="7"/>
                  </a:cubicBezTo>
                  <a:lnTo>
                    <a:pt x="28" y="138"/>
                  </a:lnTo>
                  <a:cubicBezTo>
                    <a:pt x="7" y="151"/>
                    <a:pt x="1" y="177"/>
                    <a:pt x="13" y="197"/>
                  </a:cubicBezTo>
                  <a:cubicBezTo>
                    <a:pt x="21" y="210"/>
                    <a:pt x="35" y="218"/>
                    <a:pt x="50" y="218"/>
                  </a:cubicBezTo>
                  <a:cubicBezTo>
                    <a:pt x="57" y="218"/>
                    <a:pt x="65" y="216"/>
                    <a:pt x="71" y="212"/>
                  </a:cubicBezTo>
                  <a:lnTo>
                    <a:pt x="291" y="80"/>
                  </a:lnTo>
                  <a:cubicBezTo>
                    <a:pt x="311" y="68"/>
                    <a:pt x="318" y="41"/>
                    <a:pt x="307" y="21"/>
                  </a:cubicBezTo>
                  <a:cubicBezTo>
                    <a:pt x="299" y="8"/>
                    <a:pt x="284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1" name="Google Shape;2653;p56">
              <a:extLst>
                <a:ext uri="{FF2B5EF4-FFF2-40B4-BE49-F238E27FC236}">
                  <a16:creationId xmlns:a16="http://schemas.microsoft.com/office/drawing/2014/main" id="{B7601B0E-C059-B2EC-D46B-48F732458218}"/>
                </a:ext>
              </a:extLst>
            </p:cNvPr>
            <p:cNvSpPr/>
            <p:nvPr/>
          </p:nvSpPr>
          <p:spPr>
            <a:xfrm>
              <a:off x="-3575604" y="3517090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1" y="1"/>
                  </a:moveTo>
                  <a:cubicBezTo>
                    <a:pt x="264" y="1"/>
                    <a:pt x="257" y="2"/>
                    <a:pt x="251" y="6"/>
                  </a:cubicBezTo>
                  <a:lnTo>
                    <a:pt x="28" y="134"/>
                  </a:lnTo>
                  <a:cubicBezTo>
                    <a:pt x="7" y="146"/>
                    <a:pt x="1" y="173"/>
                    <a:pt x="13" y="193"/>
                  </a:cubicBezTo>
                  <a:cubicBezTo>
                    <a:pt x="21" y="206"/>
                    <a:pt x="36" y="214"/>
                    <a:pt x="50" y="214"/>
                  </a:cubicBezTo>
                  <a:cubicBezTo>
                    <a:pt x="57" y="214"/>
                    <a:pt x="65" y="212"/>
                    <a:pt x="70" y="209"/>
                  </a:cubicBezTo>
                  <a:lnTo>
                    <a:pt x="293" y="80"/>
                  </a:lnTo>
                  <a:cubicBezTo>
                    <a:pt x="314" y="69"/>
                    <a:pt x="320" y="42"/>
                    <a:pt x="308" y="22"/>
                  </a:cubicBezTo>
                  <a:cubicBezTo>
                    <a:pt x="300" y="8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2" name="Google Shape;2654;p56">
              <a:extLst>
                <a:ext uri="{FF2B5EF4-FFF2-40B4-BE49-F238E27FC236}">
                  <a16:creationId xmlns:a16="http://schemas.microsoft.com/office/drawing/2014/main" id="{11E10FFB-FB0A-6B16-6E2C-D4B65461A19E}"/>
                </a:ext>
              </a:extLst>
            </p:cNvPr>
            <p:cNvSpPr/>
            <p:nvPr/>
          </p:nvSpPr>
          <p:spPr>
            <a:xfrm>
              <a:off x="-4548398" y="3535640"/>
              <a:ext cx="960344" cy="556308"/>
            </a:xfrm>
            <a:custGeom>
              <a:avLst/>
              <a:gdLst/>
              <a:ahLst/>
              <a:cxnLst/>
              <a:rect l="l" t="t" r="r" b="b"/>
              <a:pathLst>
                <a:path w="15685" h="9086" extrusionOk="0">
                  <a:moveTo>
                    <a:pt x="15636" y="0"/>
                  </a:moveTo>
                  <a:cubicBezTo>
                    <a:pt x="15629" y="0"/>
                    <a:pt x="15621" y="2"/>
                    <a:pt x="15615" y="6"/>
                  </a:cubicBezTo>
                  <a:lnTo>
                    <a:pt x="15160" y="268"/>
                  </a:lnTo>
                  <a:cubicBezTo>
                    <a:pt x="15140" y="280"/>
                    <a:pt x="15133" y="307"/>
                    <a:pt x="15145" y="327"/>
                  </a:cubicBezTo>
                  <a:cubicBezTo>
                    <a:pt x="15153" y="340"/>
                    <a:pt x="15168" y="348"/>
                    <a:pt x="15182" y="348"/>
                  </a:cubicBezTo>
                  <a:cubicBezTo>
                    <a:pt x="15189" y="348"/>
                    <a:pt x="15197" y="346"/>
                    <a:pt x="15203" y="343"/>
                  </a:cubicBezTo>
                  <a:lnTo>
                    <a:pt x="15658" y="80"/>
                  </a:lnTo>
                  <a:cubicBezTo>
                    <a:pt x="15678" y="68"/>
                    <a:pt x="15685" y="42"/>
                    <a:pt x="15672" y="22"/>
                  </a:cubicBezTo>
                  <a:cubicBezTo>
                    <a:pt x="15665" y="8"/>
                    <a:pt x="15650" y="0"/>
                    <a:pt x="15636" y="0"/>
                  </a:cubicBezTo>
                  <a:close/>
                  <a:moveTo>
                    <a:pt x="14879" y="437"/>
                  </a:moveTo>
                  <a:cubicBezTo>
                    <a:pt x="14872" y="437"/>
                    <a:pt x="14865" y="439"/>
                    <a:pt x="14858" y="443"/>
                  </a:cubicBezTo>
                  <a:lnTo>
                    <a:pt x="14404" y="705"/>
                  </a:lnTo>
                  <a:cubicBezTo>
                    <a:pt x="14384" y="716"/>
                    <a:pt x="14376" y="743"/>
                    <a:pt x="14389" y="764"/>
                  </a:cubicBezTo>
                  <a:cubicBezTo>
                    <a:pt x="14396" y="777"/>
                    <a:pt x="14411" y="785"/>
                    <a:pt x="14426" y="785"/>
                  </a:cubicBezTo>
                  <a:cubicBezTo>
                    <a:pt x="14432" y="785"/>
                    <a:pt x="14440" y="783"/>
                    <a:pt x="14447" y="779"/>
                  </a:cubicBezTo>
                  <a:lnTo>
                    <a:pt x="14901" y="517"/>
                  </a:lnTo>
                  <a:cubicBezTo>
                    <a:pt x="14921" y="505"/>
                    <a:pt x="14928" y="479"/>
                    <a:pt x="14916" y="459"/>
                  </a:cubicBezTo>
                  <a:cubicBezTo>
                    <a:pt x="14908" y="445"/>
                    <a:pt x="14894" y="437"/>
                    <a:pt x="14879" y="437"/>
                  </a:cubicBezTo>
                  <a:close/>
                  <a:moveTo>
                    <a:pt x="14122" y="874"/>
                  </a:moveTo>
                  <a:cubicBezTo>
                    <a:pt x="14115" y="874"/>
                    <a:pt x="14108" y="876"/>
                    <a:pt x="14101" y="880"/>
                  </a:cubicBezTo>
                  <a:lnTo>
                    <a:pt x="13648" y="1142"/>
                  </a:lnTo>
                  <a:cubicBezTo>
                    <a:pt x="13627" y="1153"/>
                    <a:pt x="13619" y="1180"/>
                    <a:pt x="13632" y="1201"/>
                  </a:cubicBezTo>
                  <a:cubicBezTo>
                    <a:pt x="13640" y="1214"/>
                    <a:pt x="13654" y="1222"/>
                    <a:pt x="13669" y="1222"/>
                  </a:cubicBezTo>
                  <a:cubicBezTo>
                    <a:pt x="13676" y="1222"/>
                    <a:pt x="13684" y="1220"/>
                    <a:pt x="13690" y="1216"/>
                  </a:cubicBezTo>
                  <a:lnTo>
                    <a:pt x="14144" y="954"/>
                  </a:lnTo>
                  <a:cubicBezTo>
                    <a:pt x="14164" y="943"/>
                    <a:pt x="14171" y="916"/>
                    <a:pt x="14160" y="895"/>
                  </a:cubicBezTo>
                  <a:cubicBezTo>
                    <a:pt x="14152" y="882"/>
                    <a:pt x="14137" y="874"/>
                    <a:pt x="14122" y="874"/>
                  </a:cubicBezTo>
                  <a:close/>
                  <a:moveTo>
                    <a:pt x="13366" y="1311"/>
                  </a:moveTo>
                  <a:cubicBezTo>
                    <a:pt x="13359" y="1311"/>
                    <a:pt x="13351" y="1313"/>
                    <a:pt x="13345" y="1317"/>
                  </a:cubicBezTo>
                  <a:lnTo>
                    <a:pt x="12891" y="1579"/>
                  </a:lnTo>
                  <a:cubicBezTo>
                    <a:pt x="12871" y="1590"/>
                    <a:pt x="12863" y="1617"/>
                    <a:pt x="12875" y="1638"/>
                  </a:cubicBezTo>
                  <a:cubicBezTo>
                    <a:pt x="12883" y="1651"/>
                    <a:pt x="12898" y="1659"/>
                    <a:pt x="12912" y="1659"/>
                  </a:cubicBezTo>
                  <a:cubicBezTo>
                    <a:pt x="12919" y="1659"/>
                    <a:pt x="12927" y="1657"/>
                    <a:pt x="12934" y="1652"/>
                  </a:cubicBezTo>
                  <a:lnTo>
                    <a:pt x="13388" y="1391"/>
                  </a:lnTo>
                  <a:cubicBezTo>
                    <a:pt x="13408" y="1379"/>
                    <a:pt x="13415" y="1353"/>
                    <a:pt x="13403" y="1332"/>
                  </a:cubicBezTo>
                  <a:cubicBezTo>
                    <a:pt x="13395" y="1319"/>
                    <a:pt x="13380" y="1311"/>
                    <a:pt x="13366" y="1311"/>
                  </a:cubicBezTo>
                  <a:close/>
                  <a:moveTo>
                    <a:pt x="12609" y="1748"/>
                  </a:moveTo>
                  <a:cubicBezTo>
                    <a:pt x="12602" y="1748"/>
                    <a:pt x="12595" y="1750"/>
                    <a:pt x="12588" y="1754"/>
                  </a:cubicBezTo>
                  <a:lnTo>
                    <a:pt x="12134" y="2016"/>
                  </a:lnTo>
                  <a:cubicBezTo>
                    <a:pt x="12114" y="2027"/>
                    <a:pt x="12107" y="2054"/>
                    <a:pt x="12118" y="2074"/>
                  </a:cubicBezTo>
                  <a:cubicBezTo>
                    <a:pt x="12126" y="2088"/>
                    <a:pt x="12141" y="2096"/>
                    <a:pt x="12156" y="2096"/>
                  </a:cubicBezTo>
                  <a:cubicBezTo>
                    <a:pt x="12162" y="2096"/>
                    <a:pt x="12170" y="2094"/>
                    <a:pt x="12177" y="2089"/>
                  </a:cubicBezTo>
                  <a:lnTo>
                    <a:pt x="12631" y="1828"/>
                  </a:lnTo>
                  <a:cubicBezTo>
                    <a:pt x="12651" y="1815"/>
                    <a:pt x="12658" y="1790"/>
                    <a:pt x="12647" y="1769"/>
                  </a:cubicBezTo>
                  <a:cubicBezTo>
                    <a:pt x="12638" y="1756"/>
                    <a:pt x="12624" y="1748"/>
                    <a:pt x="12609" y="1748"/>
                  </a:cubicBezTo>
                  <a:close/>
                  <a:moveTo>
                    <a:pt x="11852" y="2185"/>
                  </a:moveTo>
                  <a:cubicBezTo>
                    <a:pt x="11845" y="2185"/>
                    <a:pt x="11838" y="2186"/>
                    <a:pt x="11831" y="2190"/>
                  </a:cubicBezTo>
                  <a:lnTo>
                    <a:pt x="11378" y="2453"/>
                  </a:lnTo>
                  <a:cubicBezTo>
                    <a:pt x="11357" y="2464"/>
                    <a:pt x="11350" y="2491"/>
                    <a:pt x="11362" y="2511"/>
                  </a:cubicBezTo>
                  <a:cubicBezTo>
                    <a:pt x="11370" y="2525"/>
                    <a:pt x="11384" y="2533"/>
                    <a:pt x="11399" y="2533"/>
                  </a:cubicBezTo>
                  <a:cubicBezTo>
                    <a:pt x="11406" y="2533"/>
                    <a:pt x="11414" y="2531"/>
                    <a:pt x="11420" y="2526"/>
                  </a:cubicBezTo>
                  <a:lnTo>
                    <a:pt x="11874" y="2265"/>
                  </a:lnTo>
                  <a:cubicBezTo>
                    <a:pt x="11894" y="2252"/>
                    <a:pt x="11901" y="2226"/>
                    <a:pt x="11890" y="2206"/>
                  </a:cubicBezTo>
                  <a:cubicBezTo>
                    <a:pt x="11882" y="2193"/>
                    <a:pt x="11867" y="2185"/>
                    <a:pt x="11852" y="2185"/>
                  </a:cubicBezTo>
                  <a:close/>
                  <a:moveTo>
                    <a:pt x="11096" y="2622"/>
                  </a:moveTo>
                  <a:cubicBezTo>
                    <a:pt x="11088" y="2622"/>
                    <a:pt x="11081" y="2624"/>
                    <a:pt x="11075" y="2627"/>
                  </a:cubicBezTo>
                  <a:lnTo>
                    <a:pt x="10621" y="2890"/>
                  </a:lnTo>
                  <a:cubicBezTo>
                    <a:pt x="10601" y="2901"/>
                    <a:pt x="10594" y="2928"/>
                    <a:pt x="10605" y="2948"/>
                  </a:cubicBezTo>
                  <a:cubicBezTo>
                    <a:pt x="10613" y="2962"/>
                    <a:pt x="10628" y="2970"/>
                    <a:pt x="10642" y="2970"/>
                  </a:cubicBezTo>
                  <a:cubicBezTo>
                    <a:pt x="10649" y="2970"/>
                    <a:pt x="10657" y="2967"/>
                    <a:pt x="10664" y="2963"/>
                  </a:cubicBezTo>
                  <a:lnTo>
                    <a:pt x="11117" y="2702"/>
                  </a:lnTo>
                  <a:cubicBezTo>
                    <a:pt x="11138" y="2689"/>
                    <a:pt x="11144" y="2663"/>
                    <a:pt x="11133" y="2643"/>
                  </a:cubicBezTo>
                  <a:cubicBezTo>
                    <a:pt x="11125" y="2629"/>
                    <a:pt x="11110" y="2622"/>
                    <a:pt x="11096" y="2622"/>
                  </a:cubicBezTo>
                  <a:close/>
                  <a:moveTo>
                    <a:pt x="10339" y="3058"/>
                  </a:moveTo>
                  <a:cubicBezTo>
                    <a:pt x="10332" y="3058"/>
                    <a:pt x="10325" y="3060"/>
                    <a:pt x="10318" y="3064"/>
                  </a:cubicBezTo>
                  <a:lnTo>
                    <a:pt x="9864" y="3327"/>
                  </a:lnTo>
                  <a:cubicBezTo>
                    <a:pt x="9844" y="3338"/>
                    <a:pt x="9837" y="3364"/>
                    <a:pt x="9848" y="3384"/>
                  </a:cubicBezTo>
                  <a:cubicBezTo>
                    <a:pt x="9856" y="3399"/>
                    <a:pt x="9871" y="3407"/>
                    <a:pt x="9885" y="3407"/>
                  </a:cubicBezTo>
                  <a:cubicBezTo>
                    <a:pt x="9892" y="3407"/>
                    <a:pt x="9900" y="3404"/>
                    <a:pt x="9907" y="3400"/>
                  </a:cubicBezTo>
                  <a:lnTo>
                    <a:pt x="10361" y="3137"/>
                  </a:lnTo>
                  <a:cubicBezTo>
                    <a:pt x="10381" y="3126"/>
                    <a:pt x="10388" y="3100"/>
                    <a:pt x="10376" y="3080"/>
                  </a:cubicBezTo>
                  <a:cubicBezTo>
                    <a:pt x="10369" y="3066"/>
                    <a:pt x="10354" y="3058"/>
                    <a:pt x="10339" y="3058"/>
                  </a:cubicBezTo>
                  <a:close/>
                  <a:moveTo>
                    <a:pt x="9582" y="3495"/>
                  </a:moveTo>
                  <a:cubicBezTo>
                    <a:pt x="9575" y="3495"/>
                    <a:pt x="9568" y="3497"/>
                    <a:pt x="9561" y="3501"/>
                  </a:cubicBezTo>
                  <a:lnTo>
                    <a:pt x="9107" y="3764"/>
                  </a:lnTo>
                  <a:cubicBezTo>
                    <a:pt x="9087" y="3775"/>
                    <a:pt x="9080" y="3801"/>
                    <a:pt x="9092" y="3821"/>
                  </a:cubicBezTo>
                  <a:cubicBezTo>
                    <a:pt x="9100" y="3836"/>
                    <a:pt x="9114" y="3843"/>
                    <a:pt x="9129" y="3843"/>
                  </a:cubicBezTo>
                  <a:cubicBezTo>
                    <a:pt x="9137" y="3843"/>
                    <a:pt x="9143" y="3841"/>
                    <a:pt x="9150" y="3837"/>
                  </a:cubicBezTo>
                  <a:lnTo>
                    <a:pt x="9604" y="3574"/>
                  </a:lnTo>
                  <a:cubicBezTo>
                    <a:pt x="9624" y="3563"/>
                    <a:pt x="9631" y="3537"/>
                    <a:pt x="9620" y="3517"/>
                  </a:cubicBezTo>
                  <a:cubicBezTo>
                    <a:pt x="9612" y="3503"/>
                    <a:pt x="9597" y="3495"/>
                    <a:pt x="9582" y="3495"/>
                  </a:cubicBezTo>
                  <a:close/>
                  <a:moveTo>
                    <a:pt x="8826" y="3932"/>
                  </a:moveTo>
                  <a:cubicBezTo>
                    <a:pt x="8818" y="3932"/>
                    <a:pt x="8811" y="3934"/>
                    <a:pt x="8804" y="3938"/>
                  </a:cubicBezTo>
                  <a:lnTo>
                    <a:pt x="8351" y="4200"/>
                  </a:lnTo>
                  <a:cubicBezTo>
                    <a:pt x="8330" y="4212"/>
                    <a:pt x="8324" y="4238"/>
                    <a:pt x="8335" y="4258"/>
                  </a:cubicBezTo>
                  <a:cubicBezTo>
                    <a:pt x="8343" y="4273"/>
                    <a:pt x="8357" y="4280"/>
                    <a:pt x="8372" y="4280"/>
                  </a:cubicBezTo>
                  <a:cubicBezTo>
                    <a:pt x="8380" y="4280"/>
                    <a:pt x="8387" y="4278"/>
                    <a:pt x="8393" y="4274"/>
                  </a:cubicBezTo>
                  <a:lnTo>
                    <a:pt x="8847" y="4012"/>
                  </a:lnTo>
                  <a:cubicBezTo>
                    <a:pt x="8868" y="4000"/>
                    <a:pt x="8875" y="3974"/>
                    <a:pt x="8863" y="3954"/>
                  </a:cubicBezTo>
                  <a:cubicBezTo>
                    <a:pt x="8855" y="3940"/>
                    <a:pt x="8841" y="3932"/>
                    <a:pt x="8826" y="3932"/>
                  </a:cubicBezTo>
                  <a:close/>
                  <a:moveTo>
                    <a:pt x="8069" y="4369"/>
                  </a:moveTo>
                  <a:cubicBezTo>
                    <a:pt x="8062" y="4369"/>
                    <a:pt x="8054" y="4371"/>
                    <a:pt x="8048" y="4375"/>
                  </a:cubicBezTo>
                  <a:lnTo>
                    <a:pt x="7594" y="4637"/>
                  </a:lnTo>
                  <a:cubicBezTo>
                    <a:pt x="7574" y="4649"/>
                    <a:pt x="7567" y="4675"/>
                    <a:pt x="7578" y="4696"/>
                  </a:cubicBezTo>
                  <a:cubicBezTo>
                    <a:pt x="7586" y="4709"/>
                    <a:pt x="7601" y="4717"/>
                    <a:pt x="7615" y="4717"/>
                  </a:cubicBezTo>
                  <a:cubicBezTo>
                    <a:pt x="7623" y="4717"/>
                    <a:pt x="7630" y="4715"/>
                    <a:pt x="7637" y="4712"/>
                  </a:cubicBezTo>
                  <a:lnTo>
                    <a:pt x="8091" y="4449"/>
                  </a:lnTo>
                  <a:cubicBezTo>
                    <a:pt x="8111" y="4437"/>
                    <a:pt x="8119" y="4411"/>
                    <a:pt x="8106" y="4391"/>
                  </a:cubicBezTo>
                  <a:cubicBezTo>
                    <a:pt x="8099" y="4377"/>
                    <a:pt x="8084" y="4369"/>
                    <a:pt x="8069" y="4369"/>
                  </a:cubicBezTo>
                  <a:close/>
                  <a:moveTo>
                    <a:pt x="7313" y="4806"/>
                  </a:moveTo>
                  <a:cubicBezTo>
                    <a:pt x="7305" y="4806"/>
                    <a:pt x="7298" y="4808"/>
                    <a:pt x="7291" y="4812"/>
                  </a:cubicBezTo>
                  <a:lnTo>
                    <a:pt x="6837" y="5073"/>
                  </a:lnTo>
                  <a:cubicBezTo>
                    <a:pt x="6817" y="5086"/>
                    <a:pt x="6810" y="5111"/>
                    <a:pt x="6822" y="5132"/>
                  </a:cubicBezTo>
                  <a:cubicBezTo>
                    <a:pt x="6831" y="5145"/>
                    <a:pt x="6844" y="5153"/>
                    <a:pt x="6859" y="5153"/>
                  </a:cubicBezTo>
                  <a:cubicBezTo>
                    <a:pt x="6867" y="5153"/>
                    <a:pt x="6873" y="5152"/>
                    <a:pt x="6880" y="5147"/>
                  </a:cubicBezTo>
                  <a:lnTo>
                    <a:pt x="7334" y="4885"/>
                  </a:lnTo>
                  <a:cubicBezTo>
                    <a:pt x="7354" y="4874"/>
                    <a:pt x="7362" y="4848"/>
                    <a:pt x="7350" y="4828"/>
                  </a:cubicBezTo>
                  <a:cubicBezTo>
                    <a:pt x="7342" y="4813"/>
                    <a:pt x="7328" y="4806"/>
                    <a:pt x="7313" y="4806"/>
                  </a:cubicBezTo>
                  <a:close/>
                  <a:moveTo>
                    <a:pt x="6557" y="5243"/>
                  </a:moveTo>
                  <a:cubicBezTo>
                    <a:pt x="6550" y="5243"/>
                    <a:pt x="6542" y="5245"/>
                    <a:pt x="6535" y="5249"/>
                  </a:cubicBezTo>
                  <a:lnTo>
                    <a:pt x="6082" y="5510"/>
                  </a:lnTo>
                  <a:cubicBezTo>
                    <a:pt x="6060" y="5522"/>
                    <a:pt x="6054" y="5548"/>
                    <a:pt x="6066" y="5569"/>
                  </a:cubicBezTo>
                  <a:cubicBezTo>
                    <a:pt x="6074" y="5582"/>
                    <a:pt x="6087" y="5590"/>
                    <a:pt x="6103" y="5590"/>
                  </a:cubicBezTo>
                  <a:cubicBezTo>
                    <a:pt x="6110" y="5590"/>
                    <a:pt x="6117" y="5589"/>
                    <a:pt x="6123" y="5584"/>
                  </a:cubicBezTo>
                  <a:lnTo>
                    <a:pt x="6578" y="5323"/>
                  </a:lnTo>
                  <a:cubicBezTo>
                    <a:pt x="6599" y="5311"/>
                    <a:pt x="6605" y="5285"/>
                    <a:pt x="6593" y="5265"/>
                  </a:cubicBezTo>
                  <a:cubicBezTo>
                    <a:pt x="6585" y="5250"/>
                    <a:pt x="6572" y="5243"/>
                    <a:pt x="6557" y="5243"/>
                  </a:cubicBezTo>
                  <a:close/>
                  <a:moveTo>
                    <a:pt x="5801" y="5679"/>
                  </a:moveTo>
                  <a:cubicBezTo>
                    <a:pt x="5793" y="5679"/>
                    <a:pt x="5786" y="5681"/>
                    <a:pt x="5779" y="5686"/>
                  </a:cubicBezTo>
                  <a:lnTo>
                    <a:pt x="5325" y="5947"/>
                  </a:lnTo>
                  <a:cubicBezTo>
                    <a:pt x="5304" y="5959"/>
                    <a:pt x="5297" y="5985"/>
                    <a:pt x="5309" y="6006"/>
                  </a:cubicBezTo>
                  <a:cubicBezTo>
                    <a:pt x="5317" y="6019"/>
                    <a:pt x="5332" y="6027"/>
                    <a:pt x="5346" y="6027"/>
                  </a:cubicBezTo>
                  <a:cubicBezTo>
                    <a:pt x="5353" y="6027"/>
                    <a:pt x="5361" y="6026"/>
                    <a:pt x="5367" y="6021"/>
                  </a:cubicBezTo>
                  <a:lnTo>
                    <a:pt x="5822" y="5759"/>
                  </a:lnTo>
                  <a:cubicBezTo>
                    <a:pt x="5842" y="5748"/>
                    <a:pt x="5849" y="5722"/>
                    <a:pt x="5836" y="5700"/>
                  </a:cubicBezTo>
                  <a:cubicBezTo>
                    <a:pt x="5829" y="5687"/>
                    <a:pt x="5815" y="5679"/>
                    <a:pt x="5801" y="5679"/>
                  </a:cubicBezTo>
                  <a:close/>
                  <a:moveTo>
                    <a:pt x="5044" y="6116"/>
                  </a:moveTo>
                  <a:cubicBezTo>
                    <a:pt x="5037" y="6116"/>
                    <a:pt x="5029" y="6118"/>
                    <a:pt x="5022" y="6123"/>
                  </a:cubicBezTo>
                  <a:lnTo>
                    <a:pt x="4568" y="6384"/>
                  </a:lnTo>
                  <a:cubicBezTo>
                    <a:pt x="4548" y="6396"/>
                    <a:pt x="4540" y="6422"/>
                    <a:pt x="4553" y="6442"/>
                  </a:cubicBezTo>
                  <a:cubicBezTo>
                    <a:pt x="4560" y="6456"/>
                    <a:pt x="4575" y="6464"/>
                    <a:pt x="4590" y="6464"/>
                  </a:cubicBezTo>
                  <a:cubicBezTo>
                    <a:pt x="4596" y="6464"/>
                    <a:pt x="4604" y="6463"/>
                    <a:pt x="4611" y="6458"/>
                  </a:cubicBezTo>
                  <a:lnTo>
                    <a:pt x="5065" y="6196"/>
                  </a:lnTo>
                  <a:cubicBezTo>
                    <a:pt x="5085" y="6185"/>
                    <a:pt x="5092" y="6159"/>
                    <a:pt x="5081" y="6137"/>
                  </a:cubicBezTo>
                  <a:cubicBezTo>
                    <a:pt x="5072" y="6124"/>
                    <a:pt x="5058" y="6116"/>
                    <a:pt x="5044" y="6116"/>
                  </a:cubicBezTo>
                  <a:close/>
                  <a:moveTo>
                    <a:pt x="4287" y="6553"/>
                  </a:moveTo>
                  <a:cubicBezTo>
                    <a:pt x="4280" y="6553"/>
                    <a:pt x="4272" y="6555"/>
                    <a:pt x="4265" y="6560"/>
                  </a:cubicBezTo>
                  <a:lnTo>
                    <a:pt x="3812" y="6821"/>
                  </a:lnTo>
                  <a:cubicBezTo>
                    <a:pt x="3791" y="6833"/>
                    <a:pt x="3783" y="6859"/>
                    <a:pt x="3796" y="6879"/>
                  </a:cubicBezTo>
                  <a:cubicBezTo>
                    <a:pt x="3804" y="6893"/>
                    <a:pt x="3818" y="6901"/>
                    <a:pt x="3833" y="6901"/>
                  </a:cubicBezTo>
                  <a:cubicBezTo>
                    <a:pt x="3840" y="6901"/>
                    <a:pt x="3848" y="6900"/>
                    <a:pt x="3854" y="6895"/>
                  </a:cubicBezTo>
                  <a:lnTo>
                    <a:pt x="4308" y="6633"/>
                  </a:lnTo>
                  <a:cubicBezTo>
                    <a:pt x="4328" y="6621"/>
                    <a:pt x="4335" y="6596"/>
                    <a:pt x="4324" y="6574"/>
                  </a:cubicBezTo>
                  <a:cubicBezTo>
                    <a:pt x="4316" y="6561"/>
                    <a:pt x="4302" y="6553"/>
                    <a:pt x="4287" y="6553"/>
                  </a:cubicBezTo>
                  <a:close/>
                  <a:moveTo>
                    <a:pt x="3530" y="6990"/>
                  </a:moveTo>
                  <a:cubicBezTo>
                    <a:pt x="3522" y="6990"/>
                    <a:pt x="3515" y="6992"/>
                    <a:pt x="3509" y="6995"/>
                  </a:cubicBezTo>
                  <a:lnTo>
                    <a:pt x="3055" y="7258"/>
                  </a:lnTo>
                  <a:cubicBezTo>
                    <a:pt x="3035" y="7270"/>
                    <a:pt x="3027" y="7296"/>
                    <a:pt x="3039" y="7316"/>
                  </a:cubicBezTo>
                  <a:cubicBezTo>
                    <a:pt x="3047" y="7330"/>
                    <a:pt x="3062" y="7338"/>
                    <a:pt x="3076" y="7338"/>
                  </a:cubicBezTo>
                  <a:cubicBezTo>
                    <a:pt x="3083" y="7338"/>
                    <a:pt x="3091" y="7337"/>
                    <a:pt x="3098" y="7332"/>
                  </a:cubicBezTo>
                  <a:lnTo>
                    <a:pt x="3551" y="7070"/>
                  </a:lnTo>
                  <a:cubicBezTo>
                    <a:pt x="3572" y="7058"/>
                    <a:pt x="3578" y="7031"/>
                    <a:pt x="3567" y="7011"/>
                  </a:cubicBezTo>
                  <a:cubicBezTo>
                    <a:pt x="3559" y="6997"/>
                    <a:pt x="3544" y="6990"/>
                    <a:pt x="3530" y="6990"/>
                  </a:cubicBezTo>
                  <a:close/>
                  <a:moveTo>
                    <a:pt x="2773" y="7427"/>
                  </a:moveTo>
                  <a:cubicBezTo>
                    <a:pt x="2766" y="7427"/>
                    <a:pt x="2759" y="7429"/>
                    <a:pt x="2752" y="7432"/>
                  </a:cubicBezTo>
                  <a:lnTo>
                    <a:pt x="2298" y="7695"/>
                  </a:lnTo>
                  <a:cubicBezTo>
                    <a:pt x="2278" y="7707"/>
                    <a:pt x="2270" y="7733"/>
                    <a:pt x="2282" y="7753"/>
                  </a:cubicBezTo>
                  <a:cubicBezTo>
                    <a:pt x="2290" y="7767"/>
                    <a:pt x="2305" y="7775"/>
                    <a:pt x="2320" y="7775"/>
                  </a:cubicBezTo>
                  <a:cubicBezTo>
                    <a:pt x="2326" y="7775"/>
                    <a:pt x="2334" y="7773"/>
                    <a:pt x="2341" y="7769"/>
                  </a:cubicBezTo>
                  <a:lnTo>
                    <a:pt x="2795" y="7507"/>
                  </a:lnTo>
                  <a:cubicBezTo>
                    <a:pt x="2815" y="7495"/>
                    <a:pt x="2822" y="7468"/>
                    <a:pt x="2810" y="7448"/>
                  </a:cubicBezTo>
                  <a:cubicBezTo>
                    <a:pt x="2802" y="7434"/>
                    <a:pt x="2788" y="7427"/>
                    <a:pt x="2773" y="7427"/>
                  </a:cubicBezTo>
                  <a:close/>
                  <a:moveTo>
                    <a:pt x="2016" y="7864"/>
                  </a:moveTo>
                  <a:cubicBezTo>
                    <a:pt x="2009" y="7864"/>
                    <a:pt x="2002" y="7865"/>
                    <a:pt x="1995" y="7869"/>
                  </a:cubicBezTo>
                  <a:lnTo>
                    <a:pt x="1541" y="8132"/>
                  </a:lnTo>
                  <a:cubicBezTo>
                    <a:pt x="1521" y="8144"/>
                    <a:pt x="1513" y="8170"/>
                    <a:pt x="1526" y="8190"/>
                  </a:cubicBezTo>
                  <a:cubicBezTo>
                    <a:pt x="1534" y="8204"/>
                    <a:pt x="1548" y="8211"/>
                    <a:pt x="1563" y="8211"/>
                  </a:cubicBezTo>
                  <a:cubicBezTo>
                    <a:pt x="1570" y="8211"/>
                    <a:pt x="1577" y="8210"/>
                    <a:pt x="1584" y="8206"/>
                  </a:cubicBezTo>
                  <a:lnTo>
                    <a:pt x="2038" y="7943"/>
                  </a:lnTo>
                  <a:cubicBezTo>
                    <a:pt x="2058" y="7932"/>
                    <a:pt x="2065" y="7906"/>
                    <a:pt x="2054" y="7885"/>
                  </a:cubicBezTo>
                  <a:cubicBezTo>
                    <a:pt x="2045" y="7871"/>
                    <a:pt x="2031" y="7864"/>
                    <a:pt x="2016" y="7864"/>
                  </a:cubicBezTo>
                  <a:close/>
                  <a:moveTo>
                    <a:pt x="1259" y="8301"/>
                  </a:moveTo>
                  <a:cubicBezTo>
                    <a:pt x="1252" y="8301"/>
                    <a:pt x="1245" y="8302"/>
                    <a:pt x="1239" y="8306"/>
                  </a:cubicBezTo>
                  <a:lnTo>
                    <a:pt x="785" y="8568"/>
                  </a:lnTo>
                  <a:cubicBezTo>
                    <a:pt x="764" y="8581"/>
                    <a:pt x="758" y="8607"/>
                    <a:pt x="769" y="8627"/>
                  </a:cubicBezTo>
                  <a:cubicBezTo>
                    <a:pt x="777" y="8640"/>
                    <a:pt x="791" y="8648"/>
                    <a:pt x="806" y="8648"/>
                  </a:cubicBezTo>
                  <a:cubicBezTo>
                    <a:pt x="813" y="8648"/>
                    <a:pt x="821" y="8646"/>
                    <a:pt x="828" y="8643"/>
                  </a:cubicBezTo>
                  <a:lnTo>
                    <a:pt x="1281" y="8380"/>
                  </a:lnTo>
                  <a:cubicBezTo>
                    <a:pt x="1302" y="8369"/>
                    <a:pt x="1308" y="8342"/>
                    <a:pt x="1297" y="8322"/>
                  </a:cubicBezTo>
                  <a:cubicBezTo>
                    <a:pt x="1289" y="8308"/>
                    <a:pt x="1274" y="8301"/>
                    <a:pt x="1259" y="8301"/>
                  </a:cubicBezTo>
                  <a:close/>
                  <a:moveTo>
                    <a:pt x="503" y="8738"/>
                  </a:moveTo>
                  <a:cubicBezTo>
                    <a:pt x="496" y="8738"/>
                    <a:pt x="488" y="8739"/>
                    <a:pt x="482" y="8743"/>
                  </a:cubicBezTo>
                  <a:lnTo>
                    <a:pt x="28" y="9005"/>
                  </a:lnTo>
                  <a:cubicBezTo>
                    <a:pt x="8" y="9017"/>
                    <a:pt x="1" y="9044"/>
                    <a:pt x="12" y="9064"/>
                  </a:cubicBezTo>
                  <a:cubicBezTo>
                    <a:pt x="20" y="9077"/>
                    <a:pt x="35" y="9085"/>
                    <a:pt x="49" y="9085"/>
                  </a:cubicBezTo>
                  <a:cubicBezTo>
                    <a:pt x="57" y="9085"/>
                    <a:pt x="64" y="9083"/>
                    <a:pt x="71" y="9080"/>
                  </a:cubicBezTo>
                  <a:lnTo>
                    <a:pt x="525" y="8817"/>
                  </a:lnTo>
                  <a:cubicBezTo>
                    <a:pt x="545" y="8806"/>
                    <a:pt x="553" y="8779"/>
                    <a:pt x="540" y="8759"/>
                  </a:cubicBezTo>
                  <a:cubicBezTo>
                    <a:pt x="533" y="8745"/>
                    <a:pt x="518" y="8738"/>
                    <a:pt x="503" y="87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3" name="Google Shape;2655;p56">
              <a:extLst>
                <a:ext uri="{FF2B5EF4-FFF2-40B4-BE49-F238E27FC236}">
                  <a16:creationId xmlns:a16="http://schemas.microsoft.com/office/drawing/2014/main" id="{1A0FBB3A-AEBF-2CEC-E06D-FAC9F1AB5454}"/>
                </a:ext>
              </a:extLst>
            </p:cNvPr>
            <p:cNvSpPr/>
            <p:nvPr/>
          </p:nvSpPr>
          <p:spPr>
            <a:xfrm>
              <a:off x="-4548643" y="4123877"/>
              <a:ext cx="216498" cy="129066"/>
            </a:xfrm>
            <a:custGeom>
              <a:avLst/>
              <a:gdLst/>
              <a:ahLst/>
              <a:cxnLst/>
              <a:rect l="l" t="t" r="r" b="b"/>
              <a:pathLst>
                <a:path w="3536" h="2108" extrusionOk="0">
                  <a:moveTo>
                    <a:pt x="48" y="0"/>
                  </a:moveTo>
                  <a:cubicBezTo>
                    <a:pt x="34" y="0"/>
                    <a:pt x="20" y="8"/>
                    <a:pt x="12" y="21"/>
                  </a:cubicBezTo>
                  <a:cubicBezTo>
                    <a:pt x="0" y="41"/>
                    <a:pt x="6" y="68"/>
                    <a:pt x="28" y="80"/>
                  </a:cubicBezTo>
                  <a:lnTo>
                    <a:pt x="476" y="343"/>
                  </a:lnTo>
                  <a:cubicBezTo>
                    <a:pt x="482" y="348"/>
                    <a:pt x="490" y="350"/>
                    <a:pt x="497" y="350"/>
                  </a:cubicBezTo>
                  <a:cubicBezTo>
                    <a:pt x="512" y="350"/>
                    <a:pt x="526" y="342"/>
                    <a:pt x="534" y="329"/>
                  </a:cubicBezTo>
                  <a:cubicBezTo>
                    <a:pt x="545" y="308"/>
                    <a:pt x="539" y="282"/>
                    <a:pt x="518" y="270"/>
                  </a:cubicBezTo>
                  <a:lnTo>
                    <a:pt x="70" y="7"/>
                  </a:lnTo>
                  <a:cubicBezTo>
                    <a:pt x="63" y="2"/>
                    <a:pt x="56" y="0"/>
                    <a:pt x="48" y="0"/>
                  </a:cubicBezTo>
                  <a:close/>
                  <a:moveTo>
                    <a:pt x="797" y="440"/>
                  </a:moveTo>
                  <a:cubicBezTo>
                    <a:pt x="782" y="440"/>
                    <a:pt x="768" y="448"/>
                    <a:pt x="759" y="461"/>
                  </a:cubicBezTo>
                  <a:cubicBezTo>
                    <a:pt x="747" y="482"/>
                    <a:pt x="754" y="508"/>
                    <a:pt x="774" y="520"/>
                  </a:cubicBezTo>
                  <a:lnTo>
                    <a:pt x="1223" y="784"/>
                  </a:lnTo>
                  <a:cubicBezTo>
                    <a:pt x="1230" y="787"/>
                    <a:pt x="1237" y="789"/>
                    <a:pt x="1245" y="789"/>
                  </a:cubicBezTo>
                  <a:cubicBezTo>
                    <a:pt x="1259" y="789"/>
                    <a:pt x="1274" y="781"/>
                    <a:pt x="1282" y="768"/>
                  </a:cubicBezTo>
                  <a:cubicBezTo>
                    <a:pt x="1293" y="747"/>
                    <a:pt x="1286" y="722"/>
                    <a:pt x="1266" y="709"/>
                  </a:cubicBezTo>
                  <a:lnTo>
                    <a:pt x="818" y="446"/>
                  </a:lnTo>
                  <a:cubicBezTo>
                    <a:pt x="811" y="442"/>
                    <a:pt x="804" y="440"/>
                    <a:pt x="797" y="440"/>
                  </a:cubicBezTo>
                  <a:close/>
                  <a:moveTo>
                    <a:pt x="1543" y="880"/>
                  </a:moveTo>
                  <a:cubicBezTo>
                    <a:pt x="1529" y="880"/>
                    <a:pt x="1515" y="887"/>
                    <a:pt x="1507" y="901"/>
                  </a:cubicBezTo>
                  <a:cubicBezTo>
                    <a:pt x="1495" y="921"/>
                    <a:pt x="1502" y="947"/>
                    <a:pt x="1522" y="959"/>
                  </a:cubicBezTo>
                  <a:lnTo>
                    <a:pt x="1970" y="1223"/>
                  </a:lnTo>
                  <a:cubicBezTo>
                    <a:pt x="1978" y="1227"/>
                    <a:pt x="1985" y="1228"/>
                    <a:pt x="1992" y="1228"/>
                  </a:cubicBezTo>
                  <a:cubicBezTo>
                    <a:pt x="2007" y="1228"/>
                    <a:pt x="2021" y="1222"/>
                    <a:pt x="2029" y="1208"/>
                  </a:cubicBezTo>
                  <a:cubicBezTo>
                    <a:pt x="2041" y="1188"/>
                    <a:pt x="2034" y="1161"/>
                    <a:pt x="2014" y="1149"/>
                  </a:cubicBezTo>
                  <a:lnTo>
                    <a:pt x="1565" y="886"/>
                  </a:lnTo>
                  <a:cubicBezTo>
                    <a:pt x="1558" y="882"/>
                    <a:pt x="1551" y="880"/>
                    <a:pt x="1543" y="880"/>
                  </a:cubicBezTo>
                  <a:close/>
                  <a:moveTo>
                    <a:pt x="2290" y="1319"/>
                  </a:moveTo>
                  <a:cubicBezTo>
                    <a:pt x="2276" y="1319"/>
                    <a:pt x="2262" y="1326"/>
                    <a:pt x="2254" y="1340"/>
                  </a:cubicBezTo>
                  <a:cubicBezTo>
                    <a:pt x="2242" y="1360"/>
                    <a:pt x="2249" y="1387"/>
                    <a:pt x="2269" y="1398"/>
                  </a:cubicBezTo>
                  <a:lnTo>
                    <a:pt x="2718" y="1662"/>
                  </a:lnTo>
                  <a:cubicBezTo>
                    <a:pt x="2724" y="1666"/>
                    <a:pt x="2732" y="1669"/>
                    <a:pt x="2739" y="1669"/>
                  </a:cubicBezTo>
                  <a:cubicBezTo>
                    <a:pt x="2754" y="1669"/>
                    <a:pt x="2768" y="1661"/>
                    <a:pt x="2776" y="1647"/>
                  </a:cubicBezTo>
                  <a:cubicBezTo>
                    <a:pt x="2789" y="1627"/>
                    <a:pt x="2782" y="1601"/>
                    <a:pt x="2762" y="1589"/>
                  </a:cubicBezTo>
                  <a:lnTo>
                    <a:pt x="2312" y="1325"/>
                  </a:lnTo>
                  <a:cubicBezTo>
                    <a:pt x="2305" y="1321"/>
                    <a:pt x="2298" y="1319"/>
                    <a:pt x="2290" y="1319"/>
                  </a:cubicBezTo>
                  <a:close/>
                  <a:moveTo>
                    <a:pt x="3038" y="1759"/>
                  </a:moveTo>
                  <a:cubicBezTo>
                    <a:pt x="3024" y="1759"/>
                    <a:pt x="3010" y="1766"/>
                    <a:pt x="3001" y="1780"/>
                  </a:cubicBezTo>
                  <a:cubicBezTo>
                    <a:pt x="2990" y="1800"/>
                    <a:pt x="2997" y="1826"/>
                    <a:pt x="3017" y="1839"/>
                  </a:cubicBezTo>
                  <a:lnTo>
                    <a:pt x="3465" y="2102"/>
                  </a:lnTo>
                  <a:cubicBezTo>
                    <a:pt x="3472" y="2105"/>
                    <a:pt x="3479" y="2108"/>
                    <a:pt x="3487" y="2108"/>
                  </a:cubicBezTo>
                  <a:cubicBezTo>
                    <a:pt x="3501" y="2108"/>
                    <a:pt x="3516" y="2100"/>
                    <a:pt x="3524" y="2086"/>
                  </a:cubicBezTo>
                  <a:cubicBezTo>
                    <a:pt x="3535" y="2066"/>
                    <a:pt x="3528" y="2040"/>
                    <a:pt x="3508" y="2028"/>
                  </a:cubicBezTo>
                  <a:lnTo>
                    <a:pt x="3060" y="1764"/>
                  </a:lnTo>
                  <a:cubicBezTo>
                    <a:pt x="3053" y="1761"/>
                    <a:pt x="3046" y="1759"/>
                    <a:pt x="3038" y="17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4" name="Google Shape;2656;p56">
              <a:extLst>
                <a:ext uri="{FF2B5EF4-FFF2-40B4-BE49-F238E27FC236}">
                  <a16:creationId xmlns:a16="http://schemas.microsoft.com/office/drawing/2014/main" id="{8FC1DC87-BC43-D6AE-B14F-81019BADAE92}"/>
                </a:ext>
              </a:extLst>
            </p:cNvPr>
            <p:cNvSpPr/>
            <p:nvPr/>
          </p:nvSpPr>
          <p:spPr>
            <a:xfrm>
              <a:off x="-4319909" y="4258447"/>
              <a:ext cx="19593" cy="13286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5" name="Google Shape;2657;p56">
              <a:extLst>
                <a:ext uri="{FF2B5EF4-FFF2-40B4-BE49-F238E27FC236}">
                  <a16:creationId xmlns:a16="http://schemas.microsoft.com/office/drawing/2014/main" id="{A317B479-7172-D71D-9362-68A7A5247DD2}"/>
                </a:ext>
              </a:extLst>
            </p:cNvPr>
            <p:cNvSpPr/>
            <p:nvPr/>
          </p:nvSpPr>
          <p:spPr>
            <a:xfrm>
              <a:off x="-4229296" y="3492355"/>
              <a:ext cx="19654" cy="131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6" name="Google Shape;2658;p56">
              <a:extLst>
                <a:ext uri="{FF2B5EF4-FFF2-40B4-BE49-F238E27FC236}">
                  <a16:creationId xmlns:a16="http://schemas.microsoft.com/office/drawing/2014/main" id="{070651C5-57D9-F829-F4A5-CD5652633487}"/>
                </a:ext>
              </a:extLst>
            </p:cNvPr>
            <p:cNvSpPr/>
            <p:nvPr/>
          </p:nvSpPr>
          <p:spPr>
            <a:xfrm>
              <a:off x="-4517051" y="3511212"/>
              <a:ext cx="274603" cy="160414"/>
            </a:xfrm>
            <a:custGeom>
              <a:avLst/>
              <a:gdLst/>
              <a:ahLst/>
              <a:cxnLst/>
              <a:rect l="l" t="t" r="r" b="b"/>
              <a:pathLst>
                <a:path w="4485" h="2620" extrusionOk="0">
                  <a:moveTo>
                    <a:pt x="4435" y="1"/>
                  </a:moveTo>
                  <a:cubicBezTo>
                    <a:pt x="4428" y="1"/>
                    <a:pt x="4421" y="3"/>
                    <a:pt x="4414" y="6"/>
                  </a:cubicBezTo>
                  <a:lnTo>
                    <a:pt x="3945" y="278"/>
                  </a:lnTo>
                  <a:cubicBezTo>
                    <a:pt x="3923" y="290"/>
                    <a:pt x="3917" y="316"/>
                    <a:pt x="3929" y="336"/>
                  </a:cubicBezTo>
                  <a:cubicBezTo>
                    <a:pt x="3937" y="350"/>
                    <a:pt x="3952" y="358"/>
                    <a:pt x="3966" y="358"/>
                  </a:cubicBezTo>
                  <a:cubicBezTo>
                    <a:pt x="3973" y="358"/>
                    <a:pt x="3981" y="356"/>
                    <a:pt x="3986" y="352"/>
                  </a:cubicBezTo>
                  <a:lnTo>
                    <a:pt x="4457" y="81"/>
                  </a:lnTo>
                  <a:cubicBezTo>
                    <a:pt x="4477" y="69"/>
                    <a:pt x="4484" y="42"/>
                    <a:pt x="4473" y="22"/>
                  </a:cubicBezTo>
                  <a:cubicBezTo>
                    <a:pt x="4465" y="8"/>
                    <a:pt x="4450" y="1"/>
                    <a:pt x="4435" y="1"/>
                  </a:cubicBezTo>
                  <a:close/>
                  <a:moveTo>
                    <a:pt x="3652" y="454"/>
                  </a:moveTo>
                  <a:cubicBezTo>
                    <a:pt x="3645" y="454"/>
                    <a:pt x="3637" y="455"/>
                    <a:pt x="3631" y="459"/>
                  </a:cubicBezTo>
                  <a:lnTo>
                    <a:pt x="3161" y="730"/>
                  </a:lnTo>
                  <a:cubicBezTo>
                    <a:pt x="3141" y="743"/>
                    <a:pt x="3133" y="769"/>
                    <a:pt x="3145" y="789"/>
                  </a:cubicBezTo>
                  <a:cubicBezTo>
                    <a:pt x="3153" y="802"/>
                    <a:pt x="3168" y="810"/>
                    <a:pt x="3182" y="810"/>
                  </a:cubicBezTo>
                  <a:cubicBezTo>
                    <a:pt x="3189" y="810"/>
                    <a:pt x="3197" y="808"/>
                    <a:pt x="3204" y="805"/>
                  </a:cubicBezTo>
                  <a:lnTo>
                    <a:pt x="3673" y="533"/>
                  </a:lnTo>
                  <a:cubicBezTo>
                    <a:pt x="3694" y="521"/>
                    <a:pt x="3702" y="495"/>
                    <a:pt x="3689" y="475"/>
                  </a:cubicBezTo>
                  <a:cubicBezTo>
                    <a:pt x="3682" y="461"/>
                    <a:pt x="3667" y="454"/>
                    <a:pt x="3652" y="454"/>
                  </a:cubicBezTo>
                  <a:close/>
                  <a:moveTo>
                    <a:pt x="2869" y="906"/>
                  </a:moveTo>
                  <a:cubicBezTo>
                    <a:pt x="2862" y="906"/>
                    <a:pt x="2855" y="908"/>
                    <a:pt x="2848" y="912"/>
                  </a:cubicBezTo>
                  <a:lnTo>
                    <a:pt x="2377" y="1183"/>
                  </a:lnTo>
                  <a:cubicBezTo>
                    <a:pt x="2357" y="1194"/>
                    <a:pt x="2350" y="1221"/>
                    <a:pt x="2362" y="1242"/>
                  </a:cubicBezTo>
                  <a:cubicBezTo>
                    <a:pt x="2369" y="1255"/>
                    <a:pt x="2384" y="1263"/>
                    <a:pt x="2399" y="1263"/>
                  </a:cubicBezTo>
                  <a:cubicBezTo>
                    <a:pt x="2407" y="1263"/>
                    <a:pt x="2413" y="1261"/>
                    <a:pt x="2420" y="1256"/>
                  </a:cubicBezTo>
                  <a:lnTo>
                    <a:pt x="2890" y="985"/>
                  </a:lnTo>
                  <a:cubicBezTo>
                    <a:pt x="2911" y="974"/>
                    <a:pt x="2918" y="948"/>
                    <a:pt x="2905" y="927"/>
                  </a:cubicBezTo>
                  <a:cubicBezTo>
                    <a:pt x="2898" y="914"/>
                    <a:pt x="2884" y="906"/>
                    <a:pt x="2869" y="906"/>
                  </a:cubicBezTo>
                  <a:close/>
                  <a:moveTo>
                    <a:pt x="2086" y="1358"/>
                  </a:moveTo>
                  <a:cubicBezTo>
                    <a:pt x="2079" y="1358"/>
                    <a:pt x="2071" y="1360"/>
                    <a:pt x="2064" y="1364"/>
                  </a:cubicBezTo>
                  <a:lnTo>
                    <a:pt x="1594" y="1636"/>
                  </a:lnTo>
                  <a:cubicBezTo>
                    <a:pt x="1573" y="1647"/>
                    <a:pt x="1567" y="1673"/>
                    <a:pt x="1579" y="1693"/>
                  </a:cubicBezTo>
                  <a:cubicBezTo>
                    <a:pt x="1587" y="1708"/>
                    <a:pt x="1600" y="1714"/>
                    <a:pt x="1615" y="1714"/>
                  </a:cubicBezTo>
                  <a:cubicBezTo>
                    <a:pt x="1623" y="1714"/>
                    <a:pt x="1630" y="1713"/>
                    <a:pt x="1636" y="1709"/>
                  </a:cubicBezTo>
                  <a:lnTo>
                    <a:pt x="2107" y="1437"/>
                  </a:lnTo>
                  <a:cubicBezTo>
                    <a:pt x="2127" y="1426"/>
                    <a:pt x="2134" y="1400"/>
                    <a:pt x="2123" y="1379"/>
                  </a:cubicBezTo>
                  <a:cubicBezTo>
                    <a:pt x="2115" y="1366"/>
                    <a:pt x="2101" y="1358"/>
                    <a:pt x="2086" y="1358"/>
                  </a:cubicBezTo>
                  <a:close/>
                  <a:moveTo>
                    <a:pt x="1301" y="1810"/>
                  </a:moveTo>
                  <a:cubicBezTo>
                    <a:pt x="1294" y="1810"/>
                    <a:pt x="1287" y="1812"/>
                    <a:pt x="1281" y="1816"/>
                  </a:cubicBezTo>
                  <a:lnTo>
                    <a:pt x="811" y="2087"/>
                  </a:lnTo>
                  <a:cubicBezTo>
                    <a:pt x="791" y="2100"/>
                    <a:pt x="783" y="2125"/>
                    <a:pt x="795" y="2146"/>
                  </a:cubicBezTo>
                  <a:cubicBezTo>
                    <a:pt x="803" y="2159"/>
                    <a:pt x="818" y="2167"/>
                    <a:pt x="832" y="2167"/>
                  </a:cubicBezTo>
                  <a:cubicBezTo>
                    <a:pt x="839" y="2167"/>
                    <a:pt x="847" y="2165"/>
                    <a:pt x="854" y="2162"/>
                  </a:cubicBezTo>
                  <a:lnTo>
                    <a:pt x="1323" y="1890"/>
                  </a:lnTo>
                  <a:cubicBezTo>
                    <a:pt x="1344" y="1878"/>
                    <a:pt x="1350" y="1852"/>
                    <a:pt x="1339" y="1832"/>
                  </a:cubicBezTo>
                  <a:cubicBezTo>
                    <a:pt x="1331" y="1818"/>
                    <a:pt x="1316" y="1810"/>
                    <a:pt x="1301" y="1810"/>
                  </a:cubicBezTo>
                  <a:close/>
                  <a:moveTo>
                    <a:pt x="518" y="2263"/>
                  </a:moveTo>
                  <a:cubicBezTo>
                    <a:pt x="511" y="2263"/>
                    <a:pt x="503" y="2264"/>
                    <a:pt x="497" y="2269"/>
                  </a:cubicBezTo>
                  <a:lnTo>
                    <a:pt x="27" y="2540"/>
                  </a:lnTo>
                  <a:cubicBezTo>
                    <a:pt x="7" y="2551"/>
                    <a:pt x="0" y="2578"/>
                    <a:pt x="11" y="2598"/>
                  </a:cubicBezTo>
                  <a:cubicBezTo>
                    <a:pt x="19" y="2612"/>
                    <a:pt x="34" y="2620"/>
                    <a:pt x="49" y="2620"/>
                  </a:cubicBezTo>
                  <a:cubicBezTo>
                    <a:pt x="55" y="2620"/>
                    <a:pt x="63" y="2618"/>
                    <a:pt x="70" y="2614"/>
                  </a:cubicBezTo>
                  <a:lnTo>
                    <a:pt x="540" y="2343"/>
                  </a:lnTo>
                  <a:cubicBezTo>
                    <a:pt x="560" y="2330"/>
                    <a:pt x="568" y="2305"/>
                    <a:pt x="555" y="2284"/>
                  </a:cubicBezTo>
                  <a:cubicBezTo>
                    <a:pt x="548" y="2271"/>
                    <a:pt x="533" y="2263"/>
                    <a:pt x="518" y="22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7" name="Google Shape;2659;p56">
              <a:extLst>
                <a:ext uri="{FF2B5EF4-FFF2-40B4-BE49-F238E27FC236}">
                  <a16:creationId xmlns:a16="http://schemas.microsoft.com/office/drawing/2014/main" id="{69B28916-D1ED-6975-7B2F-5F5DFAC1E7EB}"/>
                </a:ext>
              </a:extLst>
            </p:cNvPr>
            <p:cNvSpPr/>
            <p:nvPr/>
          </p:nvSpPr>
          <p:spPr>
            <a:xfrm>
              <a:off x="-4519133" y="3703332"/>
              <a:ext cx="289909" cy="171986"/>
            </a:xfrm>
            <a:custGeom>
              <a:avLst/>
              <a:gdLst/>
              <a:ahLst/>
              <a:cxnLst/>
              <a:rect l="l" t="t" r="r" b="b"/>
              <a:pathLst>
                <a:path w="4735" h="2809" extrusionOk="0">
                  <a:moveTo>
                    <a:pt x="50" y="0"/>
                  </a:moveTo>
                  <a:cubicBezTo>
                    <a:pt x="35" y="0"/>
                    <a:pt x="20" y="8"/>
                    <a:pt x="13" y="21"/>
                  </a:cubicBezTo>
                  <a:cubicBezTo>
                    <a:pt x="0" y="41"/>
                    <a:pt x="7" y="67"/>
                    <a:pt x="27" y="80"/>
                  </a:cubicBezTo>
                  <a:lnTo>
                    <a:pt x="450" y="328"/>
                  </a:lnTo>
                  <a:cubicBezTo>
                    <a:pt x="456" y="331"/>
                    <a:pt x="463" y="333"/>
                    <a:pt x="471" y="333"/>
                  </a:cubicBezTo>
                  <a:cubicBezTo>
                    <a:pt x="486" y="333"/>
                    <a:pt x="499" y="325"/>
                    <a:pt x="508" y="312"/>
                  </a:cubicBezTo>
                  <a:cubicBezTo>
                    <a:pt x="520" y="291"/>
                    <a:pt x="513" y="266"/>
                    <a:pt x="493" y="253"/>
                  </a:cubicBezTo>
                  <a:lnTo>
                    <a:pt x="71" y="5"/>
                  </a:lnTo>
                  <a:cubicBezTo>
                    <a:pt x="65" y="2"/>
                    <a:pt x="57" y="0"/>
                    <a:pt x="50" y="0"/>
                  </a:cubicBezTo>
                  <a:close/>
                  <a:moveTo>
                    <a:pt x="752" y="412"/>
                  </a:moveTo>
                  <a:cubicBezTo>
                    <a:pt x="737" y="412"/>
                    <a:pt x="723" y="420"/>
                    <a:pt x="715" y="433"/>
                  </a:cubicBezTo>
                  <a:cubicBezTo>
                    <a:pt x="703" y="455"/>
                    <a:pt x="710" y="481"/>
                    <a:pt x="730" y="492"/>
                  </a:cubicBezTo>
                  <a:lnTo>
                    <a:pt x="1151" y="740"/>
                  </a:lnTo>
                  <a:cubicBezTo>
                    <a:pt x="1158" y="744"/>
                    <a:pt x="1166" y="745"/>
                    <a:pt x="1174" y="745"/>
                  </a:cubicBezTo>
                  <a:cubicBezTo>
                    <a:pt x="1188" y="745"/>
                    <a:pt x="1202" y="739"/>
                    <a:pt x="1210" y="725"/>
                  </a:cubicBezTo>
                  <a:cubicBezTo>
                    <a:pt x="1222" y="705"/>
                    <a:pt x="1215" y="678"/>
                    <a:pt x="1195" y="666"/>
                  </a:cubicBezTo>
                  <a:lnTo>
                    <a:pt x="773" y="419"/>
                  </a:lnTo>
                  <a:cubicBezTo>
                    <a:pt x="766" y="414"/>
                    <a:pt x="759" y="412"/>
                    <a:pt x="752" y="412"/>
                  </a:cubicBezTo>
                  <a:close/>
                  <a:moveTo>
                    <a:pt x="1455" y="825"/>
                  </a:moveTo>
                  <a:cubicBezTo>
                    <a:pt x="1440" y="825"/>
                    <a:pt x="1425" y="833"/>
                    <a:pt x="1417" y="847"/>
                  </a:cubicBezTo>
                  <a:cubicBezTo>
                    <a:pt x="1406" y="867"/>
                    <a:pt x="1413" y="893"/>
                    <a:pt x="1433" y="905"/>
                  </a:cubicBezTo>
                  <a:lnTo>
                    <a:pt x="1854" y="1152"/>
                  </a:lnTo>
                  <a:cubicBezTo>
                    <a:pt x="1861" y="1156"/>
                    <a:pt x="1869" y="1159"/>
                    <a:pt x="1876" y="1159"/>
                  </a:cubicBezTo>
                  <a:cubicBezTo>
                    <a:pt x="1891" y="1159"/>
                    <a:pt x="1905" y="1151"/>
                    <a:pt x="1912" y="1137"/>
                  </a:cubicBezTo>
                  <a:cubicBezTo>
                    <a:pt x="1925" y="1117"/>
                    <a:pt x="1918" y="1091"/>
                    <a:pt x="1898" y="1079"/>
                  </a:cubicBezTo>
                  <a:lnTo>
                    <a:pt x="1476" y="831"/>
                  </a:lnTo>
                  <a:cubicBezTo>
                    <a:pt x="1469" y="827"/>
                    <a:pt x="1462" y="825"/>
                    <a:pt x="1455" y="825"/>
                  </a:cubicBezTo>
                  <a:close/>
                  <a:moveTo>
                    <a:pt x="2156" y="1238"/>
                  </a:moveTo>
                  <a:cubicBezTo>
                    <a:pt x="2142" y="1238"/>
                    <a:pt x="2128" y="1245"/>
                    <a:pt x="2120" y="1259"/>
                  </a:cubicBezTo>
                  <a:cubicBezTo>
                    <a:pt x="2108" y="1279"/>
                    <a:pt x="2115" y="1306"/>
                    <a:pt x="2135" y="1317"/>
                  </a:cubicBezTo>
                  <a:lnTo>
                    <a:pt x="2557" y="1565"/>
                  </a:lnTo>
                  <a:cubicBezTo>
                    <a:pt x="2563" y="1570"/>
                    <a:pt x="2571" y="1571"/>
                    <a:pt x="2578" y="1571"/>
                  </a:cubicBezTo>
                  <a:cubicBezTo>
                    <a:pt x="2593" y="1571"/>
                    <a:pt x="2607" y="1564"/>
                    <a:pt x="2615" y="1550"/>
                  </a:cubicBezTo>
                  <a:cubicBezTo>
                    <a:pt x="2628" y="1530"/>
                    <a:pt x="2621" y="1503"/>
                    <a:pt x="2600" y="1492"/>
                  </a:cubicBezTo>
                  <a:lnTo>
                    <a:pt x="2178" y="1244"/>
                  </a:lnTo>
                  <a:cubicBezTo>
                    <a:pt x="2171" y="1240"/>
                    <a:pt x="2164" y="1238"/>
                    <a:pt x="2156" y="1238"/>
                  </a:cubicBezTo>
                  <a:close/>
                  <a:moveTo>
                    <a:pt x="2859" y="1650"/>
                  </a:moveTo>
                  <a:cubicBezTo>
                    <a:pt x="2845" y="1650"/>
                    <a:pt x="2830" y="1658"/>
                    <a:pt x="2822" y="1671"/>
                  </a:cubicBezTo>
                  <a:cubicBezTo>
                    <a:pt x="2811" y="1692"/>
                    <a:pt x="2818" y="1718"/>
                    <a:pt x="2838" y="1729"/>
                  </a:cubicBezTo>
                  <a:lnTo>
                    <a:pt x="3259" y="1977"/>
                  </a:lnTo>
                  <a:cubicBezTo>
                    <a:pt x="3266" y="1982"/>
                    <a:pt x="3274" y="1984"/>
                    <a:pt x="3281" y="1984"/>
                  </a:cubicBezTo>
                  <a:cubicBezTo>
                    <a:pt x="3295" y="1984"/>
                    <a:pt x="3310" y="1976"/>
                    <a:pt x="3318" y="1963"/>
                  </a:cubicBezTo>
                  <a:cubicBezTo>
                    <a:pt x="3330" y="1942"/>
                    <a:pt x="3323" y="1915"/>
                    <a:pt x="3302" y="1904"/>
                  </a:cubicBezTo>
                  <a:lnTo>
                    <a:pt x="2881" y="1656"/>
                  </a:lnTo>
                  <a:cubicBezTo>
                    <a:pt x="2874" y="1652"/>
                    <a:pt x="2866" y="1650"/>
                    <a:pt x="2859" y="1650"/>
                  </a:cubicBezTo>
                  <a:close/>
                  <a:moveTo>
                    <a:pt x="3563" y="2063"/>
                  </a:moveTo>
                  <a:cubicBezTo>
                    <a:pt x="3548" y="2063"/>
                    <a:pt x="3533" y="2070"/>
                    <a:pt x="3525" y="2084"/>
                  </a:cubicBezTo>
                  <a:cubicBezTo>
                    <a:pt x="3514" y="2104"/>
                    <a:pt x="3520" y="2130"/>
                    <a:pt x="3541" y="2143"/>
                  </a:cubicBezTo>
                  <a:lnTo>
                    <a:pt x="3962" y="2390"/>
                  </a:lnTo>
                  <a:cubicBezTo>
                    <a:pt x="3969" y="2394"/>
                    <a:pt x="3977" y="2396"/>
                    <a:pt x="3983" y="2396"/>
                  </a:cubicBezTo>
                  <a:cubicBezTo>
                    <a:pt x="3998" y="2396"/>
                    <a:pt x="4013" y="2388"/>
                    <a:pt x="4020" y="2375"/>
                  </a:cubicBezTo>
                  <a:cubicBezTo>
                    <a:pt x="4032" y="2354"/>
                    <a:pt x="4025" y="2329"/>
                    <a:pt x="4005" y="2316"/>
                  </a:cubicBezTo>
                  <a:lnTo>
                    <a:pt x="3584" y="2068"/>
                  </a:lnTo>
                  <a:cubicBezTo>
                    <a:pt x="3577" y="2065"/>
                    <a:pt x="3570" y="2063"/>
                    <a:pt x="3563" y="2063"/>
                  </a:cubicBezTo>
                  <a:close/>
                  <a:moveTo>
                    <a:pt x="4264" y="2475"/>
                  </a:moveTo>
                  <a:cubicBezTo>
                    <a:pt x="4250" y="2475"/>
                    <a:pt x="4236" y="2483"/>
                    <a:pt x="4228" y="2496"/>
                  </a:cubicBezTo>
                  <a:cubicBezTo>
                    <a:pt x="4215" y="2517"/>
                    <a:pt x="4222" y="2544"/>
                    <a:pt x="4242" y="2555"/>
                  </a:cubicBezTo>
                  <a:lnTo>
                    <a:pt x="4665" y="2803"/>
                  </a:lnTo>
                  <a:cubicBezTo>
                    <a:pt x="4671" y="2807"/>
                    <a:pt x="4678" y="2808"/>
                    <a:pt x="4686" y="2808"/>
                  </a:cubicBezTo>
                  <a:cubicBezTo>
                    <a:pt x="4701" y="2808"/>
                    <a:pt x="4715" y="2801"/>
                    <a:pt x="4723" y="2788"/>
                  </a:cubicBezTo>
                  <a:cubicBezTo>
                    <a:pt x="4734" y="2767"/>
                    <a:pt x="4728" y="2741"/>
                    <a:pt x="4707" y="2729"/>
                  </a:cubicBezTo>
                  <a:lnTo>
                    <a:pt x="4286" y="2482"/>
                  </a:lnTo>
                  <a:cubicBezTo>
                    <a:pt x="4279" y="2477"/>
                    <a:pt x="4272" y="2475"/>
                    <a:pt x="4264" y="247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8" name="Google Shape;2660;p56">
              <a:extLst>
                <a:ext uri="{FF2B5EF4-FFF2-40B4-BE49-F238E27FC236}">
                  <a16:creationId xmlns:a16="http://schemas.microsoft.com/office/drawing/2014/main" id="{7E5565AA-D297-8B0C-FC53-7A0DC84F14F7}"/>
                </a:ext>
              </a:extLst>
            </p:cNvPr>
            <p:cNvSpPr/>
            <p:nvPr/>
          </p:nvSpPr>
          <p:spPr>
            <a:xfrm>
              <a:off x="-4218092" y="3880146"/>
              <a:ext cx="19593" cy="13225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1" y="0"/>
                  </a:moveTo>
                  <a:cubicBezTo>
                    <a:pt x="36" y="0"/>
                    <a:pt x="22" y="8"/>
                    <a:pt x="13" y="22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10"/>
                  </a:lnTo>
                  <a:cubicBezTo>
                    <a:pt x="257" y="214"/>
                    <a:pt x="263" y="215"/>
                    <a:pt x="271" y="215"/>
                  </a:cubicBezTo>
                  <a:cubicBezTo>
                    <a:pt x="286" y="215"/>
                    <a:pt x="300" y="207"/>
                    <a:pt x="308" y="194"/>
                  </a:cubicBezTo>
                  <a:cubicBezTo>
                    <a:pt x="320" y="174"/>
                    <a:pt x="313" y="148"/>
                    <a:pt x="293" y="135"/>
                  </a:cubicBezTo>
                  <a:lnTo>
                    <a:pt x="72" y="6"/>
                  </a:lnTo>
                  <a:cubicBezTo>
                    <a:pt x="65" y="2"/>
                    <a:pt x="58" y="0"/>
                    <a:pt x="5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9" name="Google Shape;2661;p56">
              <a:extLst>
                <a:ext uri="{FF2B5EF4-FFF2-40B4-BE49-F238E27FC236}">
                  <a16:creationId xmlns:a16="http://schemas.microsoft.com/office/drawing/2014/main" id="{E134111E-5C9E-55F4-A734-E809184F62F6}"/>
                </a:ext>
              </a:extLst>
            </p:cNvPr>
            <p:cNvSpPr/>
            <p:nvPr/>
          </p:nvSpPr>
          <p:spPr>
            <a:xfrm>
              <a:off x="-4068583" y="4191468"/>
              <a:ext cx="293583" cy="168741"/>
            </a:xfrm>
            <a:custGeom>
              <a:avLst/>
              <a:gdLst/>
              <a:ahLst/>
              <a:cxnLst/>
              <a:rect l="l" t="t" r="r" b="b"/>
              <a:pathLst>
                <a:path w="4795" h="2756" extrusionOk="0">
                  <a:moveTo>
                    <a:pt x="2580" y="0"/>
                  </a:moveTo>
                  <a:cubicBezTo>
                    <a:pt x="2550" y="0"/>
                    <a:pt x="2520" y="7"/>
                    <a:pt x="2498" y="20"/>
                  </a:cubicBezTo>
                  <a:lnTo>
                    <a:pt x="1740" y="458"/>
                  </a:lnTo>
                  <a:cubicBezTo>
                    <a:pt x="1740" y="458"/>
                    <a:pt x="2184" y="713"/>
                    <a:pt x="2176" y="717"/>
                  </a:cubicBezTo>
                  <a:lnTo>
                    <a:pt x="1814" y="925"/>
                  </a:lnTo>
                  <a:lnTo>
                    <a:pt x="1025" y="469"/>
                  </a:lnTo>
                  <a:cubicBezTo>
                    <a:pt x="1002" y="456"/>
                    <a:pt x="972" y="449"/>
                    <a:pt x="942" y="449"/>
                  </a:cubicBezTo>
                  <a:cubicBezTo>
                    <a:pt x="913" y="449"/>
                    <a:pt x="883" y="456"/>
                    <a:pt x="861" y="469"/>
                  </a:cubicBezTo>
                  <a:cubicBezTo>
                    <a:pt x="814" y="496"/>
                    <a:pt x="814" y="538"/>
                    <a:pt x="861" y="565"/>
                  </a:cubicBezTo>
                  <a:lnTo>
                    <a:pt x="1650" y="1021"/>
                  </a:lnTo>
                  <a:lnTo>
                    <a:pt x="1329" y="1206"/>
                  </a:lnTo>
                  <a:cubicBezTo>
                    <a:pt x="1300" y="1222"/>
                    <a:pt x="1277" y="1240"/>
                    <a:pt x="1255" y="1258"/>
                  </a:cubicBezTo>
                  <a:lnTo>
                    <a:pt x="803" y="998"/>
                  </a:lnTo>
                  <a:lnTo>
                    <a:pt x="45" y="1436"/>
                  </a:lnTo>
                  <a:cubicBezTo>
                    <a:pt x="0" y="1462"/>
                    <a:pt x="0" y="1505"/>
                    <a:pt x="45" y="1531"/>
                  </a:cubicBezTo>
                  <a:cubicBezTo>
                    <a:pt x="68" y="1544"/>
                    <a:pt x="98" y="1550"/>
                    <a:pt x="127" y="1550"/>
                  </a:cubicBezTo>
                  <a:cubicBezTo>
                    <a:pt x="157" y="1550"/>
                    <a:pt x="187" y="1544"/>
                    <a:pt x="210" y="1531"/>
                  </a:cubicBezTo>
                  <a:lnTo>
                    <a:pt x="803" y="1188"/>
                  </a:lnTo>
                  <a:lnTo>
                    <a:pt x="1145" y="1385"/>
                  </a:lnTo>
                  <a:cubicBezTo>
                    <a:pt x="1068" y="1533"/>
                    <a:pt x="1127" y="1699"/>
                    <a:pt x="1329" y="1816"/>
                  </a:cubicBezTo>
                  <a:lnTo>
                    <a:pt x="1640" y="1995"/>
                  </a:lnTo>
                  <a:cubicBezTo>
                    <a:pt x="1785" y="2078"/>
                    <a:pt x="1974" y="2120"/>
                    <a:pt x="2164" y="2120"/>
                  </a:cubicBezTo>
                  <a:cubicBezTo>
                    <a:pt x="2238" y="2120"/>
                    <a:pt x="2312" y="2113"/>
                    <a:pt x="2384" y="2101"/>
                  </a:cubicBezTo>
                  <a:lnTo>
                    <a:pt x="2726" y="2299"/>
                  </a:lnTo>
                  <a:lnTo>
                    <a:pt x="2133" y="2641"/>
                  </a:lnTo>
                  <a:cubicBezTo>
                    <a:pt x="2087" y="2667"/>
                    <a:pt x="2087" y="2710"/>
                    <a:pt x="2133" y="2736"/>
                  </a:cubicBezTo>
                  <a:cubicBezTo>
                    <a:pt x="2155" y="2749"/>
                    <a:pt x="2185" y="2755"/>
                    <a:pt x="2215" y="2755"/>
                  </a:cubicBezTo>
                  <a:cubicBezTo>
                    <a:pt x="2244" y="2755"/>
                    <a:pt x="2274" y="2749"/>
                    <a:pt x="2297" y="2736"/>
                  </a:cubicBezTo>
                  <a:lnTo>
                    <a:pt x="3055" y="2299"/>
                  </a:lnTo>
                  <a:lnTo>
                    <a:pt x="2604" y="2037"/>
                  </a:lnTo>
                  <a:cubicBezTo>
                    <a:pt x="2635" y="2024"/>
                    <a:pt x="2667" y="2012"/>
                    <a:pt x="2695" y="1995"/>
                  </a:cubicBezTo>
                  <a:lnTo>
                    <a:pt x="2980" y="1830"/>
                  </a:lnTo>
                  <a:lnTo>
                    <a:pt x="3770" y="2286"/>
                  </a:lnTo>
                  <a:cubicBezTo>
                    <a:pt x="3793" y="2299"/>
                    <a:pt x="3823" y="2306"/>
                    <a:pt x="3852" y="2306"/>
                  </a:cubicBezTo>
                  <a:cubicBezTo>
                    <a:pt x="3882" y="2306"/>
                    <a:pt x="3912" y="2299"/>
                    <a:pt x="3935" y="2286"/>
                  </a:cubicBezTo>
                  <a:cubicBezTo>
                    <a:pt x="3980" y="2259"/>
                    <a:pt x="3980" y="2218"/>
                    <a:pt x="3935" y="2191"/>
                  </a:cubicBezTo>
                  <a:lnTo>
                    <a:pt x="3144" y="1735"/>
                  </a:lnTo>
                  <a:cubicBezTo>
                    <a:pt x="3144" y="1735"/>
                    <a:pt x="3542" y="1506"/>
                    <a:pt x="3548" y="1501"/>
                  </a:cubicBezTo>
                  <a:lnTo>
                    <a:pt x="3992" y="1757"/>
                  </a:lnTo>
                  <a:lnTo>
                    <a:pt x="4750" y="1320"/>
                  </a:lnTo>
                  <a:cubicBezTo>
                    <a:pt x="4795" y="1293"/>
                    <a:pt x="4795" y="1251"/>
                    <a:pt x="4750" y="1224"/>
                  </a:cubicBezTo>
                  <a:cubicBezTo>
                    <a:pt x="4727" y="1212"/>
                    <a:pt x="4698" y="1205"/>
                    <a:pt x="4668" y="1205"/>
                  </a:cubicBezTo>
                  <a:cubicBezTo>
                    <a:pt x="4638" y="1205"/>
                    <a:pt x="4608" y="1212"/>
                    <a:pt x="4585" y="1224"/>
                  </a:cubicBezTo>
                  <a:lnTo>
                    <a:pt x="3992" y="1568"/>
                  </a:lnTo>
                  <a:lnTo>
                    <a:pt x="3682" y="1389"/>
                  </a:lnTo>
                  <a:cubicBezTo>
                    <a:pt x="3777" y="1277"/>
                    <a:pt x="3784" y="1147"/>
                    <a:pt x="3700" y="1033"/>
                  </a:cubicBezTo>
                  <a:lnTo>
                    <a:pt x="3891" y="924"/>
                  </a:lnTo>
                  <a:cubicBezTo>
                    <a:pt x="3992" y="864"/>
                    <a:pt x="4024" y="781"/>
                    <a:pt x="3986" y="705"/>
                  </a:cubicBezTo>
                  <a:lnTo>
                    <a:pt x="4358" y="491"/>
                  </a:lnTo>
                  <a:cubicBezTo>
                    <a:pt x="4388" y="473"/>
                    <a:pt x="4388" y="445"/>
                    <a:pt x="4358" y="428"/>
                  </a:cubicBezTo>
                  <a:cubicBezTo>
                    <a:pt x="4343" y="419"/>
                    <a:pt x="4323" y="415"/>
                    <a:pt x="4303" y="415"/>
                  </a:cubicBezTo>
                  <a:cubicBezTo>
                    <a:pt x="4284" y="415"/>
                    <a:pt x="4264" y="419"/>
                    <a:pt x="4249" y="428"/>
                  </a:cubicBezTo>
                  <a:lnTo>
                    <a:pt x="3911" y="623"/>
                  </a:lnTo>
                  <a:cubicBezTo>
                    <a:pt x="3903" y="619"/>
                    <a:pt x="3897" y="613"/>
                    <a:pt x="3891" y="608"/>
                  </a:cubicBezTo>
                  <a:lnTo>
                    <a:pt x="3730" y="516"/>
                  </a:lnTo>
                  <a:cubicBezTo>
                    <a:pt x="3718" y="509"/>
                    <a:pt x="3707" y="505"/>
                    <a:pt x="3695" y="499"/>
                  </a:cubicBezTo>
                  <a:lnTo>
                    <a:pt x="4034" y="304"/>
                  </a:lnTo>
                  <a:cubicBezTo>
                    <a:pt x="4064" y="286"/>
                    <a:pt x="4064" y="258"/>
                    <a:pt x="4034" y="240"/>
                  </a:cubicBezTo>
                  <a:cubicBezTo>
                    <a:pt x="4019" y="232"/>
                    <a:pt x="3999" y="228"/>
                    <a:pt x="3979" y="228"/>
                  </a:cubicBezTo>
                  <a:cubicBezTo>
                    <a:pt x="3959" y="228"/>
                    <a:pt x="3940" y="232"/>
                    <a:pt x="3924" y="240"/>
                  </a:cubicBezTo>
                  <a:lnTo>
                    <a:pt x="3548" y="458"/>
                  </a:lnTo>
                  <a:cubicBezTo>
                    <a:pt x="3518" y="453"/>
                    <a:pt x="3487" y="451"/>
                    <a:pt x="3455" y="451"/>
                  </a:cubicBezTo>
                  <a:cubicBezTo>
                    <a:pt x="3357" y="451"/>
                    <a:pt x="3259" y="473"/>
                    <a:pt x="3184" y="516"/>
                  </a:cubicBezTo>
                  <a:lnTo>
                    <a:pt x="2994" y="625"/>
                  </a:lnTo>
                  <a:cubicBezTo>
                    <a:pt x="2902" y="603"/>
                    <a:pt x="2805" y="592"/>
                    <a:pt x="2707" y="592"/>
                  </a:cubicBezTo>
                  <a:cubicBezTo>
                    <a:pt x="2595" y="592"/>
                    <a:pt x="2482" y="607"/>
                    <a:pt x="2378" y="636"/>
                  </a:cubicBezTo>
                  <a:lnTo>
                    <a:pt x="2069" y="458"/>
                  </a:lnTo>
                  <a:lnTo>
                    <a:pt x="2662" y="114"/>
                  </a:lnTo>
                  <a:cubicBezTo>
                    <a:pt x="2707" y="88"/>
                    <a:pt x="2707" y="45"/>
                    <a:pt x="2662" y="20"/>
                  </a:cubicBezTo>
                  <a:cubicBezTo>
                    <a:pt x="2640" y="7"/>
                    <a:pt x="2610" y="0"/>
                    <a:pt x="258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0" name="Google Shape;2662;p56">
              <a:extLst>
                <a:ext uri="{FF2B5EF4-FFF2-40B4-BE49-F238E27FC236}">
                  <a16:creationId xmlns:a16="http://schemas.microsoft.com/office/drawing/2014/main" id="{232D10FD-52D3-884A-6F32-11CA78ADCC2D}"/>
                </a:ext>
              </a:extLst>
            </p:cNvPr>
            <p:cNvSpPr/>
            <p:nvPr/>
          </p:nvSpPr>
          <p:spPr>
            <a:xfrm>
              <a:off x="-2872259" y="3451458"/>
              <a:ext cx="221764" cy="127536"/>
            </a:xfrm>
            <a:custGeom>
              <a:avLst/>
              <a:gdLst/>
              <a:ahLst/>
              <a:cxnLst/>
              <a:rect l="l" t="t" r="r" b="b"/>
              <a:pathLst>
                <a:path w="3622" h="2083" extrusionOk="0">
                  <a:moveTo>
                    <a:pt x="1674" y="1"/>
                  </a:moveTo>
                  <a:cubicBezTo>
                    <a:pt x="1651" y="1"/>
                    <a:pt x="1629" y="6"/>
                    <a:pt x="1612" y="16"/>
                  </a:cubicBezTo>
                  <a:cubicBezTo>
                    <a:pt x="1577" y="35"/>
                    <a:pt x="1577" y="68"/>
                    <a:pt x="1612" y="87"/>
                  </a:cubicBezTo>
                  <a:lnTo>
                    <a:pt x="2060" y="346"/>
                  </a:lnTo>
                  <a:lnTo>
                    <a:pt x="1826" y="481"/>
                  </a:lnTo>
                  <a:cubicBezTo>
                    <a:pt x="1747" y="459"/>
                    <a:pt x="1662" y="448"/>
                    <a:pt x="1577" y="448"/>
                  </a:cubicBezTo>
                  <a:cubicBezTo>
                    <a:pt x="1504" y="448"/>
                    <a:pt x="1430" y="457"/>
                    <a:pt x="1361" y="473"/>
                  </a:cubicBezTo>
                  <a:lnTo>
                    <a:pt x="1218" y="391"/>
                  </a:lnTo>
                  <a:cubicBezTo>
                    <a:pt x="1161" y="359"/>
                    <a:pt x="1087" y="342"/>
                    <a:pt x="1013" y="342"/>
                  </a:cubicBezTo>
                  <a:cubicBezTo>
                    <a:pt x="989" y="342"/>
                    <a:pt x="966" y="344"/>
                    <a:pt x="943" y="347"/>
                  </a:cubicBezTo>
                  <a:lnTo>
                    <a:pt x="658" y="183"/>
                  </a:lnTo>
                  <a:cubicBezTo>
                    <a:pt x="647" y="177"/>
                    <a:pt x="632" y="173"/>
                    <a:pt x="617" y="173"/>
                  </a:cubicBezTo>
                  <a:cubicBezTo>
                    <a:pt x="602" y="173"/>
                    <a:pt x="587" y="177"/>
                    <a:pt x="576" y="183"/>
                  </a:cubicBezTo>
                  <a:cubicBezTo>
                    <a:pt x="554" y="196"/>
                    <a:pt x="554" y="218"/>
                    <a:pt x="576" y="231"/>
                  </a:cubicBezTo>
                  <a:lnTo>
                    <a:pt x="832" y="379"/>
                  </a:lnTo>
                  <a:cubicBezTo>
                    <a:pt x="823" y="383"/>
                    <a:pt x="814" y="387"/>
                    <a:pt x="806" y="391"/>
                  </a:cubicBezTo>
                  <a:lnTo>
                    <a:pt x="684" y="461"/>
                  </a:lnTo>
                  <a:cubicBezTo>
                    <a:pt x="679" y="464"/>
                    <a:pt x="674" y="469"/>
                    <a:pt x="669" y="472"/>
                  </a:cubicBezTo>
                  <a:lnTo>
                    <a:pt x="414" y="325"/>
                  </a:lnTo>
                  <a:cubicBezTo>
                    <a:pt x="403" y="318"/>
                    <a:pt x="388" y="315"/>
                    <a:pt x="373" y="315"/>
                  </a:cubicBezTo>
                  <a:cubicBezTo>
                    <a:pt x="358" y="315"/>
                    <a:pt x="342" y="318"/>
                    <a:pt x="331" y="325"/>
                  </a:cubicBezTo>
                  <a:cubicBezTo>
                    <a:pt x="308" y="338"/>
                    <a:pt x="308" y="360"/>
                    <a:pt x="331" y="372"/>
                  </a:cubicBezTo>
                  <a:lnTo>
                    <a:pt x="611" y="534"/>
                  </a:lnTo>
                  <a:cubicBezTo>
                    <a:pt x="584" y="592"/>
                    <a:pt x="608" y="655"/>
                    <a:pt x="684" y="698"/>
                  </a:cubicBezTo>
                  <a:lnTo>
                    <a:pt x="827" y="782"/>
                  </a:lnTo>
                  <a:cubicBezTo>
                    <a:pt x="764" y="867"/>
                    <a:pt x="770" y="965"/>
                    <a:pt x="841" y="1050"/>
                  </a:cubicBezTo>
                  <a:lnTo>
                    <a:pt x="608" y="1185"/>
                  </a:lnTo>
                  <a:lnTo>
                    <a:pt x="159" y="926"/>
                  </a:lnTo>
                  <a:cubicBezTo>
                    <a:pt x="142" y="916"/>
                    <a:pt x="119" y="912"/>
                    <a:pt x="97" y="912"/>
                  </a:cubicBezTo>
                  <a:cubicBezTo>
                    <a:pt x="75" y="912"/>
                    <a:pt x="52" y="916"/>
                    <a:pt x="36" y="926"/>
                  </a:cubicBezTo>
                  <a:cubicBezTo>
                    <a:pt x="1" y="946"/>
                    <a:pt x="1" y="978"/>
                    <a:pt x="36" y="998"/>
                  </a:cubicBezTo>
                  <a:lnTo>
                    <a:pt x="608" y="1328"/>
                  </a:lnTo>
                  <a:lnTo>
                    <a:pt x="942" y="1135"/>
                  </a:lnTo>
                  <a:cubicBezTo>
                    <a:pt x="948" y="1139"/>
                    <a:pt x="1247" y="1312"/>
                    <a:pt x="1247" y="1312"/>
                  </a:cubicBezTo>
                  <a:lnTo>
                    <a:pt x="650" y="1656"/>
                  </a:lnTo>
                  <a:cubicBezTo>
                    <a:pt x="617" y="1676"/>
                    <a:pt x="617" y="1709"/>
                    <a:pt x="650" y="1728"/>
                  </a:cubicBezTo>
                  <a:cubicBezTo>
                    <a:pt x="668" y="1738"/>
                    <a:pt x="690" y="1743"/>
                    <a:pt x="713" y="1743"/>
                  </a:cubicBezTo>
                  <a:cubicBezTo>
                    <a:pt x="735" y="1743"/>
                    <a:pt x="758" y="1738"/>
                    <a:pt x="775" y="1728"/>
                  </a:cubicBezTo>
                  <a:lnTo>
                    <a:pt x="1371" y="1383"/>
                  </a:lnTo>
                  <a:lnTo>
                    <a:pt x="1587" y="1508"/>
                  </a:lnTo>
                  <a:cubicBezTo>
                    <a:pt x="1609" y="1521"/>
                    <a:pt x="1632" y="1531"/>
                    <a:pt x="1656" y="1541"/>
                  </a:cubicBezTo>
                  <a:lnTo>
                    <a:pt x="1315" y="1737"/>
                  </a:lnTo>
                  <a:lnTo>
                    <a:pt x="1888" y="2068"/>
                  </a:lnTo>
                  <a:cubicBezTo>
                    <a:pt x="1905" y="2077"/>
                    <a:pt x="1927" y="2082"/>
                    <a:pt x="1949" y="2082"/>
                  </a:cubicBezTo>
                  <a:cubicBezTo>
                    <a:pt x="1972" y="2082"/>
                    <a:pt x="1994" y="2077"/>
                    <a:pt x="2012" y="2068"/>
                  </a:cubicBezTo>
                  <a:cubicBezTo>
                    <a:pt x="2046" y="2048"/>
                    <a:pt x="2046" y="2016"/>
                    <a:pt x="2012" y="1996"/>
                  </a:cubicBezTo>
                  <a:lnTo>
                    <a:pt x="1564" y="1737"/>
                  </a:lnTo>
                  <a:lnTo>
                    <a:pt x="1823" y="1588"/>
                  </a:lnTo>
                  <a:cubicBezTo>
                    <a:pt x="1877" y="1598"/>
                    <a:pt x="1933" y="1602"/>
                    <a:pt x="1989" y="1602"/>
                  </a:cubicBezTo>
                  <a:cubicBezTo>
                    <a:pt x="2132" y="1602"/>
                    <a:pt x="2274" y="1571"/>
                    <a:pt x="2383" y="1508"/>
                  </a:cubicBezTo>
                  <a:lnTo>
                    <a:pt x="2619" y="1372"/>
                  </a:lnTo>
                  <a:cubicBezTo>
                    <a:pt x="2771" y="1284"/>
                    <a:pt x="2816" y="1159"/>
                    <a:pt x="2757" y="1048"/>
                  </a:cubicBezTo>
                  <a:lnTo>
                    <a:pt x="3016" y="899"/>
                  </a:lnTo>
                  <a:lnTo>
                    <a:pt x="3464" y="1158"/>
                  </a:lnTo>
                  <a:cubicBezTo>
                    <a:pt x="3481" y="1167"/>
                    <a:pt x="3504" y="1172"/>
                    <a:pt x="3526" y="1172"/>
                  </a:cubicBezTo>
                  <a:cubicBezTo>
                    <a:pt x="3549" y="1172"/>
                    <a:pt x="3571" y="1167"/>
                    <a:pt x="3588" y="1158"/>
                  </a:cubicBezTo>
                  <a:cubicBezTo>
                    <a:pt x="3622" y="1138"/>
                    <a:pt x="3622" y="1106"/>
                    <a:pt x="3588" y="1086"/>
                  </a:cubicBezTo>
                  <a:lnTo>
                    <a:pt x="3016" y="756"/>
                  </a:lnTo>
                  <a:lnTo>
                    <a:pt x="2675" y="952"/>
                  </a:lnTo>
                  <a:cubicBezTo>
                    <a:pt x="2658" y="938"/>
                    <a:pt x="2640" y="925"/>
                    <a:pt x="2619" y="912"/>
                  </a:cubicBezTo>
                  <a:lnTo>
                    <a:pt x="2375" y="773"/>
                  </a:lnTo>
                  <a:lnTo>
                    <a:pt x="2972" y="428"/>
                  </a:lnTo>
                  <a:cubicBezTo>
                    <a:pt x="3006" y="408"/>
                    <a:pt x="3007" y="376"/>
                    <a:pt x="2972" y="356"/>
                  </a:cubicBezTo>
                  <a:cubicBezTo>
                    <a:pt x="2955" y="346"/>
                    <a:pt x="2933" y="341"/>
                    <a:pt x="2910" y="341"/>
                  </a:cubicBezTo>
                  <a:cubicBezTo>
                    <a:pt x="2888" y="341"/>
                    <a:pt x="2866" y="346"/>
                    <a:pt x="2848" y="355"/>
                  </a:cubicBezTo>
                  <a:lnTo>
                    <a:pt x="2252" y="700"/>
                  </a:lnTo>
                  <a:lnTo>
                    <a:pt x="1979" y="542"/>
                  </a:lnTo>
                  <a:cubicBezTo>
                    <a:pt x="1973" y="540"/>
                    <a:pt x="2308" y="346"/>
                    <a:pt x="2308" y="346"/>
                  </a:cubicBezTo>
                  <a:lnTo>
                    <a:pt x="1736" y="16"/>
                  </a:lnTo>
                  <a:cubicBezTo>
                    <a:pt x="1719" y="6"/>
                    <a:pt x="1696" y="1"/>
                    <a:pt x="16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1" name="Google Shape;2663;p56">
              <a:extLst>
                <a:ext uri="{FF2B5EF4-FFF2-40B4-BE49-F238E27FC236}">
                  <a16:creationId xmlns:a16="http://schemas.microsoft.com/office/drawing/2014/main" id="{44621E39-DE46-417E-97E0-4980D0CE2E05}"/>
                </a:ext>
              </a:extLst>
            </p:cNvPr>
            <p:cNvSpPr/>
            <p:nvPr/>
          </p:nvSpPr>
          <p:spPr>
            <a:xfrm>
              <a:off x="-4448418" y="4012817"/>
              <a:ext cx="325482" cy="181599"/>
            </a:xfrm>
            <a:custGeom>
              <a:avLst/>
              <a:gdLst/>
              <a:ahLst/>
              <a:cxnLst/>
              <a:rect l="l" t="t" r="r" b="b"/>
              <a:pathLst>
                <a:path w="5316" h="2966" extrusionOk="0">
                  <a:moveTo>
                    <a:pt x="1274" y="1139"/>
                  </a:moveTo>
                  <a:cubicBezTo>
                    <a:pt x="1181" y="1202"/>
                    <a:pt x="1099" y="1262"/>
                    <a:pt x="1023" y="1319"/>
                  </a:cubicBezTo>
                  <a:cubicBezTo>
                    <a:pt x="996" y="1339"/>
                    <a:pt x="970" y="1360"/>
                    <a:pt x="943" y="1381"/>
                  </a:cubicBezTo>
                  <a:lnTo>
                    <a:pt x="902" y="1415"/>
                  </a:lnTo>
                  <a:lnTo>
                    <a:pt x="933" y="1452"/>
                  </a:lnTo>
                  <a:cubicBezTo>
                    <a:pt x="973" y="1500"/>
                    <a:pt x="1006" y="1550"/>
                    <a:pt x="1033" y="1602"/>
                  </a:cubicBezTo>
                  <a:cubicBezTo>
                    <a:pt x="1050" y="1638"/>
                    <a:pt x="1065" y="1675"/>
                    <a:pt x="1076" y="1714"/>
                  </a:cubicBezTo>
                  <a:cubicBezTo>
                    <a:pt x="1090" y="1764"/>
                    <a:pt x="1096" y="1813"/>
                    <a:pt x="1098" y="1857"/>
                  </a:cubicBezTo>
                  <a:cubicBezTo>
                    <a:pt x="1098" y="1875"/>
                    <a:pt x="1098" y="1894"/>
                    <a:pt x="1096" y="1912"/>
                  </a:cubicBezTo>
                  <a:lnTo>
                    <a:pt x="1093" y="1950"/>
                  </a:lnTo>
                  <a:lnTo>
                    <a:pt x="1149" y="1973"/>
                  </a:lnTo>
                  <a:cubicBezTo>
                    <a:pt x="2092" y="2339"/>
                    <a:pt x="2918" y="2523"/>
                    <a:pt x="3703" y="2541"/>
                  </a:cubicBezTo>
                  <a:lnTo>
                    <a:pt x="3439" y="2388"/>
                  </a:lnTo>
                  <a:cubicBezTo>
                    <a:pt x="2793" y="2340"/>
                    <a:pt x="2109" y="2173"/>
                    <a:pt x="1339" y="1878"/>
                  </a:cubicBezTo>
                  <a:cubicBezTo>
                    <a:pt x="1340" y="1870"/>
                    <a:pt x="1340" y="1862"/>
                    <a:pt x="1339" y="1855"/>
                  </a:cubicBezTo>
                  <a:cubicBezTo>
                    <a:pt x="1337" y="1805"/>
                    <a:pt x="1330" y="1750"/>
                    <a:pt x="1315" y="1691"/>
                  </a:cubicBezTo>
                  <a:cubicBezTo>
                    <a:pt x="1301" y="1646"/>
                    <a:pt x="1286" y="1605"/>
                    <a:pt x="1265" y="1564"/>
                  </a:cubicBezTo>
                  <a:cubicBezTo>
                    <a:pt x="1242" y="1518"/>
                    <a:pt x="1212" y="1473"/>
                    <a:pt x="1181" y="1430"/>
                  </a:cubicBezTo>
                  <a:cubicBezTo>
                    <a:pt x="1192" y="1421"/>
                    <a:pt x="1203" y="1412"/>
                    <a:pt x="1215" y="1404"/>
                  </a:cubicBezTo>
                  <a:cubicBezTo>
                    <a:pt x="1284" y="1351"/>
                    <a:pt x="1361" y="1296"/>
                    <a:pt x="1445" y="1237"/>
                  </a:cubicBezTo>
                  <a:lnTo>
                    <a:pt x="1274" y="1139"/>
                  </a:lnTo>
                  <a:close/>
                  <a:moveTo>
                    <a:pt x="2413" y="361"/>
                  </a:moveTo>
                  <a:cubicBezTo>
                    <a:pt x="2645" y="449"/>
                    <a:pt x="2917" y="495"/>
                    <a:pt x="3192" y="495"/>
                  </a:cubicBezTo>
                  <a:cubicBezTo>
                    <a:pt x="3282" y="495"/>
                    <a:pt x="3372" y="491"/>
                    <a:pt x="3461" y="481"/>
                  </a:cubicBezTo>
                  <a:cubicBezTo>
                    <a:pt x="3820" y="769"/>
                    <a:pt x="4096" y="1040"/>
                    <a:pt x="4292" y="1301"/>
                  </a:cubicBezTo>
                  <a:cubicBezTo>
                    <a:pt x="4390" y="1433"/>
                    <a:pt x="4469" y="1562"/>
                    <a:pt x="4525" y="1689"/>
                  </a:cubicBezTo>
                  <a:cubicBezTo>
                    <a:pt x="4539" y="1717"/>
                    <a:pt x="4551" y="1746"/>
                    <a:pt x="4562" y="1774"/>
                  </a:cubicBezTo>
                  <a:cubicBezTo>
                    <a:pt x="4578" y="1814"/>
                    <a:pt x="4591" y="1853"/>
                    <a:pt x="4602" y="1893"/>
                  </a:cubicBezTo>
                  <a:cubicBezTo>
                    <a:pt x="4675" y="2145"/>
                    <a:pt x="4665" y="2389"/>
                    <a:pt x="4577" y="2635"/>
                  </a:cubicBezTo>
                  <a:cubicBezTo>
                    <a:pt x="4331" y="2666"/>
                    <a:pt x="4083" y="2682"/>
                    <a:pt x="3833" y="2682"/>
                  </a:cubicBezTo>
                  <a:cubicBezTo>
                    <a:pt x="2909" y="2682"/>
                    <a:pt x="1943" y="2466"/>
                    <a:pt x="833" y="2016"/>
                  </a:cubicBezTo>
                  <a:cubicBezTo>
                    <a:pt x="850" y="1964"/>
                    <a:pt x="858" y="1911"/>
                    <a:pt x="857" y="1858"/>
                  </a:cubicBezTo>
                  <a:cubicBezTo>
                    <a:pt x="855" y="1817"/>
                    <a:pt x="849" y="1775"/>
                    <a:pt x="837" y="1734"/>
                  </a:cubicBezTo>
                  <a:cubicBezTo>
                    <a:pt x="828" y="1702"/>
                    <a:pt x="816" y="1671"/>
                    <a:pt x="800" y="1639"/>
                  </a:cubicBezTo>
                  <a:cubicBezTo>
                    <a:pt x="759" y="1559"/>
                    <a:pt x="699" y="1483"/>
                    <a:pt x="616" y="1412"/>
                  </a:cubicBezTo>
                  <a:cubicBezTo>
                    <a:pt x="682" y="1353"/>
                    <a:pt x="752" y="1295"/>
                    <a:pt x="831" y="1235"/>
                  </a:cubicBezTo>
                  <a:cubicBezTo>
                    <a:pt x="991" y="1113"/>
                    <a:pt x="1180" y="985"/>
                    <a:pt x="1422" y="834"/>
                  </a:cubicBezTo>
                  <a:cubicBezTo>
                    <a:pt x="1808" y="622"/>
                    <a:pt x="2103" y="481"/>
                    <a:pt x="2413" y="361"/>
                  </a:cubicBezTo>
                  <a:close/>
                  <a:moveTo>
                    <a:pt x="2472" y="1"/>
                  </a:moveTo>
                  <a:cubicBezTo>
                    <a:pt x="2378" y="31"/>
                    <a:pt x="2289" y="64"/>
                    <a:pt x="2200" y="97"/>
                  </a:cubicBezTo>
                  <a:cubicBezTo>
                    <a:pt x="2175" y="107"/>
                    <a:pt x="2149" y="116"/>
                    <a:pt x="2123" y="126"/>
                  </a:cubicBezTo>
                  <a:cubicBezTo>
                    <a:pt x="1790" y="254"/>
                    <a:pt x="1483" y="404"/>
                    <a:pt x="1110" y="607"/>
                  </a:cubicBezTo>
                  <a:cubicBezTo>
                    <a:pt x="1096" y="615"/>
                    <a:pt x="1085" y="620"/>
                    <a:pt x="1072" y="628"/>
                  </a:cubicBezTo>
                  <a:cubicBezTo>
                    <a:pt x="1063" y="634"/>
                    <a:pt x="1055" y="639"/>
                    <a:pt x="1046" y="644"/>
                  </a:cubicBezTo>
                  <a:cubicBezTo>
                    <a:pt x="697" y="862"/>
                    <a:pt x="441" y="1041"/>
                    <a:pt x="221" y="1234"/>
                  </a:cubicBezTo>
                  <a:cubicBezTo>
                    <a:pt x="205" y="1248"/>
                    <a:pt x="189" y="1264"/>
                    <a:pt x="172" y="1279"/>
                  </a:cubicBezTo>
                  <a:cubicBezTo>
                    <a:pt x="113" y="1332"/>
                    <a:pt x="56" y="1387"/>
                    <a:pt x="1" y="1444"/>
                  </a:cubicBezTo>
                  <a:cubicBezTo>
                    <a:pt x="116" y="1494"/>
                    <a:pt x="205" y="1557"/>
                    <a:pt x="265" y="1628"/>
                  </a:cubicBezTo>
                  <a:cubicBezTo>
                    <a:pt x="281" y="1646"/>
                    <a:pt x="295" y="1664"/>
                    <a:pt x="307" y="1683"/>
                  </a:cubicBezTo>
                  <a:cubicBezTo>
                    <a:pt x="348" y="1747"/>
                    <a:pt x="366" y="1814"/>
                    <a:pt x="362" y="1882"/>
                  </a:cubicBezTo>
                  <a:cubicBezTo>
                    <a:pt x="361" y="1900"/>
                    <a:pt x="359" y="1918"/>
                    <a:pt x="354" y="1937"/>
                  </a:cubicBezTo>
                  <a:cubicBezTo>
                    <a:pt x="340" y="1996"/>
                    <a:pt x="307" y="2055"/>
                    <a:pt x="255" y="2110"/>
                  </a:cubicBezTo>
                  <a:cubicBezTo>
                    <a:pt x="252" y="2113"/>
                    <a:pt x="250" y="2117"/>
                    <a:pt x="246" y="2120"/>
                  </a:cubicBezTo>
                  <a:cubicBezTo>
                    <a:pt x="600" y="2273"/>
                    <a:pt x="964" y="2415"/>
                    <a:pt x="1336" y="2537"/>
                  </a:cubicBezTo>
                  <a:cubicBezTo>
                    <a:pt x="1504" y="2592"/>
                    <a:pt x="1674" y="2641"/>
                    <a:pt x="1846" y="2688"/>
                  </a:cubicBezTo>
                  <a:cubicBezTo>
                    <a:pt x="2486" y="2859"/>
                    <a:pt x="3154" y="2965"/>
                    <a:pt x="3850" y="2965"/>
                  </a:cubicBezTo>
                  <a:cubicBezTo>
                    <a:pt x="4224" y="2965"/>
                    <a:pt x="4605" y="2934"/>
                    <a:pt x="4995" y="2867"/>
                  </a:cubicBezTo>
                  <a:cubicBezTo>
                    <a:pt x="5316" y="2225"/>
                    <a:pt x="5119" y="1622"/>
                    <a:pt x="4655" y="1059"/>
                  </a:cubicBezTo>
                  <a:cubicBezTo>
                    <a:pt x="4575" y="962"/>
                    <a:pt x="4487" y="866"/>
                    <a:pt x="4392" y="771"/>
                  </a:cubicBezTo>
                  <a:cubicBezTo>
                    <a:pt x="4174" y="553"/>
                    <a:pt x="3921" y="340"/>
                    <a:pt x="3647" y="134"/>
                  </a:cubicBezTo>
                  <a:cubicBezTo>
                    <a:pt x="3549" y="167"/>
                    <a:pt x="3445" y="188"/>
                    <a:pt x="3342" y="198"/>
                  </a:cubicBezTo>
                  <a:cubicBezTo>
                    <a:pt x="3310" y="200"/>
                    <a:pt x="3280" y="202"/>
                    <a:pt x="3248" y="204"/>
                  </a:cubicBezTo>
                  <a:cubicBezTo>
                    <a:pt x="3229" y="204"/>
                    <a:pt x="3210" y="205"/>
                    <a:pt x="3191" y="205"/>
                  </a:cubicBezTo>
                  <a:cubicBezTo>
                    <a:pt x="3097" y="205"/>
                    <a:pt x="3004" y="196"/>
                    <a:pt x="2914" y="179"/>
                  </a:cubicBezTo>
                  <a:cubicBezTo>
                    <a:pt x="2880" y="173"/>
                    <a:pt x="2847" y="165"/>
                    <a:pt x="2815" y="156"/>
                  </a:cubicBezTo>
                  <a:cubicBezTo>
                    <a:pt x="2684" y="122"/>
                    <a:pt x="2566" y="70"/>
                    <a:pt x="247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2" name="Google Shape;2664;p56">
              <a:extLst>
                <a:ext uri="{FF2B5EF4-FFF2-40B4-BE49-F238E27FC236}">
                  <a16:creationId xmlns:a16="http://schemas.microsoft.com/office/drawing/2014/main" id="{854D3893-C3F1-4863-15AF-99332A00AFD2}"/>
                </a:ext>
              </a:extLst>
            </p:cNvPr>
            <p:cNvSpPr/>
            <p:nvPr/>
          </p:nvSpPr>
          <p:spPr>
            <a:xfrm>
              <a:off x="-2055588" y="3514396"/>
              <a:ext cx="302951" cy="174925"/>
            </a:xfrm>
            <a:custGeom>
              <a:avLst/>
              <a:gdLst/>
              <a:ahLst/>
              <a:cxnLst/>
              <a:rect l="l" t="t" r="r" b="b"/>
              <a:pathLst>
                <a:path w="4948" h="2857" extrusionOk="0">
                  <a:moveTo>
                    <a:pt x="1521" y="239"/>
                  </a:moveTo>
                  <a:lnTo>
                    <a:pt x="271" y="961"/>
                  </a:lnTo>
                  <a:lnTo>
                    <a:pt x="287" y="961"/>
                  </a:lnTo>
                  <a:cubicBezTo>
                    <a:pt x="297" y="960"/>
                    <a:pt x="307" y="960"/>
                    <a:pt x="318" y="960"/>
                  </a:cubicBezTo>
                  <a:cubicBezTo>
                    <a:pt x="329" y="960"/>
                    <a:pt x="339" y="960"/>
                    <a:pt x="350" y="961"/>
                  </a:cubicBezTo>
                  <a:cubicBezTo>
                    <a:pt x="360" y="961"/>
                    <a:pt x="369" y="961"/>
                    <a:pt x="379" y="962"/>
                  </a:cubicBezTo>
                  <a:cubicBezTo>
                    <a:pt x="410" y="963"/>
                    <a:pt x="441" y="965"/>
                    <a:pt x="472" y="970"/>
                  </a:cubicBezTo>
                  <a:lnTo>
                    <a:pt x="1987" y="1177"/>
                  </a:lnTo>
                  <a:lnTo>
                    <a:pt x="1553" y="426"/>
                  </a:lnTo>
                  <a:cubicBezTo>
                    <a:pt x="1542" y="408"/>
                    <a:pt x="1536" y="391"/>
                    <a:pt x="1529" y="373"/>
                  </a:cubicBezTo>
                  <a:cubicBezTo>
                    <a:pt x="1528" y="368"/>
                    <a:pt x="1527" y="362"/>
                    <a:pt x="1524" y="356"/>
                  </a:cubicBezTo>
                  <a:cubicBezTo>
                    <a:pt x="1521" y="344"/>
                    <a:pt x="1519" y="333"/>
                    <a:pt x="1518" y="320"/>
                  </a:cubicBezTo>
                  <a:cubicBezTo>
                    <a:pt x="1517" y="313"/>
                    <a:pt x="1517" y="308"/>
                    <a:pt x="1517" y="301"/>
                  </a:cubicBezTo>
                  <a:cubicBezTo>
                    <a:pt x="1515" y="289"/>
                    <a:pt x="1517" y="277"/>
                    <a:pt x="1518" y="266"/>
                  </a:cubicBezTo>
                  <a:cubicBezTo>
                    <a:pt x="1519" y="259"/>
                    <a:pt x="1519" y="254"/>
                    <a:pt x="1520" y="248"/>
                  </a:cubicBezTo>
                  <a:cubicBezTo>
                    <a:pt x="1520" y="245"/>
                    <a:pt x="1520" y="243"/>
                    <a:pt x="1521" y="239"/>
                  </a:cubicBezTo>
                  <a:close/>
                  <a:moveTo>
                    <a:pt x="1935" y="0"/>
                  </a:moveTo>
                  <a:lnTo>
                    <a:pt x="1832" y="60"/>
                  </a:lnTo>
                  <a:cubicBezTo>
                    <a:pt x="1678" y="149"/>
                    <a:pt x="1625" y="279"/>
                    <a:pt x="1693" y="398"/>
                  </a:cubicBezTo>
                  <a:lnTo>
                    <a:pt x="2206" y="1284"/>
                  </a:lnTo>
                  <a:cubicBezTo>
                    <a:pt x="2287" y="1423"/>
                    <a:pt x="2484" y="1536"/>
                    <a:pt x="2724" y="1583"/>
                  </a:cubicBezTo>
                  <a:lnTo>
                    <a:pt x="4257" y="1879"/>
                  </a:lnTo>
                  <a:cubicBezTo>
                    <a:pt x="4318" y="1890"/>
                    <a:pt x="4379" y="1896"/>
                    <a:pt x="4440" y="1896"/>
                  </a:cubicBezTo>
                  <a:cubicBezTo>
                    <a:pt x="4590" y="1896"/>
                    <a:pt x="4734" y="1862"/>
                    <a:pt x="4844" y="1799"/>
                  </a:cubicBezTo>
                  <a:lnTo>
                    <a:pt x="4948" y="1739"/>
                  </a:lnTo>
                  <a:lnTo>
                    <a:pt x="1935" y="0"/>
                  </a:lnTo>
                  <a:close/>
                  <a:moveTo>
                    <a:pt x="2909" y="1710"/>
                  </a:moveTo>
                  <a:lnTo>
                    <a:pt x="3268" y="2585"/>
                  </a:lnTo>
                  <a:cubicBezTo>
                    <a:pt x="3275" y="2603"/>
                    <a:pt x="3280" y="2620"/>
                    <a:pt x="3282" y="2638"/>
                  </a:cubicBezTo>
                  <a:cubicBezTo>
                    <a:pt x="3283" y="2643"/>
                    <a:pt x="3283" y="2649"/>
                    <a:pt x="3283" y="2655"/>
                  </a:cubicBezTo>
                  <a:cubicBezTo>
                    <a:pt x="3284" y="2667"/>
                    <a:pt x="3284" y="2679"/>
                    <a:pt x="3283" y="2692"/>
                  </a:cubicBezTo>
                  <a:cubicBezTo>
                    <a:pt x="3283" y="2694"/>
                    <a:pt x="3283" y="2697"/>
                    <a:pt x="3283" y="2701"/>
                  </a:cubicBezTo>
                  <a:lnTo>
                    <a:pt x="4533" y="1979"/>
                  </a:lnTo>
                  <a:lnTo>
                    <a:pt x="4519" y="1979"/>
                  </a:lnTo>
                  <a:cubicBezTo>
                    <a:pt x="4508" y="1980"/>
                    <a:pt x="4498" y="1980"/>
                    <a:pt x="4487" y="1980"/>
                  </a:cubicBezTo>
                  <a:cubicBezTo>
                    <a:pt x="4467" y="1981"/>
                    <a:pt x="4447" y="1981"/>
                    <a:pt x="4426" y="1981"/>
                  </a:cubicBezTo>
                  <a:cubicBezTo>
                    <a:pt x="4415" y="1981"/>
                    <a:pt x="4405" y="1981"/>
                    <a:pt x="4394" y="1980"/>
                  </a:cubicBezTo>
                  <a:cubicBezTo>
                    <a:pt x="4372" y="1980"/>
                    <a:pt x="4352" y="1978"/>
                    <a:pt x="4331" y="1977"/>
                  </a:cubicBezTo>
                  <a:cubicBezTo>
                    <a:pt x="4320" y="1976"/>
                    <a:pt x="4311" y="1974"/>
                    <a:pt x="4301" y="1973"/>
                  </a:cubicBezTo>
                  <a:cubicBezTo>
                    <a:pt x="4271" y="1970"/>
                    <a:pt x="4240" y="1967"/>
                    <a:pt x="4211" y="1960"/>
                  </a:cubicBezTo>
                  <a:lnTo>
                    <a:pt x="2909" y="1710"/>
                  </a:lnTo>
                  <a:close/>
                  <a:moveTo>
                    <a:pt x="323" y="1046"/>
                  </a:moveTo>
                  <a:cubicBezTo>
                    <a:pt x="205" y="1046"/>
                    <a:pt x="90" y="1071"/>
                    <a:pt x="1" y="1117"/>
                  </a:cubicBezTo>
                  <a:lnTo>
                    <a:pt x="3012" y="2856"/>
                  </a:lnTo>
                  <a:cubicBezTo>
                    <a:pt x="3119" y="2787"/>
                    <a:pt x="3161" y="2695"/>
                    <a:pt x="3123" y="2604"/>
                  </a:cubicBezTo>
                  <a:lnTo>
                    <a:pt x="2744" y="1677"/>
                  </a:lnTo>
                  <a:lnTo>
                    <a:pt x="2676" y="1665"/>
                  </a:lnTo>
                  <a:cubicBezTo>
                    <a:pt x="2534" y="1637"/>
                    <a:pt x="2404" y="1590"/>
                    <a:pt x="2298" y="1530"/>
                  </a:cubicBezTo>
                  <a:cubicBezTo>
                    <a:pt x="2193" y="1469"/>
                    <a:pt x="2112" y="1393"/>
                    <a:pt x="2065" y="1311"/>
                  </a:cubicBezTo>
                  <a:lnTo>
                    <a:pt x="2042" y="1273"/>
                  </a:lnTo>
                  <a:lnTo>
                    <a:pt x="437" y="1053"/>
                  </a:lnTo>
                  <a:cubicBezTo>
                    <a:pt x="399" y="1048"/>
                    <a:pt x="361" y="1046"/>
                    <a:pt x="323" y="1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3" name="Google Shape;2665;p56">
              <a:extLst>
                <a:ext uri="{FF2B5EF4-FFF2-40B4-BE49-F238E27FC236}">
                  <a16:creationId xmlns:a16="http://schemas.microsoft.com/office/drawing/2014/main" id="{B2E80AAB-8F13-5668-AE9A-D91601783A50}"/>
                </a:ext>
              </a:extLst>
            </p:cNvPr>
            <p:cNvSpPr/>
            <p:nvPr/>
          </p:nvSpPr>
          <p:spPr>
            <a:xfrm>
              <a:off x="-3476482" y="4643972"/>
              <a:ext cx="302951" cy="174925"/>
            </a:xfrm>
            <a:custGeom>
              <a:avLst/>
              <a:gdLst/>
              <a:ahLst/>
              <a:cxnLst/>
              <a:rect l="l" t="t" r="r" b="b"/>
              <a:pathLst>
                <a:path w="4948" h="2857" extrusionOk="0">
                  <a:moveTo>
                    <a:pt x="1521" y="240"/>
                  </a:moveTo>
                  <a:lnTo>
                    <a:pt x="271" y="961"/>
                  </a:lnTo>
                  <a:lnTo>
                    <a:pt x="350" y="961"/>
                  </a:lnTo>
                  <a:cubicBezTo>
                    <a:pt x="360" y="961"/>
                    <a:pt x="369" y="961"/>
                    <a:pt x="379" y="963"/>
                  </a:cubicBezTo>
                  <a:cubicBezTo>
                    <a:pt x="410" y="964"/>
                    <a:pt x="441" y="966"/>
                    <a:pt x="472" y="970"/>
                  </a:cubicBezTo>
                  <a:lnTo>
                    <a:pt x="1987" y="1178"/>
                  </a:lnTo>
                  <a:lnTo>
                    <a:pt x="1553" y="427"/>
                  </a:lnTo>
                  <a:cubicBezTo>
                    <a:pt x="1542" y="408"/>
                    <a:pt x="1536" y="392"/>
                    <a:pt x="1529" y="374"/>
                  </a:cubicBezTo>
                  <a:cubicBezTo>
                    <a:pt x="1528" y="368"/>
                    <a:pt x="1527" y="362"/>
                    <a:pt x="1524" y="357"/>
                  </a:cubicBezTo>
                  <a:cubicBezTo>
                    <a:pt x="1521" y="344"/>
                    <a:pt x="1519" y="333"/>
                    <a:pt x="1518" y="321"/>
                  </a:cubicBezTo>
                  <a:cubicBezTo>
                    <a:pt x="1517" y="314"/>
                    <a:pt x="1517" y="308"/>
                    <a:pt x="1517" y="302"/>
                  </a:cubicBezTo>
                  <a:cubicBezTo>
                    <a:pt x="1515" y="289"/>
                    <a:pt x="1517" y="278"/>
                    <a:pt x="1518" y="267"/>
                  </a:cubicBezTo>
                  <a:cubicBezTo>
                    <a:pt x="1519" y="260"/>
                    <a:pt x="1519" y="254"/>
                    <a:pt x="1520" y="249"/>
                  </a:cubicBezTo>
                  <a:cubicBezTo>
                    <a:pt x="1521" y="245"/>
                    <a:pt x="1520" y="243"/>
                    <a:pt x="1521" y="240"/>
                  </a:cubicBezTo>
                  <a:close/>
                  <a:moveTo>
                    <a:pt x="1935" y="1"/>
                  </a:moveTo>
                  <a:lnTo>
                    <a:pt x="1832" y="61"/>
                  </a:lnTo>
                  <a:cubicBezTo>
                    <a:pt x="1678" y="149"/>
                    <a:pt x="1625" y="279"/>
                    <a:pt x="1693" y="399"/>
                  </a:cubicBezTo>
                  <a:lnTo>
                    <a:pt x="2206" y="1285"/>
                  </a:lnTo>
                  <a:cubicBezTo>
                    <a:pt x="2287" y="1423"/>
                    <a:pt x="2484" y="1538"/>
                    <a:pt x="2724" y="1584"/>
                  </a:cubicBezTo>
                  <a:lnTo>
                    <a:pt x="4257" y="1879"/>
                  </a:lnTo>
                  <a:cubicBezTo>
                    <a:pt x="4318" y="1891"/>
                    <a:pt x="4381" y="1897"/>
                    <a:pt x="4442" y="1897"/>
                  </a:cubicBezTo>
                  <a:cubicBezTo>
                    <a:pt x="4591" y="1897"/>
                    <a:pt x="4735" y="1863"/>
                    <a:pt x="4844" y="1799"/>
                  </a:cubicBezTo>
                  <a:lnTo>
                    <a:pt x="4948" y="1741"/>
                  </a:lnTo>
                  <a:lnTo>
                    <a:pt x="1935" y="1"/>
                  </a:lnTo>
                  <a:close/>
                  <a:moveTo>
                    <a:pt x="2909" y="1710"/>
                  </a:moveTo>
                  <a:lnTo>
                    <a:pt x="3268" y="2585"/>
                  </a:lnTo>
                  <a:cubicBezTo>
                    <a:pt x="3275" y="2603"/>
                    <a:pt x="3280" y="2621"/>
                    <a:pt x="3282" y="2638"/>
                  </a:cubicBezTo>
                  <a:cubicBezTo>
                    <a:pt x="3283" y="2644"/>
                    <a:pt x="3283" y="2649"/>
                    <a:pt x="3283" y="2655"/>
                  </a:cubicBezTo>
                  <a:cubicBezTo>
                    <a:pt x="3284" y="2667"/>
                    <a:pt x="3284" y="2680"/>
                    <a:pt x="3283" y="2692"/>
                  </a:cubicBezTo>
                  <a:cubicBezTo>
                    <a:pt x="3282" y="2694"/>
                    <a:pt x="3283" y="2698"/>
                    <a:pt x="3283" y="2701"/>
                  </a:cubicBezTo>
                  <a:lnTo>
                    <a:pt x="4533" y="1979"/>
                  </a:lnTo>
                  <a:lnTo>
                    <a:pt x="4519" y="1979"/>
                  </a:lnTo>
                  <a:cubicBezTo>
                    <a:pt x="4508" y="1980"/>
                    <a:pt x="4498" y="1980"/>
                    <a:pt x="4487" y="1980"/>
                  </a:cubicBezTo>
                  <a:cubicBezTo>
                    <a:pt x="4467" y="1982"/>
                    <a:pt x="4447" y="1982"/>
                    <a:pt x="4426" y="1982"/>
                  </a:cubicBezTo>
                  <a:cubicBezTo>
                    <a:pt x="4415" y="1982"/>
                    <a:pt x="4405" y="1982"/>
                    <a:pt x="4394" y="1980"/>
                  </a:cubicBezTo>
                  <a:cubicBezTo>
                    <a:pt x="4372" y="1980"/>
                    <a:pt x="4352" y="1978"/>
                    <a:pt x="4331" y="1977"/>
                  </a:cubicBezTo>
                  <a:cubicBezTo>
                    <a:pt x="4320" y="1976"/>
                    <a:pt x="4311" y="1975"/>
                    <a:pt x="4301" y="1975"/>
                  </a:cubicBezTo>
                  <a:cubicBezTo>
                    <a:pt x="4271" y="1971"/>
                    <a:pt x="4240" y="1967"/>
                    <a:pt x="4211" y="1961"/>
                  </a:cubicBezTo>
                  <a:lnTo>
                    <a:pt x="2909" y="1710"/>
                  </a:lnTo>
                  <a:close/>
                  <a:moveTo>
                    <a:pt x="326" y="1046"/>
                  </a:moveTo>
                  <a:cubicBezTo>
                    <a:pt x="207" y="1046"/>
                    <a:pt x="91" y="1072"/>
                    <a:pt x="1" y="1118"/>
                  </a:cubicBezTo>
                  <a:lnTo>
                    <a:pt x="3012" y="2857"/>
                  </a:lnTo>
                  <a:cubicBezTo>
                    <a:pt x="3119" y="2788"/>
                    <a:pt x="3161" y="2696"/>
                    <a:pt x="3123" y="2604"/>
                  </a:cubicBezTo>
                  <a:lnTo>
                    <a:pt x="2744" y="1678"/>
                  </a:lnTo>
                  <a:lnTo>
                    <a:pt x="2676" y="1665"/>
                  </a:lnTo>
                  <a:cubicBezTo>
                    <a:pt x="2535" y="1637"/>
                    <a:pt x="2404" y="1591"/>
                    <a:pt x="2299" y="1530"/>
                  </a:cubicBezTo>
                  <a:cubicBezTo>
                    <a:pt x="2193" y="1469"/>
                    <a:pt x="2112" y="1394"/>
                    <a:pt x="2065" y="1312"/>
                  </a:cubicBezTo>
                  <a:lnTo>
                    <a:pt x="2042" y="1273"/>
                  </a:lnTo>
                  <a:lnTo>
                    <a:pt x="438" y="1054"/>
                  </a:lnTo>
                  <a:cubicBezTo>
                    <a:pt x="401" y="1049"/>
                    <a:pt x="363" y="1046"/>
                    <a:pt x="326" y="104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4" name="Google Shape;2666;p56">
              <a:extLst>
                <a:ext uri="{FF2B5EF4-FFF2-40B4-BE49-F238E27FC236}">
                  <a16:creationId xmlns:a16="http://schemas.microsoft.com/office/drawing/2014/main" id="{E6C59366-64DF-84DE-77DE-60C90ECAF87D}"/>
                </a:ext>
              </a:extLst>
            </p:cNvPr>
            <p:cNvSpPr/>
            <p:nvPr/>
          </p:nvSpPr>
          <p:spPr>
            <a:xfrm>
              <a:off x="-3253136" y="3318970"/>
              <a:ext cx="302889" cy="174864"/>
            </a:xfrm>
            <a:custGeom>
              <a:avLst/>
              <a:gdLst/>
              <a:ahLst/>
              <a:cxnLst/>
              <a:rect l="l" t="t" r="r" b="b"/>
              <a:pathLst>
                <a:path w="4947" h="2856" extrusionOk="0">
                  <a:moveTo>
                    <a:pt x="3427" y="239"/>
                  </a:moveTo>
                  <a:cubicBezTo>
                    <a:pt x="3427" y="242"/>
                    <a:pt x="3427" y="244"/>
                    <a:pt x="3428" y="248"/>
                  </a:cubicBezTo>
                  <a:cubicBezTo>
                    <a:pt x="3429" y="253"/>
                    <a:pt x="3429" y="259"/>
                    <a:pt x="3430" y="266"/>
                  </a:cubicBezTo>
                  <a:cubicBezTo>
                    <a:pt x="3431" y="277"/>
                    <a:pt x="3431" y="288"/>
                    <a:pt x="3431" y="301"/>
                  </a:cubicBezTo>
                  <a:cubicBezTo>
                    <a:pt x="3431" y="307"/>
                    <a:pt x="3430" y="313"/>
                    <a:pt x="3430" y="320"/>
                  </a:cubicBezTo>
                  <a:cubicBezTo>
                    <a:pt x="3429" y="332"/>
                    <a:pt x="3426" y="344"/>
                    <a:pt x="3422" y="356"/>
                  </a:cubicBezTo>
                  <a:cubicBezTo>
                    <a:pt x="3421" y="362"/>
                    <a:pt x="3420" y="367"/>
                    <a:pt x="3418" y="373"/>
                  </a:cubicBezTo>
                  <a:cubicBezTo>
                    <a:pt x="3412" y="391"/>
                    <a:pt x="3404" y="408"/>
                    <a:pt x="3394" y="426"/>
                  </a:cubicBezTo>
                  <a:lnTo>
                    <a:pt x="2961" y="1177"/>
                  </a:lnTo>
                  <a:lnTo>
                    <a:pt x="4476" y="970"/>
                  </a:lnTo>
                  <a:cubicBezTo>
                    <a:pt x="4507" y="965"/>
                    <a:pt x="4537" y="963"/>
                    <a:pt x="4569" y="962"/>
                  </a:cubicBezTo>
                  <a:cubicBezTo>
                    <a:pt x="4578" y="961"/>
                    <a:pt x="4588" y="961"/>
                    <a:pt x="4597" y="961"/>
                  </a:cubicBezTo>
                  <a:lnTo>
                    <a:pt x="4677" y="961"/>
                  </a:lnTo>
                  <a:lnTo>
                    <a:pt x="3427" y="239"/>
                  </a:lnTo>
                  <a:close/>
                  <a:moveTo>
                    <a:pt x="3012" y="0"/>
                  </a:moveTo>
                  <a:lnTo>
                    <a:pt x="0" y="1740"/>
                  </a:lnTo>
                  <a:lnTo>
                    <a:pt x="104" y="1798"/>
                  </a:lnTo>
                  <a:cubicBezTo>
                    <a:pt x="213" y="1862"/>
                    <a:pt x="357" y="1896"/>
                    <a:pt x="505" y="1896"/>
                  </a:cubicBezTo>
                  <a:cubicBezTo>
                    <a:pt x="567" y="1896"/>
                    <a:pt x="629" y="1890"/>
                    <a:pt x="689" y="1878"/>
                  </a:cubicBezTo>
                  <a:lnTo>
                    <a:pt x="2224" y="1583"/>
                  </a:lnTo>
                  <a:cubicBezTo>
                    <a:pt x="2464" y="1537"/>
                    <a:pt x="2661" y="1422"/>
                    <a:pt x="2742" y="1284"/>
                  </a:cubicBezTo>
                  <a:lnTo>
                    <a:pt x="3253" y="399"/>
                  </a:lnTo>
                  <a:cubicBezTo>
                    <a:pt x="3323" y="278"/>
                    <a:pt x="3270" y="149"/>
                    <a:pt x="3116" y="60"/>
                  </a:cubicBezTo>
                  <a:lnTo>
                    <a:pt x="3012" y="0"/>
                  </a:lnTo>
                  <a:close/>
                  <a:moveTo>
                    <a:pt x="2038" y="1709"/>
                  </a:moveTo>
                  <a:lnTo>
                    <a:pt x="737" y="1961"/>
                  </a:lnTo>
                  <a:cubicBezTo>
                    <a:pt x="706" y="1966"/>
                    <a:pt x="676" y="1970"/>
                    <a:pt x="645" y="1974"/>
                  </a:cubicBezTo>
                  <a:cubicBezTo>
                    <a:pt x="636" y="1975"/>
                    <a:pt x="626" y="1975"/>
                    <a:pt x="617" y="1976"/>
                  </a:cubicBezTo>
                  <a:cubicBezTo>
                    <a:pt x="596" y="1979"/>
                    <a:pt x="574" y="1980"/>
                    <a:pt x="553" y="1981"/>
                  </a:cubicBezTo>
                  <a:lnTo>
                    <a:pt x="520" y="1981"/>
                  </a:lnTo>
                  <a:cubicBezTo>
                    <a:pt x="500" y="1981"/>
                    <a:pt x="480" y="1981"/>
                    <a:pt x="460" y="1980"/>
                  </a:cubicBezTo>
                  <a:cubicBezTo>
                    <a:pt x="449" y="1980"/>
                    <a:pt x="439" y="1980"/>
                    <a:pt x="428" y="1979"/>
                  </a:cubicBezTo>
                  <a:lnTo>
                    <a:pt x="413" y="1979"/>
                  </a:lnTo>
                  <a:lnTo>
                    <a:pt x="1664" y="2700"/>
                  </a:lnTo>
                  <a:cubicBezTo>
                    <a:pt x="1663" y="2697"/>
                    <a:pt x="1664" y="2694"/>
                    <a:pt x="1664" y="2691"/>
                  </a:cubicBezTo>
                  <a:cubicBezTo>
                    <a:pt x="1663" y="2679"/>
                    <a:pt x="1663" y="2667"/>
                    <a:pt x="1663" y="2654"/>
                  </a:cubicBezTo>
                  <a:cubicBezTo>
                    <a:pt x="1664" y="2649"/>
                    <a:pt x="1664" y="2643"/>
                    <a:pt x="1664" y="2637"/>
                  </a:cubicBezTo>
                  <a:cubicBezTo>
                    <a:pt x="1668" y="2619"/>
                    <a:pt x="1672" y="2602"/>
                    <a:pt x="1679" y="2584"/>
                  </a:cubicBezTo>
                  <a:lnTo>
                    <a:pt x="2038" y="1709"/>
                  </a:lnTo>
                  <a:close/>
                  <a:moveTo>
                    <a:pt x="4624" y="1045"/>
                  </a:moveTo>
                  <a:cubicBezTo>
                    <a:pt x="4586" y="1045"/>
                    <a:pt x="4548" y="1048"/>
                    <a:pt x="4510" y="1053"/>
                  </a:cubicBezTo>
                  <a:lnTo>
                    <a:pt x="2904" y="1273"/>
                  </a:lnTo>
                  <a:lnTo>
                    <a:pt x="2883" y="1311"/>
                  </a:lnTo>
                  <a:cubicBezTo>
                    <a:pt x="2834" y="1393"/>
                    <a:pt x="2754" y="1468"/>
                    <a:pt x="2649" y="1529"/>
                  </a:cubicBezTo>
                  <a:cubicBezTo>
                    <a:pt x="2543" y="1590"/>
                    <a:pt x="2412" y="1637"/>
                    <a:pt x="2271" y="1664"/>
                  </a:cubicBezTo>
                  <a:lnTo>
                    <a:pt x="2204" y="1677"/>
                  </a:lnTo>
                  <a:lnTo>
                    <a:pt x="1824" y="2604"/>
                  </a:lnTo>
                  <a:cubicBezTo>
                    <a:pt x="1787" y="2695"/>
                    <a:pt x="1829" y="2787"/>
                    <a:pt x="1935" y="2856"/>
                  </a:cubicBezTo>
                  <a:lnTo>
                    <a:pt x="4947" y="1117"/>
                  </a:lnTo>
                  <a:cubicBezTo>
                    <a:pt x="4856" y="1070"/>
                    <a:pt x="4742" y="1045"/>
                    <a:pt x="4624" y="104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5" name="Google Shape;2667;p56">
              <a:extLst>
                <a:ext uri="{FF2B5EF4-FFF2-40B4-BE49-F238E27FC236}">
                  <a16:creationId xmlns:a16="http://schemas.microsoft.com/office/drawing/2014/main" id="{2ED1FD5B-4233-CF5F-E5C3-9874F93D571B}"/>
                </a:ext>
              </a:extLst>
            </p:cNvPr>
            <p:cNvSpPr/>
            <p:nvPr/>
          </p:nvSpPr>
          <p:spPr>
            <a:xfrm>
              <a:off x="-2192179" y="3811759"/>
              <a:ext cx="414261" cy="227213"/>
            </a:xfrm>
            <a:custGeom>
              <a:avLst/>
              <a:gdLst/>
              <a:ahLst/>
              <a:cxnLst/>
              <a:rect l="l" t="t" r="r" b="b"/>
              <a:pathLst>
                <a:path w="6766" h="3711" extrusionOk="0">
                  <a:moveTo>
                    <a:pt x="6232" y="509"/>
                  </a:moveTo>
                  <a:lnTo>
                    <a:pt x="6232" y="509"/>
                  </a:lnTo>
                  <a:cubicBezTo>
                    <a:pt x="6236" y="537"/>
                    <a:pt x="6229" y="565"/>
                    <a:pt x="6212" y="595"/>
                  </a:cubicBezTo>
                  <a:cubicBezTo>
                    <a:pt x="6194" y="624"/>
                    <a:pt x="6161" y="653"/>
                    <a:pt x="6111" y="682"/>
                  </a:cubicBezTo>
                  <a:cubicBezTo>
                    <a:pt x="6071" y="706"/>
                    <a:pt x="6030" y="723"/>
                    <a:pt x="5988" y="735"/>
                  </a:cubicBezTo>
                  <a:cubicBezTo>
                    <a:pt x="5947" y="747"/>
                    <a:pt x="5906" y="753"/>
                    <a:pt x="5867" y="755"/>
                  </a:cubicBezTo>
                  <a:cubicBezTo>
                    <a:pt x="5859" y="755"/>
                    <a:pt x="5851" y="755"/>
                    <a:pt x="5843" y="755"/>
                  </a:cubicBezTo>
                  <a:cubicBezTo>
                    <a:pt x="5813" y="755"/>
                    <a:pt x="5784" y="752"/>
                    <a:pt x="5755" y="746"/>
                  </a:cubicBezTo>
                  <a:cubicBezTo>
                    <a:pt x="5719" y="737"/>
                    <a:pt x="5688" y="725"/>
                    <a:pt x="5661" y="710"/>
                  </a:cubicBezTo>
                  <a:cubicBezTo>
                    <a:pt x="5635" y="695"/>
                    <a:pt x="5617" y="679"/>
                    <a:pt x="5604" y="662"/>
                  </a:cubicBezTo>
                  <a:cubicBezTo>
                    <a:pt x="5592" y="646"/>
                    <a:pt x="5585" y="630"/>
                    <a:pt x="5583" y="613"/>
                  </a:cubicBezTo>
                  <a:cubicBezTo>
                    <a:pt x="5581" y="596"/>
                    <a:pt x="5582" y="579"/>
                    <a:pt x="5585" y="563"/>
                  </a:cubicBezTo>
                  <a:cubicBezTo>
                    <a:pt x="5590" y="546"/>
                    <a:pt x="5594" y="530"/>
                    <a:pt x="5600" y="516"/>
                  </a:cubicBezTo>
                  <a:lnTo>
                    <a:pt x="6232" y="509"/>
                  </a:lnTo>
                  <a:close/>
                  <a:moveTo>
                    <a:pt x="5465" y="0"/>
                  </a:moveTo>
                  <a:cubicBezTo>
                    <a:pt x="5440" y="0"/>
                    <a:pt x="5413" y="2"/>
                    <a:pt x="5384" y="6"/>
                  </a:cubicBezTo>
                  <a:cubicBezTo>
                    <a:pt x="5341" y="11"/>
                    <a:pt x="5294" y="22"/>
                    <a:pt x="5245" y="36"/>
                  </a:cubicBezTo>
                  <a:cubicBezTo>
                    <a:pt x="5196" y="52"/>
                    <a:pt x="5146" y="73"/>
                    <a:pt x="5097" y="101"/>
                  </a:cubicBezTo>
                  <a:cubicBezTo>
                    <a:pt x="5051" y="127"/>
                    <a:pt x="5014" y="156"/>
                    <a:pt x="4986" y="186"/>
                  </a:cubicBezTo>
                  <a:cubicBezTo>
                    <a:pt x="4959" y="216"/>
                    <a:pt x="4941" y="247"/>
                    <a:pt x="4934" y="277"/>
                  </a:cubicBezTo>
                  <a:cubicBezTo>
                    <a:pt x="4926" y="308"/>
                    <a:pt x="4931" y="338"/>
                    <a:pt x="4947" y="367"/>
                  </a:cubicBezTo>
                  <a:cubicBezTo>
                    <a:pt x="4961" y="396"/>
                    <a:pt x="4991" y="424"/>
                    <a:pt x="5033" y="448"/>
                  </a:cubicBezTo>
                  <a:cubicBezTo>
                    <a:pt x="5088" y="480"/>
                    <a:pt x="5146" y="499"/>
                    <a:pt x="5209" y="507"/>
                  </a:cubicBezTo>
                  <a:cubicBezTo>
                    <a:pt x="5272" y="514"/>
                    <a:pt x="5336" y="518"/>
                    <a:pt x="5403" y="519"/>
                  </a:cubicBezTo>
                  <a:cubicBezTo>
                    <a:pt x="5388" y="543"/>
                    <a:pt x="5378" y="569"/>
                    <a:pt x="5372" y="595"/>
                  </a:cubicBezTo>
                  <a:cubicBezTo>
                    <a:pt x="5367" y="622"/>
                    <a:pt x="5367" y="649"/>
                    <a:pt x="5372" y="675"/>
                  </a:cubicBezTo>
                  <a:cubicBezTo>
                    <a:pt x="5378" y="702"/>
                    <a:pt x="5390" y="728"/>
                    <a:pt x="5411" y="752"/>
                  </a:cubicBezTo>
                  <a:cubicBezTo>
                    <a:pt x="5430" y="777"/>
                    <a:pt x="5458" y="800"/>
                    <a:pt x="5495" y="821"/>
                  </a:cubicBezTo>
                  <a:cubicBezTo>
                    <a:pt x="5538" y="846"/>
                    <a:pt x="5590" y="865"/>
                    <a:pt x="5647" y="877"/>
                  </a:cubicBezTo>
                  <a:cubicBezTo>
                    <a:pt x="5696" y="888"/>
                    <a:pt x="5747" y="893"/>
                    <a:pt x="5801" y="893"/>
                  </a:cubicBezTo>
                  <a:cubicBezTo>
                    <a:pt x="5812" y="893"/>
                    <a:pt x="5822" y="892"/>
                    <a:pt x="5833" y="892"/>
                  </a:cubicBezTo>
                  <a:cubicBezTo>
                    <a:pt x="5899" y="889"/>
                    <a:pt x="5966" y="878"/>
                    <a:pt x="6033" y="859"/>
                  </a:cubicBezTo>
                  <a:cubicBezTo>
                    <a:pt x="6101" y="841"/>
                    <a:pt x="6167" y="813"/>
                    <a:pt x="6230" y="777"/>
                  </a:cubicBezTo>
                  <a:cubicBezTo>
                    <a:pt x="6306" y="733"/>
                    <a:pt x="6359" y="688"/>
                    <a:pt x="6389" y="642"/>
                  </a:cubicBezTo>
                  <a:cubicBezTo>
                    <a:pt x="6420" y="596"/>
                    <a:pt x="6435" y="551"/>
                    <a:pt x="6435" y="506"/>
                  </a:cubicBezTo>
                  <a:lnTo>
                    <a:pt x="6661" y="502"/>
                  </a:lnTo>
                  <a:cubicBezTo>
                    <a:pt x="6678" y="502"/>
                    <a:pt x="6690" y="501"/>
                    <a:pt x="6700" y="499"/>
                  </a:cubicBezTo>
                  <a:cubicBezTo>
                    <a:pt x="6709" y="497"/>
                    <a:pt x="6717" y="492"/>
                    <a:pt x="6725" y="488"/>
                  </a:cubicBezTo>
                  <a:cubicBezTo>
                    <a:pt x="6746" y="476"/>
                    <a:pt x="6759" y="462"/>
                    <a:pt x="6762" y="444"/>
                  </a:cubicBezTo>
                  <a:cubicBezTo>
                    <a:pt x="6765" y="427"/>
                    <a:pt x="6759" y="413"/>
                    <a:pt x="6742" y="403"/>
                  </a:cubicBezTo>
                  <a:cubicBezTo>
                    <a:pt x="6730" y="396"/>
                    <a:pt x="6717" y="393"/>
                    <a:pt x="6701" y="393"/>
                  </a:cubicBezTo>
                  <a:lnTo>
                    <a:pt x="6422" y="396"/>
                  </a:lnTo>
                  <a:cubicBezTo>
                    <a:pt x="6412" y="371"/>
                    <a:pt x="6397" y="346"/>
                    <a:pt x="6380" y="322"/>
                  </a:cubicBezTo>
                  <a:cubicBezTo>
                    <a:pt x="6362" y="299"/>
                    <a:pt x="6343" y="277"/>
                    <a:pt x="6322" y="258"/>
                  </a:cubicBezTo>
                  <a:cubicBezTo>
                    <a:pt x="6301" y="238"/>
                    <a:pt x="6281" y="221"/>
                    <a:pt x="6260" y="205"/>
                  </a:cubicBezTo>
                  <a:cubicBezTo>
                    <a:pt x="6238" y="189"/>
                    <a:pt x="6219" y="177"/>
                    <a:pt x="6202" y="167"/>
                  </a:cubicBezTo>
                  <a:cubicBezTo>
                    <a:pt x="6176" y="152"/>
                    <a:pt x="6153" y="144"/>
                    <a:pt x="6130" y="142"/>
                  </a:cubicBezTo>
                  <a:cubicBezTo>
                    <a:pt x="6128" y="142"/>
                    <a:pt x="6125" y="142"/>
                    <a:pt x="6123" y="142"/>
                  </a:cubicBezTo>
                  <a:cubicBezTo>
                    <a:pt x="6102" y="142"/>
                    <a:pt x="6078" y="150"/>
                    <a:pt x="6051" y="165"/>
                  </a:cubicBezTo>
                  <a:cubicBezTo>
                    <a:pt x="6021" y="183"/>
                    <a:pt x="6005" y="196"/>
                    <a:pt x="6004" y="207"/>
                  </a:cubicBezTo>
                  <a:cubicBezTo>
                    <a:pt x="6003" y="220"/>
                    <a:pt x="6010" y="231"/>
                    <a:pt x="6024" y="242"/>
                  </a:cubicBezTo>
                  <a:cubicBezTo>
                    <a:pt x="6051" y="260"/>
                    <a:pt x="6084" y="282"/>
                    <a:pt x="6121" y="308"/>
                  </a:cubicBezTo>
                  <a:cubicBezTo>
                    <a:pt x="6158" y="332"/>
                    <a:pt x="6188" y="364"/>
                    <a:pt x="6211" y="400"/>
                  </a:cubicBezTo>
                  <a:lnTo>
                    <a:pt x="5628" y="404"/>
                  </a:lnTo>
                  <a:lnTo>
                    <a:pt x="5517" y="404"/>
                  </a:lnTo>
                  <a:cubicBezTo>
                    <a:pt x="5477" y="404"/>
                    <a:pt x="5439" y="402"/>
                    <a:pt x="5401" y="400"/>
                  </a:cubicBezTo>
                  <a:cubicBezTo>
                    <a:pt x="5363" y="396"/>
                    <a:pt x="5329" y="392"/>
                    <a:pt x="5296" y="385"/>
                  </a:cubicBezTo>
                  <a:cubicBezTo>
                    <a:pt x="5263" y="378"/>
                    <a:pt x="5235" y="368"/>
                    <a:pt x="5211" y="355"/>
                  </a:cubicBezTo>
                  <a:cubicBezTo>
                    <a:pt x="5166" y="328"/>
                    <a:pt x="5145" y="299"/>
                    <a:pt x="5149" y="267"/>
                  </a:cubicBezTo>
                  <a:cubicBezTo>
                    <a:pt x="5154" y="234"/>
                    <a:pt x="5181" y="204"/>
                    <a:pt x="5231" y="175"/>
                  </a:cubicBezTo>
                  <a:cubicBezTo>
                    <a:pt x="5267" y="154"/>
                    <a:pt x="5300" y="141"/>
                    <a:pt x="5334" y="135"/>
                  </a:cubicBezTo>
                  <a:cubicBezTo>
                    <a:pt x="5367" y="131"/>
                    <a:pt x="5397" y="127"/>
                    <a:pt x="5425" y="126"/>
                  </a:cubicBezTo>
                  <a:cubicBezTo>
                    <a:pt x="5455" y="125"/>
                    <a:pt x="5481" y="125"/>
                    <a:pt x="5503" y="125"/>
                  </a:cubicBezTo>
                  <a:cubicBezTo>
                    <a:pt x="5526" y="124"/>
                    <a:pt x="5545" y="119"/>
                    <a:pt x="5560" y="110"/>
                  </a:cubicBezTo>
                  <a:cubicBezTo>
                    <a:pt x="5582" y="98"/>
                    <a:pt x="5594" y="83"/>
                    <a:pt x="5595" y="64"/>
                  </a:cubicBezTo>
                  <a:cubicBezTo>
                    <a:pt x="5598" y="45"/>
                    <a:pt x="5590" y="31"/>
                    <a:pt x="5569" y="19"/>
                  </a:cubicBezTo>
                  <a:cubicBezTo>
                    <a:pt x="5555" y="10"/>
                    <a:pt x="5530" y="5"/>
                    <a:pt x="5497" y="1"/>
                  </a:cubicBezTo>
                  <a:cubicBezTo>
                    <a:pt x="5487" y="1"/>
                    <a:pt x="5476" y="0"/>
                    <a:pt x="5465" y="0"/>
                  </a:cubicBezTo>
                  <a:close/>
                  <a:moveTo>
                    <a:pt x="4406" y="588"/>
                  </a:moveTo>
                  <a:cubicBezTo>
                    <a:pt x="4386" y="588"/>
                    <a:pt x="4365" y="588"/>
                    <a:pt x="4344" y="590"/>
                  </a:cubicBezTo>
                  <a:cubicBezTo>
                    <a:pt x="4289" y="595"/>
                    <a:pt x="4235" y="605"/>
                    <a:pt x="4180" y="621"/>
                  </a:cubicBezTo>
                  <a:cubicBezTo>
                    <a:pt x="4126" y="635"/>
                    <a:pt x="4077" y="655"/>
                    <a:pt x="4035" y="679"/>
                  </a:cubicBezTo>
                  <a:cubicBezTo>
                    <a:pt x="3998" y="701"/>
                    <a:pt x="3979" y="720"/>
                    <a:pt x="3982" y="737"/>
                  </a:cubicBezTo>
                  <a:cubicBezTo>
                    <a:pt x="3983" y="753"/>
                    <a:pt x="3992" y="767"/>
                    <a:pt x="4009" y="777"/>
                  </a:cubicBezTo>
                  <a:cubicBezTo>
                    <a:pt x="4026" y="786"/>
                    <a:pt x="4046" y="792"/>
                    <a:pt x="4070" y="794"/>
                  </a:cubicBezTo>
                  <a:cubicBezTo>
                    <a:pt x="4075" y="795"/>
                    <a:pt x="4080" y="795"/>
                    <a:pt x="4085" y="795"/>
                  </a:cubicBezTo>
                  <a:cubicBezTo>
                    <a:pt x="4104" y="795"/>
                    <a:pt x="4120" y="790"/>
                    <a:pt x="4135" y="782"/>
                  </a:cubicBezTo>
                  <a:cubicBezTo>
                    <a:pt x="4155" y="769"/>
                    <a:pt x="4181" y="758"/>
                    <a:pt x="4210" y="748"/>
                  </a:cubicBezTo>
                  <a:cubicBezTo>
                    <a:pt x="4240" y="739"/>
                    <a:pt x="4270" y="731"/>
                    <a:pt x="4302" y="728"/>
                  </a:cubicBezTo>
                  <a:cubicBezTo>
                    <a:pt x="4319" y="725"/>
                    <a:pt x="4337" y="724"/>
                    <a:pt x="4355" y="724"/>
                  </a:cubicBezTo>
                  <a:cubicBezTo>
                    <a:pt x="4368" y="724"/>
                    <a:pt x="4380" y="724"/>
                    <a:pt x="4393" y="725"/>
                  </a:cubicBezTo>
                  <a:cubicBezTo>
                    <a:pt x="4423" y="728"/>
                    <a:pt x="4449" y="735"/>
                    <a:pt x="4472" y="749"/>
                  </a:cubicBezTo>
                  <a:cubicBezTo>
                    <a:pt x="4482" y="755"/>
                    <a:pt x="4495" y="765"/>
                    <a:pt x="4513" y="778"/>
                  </a:cubicBezTo>
                  <a:cubicBezTo>
                    <a:pt x="4531" y="793"/>
                    <a:pt x="4550" y="807"/>
                    <a:pt x="4571" y="823"/>
                  </a:cubicBezTo>
                  <a:cubicBezTo>
                    <a:pt x="4591" y="838"/>
                    <a:pt x="4609" y="853"/>
                    <a:pt x="4626" y="867"/>
                  </a:cubicBezTo>
                  <a:cubicBezTo>
                    <a:pt x="4644" y="881"/>
                    <a:pt x="4656" y="890"/>
                    <a:pt x="4664" y="895"/>
                  </a:cubicBezTo>
                  <a:cubicBezTo>
                    <a:pt x="4684" y="907"/>
                    <a:pt x="4710" y="912"/>
                    <a:pt x="4741" y="913"/>
                  </a:cubicBezTo>
                  <a:cubicBezTo>
                    <a:pt x="4772" y="913"/>
                    <a:pt x="4794" y="911"/>
                    <a:pt x="4807" y="908"/>
                  </a:cubicBezTo>
                  <a:lnTo>
                    <a:pt x="4807" y="908"/>
                  </a:lnTo>
                  <a:cubicBezTo>
                    <a:pt x="4797" y="916"/>
                    <a:pt x="4794" y="928"/>
                    <a:pt x="4794" y="945"/>
                  </a:cubicBezTo>
                  <a:cubicBezTo>
                    <a:pt x="4795" y="962"/>
                    <a:pt x="4806" y="976"/>
                    <a:pt x="4827" y="989"/>
                  </a:cubicBezTo>
                  <a:cubicBezTo>
                    <a:pt x="4836" y="994"/>
                    <a:pt x="4856" y="1003"/>
                    <a:pt x="4885" y="1017"/>
                  </a:cubicBezTo>
                  <a:cubicBezTo>
                    <a:pt x="4915" y="1030"/>
                    <a:pt x="4946" y="1044"/>
                    <a:pt x="4979" y="1059"/>
                  </a:cubicBezTo>
                  <a:cubicBezTo>
                    <a:pt x="5012" y="1074"/>
                    <a:pt x="5044" y="1089"/>
                    <a:pt x="5073" y="1103"/>
                  </a:cubicBezTo>
                  <a:cubicBezTo>
                    <a:pt x="5103" y="1116"/>
                    <a:pt x="5124" y="1125"/>
                    <a:pt x="5134" y="1131"/>
                  </a:cubicBezTo>
                  <a:cubicBezTo>
                    <a:pt x="5157" y="1144"/>
                    <a:pt x="5169" y="1160"/>
                    <a:pt x="5170" y="1177"/>
                  </a:cubicBezTo>
                  <a:cubicBezTo>
                    <a:pt x="5171" y="1194"/>
                    <a:pt x="5165" y="1211"/>
                    <a:pt x="5154" y="1229"/>
                  </a:cubicBezTo>
                  <a:cubicBezTo>
                    <a:pt x="5143" y="1246"/>
                    <a:pt x="5127" y="1261"/>
                    <a:pt x="5109" y="1276"/>
                  </a:cubicBezTo>
                  <a:cubicBezTo>
                    <a:pt x="5090" y="1292"/>
                    <a:pt x="5072" y="1304"/>
                    <a:pt x="5055" y="1313"/>
                  </a:cubicBezTo>
                  <a:cubicBezTo>
                    <a:pt x="5033" y="1327"/>
                    <a:pt x="5026" y="1340"/>
                    <a:pt x="5033" y="1354"/>
                  </a:cubicBezTo>
                  <a:cubicBezTo>
                    <a:pt x="5041" y="1368"/>
                    <a:pt x="5051" y="1378"/>
                    <a:pt x="5065" y="1386"/>
                  </a:cubicBezTo>
                  <a:cubicBezTo>
                    <a:pt x="5084" y="1397"/>
                    <a:pt x="5105" y="1403"/>
                    <a:pt x="5128" y="1403"/>
                  </a:cubicBezTo>
                  <a:cubicBezTo>
                    <a:pt x="5133" y="1403"/>
                    <a:pt x="5138" y="1403"/>
                    <a:pt x="5144" y="1402"/>
                  </a:cubicBezTo>
                  <a:cubicBezTo>
                    <a:pt x="5172" y="1399"/>
                    <a:pt x="5202" y="1389"/>
                    <a:pt x="5234" y="1371"/>
                  </a:cubicBezTo>
                  <a:cubicBezTo>
                    <a:pt x="5276" y="1346"/>
                    <a:pt x="5312" y="1319"/>
                    <a:pt x="5340" y="1288"/>
                  </a:cubicBezTo>
                  <a:cubicBezTo>
                    <a:pt x="5368" y="1259"/>
                    <a:pt x="5387" y="1229"/>
                    <a:pt x="5397" y="1198"/>
                  </a:cubicBezTo>
                  <a:cubicBezTo>
                    <a:pt x="5407" y="1168"/>
                    <a:pt x="5407" y="1139"/>
                    <a:pt x="5396" y="1112"/>
                  </a:cubicBezTo>
                  <a:cubicBezTo>
                    <a:pt x="5386" y="1083"/>
                    <a:pt x="5363" y="1059"/>
                    <a:pt x="5327" y="1038"/>
                  </a:cubicBezTo>
                  <a:cubicBezTo>
                    <a:pt x="5315" y="1030"/>
                    <a:pt x="5292" y="1020"/>
                    <a:pt x="5262" y="1007"/>
                  </a:cubicBezTo>
                  <a:cubicBezTo>
                    <a:pt x="5232" y="992"/>
                    <a:pt x="5199" y="978"/>
                    <a:pt x="5166" y="963"/>
                  </a:cubicBezTo>
                  <a:cubicBezTo>
                    <a:pt x="5134" y="948"/>
                    <a:pt x="5103" y="934"/>
                    <a:pt x="5075" y="921"/>
                  </a:cubicBezTo>
                  <a:cubicBezTo>
                    <a:pt x="5047" y="909"/>
                    <a:pt x="5029" y="901"/>
                    <a:pt x="5021" y="896"/>
                  </a:cubicBezTo>
                  <a:cubicBezTo>
                    <a:pt x="5006" y="887"/>
                    <a:pt x="5003" y="880"/>
                    <a:pt x="5009" y="871"/>
                  </a:cubicBezTo>
                  <a:cubicBezTo>
                    <a:pt x="5014" y="862"/>
                    <a:pt x="5022" y="853"/>
                    <a:pt x="5031" y="844"/>
                  </a:cubicBezTo>
                  <a:cubicBezTo>
                    <a:pt x="5040" y="835"/>
                    <a:pt x="5046" y="824"/>
                    <a:pt x="5048" y="814"/>
                  </a:cubicBezTo>
                  <a:cubicBezTo>
                    <a:pt x="5051" y="804"/>
                    <a:pt x="5042" y="793"/>
                    <a:pt x="5021" y="780"/>
                  </a:cubicBezTo>
                  <a:cubicBezTo>
                    <a:pt x="5004" y="770"/>
                    <a:pt x="4988" y="765"/>
                    <a:pt x="4973" y="765"/>
                  </a:cubicBezTo>
                  <a:cubicBezTo>
                    <a:pt x="4970" y="765"/>
                    <a:pt x="4967" y="765"/>
                    <a:pt x="4964" y="766"/>
                  </a:cubicBezTo>
                  <a:cubicBezTo>
                    <a:pt x="4945" y="767"/>
                    <a:pt x="4929" y="770"/>
                    <a:pt x="4912" y="776"/>
                  </a:cubicBezTo>
                  <a:cubicBezTo>
                    <a:pt x="4896" y="780"/>
                    <a:pt x="4881" y="785"/>
                    <a:pt x="4868" y="789"/>
                  </a:cubicBezTo>
                  <a:cubicBezTo>
                    <a:pt x="4863" y="791"/>
                    <a:pt x="4858" y="791"/>
                    <a:pt x="4853" y="791"/>
                  </a:cubicBezTo>
                  <a:cubicBezTo>
                    <a:pt x="4844" y="791"/>
                    <a:pt x="4834" y="789"/>
                    <a:pt x="4825" y="783"/>
                  </a:cubicBezTo>
                  <a:cubicBezTo>
                    <a:pt x="4817" y="779"/>
                    <a:pt x="4806" y="770"/>
                    <a:pt x="4789" y="757"/>
                  </a:cubicBezTo>
                  <a:cubicBezTo>
                    <a:pt x="4772" y="743"/>
                    <a:pt x="4753" y="729"/>
                    <a:pt x="4733" y="713"/>
                  </a:cubicBezTo>
                  <a:cubicBezTo>
                    <a:pt x="4713" y="697"/>
                    <a:pt x="4692" y="681"/>
                    <a:pt x="4673" y="667"/>
                  </a:cubicBezTo>
                  <a:cubicBezTo>
                    <a:pt x="4655" y="652"/>
                    <a:pt x="4639" y="641"/>
                    <a:pt x="4627" y="634"/>
                  </a:cubicBezTo>
                  <a:cubicBezTo>
                    <a:pt x="4593" y="615"/>
                    <a:pt x="4552" y="601"/>
                    <a:pt x="4501" y="595"/>
                  </a:cubicBezTo>
                  <a:cubicBezTo>
                    <a:pt x="4470" y="590"/>
                    <a:pt x="4439" y="588"/>
                    <a:pt x="4406" y="588"/>
                  </a:cubicBezTo>
                  <a:close/>
                  <a:moveTo>
                    <a:pt x="3737" y="930"/>
                  </a:moveTo>
                  <a:cubicBezTo>
                    <a:pt x="3720" y="930"/>
                    <a:pt x="3705" y="934"/>
                    <a:pt x="3690" y="943"/>
                  </a:cubicBezTo>
                  <a:lnTo>
                    <a:pt x="3195" y="1229"/>
                  </a:lnTo>
                  <a:cubicBezTo>
                    <a:pt x="3171" y="1242"/>
                    <a:pt x="3175" y="1260"/>
                    <a:pt x="3207" y="1283"/>
                  </a:cubicBezTo>
                  <a:lnTo>
                    <a:pt x="3582" y="1544"/>
                  </a:lnTo>
                  <a:cubicBezTo>
                    <a:pt x="3586" y="1547"/>
                    <a:pt x="3591" y="1552"/>
                    <a:pt x="3598" y="1556"/>
                  </a:cubicBezTo>
                  <a:cubicBezTo>
                    <a:pt x="3605" y="1561"/>
                    <a:pt x="3610" y="1564"/>
                    <a:pt x="3616" y="1566"/>
                  </a:cubicBezTo>
                  <a:cubicBezTo>
                    <a:pt x="3635" y="1578"/>
                    <a:pt x="3655" y="1583"/>
                    <a:pt x="3677" y="1584"/>
                  </a:cubicBezTo>
                  <a:cubicBezTo>
                    <a:pt x="3698" y="1584"/>
                    <a:pt x="3724" y="1577"/>
                    <a:pt x="3753" y="1560"/>
                  </a:cubicBezTo>
                  <a:lnTo>
                    <a:pt x="3995" y="1420"/>
                  </a:lnTo>
                  <a:cubicBezTo>
                    <a:pt x="4057" y="1384"/>
                    <a:pt x="4121" y="1365"/>
                    <a:pt x="4188" y="1363"/>
                  </a:cubicBezTo>
                  <a:cubicBezTo>
                    <a:pt x="4192" y="1363"/>
                    <a:pt x="4195" y="1362"/>
                    <a:pt x="4199" y="1362"/>
                  </a:cubicBezTo>
                  <a:cubicBezTo>
                    <a:pt x="4262" y="1362"/>
                    <a:pt x="4324" y="1380"/>
                    <a:pt x="4385" y="1416"/>
                  </a:cubicBezTo>
                  <a:lnTo>
                    <a:pt x="4414" y="1432"/>
                  </a:lnTo>
                  <a:cubicBezTo>
                    <a:pt x="4479" y="1471"/>
                    <a:pt x="4511" y="1508"/>
                    <a:pt x="4506" y="1546"/>
                  </a:cubicBezTo>
                  <a:cubicBezTo>
                    <a:pt x="4502" y="1584"/>
                    <a:pt x="4468" y="1622"/>
                    <a:pt x="4405" y="1659"/>
                  </a:cubicBezTo>
                  <a:cubicBezTo>
                    <a:pt x="4350" y="1690"/>
                    <a:pt x="4293" y="1709"/>
                    <a:pt x="4231" y="1717"/>
                  </a:cubicBezTo>
                  <a:cubicBezTo>
                    <a:pt x="4215" y="1720"/>
                    <a:pt x="4200" y="1721"/>
                    <a:pt x="4185" y="1721"/>
                  </a:cubicBezTo>
                  <a:cubicBezTo>
                    <a:pt x="4143" y="1721"/>
                    <a:pt x="4106" y="1711"/>
                    <a:pt x="4073" y="1693"/>
                  </a:cubicBezTo>
                  <a:cubicBezTo>
                    <a:pt x="4055" y="1681"/>
                    <a:pt x="4034" y="1677"/>
                    <a:pt x="4010" y="1676"/>
                  </a:cubicBezTo>
                  <a:cubicBezTo>
                    <a:pt x="3986" y="1676"/>
                    <a:pt x="3956" y="1687"/>
                    <a:pt x="3919" y="1707"/>
                  </a:cubicBezTo>
                  <a:cubicBezTo>
                    <a:pt x="3892" y="1723"/>
                    <a:pt x="3876" y="1739"/>
                    <a:pt x="3870" y="1753"/>
                  </a:cubicBezTo>
                  <a:cubicBezTo>
                    <a:pt x="3866" y="1768"/>
                    <a:pt x="3877" y="1784"/>
                    <a:pt x="3906" y="1801"/>
                  </a:cubicBezTo>
                  <a:cubicBezTo>
                    <a:pt x="3942" y="1821"/>
                    <a:pt x="3984" y="1837"/>
                    <a:pt x="4034" y="1846"/>
                  </a:cubicBezTo>
                  <a:cubicBezTo>
                    <a:pt x="4066" y="1852"/>
                    <a:pt x="4100" y="1855"/>
                    <a:pt x="4136" y="1855"/>
                  </a:cubicBezTo>
                  <a:cubicBezTo>
                    <a:pt x="4155" y="1855"/>
                    <a:pt x="4173" y="1854"/>
                    <a:pt x="4192" y="1852"/>
                  </a:cubicBezTo>
                  <a:cubicBezTo>
                    <a:pt x="4249" y="1849"/>
                    <a:pt x="4307" y="1838"/>
                    <a:pt x="4369" y="1819"/>
                  </a:cubicBezTo>
                  <a:cubicBezTo>
                    <a:pt x="4430" y="1801"/>
                    <a:pt x="4491" y="1774"/>
                    <a:pt x="4552" y="1739"/>
                  </a:cubicBezTo>
                  <a:cubicBezTo>
                    <a:pt x="4602" y="1709"/>
                    <a:pt x="4645" y="1678"/>
                    <a:pt x="4679" y="1645"/>
                  </a:cubicBezTo>
                  <a:cubicBezTo>
                    <a:pt x="4711" y="1611"/>
                    <a:pt x="4733" y="1578"/>
                    <a:pt x="4740" y="1543"/>
                  </a:cubicBezTo>
                  <a:cubicBezTo>
                    <a:pt x="4747" y="1508"/>
                    <a:pt x="4740" y="1472"/>
                    <a:pt x="4717" y="1437"/>
                  </a:cubicBezTo>
                  <a:cubicBezTo>
                    <a:pt x="4693" y="1401"/>
                    <a:pt x="4652" y="1365"/>
                    <a:pt x="4591" y="1330"/>
                  </a:cubicBezTo>
                  <a:lnTo>
                    <a:pt x="4562" y="1313"/>
                  </a:lnTo>
                  <a:cubicBezTo>
                    <a:pt x="4503" y="1279"/>
                    <a:pt x="4443" y="1257"/>
                    <a:pt x="4384" y="1244"/>
                  </a:cubicBezTo>
                  <a:cubicBezTo>
                    <a:pt x="4341" y="1235"/>
                    <a:pt x="4298" y="1231"/>
                    <a:pt x="4255" y="1231"/>
                  </a:cubicBezTo>
                  <a:cubicBezTo>
                    <a:pt x="4239" y="1231"/>
                    <a:pt x="4222" y="1232"/>
                    <a:pt x="4206" y="1233"/>
                  </a:cubicBezTo>
                  <a:cubicBezTo>
                    <a:pt x="4147" y="1238"/>
                    <a:pt x="4090" y="1250"/>
                    <a:pt x="4032" y="1270"/>
                  </a:cubicBezTo>
                  <a:cubicBezTo>
                    <a:pt x="3976" y="1291"/>
                    <a:pt x="3921" y="1315"/>
                    <a:pt x="3867" y="1347"/>
                  </a:cubicBezTo>
                  <a:lnTo>
                    <a:pt x="3718" y="1431"/>
                  </a:lnTo>
                  <a:lnTo>
                    <a:pt x="3447" y="1248"/>
                  </a:lnTo>
                  <a:lnTo>
                    <a:pt x="3833" y="1025"/>
                  </a:lnTo>
                  <a:cubicBezTo>
                    <a:pt x="3852" y="1015"/>
                    <a:pt x="3859" y="1002"/>
                    <a:pt x="3852" y="989"/>
                  </a:cubicBezTo>
                  <a:cubicBezTo>
                    <a:pt x="3847" y="975"/>
                    <a:pt x="3835" y="963"/>
                    <a:pt x="3816" y="953"/>
                  </a:cubicBezTo>
                  <a:cubicBezTo>
                    <a:pt x="3799" y="943"/>
                    <a:pt x="3779" y="936"/>
                    <a:pt x="3754" y="931"/>
                  </a:cubicBezTo>
                  <a:cubicBezTo>
                    <a:pt x="3748" y="931"/>
                    <a:pt x="3743" y="930"/>
                    <a:pt x="3737" y="930"/>
                  </a:cubicBezTo>
                  <a:close/>
                  <a:moveTo>
                    <a:pt x="2776" y="1675"/>
                  </a:moveTo>
                  <a:cubicBezTo>
                    <a:pt x="2823" y="1675"/>
                    <a:pt x="2871" y="1689"/>
                    <a:pt x="2921" y="1717"/>
                  </a:cubicBezTo>
                  <a:cubicBezTo>
                    <a:pt x="2975" y="1749"/>
                    <a:pt x="3000" y="1780"/>
                    <a:pt x="2994" y="1811"/>
                  </a:cubicBezTo>
                  <a:cubicBezTo>
                    <a:pt x="2990" y="1841"/>
                    <a:pt x="2960" y="1872"/>
                    <a:pt x="2906" y="1903"/>
                  </a:cubicBezTo>
                  <a:cubicBezTo>
                    <a:pt x="2853" y="1934"/>
                    <a:pt x="2801" y="1950"/>
                    <a:pt x="2748" y="1954"/>
                  </a:cubicBezTo>
                  <a:cubicBezTo>
                    <a:pt x="2744" y="1954"/>
                    <a:pt x="2740" y="1954"/>
                    <a:pt x="2736" y="1954"/>
                  </a:cubicBezTo>
                  <a:cubicBezTo>
                    <a:pt x="2687" y="1954"/>
                    <a:pt x="2637" y="1940"/>
                    <a:pt x="2587" y="1911"/>
                  </a:cubicBezTo>
                  <a:cubicBezTo>
                    <a:pt x="2531" y="1879"/>
                    <a:pt x="2507" y="1848"/>
                    <a:pt x="2512" y="1818"/>
                  </a:cubicBezTo>
                  <a:cubicBezTo>
                    <a:pt x="2518" y="1788"/>
                    <a:pt x="2548" y="1757"/>
                    <a:pt x="2601" y="1726"/>
                  </a:cubicBezTo>
                  <a:cubicBezTo>
                    <a:pt x="2655" y="1696"/>
                    <a:pt x="2707" y="1678"/>
                    <a:pt x="2760" y="1676"/>
                  </a:cubicBezTo>
                  <a:cubicBezTo>
                    <a:pt x="2765" y="1675"/>
                    <a:pt x="2770" y="1675"/>
                    <a:pt x="2776" y="1675"/>
                  </a:cubicBezTo>
                  <a:close/>
                  <a:moveTo>
                    <a:pt x="3242" y="1922"/>
                  </a:moveTo>
                  <a:cubicBezTo>
                    <a:pt x="3303" y="1922"/>
                    <a:pt x="3365" y="1940"/>
                    <a:pt x="3428" y="1976"/>
                  </a:cubicBezTo>
                  <a:lnTo>
                    <a:pt x="3455" y="1992"/>
                  </a:lnTo>
                  <a:cubicBezTo>
                    <a:pt x="3521" y="2030"/>
                    <a:pt x="3554" y="2069"/>
                    <a:pt x="3552" y="2107"/>
                  </a:cubicBezTo>
                  <a:cubicBezTo>
                    <a:pt x="3549" y="2145"/>
                    <a:pt x="3517" y="2182"/>
                    <a:pt x="3454" y="2218"/>
                  </a:cubicBezTo>
                  <a:cubicBezTo>
                    <a:pt x="3393" y="2254"/>
                    <a:pt x="3329" y="2274"/>
                    <a:pt x="3261" y="2276"/>
                  </a:cubicBezTo>
                  <a:cubicBezTo>
                    <a:pt x="3257" y="2276"/>
                    <a:pt x="3254" y="2276"/>
                    <a:pt x="3250" y="2276"/>
                  </a:cubicBezTo>
                  <a:cubicBezTo>
                    <a:pt x="3187" y="2276"/>
                    <a:pt x="3123" y="2258"/>
                    <a:pt x="3060" y="2221"/>
                  </a:cubicBezTo>
                  <a:lnTo>
                    <a:pt x="3031" y="2205"/>
                  </a:lnTo>
                  <a:cubicBezTo>
                    <a:pt x="2966" y="2167"/>
                    <a:pt x="2936" y="2128"/>
                    <a:pt x="2940" y="2091"/>
                  </a:cubicBezTo>
                  <a:cubicBezTo>
                    <a:pt x="2945" y="2053"/>
                    <a:pt x="2978" y="2016"/>
                    <a:pt x="3040" y="1980"/>
                  </a:cubicBezTo>
                  <a:cubicBezTo>
                    <a:pt x="3102" y="1944"/>
                    <a:pt x="3166" y="1925"/>
                    <a:pt x="3232" y="1922"/>
                  </a:cubicBezTo>
                  <a:cubicBezTo>
                    <a:pt x="3235" y="1922"/>
                    <a:pt x="3239" y="1922"/>
                    <a:pt x="3242" y="1922"/>
                  </a:cubicBezTo>
                  <a:close/>
                  <a:moveTo>
                    <a:pt x="2821" y="1542"/>
                  </a:moveTo>
                  <a:cubicBezTo>
                    <a:pt x="2804" y="1542"/>
                    <a:pt x="2787" y="1542"/>
                    <a:pt x="2770" y="1544"/>
                  </a:cubicBezTo>
                  <a:cubicBezTo>
                    <a:pt x="2719" y="1550"/>
                    <a:pt x="2668" y="1561"/>
                    <a:pt x="2617" y="1579"/>
                  </a:cubicBezTo>
                  <a:cubicBezTo>
                    <a:pt x="2566" y="1598"/>
                    <a:pt x="2517" y="1621"/>
                    <a:pt x="2467" y="1649"/>
                  </a:cubicBezTo>
                  <a:cubicBezTo>
                    <a:pt x="2419" y="1678"/>
                    <a:pt x="2378" y="1706"/>
                    <a:pt x="2347" y="1735"/>
                  </a:cubicBezTo>
                  <a:cubicBezTo>
                    <a:pt x="2315" y="1765"/>
                    <a:pt x="2295" y="1794"/>
                    <a:pt x="2286" y="1824"/>
                  </a:cubicBezTo>
                  <a:cubicBezTo>
                    <a:pt x="2278" y="1854"/>
                    <a:pt x="2281" y="1883"/>
                    <a:pt x="2298" y="1912"/>
                  </a:cubicBezTo>
                  <a:cubicBezTo>
                    <a:pt x="2315" y="1943"/>
                    <a:pt x="2348" y="1971"/>
                    <a:pt x="2396" y="1999"/>
                  </a:cubicBezTo>
                  <a:cubicBezTo>
                    <a:pt x="2460" y="2036"/>
                    <a:pt x="2527" y="2059"/>
                    <a:pt x="2593" y="2064"/>
                  </a:cubicBezTo>
                  <a:cubicBezTo>
                    <a:pt x="2610" y="2066"/>
                    <a:pt x="2626" y="2066"/>
                    <a:pt x="2643" y="2066"/>
                  </a:cubicBezTo>
                  <a:cubicBezTo>
                    <a:pt x="2693" y="2066"/>
                    <a:pt x="2741" y="2060"/>
                    <a:pt x="2788" y="2046"/>
                  </a:cubicBezTo>
                  <a:lnTo>
                    <a:pt x="2788" y="2046"/>
                  </a:lnTo>
                  <a:cubicBezTo>
                    <a:pt x="2750" y="2091"/>
                    <a:pt x="2735" y="2136"/>
                    <a:pt x="2746" y="2182"/>
                  </a:cubicBezTo>
                  <a:cubicBezTo>
                    <a:pt x="2757" y="2230"/>
                    <a:pt x="2802" y="2276"/>
                    <a:pt x="2880" y="2321"/>
                  </a:cubicBezTo>
                  <a:lnTo>
                    <a:pt x="2898" y="2332"/>
                  </a:lnTo>
                  <a:cubicBezTo>
                    <a:pt x="2956" y="2365"/>
                    <a:pt x="3013" y="2386"/>
                    <a:pt x="3072" y="2399"/>
                  </a:cubicBezTo>
                  <a:cubicBezTo>
                    <a:pt x="3113" y="2406"/>
                    <a:pt x="3153" y="2410"/>
                    <a:pt x="3193" y="2410"/>
                  </a:cubicBezTo>
                  <a:cubicBezTo>
                    <a:pt x="3212" y="2410"/>
                    <a:pt x="3231" y="2409"/>
                    <a:pt x="3250" y="2408"/>
                  </a:cubicBezTo>
                  <a:cubicBezTo>
                    <a:pt x="3309" y="2403"/>
                    <a:pt x="3367" y="2391"/>
                    <a:pt x="3424" y="2370"/>
                  </a:cubicBezTo>
                  <a:cubicBezTo>
                    <a:pt x="3481" y="2351"/>
                    <a:pt x="3536" y="2325"/>
                    <a:pt x="3588" y="2296"/>
                  </a:cubicBezTo>
                  <a:cubicBezTo>
                    <a:pt x="3641" y="2266"/>
                    <a:pt x="3683" y="2234"/>
                    <a:pt x="3718" y="2202"/>
                  </a:cubicBezTo>
                  <a:cubicBezTo>
                    <a:pt x="3752" y="2169"/>
                    <a:pt x="3773" y="2135"/>
                    <a:pt x="3781" y="2101"/>
                  </a:cubicBezTo>
                  <a:cubicBezTo>
                    <a:pt x="3789" y="2068"/>
                    <a:pt x="3784" y="2034"/>
                    <a:pt x="3763" y="1999"/>
                  </a:cubicBezTo>
                  <a:cubicBezTo>
                    <a:pt x="3743" y="1965"/>
                    <a:pt x="3705" y="1931"/>
                    <a:pt x="3648" y="1899"/>
                  </a:cubicBezTo>
                  <a:lnTo>
                    <a:pt x="3630" y="1889"/>
                  </a:lnTo>
                  <a:cubicBezTo>
                    <a:pt x="3552" y="1842"/>
                    <a:pt x="3472" y="1816"/>
                    <a:pt x="3391" y="1811"/>
                  </a:cubicBezTo>
                  <a:cubicBezTo>
                    <a:pt x="3374" y="1810"/>
                    <a:pt x="3358" y="1809"/>
                    <a:pt x="3341" y="1809"/>
                  </a:cubicBezTo>
                  <a:cubicBezTo>
                    <a:pt x="3278" y="1809"/>
                    <a:pt x="3215" y="1818"/>
                    <a:pt x="3154" y="1836"/>
                  </a:cubicBezTo>
                  <a:cubicBezTo>
                    <a:pt x="3184" y="1798"/>
                    <a:pt x="3195" y="1761"/>
                    <a:pt x="3186" y="1722"/>
                  </a:cubicBezTo>
                  <a:cubicBezTo>
                    <a:pt x="3177" y="1684"/>
                    <a:pt x="3139" y="1645"/>
                    <a:pt x="3074" y="1608"/>
                  </a:cubicBezTo>
                  <a:cubicBezTo>
                    <a:pt x="3026" y="1580"/>
                    <a:pt x="2975" y="1561"/>
                    <a:pt x="2924" y="1552"/>
                  </a:cubicBezTo>
                  <a:cubicBezTo>
                    <a:pt x="2890" y="1545"/>
                    <a:pt x="2855" y="1542"/>
                    <a:pt x="2821" y="1542"/>
                  </a:cubicBezTo>
                  <a:close/>
                  <a:moveTo>
                    <a:pt x="1909" y="2005"/>
                  </a:moveTo>
                  <a:cubicBezTo>
                    <a:pt x="1901" y="2005"/>
                    <a:pt x="1892" y="2006"/>
                    <a:pt x="1882" y="2007"/>
                  </a:cubicBezTo>
                  <a:cubicBezTo>
                    <a:pt x="1853" y="2010"/>
                    <a:pt x="1831" y="2017"/>
                    <a:pt x="1813" y="2027"/>
                  </a:cubicBezTo>
                  <a:lnTo>
                    <a:pt x="1220" y="2369"/>
                  </a:lnTo>
                  <a:cubicBezTo>
                    <a:pt x="1202" y="2381"/>
                    <a:pt x="1189" y="2394"/>
                    <a:pt x="1183" y="2410"/>
                  </a:cubicBezTo>
                  <a:cubicBezTo>
                    <a:pt x="1178" y="2426"/>
                    <a:pt x="1181" y="2438"/>
                    <a:pt x="1195" y="2446"/>
                  </a:cubicBezTo>
                  <a:lnTo>
                    <a:pt x="1428" y="2580"/>
                  </a:lnTo>
                  <a:cubicBezTo>
                    <a:pt x="1438" y="2586"/>
                    <a:pt x="1450" y="2589"/>
                    <a:pt x="1466" y="2589"/>
                  </a:cubicBezTo>
                  <a:cubicBezTo>
                    <a:pt x="1474" y="2589"/>
                    <a:pt x="1482" y="2588"/>
                    <a:pt x="1491" y="2587"/>
                  </a:cubicBezTo>
                  <a:cubicBezTo>
                    <a:pt x="1519" y="2583"/>
                    <a:pt x="1544" y="2574"/>
                    <a:pt x="1567" y="2561"/>
                  </a:cubicBezTo>
                  <a:cubicBezTo>
                    <a:pt x="1591" y="2547"/>
                    <a:pt x="1607" y="2531"/>
                    <a:pt x="1615" y="2516"/>
                  </a:cubicBezTo>
                  <a:cubicBezTo>
                    <a:pt x="1623" y="2499"/>
                    <a:pt x="1619" y="2486"/>
                    <a:pt x="1605" y="2477"/>
                  </a:cubicBezTo>
                  <a:lnTo>
                    <a:pt x="1462" y="2395"/>
                  </a:lnTo>
                  <a:lnTo>
                    <a:pt x="1857" y="2167"/>
                  </a:lnTo>
                  <a:lnTo>
                    <a:pt x="1951" y="2221"/>
                  </a:lnTo>
                  <a:lnTo>
                    <a:pt x="2261" y="2930"/>
                  </a:lnTo>
                  <a:cubicBezTo>
                    <a:pt x="2265" y="2938"/>
                    <a:pt x="2272" y="2946"/>
                    <a:pt x="2283" y="2953"/>
                  </a:cubicBezTo>
                  <a:cubicBezTo>
                    <a:pt x="2299" y="2962"/>
                    <a:pt x="2320" y="2967"/>
                    <a:pt x="2344" y="2967"/>
                  </a:cubicBezTo>
                  <a:cubicBezTo>
                    <a:pt x="2353" y="2967"/>
                    <a:pt x="2363" y="2967"/>
                    <a:pt x="2374" y="2965"/>
                  </a:cubicBezTo>
                  <a:cubicBezTo>
                    <a:pt x="2412" y="2961"/>
                    <a:pt x="2445" y="2950"/>
                    <a:pt x="2473" y="2935"/>
                  </a:cubicBezTo>
                  <a:cubicBezTo>
                    <a:pt x="2498" y="2920"/>
                    <a:pt x="2508" y="2904"/>
                    <a:pt x="2501" y="2890"/>
                  </a:cubicBezTo>
                  <a:lnTo>
                    <a:pt x="2159" y="2173"/>
                  </a:lnTo>
                  <a:cubicBezTo>
                    <a:pt x="2154" y="2160"/>
                    <a:pt x="2146" y="2146"/>
                    <a:pt x="2136" y="2134"/>
                  </a:cubicBezTo>
                  <a:cubicBezTo>
                    <a:pt x="2126" y="2120"/>
                    <a:pt x="2115" y="2110"/>
                    <a:pt x="2101" y="2102"/>
                  </a:cubicBezTo>
                  <a:lnTo>
                    <a:pt x="1945" y="2012"/>
                  </a:lnTo>
                  <a:cubicBezTo>
                    <a:pt x="1936" y="2007"/>
                    <a:pt x="1924" y="2005"/>
                    <a:pt x="1909" y="2005"/>
                  </a:cubicBezTo>
                  <a:close/>
                  <a:moveTo>
                    <a:pt x="870" y="2629"/>
                  </a:moveTo>
                  <a:cubicBezTo>
                    <a:pt x="854" y="2629"/>
                    <a:pt x="838" y="2630"/>
                    <a:pt x="821" y="2631"/>
                  </a:cubicBezTo>
                  <a:cubicBezTo>
                    <a:pt x="763" y="2634"/>
                    <a:pt x="707" y="2643"/>
                    <a:pt x="651" y="2659"/>
                  </a:cubicBezTo>
                  <a:cubicBezTo>
                    <a:pt x="596" y="2673"/>
                    <a:pt x="546" y="2694"/>
                    <a:pt x="504" y="2718"/>
                  </a:cubicBezTo>
                  <a:cubicBezTo>
                    <a:pt x="472" y="2736"/>
                    <a:pt x="456" y="2753"/>
                    <a:pt x="457" y="2768"/>
                  </a:cubicBezTo>
                  <a:cubicBezTo>
                    <a:pt x="459" y="2784"/>
                    <a:pt x="470" y="2796"/>
                    <a:pt x="489" y="2807"/>
                  </a:cubicBezTo>
                  <a:cubicBezTo>
                    <a:pt x="510" y="2820"/>
                    <a:pt x="533" y="2827"/>
                    <a:pt x="556" y="2828"/>
                  </a:cubicBezTo>
                  <a:cubicBezTo>
                    <a:pt x="560" y="2828"/>
                    <a:pt x="564" y="2828"/>
                    <a:pt x="568" y="2828"/>
                  </a:cubicBezTo>
                  <a:cubicBezTo>
                    <a:pt x="587" y="2828"/>
                    <a:pt x="603" y="2824"/>
                    <a:pt x="617" y="2816"/>
                  </a:cubicBezTo>
                  <a:cubicBezTo>
                    <a:pt x="646" y="2798"/>
                    <a:pt x="678" y="2786"/>
                    <a:pt x="712" y="2777"/>
                  </a:cubicBezTo>
                  <a:cubicBezTo>
                    <a:pt x="744" y="2768"/>
                    <a:pt x="777" y="2763"/>
                    <a:pt x="807" y="2762"/>
                  </a:cubicBezTo>
                  <a:cubicBezTo>
                    <a:pt x="815" y="2762"/>
                    <a:pt x="823" y="2761"/>
                    <a:pt x="830" y="2761"/>
                  </a:cubicBezTo>
                  <a:cubicBezTo>
                    <a:pt x="853" y="2761"/>
                    <a:pt x="874" y="2764"/>
                    <a:pt x="894" y="2769"/>
                  </a:cubicBezTo>
                  <a:cubicBezTo>
                    <a:pt x="921" y="2775"/>
                    <a:pt x="944" y="2783"/>
                    <a:pt x="963" y="2794"/>
                  </a:cubicBezTo>
                  <a:lnTo>
                    <a:pt x="1591" y="3156"/>
                  </a:lnTo>
                  <a:cubicBezTo>
                    <a:pt x="1619" y="3172"/>
                    <a:pt x="1635" y="3189"/>
                    <a:pt x="1640" y="3206"/>
                  </a:cubicBezTo>
                  <a:cubicBezTo>
                    <a:pt x="1644" y="3222"/>
                    <a:pt x="1642" y="3239"/>
                    <a:pt x="1633" y="3256"/>
                  </a:cubicBezTo>
                  <a:cubicBezTo>
                    <a:pt x="1624" y="3272"/>
                    <a:pt x="1610" y="3288"/>
                    <a:pt x="1591" y="3303"/>
                  </a:cubicBezTo>
                  <a:cubicBezTo>
                    <a:pt x="1573" y="3319"/>
                    <a:pt x="1553" y="3332"/>
                    <a:pt x="1531" y="3344"/>
                  </a:cubicBezTo>
                  <a:cubicBezTo>
                    <a:pt x="1508" y="3357"/>
                    <a:pt x="1501" y="3370"/>
                    <a:pt x="1509" y="3384"/>
                  </a:cubicBezTo>
                  <a:cubicBezTo>
                    <a:pt x="1517" y="3396"/>
                    <a:pt x="1529" y="3409"/>
                    <a:pt x="1546" y="3418"/>
                  </a:cubicBezTo>
                  <a:cubicBezTo>
                    <a:pt x="1566" y="3430"/>
                    <a:pt x="1589" y="3436"/>
                    <a:pt x="1614" y="3437"/>
                  </a:cubicBezTo>
                  <a:cubicBezTo>
                    <a:pt x="1615" y="3437"/>
                    <a:pt x="1616" y="3437"/>
                    <a:pt x="1617" y="3437"/>
                  </a:cubicBezTo>
                  <a:cubicBezTo>
                    <a:pt x="1642" y="3437"/>
                    <a:pt x="1672" y="3427"/>
                    <a:pt x="1706" y="3406"/>
                  </a:cubicBezTo>
                  <a:cubicBezTo>
                    <a:pt x="1749" y="3382"/>
                    <a:pt x="1785" y="3355"/>
                    <a:pt x="1813" y="3325"/>
                  </a:cubicBezTo>
                  <a:cubicBezTo>
                    <a:pt x="1842" y="3295"/>
                    <a:pt x="1861" y="3266"/>
                    <a:pt x="1870" y="3234"/>
                  </a:cubicBezTo>
                  <a:cubicBezTo>
                    <a:pt x="1881" y="3203"/>
                    <a:pt x="1877" y="3172"/>
                    <a:pt x="1861" y="3141"/>
                  </a:cubicBezTo>
                  <a:cubicBezTo>
                    <a:pt x="1847" y="3110"/>
                    <a:pt x="1815" y="3081"/>
                    <a:pt x="1769" y="3054"/>
                  </a:cubicBezTo>
                  <a:lnTo>
                    <a:pt x="1140" y="2691"/>
                  </a:lnTo>
                  <a:cubicBezTo>
                    <a:pt x="1097" y="2667"/>
                    <a:pt x="1047" y="2650"/>
                    <a:pt x="992" y="2640"/>
                  </a:cubicBezTo>
                  <a:cubicBezTo>
                    <a:pt x="952" y="2632"/>
                    <a:pt x="911" y="2629"/>
                    <a:pt x="870" y="2629"/>
                  </a:cubicBezTo>
                  <a:close/>
                  <a:moveTo>
                    <a:pt x="242" y="2891"/>
                  </a:moveTo>
                  <a:cubicBezTo>
                    <a:pt x="217" y="2891"/>
                    <a:pt x="189" y="2901"/>
                    <a:pt x="157" y="2919"/>
                  </a:cubicBezTo>
                  <a:cubicBezTo>
                    <a:pt x="114" y="2942"/>
                    <a:pt x="80" y="2971"/>
                    <a:pt x="54" y="3003"/>
                  </a:cubicBezTo>
                  <a:cubicBezTo>
                    <a:pt x="28" y="3035"/>
                    <a:pt x="12" y="3067"/>
                    <a:pt x="7" y="3101"/>
                  </a:cubicBezTo>
                  <a:cubicBezTo>
                    <a:pt x="0" y="3134"/>
                    <a:pt x="6" y="3167"/>
                    <a:pt x="23" y="3199"/>
                  </a:cubicBezTo>
                  <a:cubicBezTo>
                    <a:pt x="41" y="3232"/>
                    <a:pt x="70" y="3260"/>
                    <a:pt x="113" y="3285"/>
                  </a:cubicBezTo>
                  <a:lnTo>
                    <a:pt x="741" y="3647"/>
                  </a:lnTo>
                  <a:cubicBezTo>
                    <a:pt x="788" y="3674"/>
                    <a:pt x="838" y="3692"/>
                    <a:pt x="892" y="3701"/>
                  </a:cubicBezTo>
                  <a:cubicBezTo>
                    <a:pt x="925" y="3707"/>
                    <a:pt x="959" y="3710"/>
                    <a:pt x="993" y="3710"/>
                  </a:cubicBezTo>
                  <a:cubicBezTo>
                    <a:pt x="1012" y="3710"/>
                    <a:pt x="1032" y="3709"/>
                    <a:pt x="1052" y="3707"/>
                  </a:cubicBezTo>
                  <a:cubicBezTo>
                    <a:pt x="1105" y="3701"/>
                    <a:pt x="1158" y="3691"/>
                    <a:pt x="1209" y="3674"/>
                  </a:cubicBezTo>
                  <a:cubicBezTo>
                    <a:pt x="1260" y="3658"/>
                    <a:pt x="1307" y="3637"/>
                    <a:pt x="1349" y="3612"/>
                  </a:cubicBezTo>
                  <a:cubicBezTo>
                    <a:pt x="1386" y="3591"/>
                    <a:pt x="1403" y="3573"/>
                    <a:pt x="1403" y="3558"/>
                  </a:cubicBezTo>
                  <a:cubicBezTo>
                    <a:pt x="1402" y="3545"/>
                    <a:pt x="1391" y="3531"/>
                    <a:pt x="1370" y="3519"/>
                  </a:cubicBezTo>
                  <a:cubicBezTo>
                    <a:pt x="1354" y="3509"/>
                    <a:pt x="1333" y="3502"/>
                    <a:pt x="1311" y="3498"/>
                  </a:cubicBezTo>
                  <a:cubicBezTo>
                    <a:pt x="1306" y="3497"/>
                    <a:pt x="1301" y="3497"/>
                    <a:pt x="1296" y="3497"/>
                  </a:cubicBezTo>
                  <a:cubicBezTo>
                    <a:pt x="1278" y="3497"/>
                    <a:pt x="1260" y="3502"/>
                    <a:pt x="1241" y="3512"/>
                  </a:cubicBezTo>
                  <a:cubicBezTo>
                    <a:pt x="1220" y="3524"/>
                    <a:pt x="1196" y="3536"/>
                    <a:pt x="1170" y="3546"/>
                  </a:cubicBezTo>
                  <a:cubicBezTo>
                    <a:pt x="1144" y="3557"/>
                    <a:pt x="1117" y="3565"/>
                    <a:pt x="1088" y="3571"/>
                  </a:cubicBezTo>
                  <a:cubicBezTo>
                    <a:pt x="1068" y="3574"/>
                    <a:pt x="1049" y="3575"/>
                    <a:pt x="1030" y="3575"/>
                  </a:cubicBezTo>
                  <a:cubicBezTo>
                    <a:pt x="1020" y="3575"/>
                    <a:pt x="1011" y="3575"/>
                    <a:pt x="1001" y="3574"/>
                  </a:cubicBezTo>
                  <a:cubicBezTo>
                    <a:pt x="972" y="3572"/>
                    <a:pt x="944" y="3562"/>
                    <a:pt x="917" y="3546"/>
                  </a:cubicBezTo>
                  <a:lnTo>
                    <a:pt x="287" y="3183"/>
                  </a:lnTo>
                  <a:cubicBezTo>
                    <a:pt x="269" y="3173"/>
                    <a:pt x="256" y="3160"/>
                    <a:pt x="244" y="3144"/>
                  </a:cubicBezTo>
                  <a:cubicBezTo>
                    <a:pt x="234" y="3128"/>
                    <a:pt x="231" y="3111"/>
                    <a:pt x="233" y="3095"/>
                  </a:cubicBezTo>
                  <a:cubicBezTo>
                    <a:pt x="235" y="3076"/>
                    <a:pt x="244" y="3057"/>
                    <a:pt x="259" y="3038"/>
                  </a:cubicBezTo>
                  <a:cubicBezTo>
                    <a:pt x="274" y="3019"/>
                    <a:pt x="296" y="3001"/>
                    <a:pt x="327" y="2984"/>
                  </a:cubicBezTo>
                  <a:cubicBezTo>
                    <a:pt x="343" y="2974"/>
                    <a:pt x="350" y="2963"/>
                    <a:pt x="348" y="2948"/>
                  </a:cubicBezTo>
                  <a:cubicBezTo>
                    <a:pt x="346" y="2935"/>
                    <a:pt x="334" y="2921"/>
                    <a:pt x="313" y="2909"/>
                  </a:cubicBezTo>
                  <a:cubicBezTo>
                    <a:pt x="294" y="2897"/>
                    <a:pt x="271" y="2892"/>
                    <a:pt x="245" y="2891"/>
                  </a:cubicBezTo>
                  <a:cubicBezTo>
                    <a:pt x="244" y="2891"/>
                    <a:pt x="243" y="2891"/>
                    <a:pt x="242" y="28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6" name="Google Shape;2668;p56">
              <a:extLst>
                <a:ext uri="{FF2B5EF4-FFF2-40B4-BE49-F238E27FC236}">
                  <a16:creationId xmlns:a16="http://schemas.microsoft.com/office/drawing/2014/main" id="{692CA8A0-6F45-99BC-9C82-F9C923BCD969}"/>
                </a:ext>
              </a:extLst>
            </p:cNvPr>
            <p:cNvSpPr/>
            <p:nvPr/>
          </p:nvSpPr>
          <p:spPr>
            <a:xfrm>
              <a:off x="-4142419" y="3833800"/>
              <a:ext cx="388668" cy="239458"/>
            </a:xfrm>
            <a:custGeom>
              <a:avLst/>
              <a:gdLst/>
              <a:ahLst/>
              <a:cxnLst/>
              <a:rect l="l" t="t" r="r" b="b"/>
              <a:pathLst>
                <a:path w="6348" h="3911" extrusionOk="0">
                  <a:moveTo>
                    <a:pt x="4251" y="523"/>
                  </a:moveTo>
                  <a:cubicBezTo>
                    <a:pt x="4369" y="523"/>
                    <a:pt x="4489" y="533"/>
                    <a:pt x="4608" y="554"/>
                  </a:cubicBezTo>
                  <a:cubicBezTo>
                    <a:pt x="5236" y="668"/>
                    <a:pt x="5585" y="1054"/>
                    <a:pt x="5388" y="1417"/>
                  </a:cubicBezTo>
                  <a:cubicBezTo>
                    <a:pt x="5229" y="1711"/>
                    <a:pt x="4759" y="1899"/>
                    <a:pt x="4251" y="1899"/>
                  </a:cubicBezTo>
                  <a:cubicBezTo>
                    <a:pt x="4133" y="1899"/>
                    <a:pt x="4013" y="1889"/>
                    <a:pt x="3894" y="1867"/>
                  </a:cubicBezTo>
                  <a:cubicBezTo>
                    <a:pt x="3266" y="1754"/>
                    <a:pt x="2916" y="1367"/>
                    <a:pt x="3114" y="1005"/>
                  </a:cubicBezTo>
                  <a:cubicBezTo>
                    <a:pt x="3274" y="711"/>
                    <a:pt x="3744" y="523"/>
                    <a:pt x="4251" y="523"/>
                  </a:cubicBezTo>
                  <a:close/>
                  <a:moveTo>
                    <a:pt x="4636" y="0"/>
                  </a:moveTo>
                  <a:lnTo>
                    <a:pt x="4308" y="252"/>
                  </a:lnTo>
                  <a:lnTo>
                    <a:pt x="3901" y="272"/>
                  </a:lnTo>
                  <a:lnTo>
                    <a:pt x="3502" y="59"/>
                  </a:lnTo>
                  <a:lnTo>
                    <a:pt x="3041" y="198"/>
                  </a:lnTo>
                  <a:lnTo>
                    <a:pt x="3116" y="508"/>
                  </a:lnTo>
                  <a:lnTo>
                    <a:pt x="2854" y="690"/>
                  </a:lnTo>
                  <a:lnTo>
                    <a:pt x="2310" y="702"/>
                  </a:lnTo>
                  <a:lnTo>
                    <a:pt x="2154" y="988"/>
                  </a:lnTo>
                  <a:lnTo>
                    <a:pt x="2588" y="1177"/>
                  </a:lnTo>
                  <a:lnTo>
                    <a:pt x="2625" y="1414"/>
                  </a:lnTo>
                  <a:lnTo>
                    <a:pt x="2255" y="1643"/>
                  </a:lnTo>
                  <a:lnTo>
                    <a:pt x="2496" y="1910"/>
                  </a:lnTo>
                  <a:lnTo>
                    <a:pt x="3034" y="1866"/>
                  </a:lnTo>
                  <a:lnTo>
                    <a:pt x="3349" y="2018"/>
                  </a:lnTo>
                  <a:lnTo>
                    <a:pt x="3369" y="2331"/>
                  </a:lnTo>
                  <a:lnTo>
                    <a:pt x="3866" y="2421"/>
                  </a:lnTo>
                  <a:lnTo>
                    <a:pt x="4192" y="2171"/>
                  </a:lnTo>
                  <a:lnTo>
                    <a:pt x="4601" y="2150"/>
                  </a:lnTo>
                  <a:lnTo>
                    <a:pt x="5000" y="2364"/>
                  </a:lnTo>
                  <a:lnTo>
                    <a:pt x="5462" y="2224"/>
                  </a:lnTo>
                  <a:lnTo>
                    <a:pt x="5385" y="1914"/>
                  </a:lnTo>
                  <a:lnTo>
                    <a:pt x="5648" y="1732"/>
                  </a:lnTo>
                  <a:lnTo>
                    <a:pt x="6191" y="1720"/>
                  </a:lnTo>
                  <a:lnTo>
                    <a:pt x="6348" y="1434"/>
                  </a:lnTo>
                  <a:lnTo>
                    <a:pt x="5913" y="1245"/>
                  </a:lnTo>
                  <a:lnTo>
                    <a:pt x="5877" y="1008"/>
                  </a:lnTo>
                  <a:lnTo>
                    <a:pt x="6246" y="779"/>
                  </a:lnTo>
                  <a:lnTo>
                    <a:pt x="6007" y="512"/>
                  </a:lnTo>
                  <a:lnTo>
                    <a:pt x="5467" y="556"/>
                  </a:lnTo>
                  <a:lnTo>
                    <a:pt x="5153" y="404"/>
                  </a:lnTo>
                  <a:lnTo>
                    <a:pt x="5133" y="91"/>
                  </a:lnTo>
                  <a:lnTo>
                    <a:pt x="4636" y="0"/>
                  </a:lnTo>
                  <a:close/>
                  <a:moveTo>
                    <a:pt x="1828" y="2299"/>
                  </a:moveTo>
                  <a:cubicBezTo>
                    <a:pt x="1923" y="2299"/>
                    <a:pt x="2020" y="2307"/>
                    <a:pt x="2115" y="2325"/>
                  </a:cubicBezTo>
                  <a:cubicBezTo>
                    <a:pt x="2623" y="2417"/>
                    <a:pt x="2905" y="2729"/>
                    <a:pt x="2746" y="3022"/>
                  </a:cubicBezTo>
                  <a:cubicBezTo>
                    <a:pt x="2617" y="3260"/>
                    <a:pt x="2237" y="3412"/>
                    <a:pt x="1827" y="3412"/>
                  </a:cubicBezTo>
                  <a:cubicBezTo>
                    <a:pt x="1732" y="3412"/>
                    <a:pt x="1634" y="3404"/>
                    <a:pt x="1538" y="3386"/>
                  </a:cubicBezTo>
                  <a:cubicBezTo>
                    <a:pt x="1031" y="3294"/>
                    <a:pt x="748" y="2982"/>
                    <a:pt x="908" y="2689"/>
                  </a:cubicBezTo>
                  <a:cubicBezTo>
                    <a:pt x="1037" y="2452"/>
                    <a:pt x="1417" y="2299"/>
                    <a:pt x="1828" y="2299"/>
                  </a:cubicBezTo>
                  <a:close/>
                  <a:moveTo>
                    <a:pt x="1887" y="1801"/>
                  </a:moveTo>
                  <a:lnTo>
                    <a:pt x="1444" y="1825"/>
                  </a:lnTo>
                  <a:lnTo>
                    <a:pt x="1327" y="2085"/>
                  </a:lnTo>
                  <a:lnTo>
                    <a:pt x="1016" y="2178"/>
                  </a:lnTo>
                  <a:lnTo>
                    <a:pt x="579" y="2085"/>
                  </a:lnTo>
                  <a:lnTo>
                    <a:pt x="293" y="2283"/>
                  </a:lnTo>
                  <a:lnTo>
                    <a:pt x="529" y="2514"/>
                  </a:lnTo>
                  <a:lnTo>
                    <a:pt x="424" y="2707"/>
                  </a:lnTo>
                  <a:lnTo>
                    <a:pt x="0" y="2820"/>
                  </a:lnTo>
                  <a:lnTo>
                    <a:pt x="40" y="3077"/>
                  </a:lnTo>
                  <a:lnTo>
                    <a:pt x="491" y="3144"/>
                  </a:lnTo>
                  <a:lnTo>
                    <a:pt x="653" y="3323"/>
                  </a:lnTo>
                  <a:lnTo>
                    <a:pt x="492" y="3576"/>
                  </a:lnTo>
                  <a:lnTo>
                    <a:pt x="833" y="3741"/>
                  </a:lnTo>
                  <a:lnTo>
                    <a:pt x="1235" y="3605"/>
                  </a:lnTo>
                  <a:lnTo>
                    <a:pt x="1570" y="3666"/>
                  </a:lnTo>
                  <a:lnTo>
                    <a:pt x="1765" y="3910"/>
                  </a:lnTo>
                  <a:lnTo>
                    <a:pt x="2208" y="3888"/>
                  </a:lnTo>
                  <a:lnTo>
                    <a:pt x="2325" y="3626"/>
                  </a:lnTo>
                  <a:lnTo>
                    <a:pt x="2636" y="3533"/>
                  </a:lnTo>
                  <a:lnTo>
                    <a:pt x="3074" y="3626"/>
                  </a:lnTo>
                  <a:lnTo>
                    <a:pt x="3360" y="3428"/>
                  </a:lnTo>
                  <a:lnTo>
                    <a:pt x="3124" y="3197"/>
                  </a:lnTo>
                  <a:lnTo>
                    <a:pt x="3229" y="3004"/>
                  </a:lnTo>
                  <a:lnTo>
                    <a:pt x="3652" y="2891"/>
                  </a:lnTo>
                  <a:lnTo>
                    <a:pt x="3613" y="2634"/>
                  </a:lnTo>
                  <a:lnTo>
                    <a:pt x="3161" y="2567"/>
                  </a:lnTo>
                  <a:lnTo>
                    <a:pt x="2999" y="2388"/>
                  </a:lnTo>
                  <a:lnTo>
                    <a:pt x="3161" y="2135"/>
                  </a:lnTo>
                  <a:lnTo>
                    <a:pt x="2819" y="1970"/>
                  </a:lnTo>
                  <a:lnTo>
                    <a:pt x="2417" y="2106"/>
                  </a:lnTo>
                  <a:lnTo>
                    <a:pt x="2082" y="2046"/>
                  </a:lnTo>
                  <a:lnTo>
                    <a:pt x="1887" y="180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7" name="Google Shape;2669;p56">
              <a:extLst>
                <a:ext uri="{FF2B5EF4-FFF2-40B4-BE49-F238E27FC236}">
                  <a16:creationId xmlns:a16="http://schemas.microsoft.com/office/drawing/2014/main" id="{2FEBA231-53A5-EAEA-9500-8A92A9F39EBE}"/>
                </a:ext>
              </a:extLst>
            </p:cNvPr>
            <p:cNvSpPr/>
            <p:nvPr/>
          </p:nvSpPr>
          <p:spPr>
            <a:xfrm>
              <a:off x="-3692849" y="3048606"/>
              <a:ext cx="390566" cy="240560"/>
            </a:xfrm>
            <a:custGeom>
              <a:avLst/>
              <a:gdLst/>
              <a:ahLst/>
              <a:cxnLst/>
              <a:rect l="l" t="t" r="r" b="b"/>
              <a:pathLst>
                <a:path w="6379" h="3929" extrusionOk="0">
                  <a:moveTo>
                    <a:pt x="2109" y="525"/>
                  </a:moveTo>
                  <a:cubicBezTo>
                    <a:pt x="2617" y="525"/>
                    <a:pt x="3089" y="714"/>
                    <a:pt x="3250" y="1010"/>
                  </a:cubicBezTo>
                  <a:cubicBezTo>
                    <a:pt x="3448" y="1373"/>
                    <a:pt x="3097" y="1762"/>
                    <a:pt x="2466" y="1877"/>
                  </a:cubicBezTo>
                  <a:cubicBezTo>
                    <a:pt x="2347" y="1898"/>
                    <a:pt x="2227" y="1908"/>
                    <a:pt x="2108" y="1908"/>
                  </a:cubicBezTo>
                  <a:cubicBezTo>
                    <a:pt x="1598" y="1908"/>
                    <a:pt x="1125" y="1719"/>
                    <a:pt x="964" y="1424"/>
                  </a:cubicBezTo>
                  <a:cubicBezTo>
                    <a:pt x="766" y="1059"/>
                    <a:pt x="1117" y="671"/>
                    <a:pt x="1749" y="557"/>
                  </a:cubicBezTo>
                  <a:cubicBezTo>
                    <a:pt x="1869" y="535"/>
                    <a:pt x="1990" y="525"/>
                    <a:pt x="2109" y="525"/>
                  </a:cubicBezTo>
                  <a:close/>
                  <a:moveTo>
                    <a:pt x="1721" y="1"/>
                  </a:moveTo>
                  <a:lnTo>
                    <a:pt x="1222" y="91"/>
                  </a:lnTo>
                  <a:lnTo>
                    <a:pt x="1201" y="406"/>
                  </a:lnTo>
                  <a:lnTo>
                    <a:pt x="885" y="558"/>
                  </a:lnTo>
                  <a:lnTo>
                    <a:pt x="344" y="514"/>
                  </a:lnTo>
                  <a:lnTo>
                    <a:pt x="102" y="782"/>
                  </a:lnTo>
                  <a:lnTo>
                    <a:pt x="473" y="1013"/>
                  </a:lnTo>
                  <a:lnTo>
                    <a:pt x="437" y="1251"/>
                  </a:lnTo>
                  <a:lnTo>
                    <a:pt x="0" y="1440"/>
                  </a:lnTo>
                  <a:lnTo>
                    <a:pt x="157" y="1728"/>
                  </a:lnTo>
                  <a:lnTo>
                    <a:pt x="703" y="1741"/>
                  </a:lnTo>
                  <a:lnTo>
                    <a:pt x="967" y="1923"/>
                  </a:lnTo>
                  <a:lnTo>
                    <a:pt x="891" y="2235"/>
                  </a:lnTo>
                  <a:lnTo>
                    <a:pt x="1355" y="2375"/>
                  </a:lnTo>
                  <a:lnTo>
                    <a:pt x="1756" y="2161"/>
                  </a:lnTo>
                  <a:lnTo>
                    <a:pt x="2166" y="2182"/>
                  </a:lnTo>
                  <a:lnTo>
                    <a:pt x="2494" y="2433"/>
                  </a:lnTo>
                  <a:lnTo>
                    <a:pt x="2993" y="2343"/>
                  </a:lnTo>
                  <a:lnTo>
                    <a:pt x="3014" y="2028"/>
                  </a:lnTo>
                  <a:lnTo>
                    <a:pt x="3330" y="1876"/>
                  </a:lnTo>
                  <a:lnTo>
                    <a:pt x="3870" y="1920"/>
                  </a:lnTo>
                  <a:lnTo>
                    <a:pt x="4113" y="1652"/>
                  </a:lnTo>
                  <a:lnTo>
                    <a:pt x="3741" y="1420"/>
                  </a:lnTo>
                  <a:lnTo>
                    <a:pt x="3778" y="1183"/>
                  </a:lnTo>
                  <a:lnTo>
                    <a:pt x="4214" y="993"/>
                  </a:lnTo>
                  <a:lnTo>
                    <a:pt x="4057" y="706"/>
                  </a:lnTo>
                  <a:lnTo>
                    <a:pt x="3511" y="693"/>
                  </a:lnTo>
                  <a:lnTo>
                    <a:pt x="3248" y="511"/>
                  </a:lnTo>
                  <a:lnTo>
                    <a:pt x="3323" y="199"/>
                  </a:lnTo>
                  <a:lnTo>
                    <a:pt x="2860" y="59"/>
                  </a:lnTo>
                  <a:lnTo>
                    <a:pt x="2459" y="273"/>
                  </a:lnTo>
                  <a:lnTo>
                    <a:pt x="2050" y="252"/>
                  </a:lnTo>
                  <a:lnTo>
                    <a:pt x="1721" y="1"/>
                  </a:lnTo>
                  <a:close/>
                  <a:moveTo>
                    <a:pt x="4544" y="2310"/>
                  </a:moveTo>
                  <a:cubicBezTo>
                    <a:pt x="4955" y="2310"/>
                    <a:pt x="5337" y="2463"/>
                    <a:pt x="5467" y="2702"/>
                  </a:cubicBezTo>
                  <a:cubicBezTo>
                    <a:pt x="5627" y="2996"/>
                    <a:pt x="5343" y="3310"/>
                    <a:pt x="4833" y="3403"/>
                  </a:cubicBezTo>
                  <a:cubicBezTo>
                    <a:pt x="4737" y="3420"/>
                    <a:pt x="4640" y="3428"/>
                    <a:pt x="4544" y="3428"/>
                  </a:cubicBezTo>
                  <a:cubicBezTo>
                    <a:pt x="4132" y="3428"/>
                    <a:pt x="3749" y="3275"/>
                    <a:pt x="3619" y="3037"/>
                  </a:cubicBezTo>
                  <a:cubicBezTo>
                    <a:pt x="3459" y="2742"/>
                    <a:pt x="3743" y="2429"/>
                    <a:pt x="4253" y="2336"/>
                  </a:cubicBezTo>
                  <a:cubicBezTo>
                    <a:pt x="4350" y="2319"/>
                    <a:pt x="4448" y="2310"/>
                    <a:pt x="4544" y="2310"/>
                  </a:cubicBezTo>
                  <a:close/>
                  <a:moveTo>
                    <a:pt x="4482" y="1810"/>
                  </a:moveTo>
                  <a:lnTo>
                    <a:pt x="4286" y="2056"/>
                  </a:lnTo>
                  <a:lnTo>
                    <a:pt x="3949" y="2117"/>
                  </a:lnTo>
                  <a:lnTo>
                    <a:pt x="3546" y="1979"/>
                  </a:lnTo>
                  <a:lnTo>
                    <a:pt x="3202" y="2145"/>
                  </a:lnTo>
                  <a:lnTo>
                    <a:pt x="3365" y="2399"/>
                  </a:lnTo>
                  <a:lnTo>
                    <a:pt x="3202" y="2579"/>
                  </a:lnTo>
                  <a:lnTo>
                    <a:pt x="2748" y="2647"/>
                  </a:lnTo>
                  <a:lnTo>
                    <a:pt x="2708" y="2905"/>
                  </a:lnTo>
                  <a:lnTo>
                    <a:pt x="3134" y="3017"/>
                  </a:lnTo>
                  <a:lnTo>
                    <a:pt x="3240" y="3212"/>
                  </a:lnTo>
                  <a:lnTo>
                    <a:pt x="3002" y="3444"/>
                  </a:lnTo>
                  <a:lnTo>
                    <a:pt x="3289" y="3644"/>
                  </a:lnTo>
                  <a:lnTo>
                    <a:pt x="3729" y="3549"/>
                  </a:lnTo>
                  <a:lnTo>
                    <a:pt x="4042" y="3644"/>
                  </a:lnTo>
                  <a:lnTo>
                    <a:pt x="4159" y="3905"/>
                  </a:lnTo>
                  <a:lnTo>
                    <a:pt x="4605" y="3928"/>
                  </a:lnTo>
                  <a:lnTo>
                    <a:pt x="4801" y="3682"/>
                  </a:lnTo>
                  <a:lnTo>
                    <a:pt x="5137" y="3621"/>
                  </a:lnTo>
                  <a:lnTo>
                    <a:pt x="5540" y="3758"/>
                  </a:lnTo>
                  <a:lnTo>
                    <a:pt x="5884" y="3593"/>
                  </a:lnTo>
                  <a:lnTo>
                    <a:pt x="5722" y="3340"/>
                  </a:lnTo>
                  <a:lnTo>
                    <a:pt x="5885" y="3158"/>
                  </a:lnTo>
                  <a:lnTo>
                    <a:pt x="6339" y="3091"/>
                  </a:lnTo>
                  <a:lnTo>
                    <a:pt x="6378" y="2833"/>
                  </a:lnTo>
                  <a:lnTo>
                    <a:pt x="5953" y="2720"/>
                  </a:lnTo>
                  <a:lnTo>
                    <a:pt x="5847" y="2527"/>
                  </a:lnTo>
                  <a:lnTo>
                    <a:pt x="6084" y="2293"/>
                  </a:lnTo>
                  <a:lnTo>
                    <a:pt x="5797" y="2095"/>
                  </a:lnTo>
                  <a:lnTo>
                    <a:pt x="5358" y="2189"/>
                  </a:lnTo>
                  <a:lnTo>
                    <a:pt x="5045" y="2094"/>
                  </a:lnTo>
                  <a:lnTo>
                    <a:pt x="4928" y="1833"/>
                  </a:lnTo>
                  <a:lnTo>
                    <a:pt x="4482" y="18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8" name="Google Shape;2670;p56">
              <a:extLst>
                <a:ext uri="{FF2B5EF4-FFF2-40B4-BE49-F238E27FC236}">
                  <a16:creationId xmlns:a16="http://schemas.microsoft.com/office/drawing/2014/main" id="{06672965-4834-A4AB-1BFD-BA973AD093DA}"/>
                </a:ext>
              </a:extLst>
            </p:cNvPr>
            <p:cNvSpPr/>
            <p:nvPr/>
          </p:nvSpPr>
          <p:spPr>
            <a:xfrm>
              <a:off x="-2950320" y="3227808"/>
              <a:ext cx="162312" cy="93738"/>
            </a:xfrm>
            <a:custGeom>
              <a:avLst/>
              <a:gdLst/>
              <a:ahLst/>
              <a:cxnLst/>
              <a:rect l="l" t="t" r="r" b="b"/>
              <a:pathLst>
                <a:path w="2651" h="1531" extrusionOk="0">
                  <a:moveTo>
                    <a:pt x="1327" y="362"/>
                  </a:moveTo>
                  <a:cubicBezTo>
                    <a:pt x="1624" y="362"/>
                    <a:pt x="1899" y="473"/>
                    <a:pt x="1993" y="645"/>
                  </a:cubicBezTo>
                  <a:cubicBezTo>
                    <a:pt x="2108" y="857"/>
                    <a:pt x="1903" y="1084"/>
                    <a:pt x="1535" y="1151"/>
                  </a:cubicBezTo>
                  <a:cubicBezTo>
                    <a:pt x="1465" y="1164"/>
                    <a:pt x="1395" y="1170"/>
                    <a:pt x="1326" y="1170"/>
                  </a:cubicBezTo>
                  <a:cubicBezTo>
                    <a:pt x="1028" y="1170"/>
                    <a:pt x="753" y="1059"/>
                    <a:pt x="659" y="887"/>
                  </a:cubicBezTo>
                  <a:cubicBezTo>
                    <a:pt x="544" y="674"/>
                    <a:pt x="749" y="447"/>
                    <a:pt x="1117" y="381"/>
                  </a:cubicBezTo>
                  <a:cubicBezTo>
                    <a:pt x="1187" y="368"/>
                    <a:pt x="1258" y="362"/>
                    <a:pt x="1327" y="362"/>
                  </a:cubicBezTo>
                  <a:close/>
                  <a:moveTo>
                    <a:pt x="1281" y="0"/>
                  </a:moveTo>
                  <a:lnTo>
                    <a:pt x="1139" y="178"/>
                  </a:lnTo>
                  <a:lnTo>
                    <a:pt x="896" y="222"/>
                  </a:lnTo>
                  <a:lnTo>
                    <a:pt x="606" y="123"/>
                  </a:lnTo>
                  <a:lnTo>
                    <a:pt x="357" y="243"/>
                  </a:lnTo>
                  <a:lnTo>
                    <a:pt x="475" y="426"/>
                  </a:lnTo>
                  <a:lnTo>
                    <a:pt x="357" y="557"/>
                  </a:lnTo>
                  <a:lnTo>
                    <a:pt x="29" y="605"/>
                  </a:lnTo>
                  <a:lnTo>
                    <a:pt x="1" y="792"/>
                  </a:lnTo>
                  <a:lnTo>
                    <a:pt x="308" y="873"/>
                  </a:lnTo>
                  <a:lnTo>
                    <a:pt x="384" y="1014"/>
                  </a:lnTo>
                  <a:lnTo>
                    <a:pt x="213" y="1182"/>
                  </a:lnTo>
                  <a:lnTo>
                    <a:pt x="420" y="1325"/>
                  </a:lnTo>
                  <a:lnTo>
                    <a:pt x="737" y="1257"/>
                  </a:lnTo>
                  <a:lnTo>
                    <a:pt x="964" y="1326"/>
                  </a:lnTo>
                  <a:lnTo>
                    <a:pt x="1048" y="1514"/>
                  </a:lnTo>
                  <a:lnTo>
                    <a:pt x="1370" y="1531"/>
                  </a:lnTo>
                  <a:lnTo>
                    <a:pt x="1511" y="1354"/>
                  </a:lnTo>
                  <a:lnTo>
                    <a:pt x="1754" y="1309"/>
                  </a:lnTo>
                  <a:lnTo>
                    <a:pt x="2046" y="1408"/>
                  </a:lnTo>
                  <a:lnTo>
                    <a:pt x="2294" y="1289"/>
                  </a:lnTo>
                  <a:lnTo>
                    <a:pt x="2176" y="1105"/>
                  </a:lnTo>
                  <a:lnTo>
                    <a:pt x="2295" y="974"/>
                  </a:lnTo>
                  <a:lnTo>
                    <a:pt x="2621" y="926"/>
                  </a:lnTo>
                  <a:lnTo>
                    <a:pt x="2651" y="740"/>
                  </a:lnTo>
                  <a:lnTo>
                    <a:pt x="2343" y="658"/>
                  </a:lnTo>
                  <a:lnTo>
                    <a:pt x="2267" y="518"/>
                  </a:lnTo>
                  <a:lnTo>
                    <a:pt x="2439" y="349"/>
                  </a:lnTo>
                  <a:lnTo>
                    <a:pt x="2231" y="206"/>
                  </a:lnTo>
                  <a:lnTo>
                    <a:pt x="1914" y="274"/>
                  </a:lnTo>
                  <a:lnTo>
                    <a:pt x="1688" y="206"/>
                  </a:lnTo>
                  <a:lnTo>
                    <a:pt x="1603" y="17"/>
                  </a:lnTo>
                  <a:lnTo>
                    <a:pt x="128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9" name="Google Shape;2671;p56">
              <a:extLst>
                <a:ext uri="{FF2B5EF4-FFF2-40B4-BE49-F238E27FC236}">
                  <a16:creationId xmlns:a16="http://schemas.microsoft.com/office/drawing/2014/main" id="{A7C4C1A3-AA27-743A-1F25-E11A1D6A0AA1}"/>
                </a:ext>
              </a:extLst>
            </p:cNvPr>
            <p:cNvSpPr/>
            <p:nvPr/>
          </p:nvSpPr>
          <p:spPr>
            <a:xfrm>
              <a:off x="-2636362" y="3803861"/>
              <a:ext cx="131699" cy="76044"/>
            </a:xfrm>
            <a:custGeom>
              <a:avLst/>
              <a:gdLst/>
              <a:ahLst/>
              <a:cxnLst/>
              <a:rect l="l" t="t" r="r" b="b"/>
              <a:pathLst>
                <a:path w="2151" h="1242" extrusionOk="0">
                  <a:moveTo>
                    <a:pt x="1076" y="294"/>
                  </a:moveTo>
                  <a:cubicBezTo>
                    <a:pt x="1317" y="294"/>
                    <a:pt x="1541" y="384"/>
                    <a:pt x="1617" y="523"/>
                  </a:cubicBezTo>
                  <a:cubicBezTo>
                    <a:pt x="1710" y="696"/>
                    <a:pt x="1544" y="880"/>
                    <a:pt x="1245" y="934"/>
                  </a:cubicBezTo>
                  <a:cubicBezTo>
                    <a:pt x="1189" y="944"/>
                    <a:pt x="1132" y="949"/>
                    <a:pt x="1076" y="949"/>
                  </a:cubicBezTo>
                  <a:cubicBezTo>
                    <a:pt x="834" y="949"/>
                    <a:pt x="611" y="860"/>
                    <a:pt x="535" y="719"/>
                  </a:cubicBezTo>
                  <a:cubicBezTo>
                    <a:pt x="441" y="547"/>
                    <a:pt x="607" y="363"/>
                    <a:pt x="906" y="309"/>
                  </a:cubicBezTo>
                  <a:cubicBezTo>
                    <a:pt x="963" y="299"/>
                    <a:pt x="1020" y="294"/>
                    <a:pt x="1076" y="294"/>
                  </a:cubicBezTo>
                  <a:close/>
                  <a:moveTo>
                    <a:pt x="1039" y="1"/>
                  </a:moveTo>
                  <a:lnTo>
                    <a:pt x="924" y="145"/>
                  </a:lnTo>
                  <a:lnTo>
                    <a:pt x="727" y="181"/>
                  </a:lnTo>
                  <a:lnTo>
                    <a:pt x="491" y="101"/>
                  </a:lnTo>
                  <a:lnTo>
                    <a:pt x="290" y="198"/>
                  </a:lnTo>
                  <a:lnTo>
                    <a:pt x="385" y="346"/>
                  </a:lnTo>
                  <a:lnTo>
                    <a:pt x="289" y="452"/>
                  </a:lnTo>
                  <a:lnTo>
                    <a:pt x="25" y="492"/>
                  </a:lnTo>
                  <a:lnTo>
                    <a:pt x="1" y="643"/>
                  </a:lnTo>
                  <a:lnTo>
                    <a:pt x="250" y="709"/>
                  </a:lnTo>
                  <a:lnTo>
                    <a:pt x="312" y="823"/>
                  </a:lnTo>
                  <a:lnTo>
                    <a:pt x="173" y="959"/>
                  </a:lnTo>
                  <a:lnTo>
                    <a:pt x="341" y="1075"/>
                  </a:lnTo>
                  <a:lnTo>
                    <a:pt x="599" y="1020"/>
                  </a:lnTo>
                  <a:lnTo>
                    <a:pt x="781" y="1075"/>
                  </a:lnTo>
                  <a:lnTo>
                    <a:pt x="850" y="1228"/>
                  </a:lnTo>
                  <a:lnTo>
                    <a:pt x="1112" y="1242"/>
                  </a:lnTo>
                  <a:lnTo>
                    <a:pt x="1226" y="1099"/>
                  </a:lnTo>
                  <a:lnTo>
                    <a:pt x="1423" y="1063"/>
                  </a:lnTo>
                  <a:lnTo>
                    <a:pt x="1660" y="1143"/>
                  </a:lnTo>
                  <a:lnTo>
                    <a:pt x="1861" y="1046"/>
                  </a:lnTo>
                  <a:lnTo>
                    <a:pt x="1766" y="897"/>
                  </a:lnTo>
                  <a:lnTo>
                    <a:pt x="1861" y="791"/>
                  </a:lnTo>
                  <a:lnTo>
                    <a:pt x="2127" y="752"/>
                  </a:lnTo>
                  <a:lnTo>
                    <a:pt x="2151" y="601"/>
                  </a:lnTo>
                  <a:lnTo>
                    <a:pt x="1901" y="534"/>
                  </a:lnTo>
                  <a:lnTo>
                    <a:pt x="1839" y="421"/>
                  </a:lnTo>
                  <a:lnTo>
                    <a:pt x="1978" y="285"/>
                  </a:lnTo>
                  <a:lnTo>
                    <a:pt x="1809" y="167"/>
                  </a:lnTo>
                  <a:lnTo>
                    <a:pt x="1553" y="223"/>
                  </a:lnTo>
                  <a:lnTo>
                    <a:pt x="1369" y="167"/>
                  </a:lnTo>
                  <a:lnTo>
                    <a:pt x="1300" y="14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0" name="Google Shape;2672;p56">
              <a:extLst>
                <a:ext uri="{FF2B5EF4-FFF2-40B4-BE49-F238E27FC236}">
                  <a16:creationId xmlns:a16="http://schemas.microsoft.com/office/drawing/2014/main" id="{177F6773-13EC-DC42-9014-6B7D1C2B6EA5}"/>
                </a:ext>
              </a:extLst>
            </p:cNvPr>
            <p:cNvSpPr/>
            <p:nvPr/>
          </p:nvSpPr>
          <p:spPr>
            <a:xfrm>
              <a:off x="-2869198" y="3866003"/>
              <a:ext cx="215702" cy="124535"/>
            </a:xfrm>
            <a:custGeom>
              <a:avLst/>
              <a:gdLst/>
              <a:ahLst/>
              <a:cxnLst/>
              <a:rect l="l" t="t" r="r" b="b"/>
              <a:pathLst>
                <a:path w="3523" h="2034" extrusionOk="0">
                  <a:moveTo>
                    <a:pt x="1761" y="480"/>
                  </a:moveTo>
                  <a:cubicBezTo>
                    <a:pt x="2156" y="480"/>
                    <a:pt x="2523" y="627"/>
                    <a:pt x="2649" y="856"/>
                  </a:cubicBezTo>
                  <a:cubicBezTo>
                    <a:pt x="2802" y="1139"/>
                    <a:pt x="2529" y="1441"/>
                    <a:pt x="2041" y="1529"/>
                  </a:cubicBezTo>
                  <a:cubicBezTo>
                    <a:pt x="1948" y="1546"/>
                    <a:pt x="1855" y="1554"/>
                    <a:pt x="1763" y="1554"/>
                  </a:cubicBezTo>
                  <a:cubicBezTo>
                    <a:pt x="1367" y="1554"/>
                    <a:pt x="1000" y="1408"/>
                    <a:pt x="875" y="1178"/>
                  </a:cubicBezTo>
                  <a:cubicBezTo>
                    <a:pt x="722" y="896"/>
                    <a:pt x="994" y="594"/>
                    <a:pt x="1483" y="505"/>
                  </a:cubicBezTo>
                  <a:cubicBezTo>
                    <a:pt x="1575" y="488"/>
                    <a:pt x="1669" y="480"/>
                    <a:pt x="1761" y="480"/>
                  </a:cubicBezTo>
                  <a:close/>
                  <a:moveTo>
                    <a:pt x="1703" y="0"/>
                  </a:moveTo>
                  <a:lnTo>
                    <a:pt x="1515" y="236"/>
                  </a:lnTo>
                  <a:lnTo>
                    <a:pt x="1192" y="294"/>
                  </a:lnTo>
                  <a:lnTo>
                    <a:pt x="804" y="162"/>
                  </a:lnTo>
                  <a:lnTo>
                    <a:pt x="474" y="322"/>
                  </a:lnTo>
                  <a:lnTo>
                    <a:pt x="631" y="566"/>
                  </a:lnTo>
                  <a:lnTo>
                    <a:pt x="474" y="739"/>
                  </a:lnTo>
                  <a:lnTo>
                    <a:pt x="38" y="804"/>
                  </a:lnTo>
                  <a:lnTo>
                    <a:pt x="0" y="1051"/>
                  </a:lnTo>
                  <a:lnTo>
                    <a:pt x="409" y="1159"/>
                  </a:lnTo>
                  <a:lnTo>
                    <a:pt x="510" y="1346"/>
                  </a:lnTo>
                  <a:lnTo>
                    <a:pt x="283" y="1570"/>
                  </a:lnTo>
                  <a:lnTo>
                    <a:pt x="559" y="1760"/>
                  </a:lnTo>
                  <a:lnTo>
                    <a:pt x="980" y="1670"/>
                  </a:lnTo>
                  <a:lnTo>
                    <a:pt x="1280" y="1760"/>
                  </a:lnTo>
                  <a:lnTo>
                    <a:pt x="1393" y="2011"/>
                  </a:lnTo>
                  <a:lnTo>
                    <a:pt x="1821" y="2034"/>
                  </a:lnTo>
                  <a:lnTo>
                    <a:pt x="2009" y="1798"/>
                  </a:lnTo>
                  <a:lnTo>
                    <a:pt x="2332" y="1739"/>
                  </a:lnTo>
                  <a:lnTo>
                    <a:pt x="2720" y="1871"/>
                  </a:lnTo>
                  <a:lnTo>
                    <a:pt x="3050" y="1712"/>
                  </a:lnTo>
                  <a:lnTo>
                    <a:pt x="2893" y="1469"/>
                  </a:lnTo>
                  <a:lnTo>
                    <a:pt x="3050" y="1295"/>
                  </a:lnTo>
                  <a:lnTo>
                    <a:pt x="3485" y="1230"/>
                  </a:lnTo>
                  <a:lnTo>
                    <a:pt x="3522" y="982"/>
                  </a:lnTo>
                  <a:lnTo>
                    <a:pt x="3115" y="874"/>
                  </a:lnTo>
                  <a:lnTo>
                    <a:pt x="3013" y="688"/>
                  </a:lnTo>
                  <a:lnTo>
                    <a:pt x="3241" y="464"/>
                  </a:lnTo>
                  <a:lnTo>
                    <a:pt x="2965" y="274"/>
                  </a:lnTo>
                  <a:lnTo>
                    <a:pt x="2544" y="364"/>
                  </a:lnTo>
                  <a:lnTo>
                    <a:pt x="2243" y="273"/>
                  </a:lnTo>
                  <a:lnTo>
                    <a:pt x="2131" y="22"/>
                  </a:lnTo>
                  <a:lnTo>
                    <a:pt x="170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1" name="Google Shape;2673;p56">
              <a:extLst>
                <a:ext uri="{FF2B5EF4-FFF2-40B4-BE49-F238E27FC236}">
                  <a16:creationId xmlns:a16="http://schemas.microsoft.com/office/drawing/2014/main" id="{A9A73BDB-5F62-233F-9E91-36715AD5C0C7}"/>
                </a:ext>
              </a:extLst>
            </p:cNvPr>
            <p:cNvSpPr/>
            <p:nvPr/>
          </p:nvSpPr>
          <p:spPr>
            <a:xfrm>
              <a:off x="-4102991" y="3426173"/>
              <a:ext cx="458528" cy="242581"/>
            </a:xfrm>
            <a:custGeom>
              <a:avLst/>
              <a:gdLst/>
              <a:ahLst/>
              <a:cxnLst/>
              <a:rect l="l" t="t" r="r" b="b"/>
              <a:pathLst>
                <a:path w="7489" h="3962" extrusionOk="0">
                  <a:moveTo>
                    <a:pt x="4288" y="483"/>
                  </a:moveTo>
                  <a:lnTo>
                    <a:pt x="4288" y="483"/>
                  </a:lnTo>
                  <a:cubicBezTo>
                    <a:pt x="4289" y="514"/>
                    <a:pt x="4284" y="544"/>
                    <a:pt x="4273" y="574"/>
                  </a:cubicBezTo>
                  <a:lnTo>
                    <a:pt x="5119" y="622"/>
                  </a:lnTo>
                  <a:cubicBezTo>
                    <a:pt x="5122" y="591"/>
                    <a:pt x="5126" y="561"/>
                    <a:pt x="5135" y="530"/>
                  </a:cubicBezTo>
                  <a:lnTo>
                    <a:pt x="4288" y="483"/>
                  </a:lnTo>
                  <a:close/>
                  <a:moveTo>
                    <a:pt x="3570" y="153"/>
                  </a:moveTo>
                  <a:cubicBezTo>
                    <a:pt x="3718" y="153"/>
                    <a:pt x="3866" y="185"/>
                    <a:pt x="3980" y="250"/>
                  </a:cubicBezTo>
                  <a:cubicBezTo>
                    <a:pt x="4208" y="380"/>
                    <a:pt x="4211" y="594"/>
                    <a:pt x="3984" y="725"/>
                  </a:cubicBezTo>
                  <a:cubicBezTo>
                    <a:pt x="3870" y="792"/>
                    <a:pt x="3720" y="825"/>
                    <a:pt x="3570" y="825"/>
                  </a:cubicBezTo>
                  <a:cubicBezTo>
                    <a:pt x="3422" y="825"/>
                    <a:pt x="3274" y="792"/>
                    <a:pt x="3160" y="728"/>
                  </a:cubicBezTo>
                  <a:cubicBezTo>
                    <a:pt x="2931" y="597"/>
                    <a:pt x="2929" y="384"/>
                    <a:pt x="3156" y="252"/>
                  </a:cubicBezTo>
                  <a:cubicBezTo>
                    <a:pt x="3269" y="186"/>
                    <a:pt x="3420" y="153"/>
                    <a:pt x="3570" y="153"/>
                  </a:cubicBezTo>
                  <a:close/>
                  <a:moveTo>
                    <a:pt x="3570" y="99"/>
                  </a:moveTo>
                  <a:cubicBezTo>
                    <a:pt x="3397" y="99"/>
                    <a:pt x="3222" y="138"/>
                    <a:pt x="3090" y="215"/>
                  </a:cubicBezTo>
                  <a:cubicBezTo>
                    <a:pt x="2829" y="367"/>
                    <a:pt x="2831" y="615"/>
                    <a:pt x="3096" y="766"/>
                  </a:cubicBezTo>
                  <a:cubicBezTo>
                    <a:pt x="3227" y="841"/>
                    <a:pt x="3398" y="878"/>
                    <a:pt x="3570" y="878"/>
                  </a:cubicBezTo>
                  <a:cubicBezTo>
                    <a:pt x="3744" y="878"/>
                    <a:pt x="3917" y="840"/>
                    <a:pt x="4050" y="762"/>
                  </a:cubicBezTo>
                  <a:cubicBezTo>
                    <a:pt x="4311" y="610"/>
                    <a:pt x="4309" y="363"/>
                    <a:pt x="4044" y="212"/>
                  </a:cubicBezTo>
                  <a:cubicBezTo>
                    <a:pt x="3913" y="137"/>
                    <a:pt x="3742" y="99"/>
                    <a:pt x="3570" y="99"/>
                  </a:cubicBezTo>
                  <a:close/>
                  <a:moveTo>
                    <a:pt x="6271" y="1"/>
                  </a:moveTo>
                  <a:cubicBezTo>
                    <a:pt x="5986" y="1"/>
                    <a:pt x="5700" y="64"/>
                    <a:pt x="5483" y="190"/>
                  </a:cubicBezTo>
                  <a:cubicBezTo>
                    <a:pt x="5053" y="441"/>
                    <a:pt x="5056" y="847"/>
                    <a:pt x="5492" y="1095"/>
                  </a:cubicBezTo>
                  <a:cubicBezTo>
                    <a:pt x="5708" y="1218"/>
                    <a:pt x="5990" y="1280"/>
                    <a:pt x="6271" y="1280"/>
                  </a:cubicBezTo>
                  <a:cubicBezTo>
                    <a:pt x="6557" y="1280"/>
                    <a:pt x="6842" y="1217"/>
                    <a:pt x="7058" y="1090"/>
                  </a:cubicBezTo>
                  <a:cubicBezTo>
                    <a:pt x="7489" y="839"/>
                    <a:pt x="7485" y="435"/>
                    <a:pt x="7051" y="186"/>
                  </a:cubicBezTo>
                  <a:cubicBezTo>
                    <a:pt x="6835" y="62"/>
                    <a:pt x="6553" y="1"/>
                    <a:pt x="6271" y="1"/>
                  </a:cubicBezTo>
                  <a:close/>
                  <a:moveTo>
                    <a:pt x="3749" y="890"/>
                  </a:moveTo>
                  <a:cubicBezTo>
                    <a:pt x="3697" y="898"/>
                    <a:pt x="3645" y="902"/>
                    <a:pt x="3591" y="903"/>
                  </a:cubicBezTo>
                  <a:lnTo>
                    <a:pt x="3759" y="1581"/>
                  </a:lnTo>
                  <a:cubicBezTo>
                    <a:pt x="3811" y="1574"/>
                    <a:pt x="3864" y="1571"/>
                    <a:pt x="3917" y="1569"/>
                  </a:cubicBezTo>
                  <a:lnTo>
                    <a:pt x="3749" y="890"/>
                  </a:lnTo>
                  <a:close/>
                  <a:moveTo>
                    <a:pt x="2257" y="1932"/>
                  </a:moveTo>
                  <a:cubicBezTo>
                    <a:pt x="2255" y="1963"/>
                    <a:pt x="2248" y="1993"/>
                    <a:pt x="2237" y="2024"/>
                  </a:cubicBezTo>
                  <a:lnTo>
                    <a:pt x="3034" y="2084"/>
                  </a:lnTo>
                  <a:cubicBezTo>
                    <a:pt x="3036" y="2053"/>
                    <a:pt x="3042" y="2022"/>
                    <a:pt x="3053" y="1993"/>
                  </a:cubicBezTo>
                  <a:lnTo>
                    <a:pt x="2257" y="1932"/>
                  </a:lnTo>
                  <a:close/>
                  <a:moveTo>
                    <a:pt x="1161" y="1338"/>
                  </a:moveTo>
                  <a:cubicBezTo>
                    <a:pt x="1406" y="1338"/>
                    <a:pt x="1651" y="1392"/>
                    <a:pt x="1838" y="1499"/>
                  </a:cubicBezTo>
                  <a:cubicBezTo>
                    <a:pt x="2216" y="1715"/>
                    <a:pt x="2220" y="2069"/>
                    <a:pt x="1845" y="2286"/>
                  </a:cubicBezTo>
                  <a:cubicBezTo>
                    <a:pt x="1656" y="2396"/>
                    <a:pt x="1408" y="2451"/>
                    <a:pt x="1159" y="2451"/>
                  </a:cubicBezTo>
                  <a:cubicBezTo>
                    <a:pt x="914" y="2451"/>
                    <a:pt x="669" y="2398"/>
                    <a:pt x="481" y="2290"/>
                  </a:cubicBezTo>
                  <a:cubicBezTo>
                    <a:pt x="103" y="2074"/>
                    <a:pt x="99" y="1722"/>
                    <a:pt x="474" y="1503"/>
                  </a:cubicBezTo>
                  <a:cubicBezTo>
                    <a:pt x="663" y="1393"/>
                    <a:pt x="912" y="1338"/>
                    <a:pt x="1161" y="1338"/>
                  </a:cubicBezTo>
                  <a:close/>
                  <a:moveTo>
                    <a:pt x="1160" y="1286"/>
                  </a:moveTo>
                  <a:cubicBezTo>
                    <a:pt x="888" y="1286"/>
                    <a:pt x="615" y="1346"/>
                    <a:pt x="409" y="1466"/>
                  </a:cubicBezTo>
                  <a:cubicBezTo>
                    <a:pt x="0" y="1705"/>
                    <a:pt x="4" y="2091"/>
                    <a:pt x="417" y="2328"/>
                  </a:cubicBezTo>
                  <a:cubicBezTo>
                    <a:pt x="623" y="2445"/>
                    <a:pt x="892" y="2504"/>
                    <a:pt x="1160" y="2504"/>
                  </a:cubicBezTo>
                  <a:cubicBezTo>
                    <a:pt x="1432" y="2504"/>
                    <a:pt x="1704" y="2444"/>
                    <a:pt x="1910" y="2323"/>
                  </a:cubicBezTo>
                  <a:cubicBezTo>
                    <a:pt x="2320" y="2084"/>
                    <a:pt x="2317" y="1698"/>
                    <a:pt x="1902" y="1462"/>
                  </a:cubicBezTo>
                  <a:cubicBezTo>
                    <a:pt x="1697" y="1344"/>
                    <a:pt x="1429" y="1286"/>
                    <a:pt x="1160" y="1286"/>
                  </a:cubicBezTo>
                  <a:close/>
                  <a:moveTo>
                    <a:pt x="3970" y="1592"/>
                  </a:moveTo>
                  <a:cubicBezTo>
                    <a:pt x="3739" y="1592"/>
                    <a:pt x="3509" y="1643"/>
                    <a:pt x="3333" y="1745"/>
                  </a:cubicBezTo>
                  <a:cubicBezTo>
                    <a:pt x="2985" y="1948"/>
                    <a:pt x="2989" y="2276"/>
                    <a:pt x="3340" y="2476"/>
                  </a:cubicBezTo>
                  <a:cubicBezTo>
                    <a:pt x="3515" y="2576"/>
                    <a:pt x="3742" y="2626"/>
                    <a:pt x="3970" y="2626"/>
                  </a:cubicBezTo>
                  <a:cubicBezTo>
                    <a:pt x="4201" y="2626"/>
                    <a:pt x="4431" y="2575"/>
                    <a:pt x="4606" y="2473"/>
                  </a:cubicBezTo>
                  <a:cubicBezTo>
                    <a:pt x="4954" y="2270"/>
                    <a:pt x="4952" y="1943"/>
                    <a:pt x="4600" y="1742"/>
                  </a:cubicBezTo>
                  <a:cubicBezTo>
                    <a:pt x="4425" y="1642"/>
                    <a:pt x="4197" y="1592"/>
                    <a:pt x="3970" y="1592"/>
                  </a:cubicBezTo>
                  <a:close/>
                  <a:moveTo>
                    <a:pt x="1687" y="2453"/>
                  </a:moveTo>
                  <a:cubicBezTo>
                    <a:pt x="1641" y="2467"/>
                    <a:pt x="1591" y="2480"/>
                    <a:pt x="1542" y="2490"/>
                  </a:cubicBezTo>
                  <a:lnTo>
                    <a:pt x="2063" y="3150"/>
                  </a:lnTo>
                  <a:cubicBezTo>
                    <a:pt x="2109" y="3134"/>
                    <a:pt x="2158" y="3122"/>
                    <a:pt x="2208" y="3112"/>
                  </a:cubicBezTo>
                  <a:lnTo>
                    <a:pt x="1687" y="2453"/>
                  </a:lnTo>
                  <a:close/>
                  <a:moveTo>
                    <a:pt x="2457" y="3113"/>
                  </a:moveTo>
                  <a:cubicBezTo>
                    <a:pt x="2267" y="3113"/>
                    <a:pt x="2078" y="3155"/>
                    <a:pt x="1935" y="3239"/>
                  </a:cubicBezTo>
                  <a:cubicBezTo>
                    <a:pt x="1649" y="3405"/>
                    <a:pt x="1651" y="3674"/>
                    <a:pt x="1939" y="3839"/>
                  </a:cubicBezTo>
                  <a:cubicBezTo>
                    <a:pt x="2083" y="3920"/>
                    <a:pt x="2269" y="3961"/>
                    <a:pt x="2456" y="3961"/>
                  </a:cubicBezTo>
                  <a:cubicBezTo>
                    <a:pt x="2645" y="3961"/>
                    <a:pt x="2835" y="3919"/>
                    <a:pt x="2979" y="3835"/>
                  </a:cubicBezTo>
                  <a:cubicBezTo>
                    <a:pt x="3264" y="3669"/>
                    <a:pt x="3261" y="3401"/>
                    <a:pt x="2973" y="3235"/>
                  </a:cubicBezTo>
                  <a:cubicBezTo>
                    <a:pt x="2830" y="3154"/>
                    <a:pt x="2643" y="3113"/>
                    <a:pt x="2457" y="311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2" name="Google Shape;2674;p56">
              <a:extLst>
                <a:ext uri="{FF2B5EF4-FFF2-40B4-BE49-F238E27FC236}">
                  <a16:creationId xmlns:a16="http://schemas.microsoft.com/office/drawing/2014/main" id="{C116ACEF-832C-7459-4186-67299FDEC075}"/>
                </a:ext>
              </a:extLst>
            </p:cNvPr>
            <p:cNvSpPr/>
            <p:nvPr/>
          </p:nvSpPr>
          <p:spPr>
            <a:xfrm>
              <a:off x="-3903950" y="4391057"/>
              <a:ext cx="422527" cy="236703"/>
            </a:xfrm>
            <a:custGeom>
              <a:avLst/>
              <a:gdLst/>
              <a:ahLst/>
              <a:cxnLst/>
              <a:rect l="l" t="t" r="r" b="b"/>
              <a:pathLst>
                <a:path w="6901" h="3866" extrusionOk="0">
                  <a:moveTo>
                    <a:pt x="1569" y="1"/>
                  </a:moveTo>
                  <a:cubicBezTo>
                    <a:pt x="1295" y="1"/>
                    <a:pt x="1021" y="61"/>
                    <a:pt x="812" y="182"/>
                  </a:cubicBezTo>
                  <a:lnTo>
                    <a:pt x="418" y="410"/>
                  </a:lnTo>
                  <a:cubicBezTo>
                    <a:pt x="0" y="651"/>
                    <a:pt x="0" y="1043"/>
                    <a:pt x="418" y="1284"/>
                  </a:cubicBezTo>
                  <a:lnTo>
                    <a:pt x="1644" y="1992"/>
                  </a:lnTo>
                  <a:cubicBezTo>
                    <a:pt x="1851" y="2112"/>
                    <a:pt x="2124" y="2174"/>
                    <a:pt x="2399" y="2174"/>
                  </a:cubicBezTo>
                  <a:cubicBezTo>
                    <a:pt x="2560" y="2174"/>
                    <a:pt x="2721" y="2153"/>
                    <a:pt x="2872" y="2109"/>
                  </a:cubicBezTo>
                  <a:lnTo>
                    <a:pt x="2336" y="1800"/>
                  </a:lnTo>
                  <a:cubicBezTo>
                    <a:pt x="2244" y="1792"/>
                    <a:pt x="2160" y="1768"/>
                    <a:pt x="2096" y="1731"/>
                  </a:cubicBezTo>
                  <a:lnTo>
                    <a:pt x="870" y="1023"/>
                  </a:lnTo>
                  <a:cubicBezTo>
                    <a:pt x="702" y="926"/>
                    <a:pt x="702" y="768"/>
                    <a:pt x="870" y="671"/>
                  </a:cubicBezTo>
                  <a:lnTo>
                    <a:pt x="1265" y="443"/>
                  </a:lnTo>
                  <a:cubicBezTo>
                    <a:pt x="1349" y="394"/>
                    <a:pt x="1459" y="370"/>
                    <a:pt x="1569" y="370"/>
                  </a:cubicBezTo>
                  <a:cubicBezTo>
                    <a:pt x="1680" y="370"/>
                    <a:pt x="1790" y="394"/>
                    <a:pt x="1874" y="443"/>
                  </a:cubicBezTo>
                  <a:lnTo>
                    <a:pt x="3100" y="1151"/>
                  </a:lnTo>
                  <a:cubicBezTo>
                    <a:pt x="3164" y="1188"/>
                    <a:pt x="3206" y="1237"/>
                    <a:pt x="3220" y="1290"/>
                  </a:cubicBezTo>
                  <a:lnTo>
                    <a:pt x="3757" y="1599"/>
                  </a:lnTo>
                  <a:cubicBezTo>
                    <a:pt x="3958" y="1363"/>
                    <a:pt x="3881" y="1079"/>
                    <a:pt x="3553" y="890"/>
                  </a:cubicBezTo>
                  <a:lnTo>
                    <a:pt x="2327" y="182"/>
                  </a:lnTo>
                  <a:cubicBezTo>
                    <a:pt x="2118" y="61"/>
                    <a:pt x="1844" y="1"/>
                    <a:pt x="1569" y="1"/>
                  </a:cubicBezTo>
                  <a:close/>
                  <a:moveTo>
                    <a:pt x="2306" y="1078"/>
                  </a:moveTo>
                  <a:cubicBezTo>
                    <a:pt x="2235" y="1078"/>
                    <a:pt x="2164" y="1094"/>
                    <a:pt x="2109" y="1125"/>
                  </a:cubicBezTo>
                  <a:lnTo>
                    <a:pt x="2051" y="1159"/>
                  </a:lnTo>
                  <a:cubicBezTo>
                    <a:pt x="1943" y="1222"/>
                    <a:pt x="1943" y="1323"/>
                    <a:pt x="2051" y="1387"/>
                  </a:cubicBezTo>
                  <a:lnTo>
                    <a:pt x="4397" y="2741"/>
                  </a:lnTo>
                  <a:cubicBezTo>
                    <a:pt x="4452" y="2773"/>
                    <a:pt x="4523" y="2788"/>
                    <a:pt x="4595" y="2788"/>
                  </a:cubicBezTo>
                  <a:cubicBezTo>
                    <a:pt x="4666" y="2788"/>
                    <a:pt x="4737" y="2773"/>
                    <a:pt x="4792" y="2741"/>
                  </a:cubicBezTo>
                  <a:lnTo>
                    <a:pt x="4850" y="2707"/>
                  </a:lnTo>
                  <a:cubicBezTo>
                    <a:pt x="4958" y="2644"/>
                    <a:pt x="4958" y="2543"/>
                    <a:pt x="4850" y="2480"/>
                  </a:cubicBezTo>
                  <a:lnTo>
                    <a:pt x="2503" y="1125"/>
                  </a:lnTo>
                  <a:cubicBezTo>
                    <a:pt x="2449" y="1094"/>
                    <a:pt x="2378" y="1078"/>
                    <a:pt x="2306" y="1078"/>
                  </a:cubicBezTo>
                  <a:close/>
                  <a:moveTo>
                    <a:pt x="4503" y="1693"/>
                  </a:moveTo>
                  <a:cubicBezTo>
                    <a:pt x="4342" y="1693"/>
                    <a:pt x="4180" y="1714"/>
                    <a:pt x="4029" y="1757"/>
                  </a:cubicBezTo>
                  <a:lnTo>
                    <a:pt x="4565" y="2067"/>
                  </a:lnTo>
                  <a:cubicBezTo>
                    <a:pt x="4656" y="2075"/>
                    <a:pt x="4741" y="2098"/>
                    <a:pt x="4805" y="2135"/>
                  </a:cubicBezTo>
                  <a:lnTo>
                    <a:pt x="6031" y="2844"/>
                  </a:lnTo>
                  <a:cubicBezTo>
                    <a:pt x="6199" y="2940"/>
                    <a:pt x="6199" y="3098"/>
                    <a:pt x="6031" y="3195"/>
                  </a:cubicBezTo>
                  <a:lnTo>
                    <a:pt x="5636" y="3424"/>
                  </a:lnTo>
                  <a:cubicBezTo>
                    <a:pt x="5552" y="3472"/>
                    <a:pt x="5442" y="3496"/>
                    <a:pt x="5332" y="3496"/>
                  </a:cubicBezTo>
                  <a:cubicBezTo>
                    <a:pt x="5221" y="3496"/>
                    <a:pt x="5111" y="3472"/>
                    <a:pt x="5027" y="3424"/>
                  </a:cubicBezTo>
                  <a:lnTo>
                    <a:pt x="3801" y="2715"/>
                  </a:lnTo>
                  <a:cubicBezTo>
                    <a:pt x="3736" y="2678"/>
                    <a:pt x="3695" y="2630"/>
                    <a:pt x="3681" y="2577"/>
                  </a:cubicBezTo>
                  <a:lnTo>
                    <a:pt x="3145" y="2267"/>
                  </a:lnTo>
                  <a:lnTo>
                    <a:pt x="3145" y="2267"/>
                  </a:lnTo>
                  <a:cubicBezTo>
                    <a:pt x="2943" y="2502"/>
                    <a:pt x="3020" y="2787"/>
                    <a:pt x="3348" y="2977"/>
                  </a:cubicBezTo>
                  <a:lnTo>
                    <a:pt x="4575" y="3685"/>
                  </a:lnTo>
                  <a:cubicBezTo>
                    <a:pt x="4784" y="3805"/>
                    <a:pt x="5058" y="3866"/>
                    <a:pt x="5332" y="3866"/>
                  </a:cubicBezTo>
                  <a:cubicBezTo>
                    <a:pt x="5606" y="3866"/>
                    <a:pt x="5880" y="3805"/>
                    <a:pt x="6089" y="3685"/>
                  </a:cubicBezTo>
                  <a:lnTo>
                    <a:pt x="6484" y="3456"/>
                  </a:lnTo>
                  <a:cubicBezTo>
                    <a:pt x="6901" y="3215"/>
                    <a:pt x="6901" y="2823"/>
                    <a:pt x="6484" y="2582"/>
                  </a:cubicBezTo>
                  <a:lnTo>
                    <a:pt x="5257" y="1874"/>
                  </a:lnTo>
                  <a:cubicBezTo>
                    <a:pt x="5050" y="1755"/>
                    <a:pt x="4778" y="1693"/>
                    <a:pt x="4503" y="169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3" name="Google Shape;2675;p56">
              <a:extLst>
                <a:ext uri="{FF2B5EF4-FFF2-40B4-BE49-F238E27FC236}">
                  <a16:creationId xmlns:a16="http://schemas.microsoft.com/office/drawing/2014/main" id="{C7B2C0A3-B280-A5F5-4F17-AAA399B2986A}"/>
                </a:ext>
              </a:extLst>
            </p:cNvPr>
            <p:cNvSpPr/>
            <p:nvPr/>
          </p:nvSpPr>
          <p:spPr>
            <a:xfrm>
              <a:off x="-2208465" y="3709332"/>
              <a:ext cx="272582" cy="152639"/>
            </a:xfrm>
            <a:custGeom>
              <a:avLst/>
              <a:gdLst/>
              <a:ahLst/>
              <a:cxnLst/>
              <a:rect l="l" t="t" r="r" b="b"/>
              <a:pathLst>
                <a:path w="4452" h="2493" extrusionOk="0">
                  <a:moveTo>
                    <a:pt x="3441" y="0"/>
                  </a:moveTo>
                  <a:cubicBezTo>
                    <a:pt x="3264" y="0"/>
                    <a:pt x="3086" y="40"/>
                    <a:pt x="2952" y="118"/>
                  </a:cubicBezTo>
                  <a:lnTo>
                    <a:pt x="2160" y="574"/>
                  </a:lnTo>
                  <a:cubicBezTo>
                    <a:pt x="1948" y="696"/>
                    <a:pt x="1899" y="879"/>
                    <a:pt x="2028" y="1031"/>
                  </a:cubicBezTo>
                  <a:lnTo>
                    <a:pt x="2374" y="832"/>
                  </a:lnTo>
                  <a:cubicBezTo>
                    <a:pt x="2383" y="798"/>
                    <a:pt x="2410" y="767"/>
                    <a:pt x="2452" y="743"/>
                  </a:cubicBezTo>
                  <a:lnTo>
                    <a:pt x="3243" y="286"/>
                  </a:lnTo>
                  <a:cubicBezTo>
                    <a:pt x="3297" y="254"/>
                    <a:pt x="3368" y="239"/>
                    <a:pt x="3439" y="239"/>
                  </a:cubicBezTo>
                  <a:cubicBezTo>
                    <a:pt x="3510" y="239"/>
                    <a:pt x="3582" y="254"/>
                    <a:pt x="3636" y="286"/>
                  </a:cubicBezTo>
                  <a:lnTo>
                    <a:pt x="3891" y="433"/>
                  </a:lnTo>
                  <a:cubicBezTo>
                    <a:pt x="3999" y="495"/>
                    <a:pt x="3999" y="598"/>
                    <a:pt x="3891" y="660"/>
                  </a:cubicBezTo>
                  <a:lnTo>
                    <a:pt x="3099" y="1117"/>
                  </a:lnTo>
                  <a:cubicBezTo>
                    <a:pt x="3059" y="1140"/>
                    <a:pt x="3003" y="1156"/>
                    <a:pt x="2945" y="1161"/>
                  </a:cubicBezTo>
                  <a:lnTo>
                    <a:pt x="2599" y="1361"/>
                  </a:lnTo>
                  <a:cubicBezTo>
                    <a:pt x="2696" y="1389"/>
                    <a:pt x="2800" y="1402"/>
                    <a:pt x="2904" y="1402"/>
                  </a:cubicBezTo>
                  <a:cubicBezTo>
                    <a:pt x="3082" y="1402"/>
                    <a:pt x="3258" y="1362"/>
                    <a:pt x="3391" y="1285"/>
                  </a:cubicBezTo>
                  <a:lnTo>
                    <a:pt x="4182" y="829"/>
                  </a:lnTo>
                  <a:cubicBezTo>
                    <a:pt x="4452" y="673"/>
                    <a:pt x="4452" y="420"/>
                    <a:pt x="4182" y="264"/>
                  </a:cubicBezTo>
                  <a:lnTo>
                    <a:pt x="3928" y="117"/>
                  </a:lnTo>
                  <a:cubicBezTo>
                    <a:pt x="3794" y="39"/>
                    <a:pt x="3617" y="0"/>
                    <a:pt x="3441" y="0"/>
                  </a:cubicBezTo>
                  <a:close/>
                  <a:moveTo>
                    <a:pt x="2964" y="695"/>
                  </a:moveTo>
                  <a:cubicBezTo>
                    <a:pt x="2918" y="695"/>
                    <a:pt x="2872" y="705"/>
                    <a:pt x="2837" y="725"/>
                  </a:cubicBezTo>
                  <a:lnTo>
                    <a:pt x="1323" y="1600"/>
                  </a:lnTo>
                  <a:cubicBezTo>
                    <a:pt x="1254" y="1640"/>
                    <a:pt x="1254" y="1706"/>
                    <a:pt x="1323" y="1746"/>
                  </a:cubicBezTo>
                  <a:lnTo>
                    <a:pt x="1362" y="1768"/>
                  </a:lnTo>
                  <a:cubicBezTo>
                    <a:pt x="1397" y="1788"/>
                    <a:pt x="1442" y="1798"/>
                    <a:pt x="1488" y="1798"/>
                  </a:cubicBezTo>
                  <a:cubicBezTo>
                    <a:pt x="1534" y="1798"/>
                    <a:pt x="1580" y="1788"/>
                    <a:pt x="1615" y="1768"/>
                  </a:cubicBezTo>
                  <a:lnTo>
                    <a:pt x="3128" y="894"/>
                  </a:lnTo>
                  <a:cubicBezTo>
                    <a:pt x="3198" y="853"/>
                    <a:pt x="3198" y="788"/>
                    <a:pt x="3128" y="747"/>
                  </a:cubicBezTo>
                  <a:lnTo>
                    <a:pt x="3091" y="725"/>
                  </a:lnTo>
                  <a:cubicBezTo>
                    <a:pt x="3056" y="705"/>
                    <a:pt x="3010" y="695"/>
                    <a:pt x="2964" y="695"/>
                  </a:cubicBezTo>
                  <a:close/>
                  <a:moveTo>
                    <a:pt x="1548" y="1091"/>
                  </a:moveTo>
                  <a:cubicBezTo>
                    <a:pt x="1370" y="1091"/>
                    <a:pt x="1194" y="1131"/>
                    <a:pt x="1061" y="1208"/>
                  </a:cubicBezTo>
                  <a:lnTo>
                    <a:pt x="269" y="1665"/>
                  </a:lnTo>
                  <a:cubicBezTo>
                    <a:pt x="0" y="1821"/>
                    <a:pt x="0" y="2074"/>
                    <a:pt x="269" y="2229"/>
                  </a:cubicBezTo>
                  <a:lnTo>
                    <a:pt x="524" y="2376"/>
                  </a:lnTo>
                  <a:cubicBezTo>
                    <a:pt x="658" y="2453"/>
                    <a:pt x="836" y="2492"/>
                    <a:pt x="1012" y="2492"/>
                  </a:cubicBezTo>
                  <a:cubicBezTo>
                    <a:pt x="1189" y="2492"/>
                    <a:pt x="1366" y="2453"/>
                    <a:pt x="1500" y="2376"/>
                  </a:cubicBezTo>
                  <a:lnTo>
                    <a:pt x="2292" y="1920"/>
                  </a:lnTo>
                  <a:cubicBezTo>
                    <a:pt x="2503" y="1798"/>
                    <a:pt x="2553" y="1615"/>
                    <a:pt x="2424" y="1463"/>
                  </a:cubicBezTo>
                  <a:lnTo>
                    <a:pt x="2424" y="1463"/>
                  </a:lnTo>
                  <a:lnTo>
                    <a:pt x="2077" y="1662"/>
                  </a:lnTo>
                  <a:cubicBezTo>
                    <a:pt x="2069" y="1696"/>
                    <a:pt x="2042" y="1727"/>
                    <a:pt x="2000" y="1751"/>
                  </a:cubicBezTo>
                  <a:lnTo>
                    <a:pt x="1209" y="2208"/>
                  </a:lnTo>
                  <a:cubicBezTo>
                    <a:pt x="1154" y="2240"/>
                    <a:pt x="1084" y="2255"/>
                    <a:pt x="1012" y="2255"/>
                  </a:cubicBezTo>
                  <a:cubicBezTo>
                    <a:pt x="941" y="2255"/>
                    <a:pt x="870" y="2240"/>
                    <a:pt x="816" y="2208"/>
                  </a:cubicBezTo>
                  <a:lnTo>
                    <a:pt x="561" y="2060"/>
                  </a:lnTo>
                  <a:cubicBezTo>
                    <a:pt x="453" y="1999"/>
                    <a:pt x="453" y="1896"/>
                    <a:pt x="561" y="1834"/>
                  </a:cubicBezTo>
                  <a:lnTo>
                    <a:pt x="1353" y="1377"/>
                  </a:lnTo>
                  <a:cubicBezTo>
                    <a:pt x="1394" y="1353"/>
                    <a:pt x="1448" y="1338"/>
                    <a:pt x="1507" y="1333"/>
                  </a:cubicBezTo>
                  <a:lnTo>
                    <a:pt x="1853" y="1133"/>
                  </a:lnTo>
                  <a:cubicBezTo>
                    <a:pt x="1756" y="1105"/>
                    <a:pt x="1651" y="1091"/>
                    <a:pt x="1548" y="109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4" name="Google Shape;2676;p56">
              <a:extLst>
                <a:ext uri="{FF2B5EF4-FFF2-40B4-BE49-F238E27FC236}">
                  <a16:creationId xmlns:a16="http://schemas.microsoft.com/office/drawing/2014/main" id="{BA2F8C7D-7A92-594B-84B7-CAF5B852B1DC}"/>
                </a:ext>
              </a:extLst>
            </p:cNvPr>
            <p:cNvSpPr/>
            <p:nvPr/>
          </p:nvSpPr>
          <p:spPr>
            <a:xfrm>
              <a:off x="-2880708" y="4238916"/>
              <a:ext cx="321135" cy="179823"/>
            </a:xfrm>
            <a:custGeom>
              <a:avLst/>
              <a:gdLst/>
              <a:ahLst/>
              <a:cxnLst/>
              <a:rect l="l" t="t" r="r" b="b"/>
              <a:pathLst>
                <a:path w="5245" h="2937" extrusionOk="0">
                  <a:moveTo>
                    <a:pt x="4052" y="1"/>
                  </a:moveTo>
                  <a:cubicBezTo>
                    <a:pt x="3843" y="1"/>
                    <a:pt x="3635" y="46"/>
                    <a:pt x="3476" y="138"/>
                  </a:cubicBezTo>
                  <a:lnTo>
                    <a:pt x="2545" y="676"/>
                  </a:lnTo>
                  <a:cubicBezTo>
                    <a:pt x="2295" y="820"/>
                    <a:pt x="2236" y="1035"/>
                    <a:pt x="2390" y="1215"/>
                  </a:cubicBezTo>
                  <a:lnTo>
                    <a:pt x="2797" y="980"/>
                  </a:lnTo>
                  <a:cubicBezTo>
                    <a:pt x="2807" y="939"/>
                    <a:pt x="2839" y="902"/>
                    <a:pt x="2888" y="874"/>
                  </a:cubicBezTo>
                  <a:lnTo>
                    <a:pt x="3820" y="336"/>
                  </a:lnTo>
                  <a:cubicBezTo>
                    <a:pt x="3884" y="299"/>
                    <a:pt x="3968" y="281"/>
                    <a:pt x="4052" y="281"/>
                  </a:cubicBezTo>
                  <a:cubicBezTo>
                    <a:pt x="4136" y="281"/>
                    <a:pt x="4219" y="299"/>
                    <a:pt x="4284" y="336"/>
                  </a:cubicBezTo>
                  <a:lnTo>
                    <a:pt x="4583" y="509"/>
                  </a:lnTo>
                  <a:cubicBezTo>
                    <a:pt x="4710" y="583"/>
                    <a:pt x="4710" y="703"/>
                    <a:pt x="4583" y="777"/>
                  </a:cubicBezTo>
                  <a:lnTo>
                    <a:pt x="3651" y="1315"/>
                  </a:lnTo>
                  <a:cubicBezTo>
                    <a:pt x="3602" y="1344"/>
                    <a:pt x="3539" y="1362"/>
                    <a:pt x="3469" y="1367"/>
                  </a:cubicBezTo>
                  <a:lnTo>
                    <a:pt x="3062" y="1603"/>
                  </a:lnTo>
                  <a:cubicBezTo>
                    <a:pt x="3176" y="1635"/>
                    <a:pt x="3299" y="1651"/>
                    <a:pt x="3421" y="1651"/>
                  </a:cubicBezTo>
                  <a:cubicBezTo>
                    <a:pt x="3631" y="1651"/>
                    <a:pt x="3838" y="1604"/>
                    <a:pt x="3995" y="1514"/>
                  </a:cubicBezTo>
                  <a:lnTo>
                    <a:pt x="4927" y="975"/>
                  </a:lnTo>
                  <a:cubicBezTo>
                    <a:pt x="5244" y="792"/>
                    <a:pt x="5244" y="494"/>
                    <a:pt x="4927" y="311"/>
                  </a:cubicBezTo>
                  <a:lnTo>
                    <a:pt x="4627" y="138"/>
                  </a:lnTo>
                  <a:cubicBezTo>
                    <a:pt x="4468" y="46"/>
                    <a:pt x="4260" y="1"/>
                    <a:pt x="4052" y="1"/>
                  </a:cubicBezTo>
                  <a:close/>
                  <a:moveTo>
                    <a:pt x="3491" y="819"/>
                  </a:moveTo>
                  <a:cubicBezTo>
                    <a:pt x="3437" y="819"/>
                    <a:pt x="3383" y="831"/>
                    <a:pt x="3342" y="855"/>
                  </a:cubicBezTo>
                  <a:lnTo>
                    <a:pt x="1559" y="1884"/>
                  </a:lnTo>
                  <a:cubicBezTo>
                    <a:pt x="1476" y="1931"/>
                    <a:pt x="1476" y="2009"/>
                    <a:pt x="1559" y="2056"/>
                  </a:cubicBezTo>
                  <a:lnTo>
                    <a:pt x="1604" y="2082"/>
                  </a:lnTo>
                  <a:cubicBezTo>
                    <a:pt x="1645" y="2106"/>
                    <a:pt x="1699" y="2119"/>
                    <a:pt x="1753" y="2119"/>
                  </a:cubicBezTo>
                  <a:cubicBezTo>
                    <a:pt x="1807" y="2119"/>
                    <a:pt x="1861" y="2106"/>
                    <a:pt x="1902" y="2082"/>
                  </a:cubicBezTo>
                  <a:lnTo>
                    <a:pt x="3686" y="1053"/>
                  </a:lnTo>
                  <a:cubicBezTo>
                    <a:pt x="3768" y="1006"/>
                    <a:pt x="3768" y="928"/>
                    <a:pt x="3686" y="881"/>
                  </a:cubicBezTo>
                  <a:lnTo>
                    <a:pt x="3641" y="855"/>
                  </a:lnTo>
                  <a:cubicBezTo>
                    <a:pt x="3600" y="831"/>
                    <a:pt x="3545" y="819"/>
                    <a:pt x="3491" y="819"/>
                  </a:cubicBezTo>
                  <a:close/>
                  <a:moveTo>
                    <a:pt x="1823" y="1286"/>
                  </a:moveTo>
                  <a:cubicBezTo>
                    <a:pt x="1614" y="1286"/>
                    <a:pt x="1407" y="1333"/>
                    <a:pt x="1250" y="1423"/>
                  </a:cubicBezTo>
                  <a:lnTo>
                    <a:pt x="318" y="1962"/>
                  </a:lnTo>
                  <a:cubicBezTo>
                    <a:pt x="0" y="2145"/>
                    <a:pt x="0" y="2443"/>
                    <a:pt x="318" y="2626"/>
                  </a:cubicBezTo>
                  <a:lnTo>
                    <a:pt x="618" y="2800"/>
                  </a:lnTo>
                  <a:cubicBezTo>
                    <a:pt x="777" y="2891"/>
                    <a:pt x="985" y="2936"/>
                    <a:pt x="1193" y="2936"/>
                  </a:cubicBezTo>
                  <a:cubicBezTo>
                    <a:pt x="1401" y="2936"/>
                    <a:pt x="1609" y="2891"/>
                    <a:pt x="1768" y="2800"/>
                  </a:cubicBezTo>
                  <a:lnTo>
                    <a:pt x="2700" y="2261"/>
                  </a:lnTo>
                  <a:cubicBezTo>
                    <a:pt x="2949" y="2117"/>
                    <a:pt x="3008" y="1902"/>
                    <a:pt x="2855" y="1722"/>
                  </a:cubicBezTo>
                  <a:lnTo>
                    <a:pt x="2855" y="1722"/>
                  </a:lnTo>
                  <a:lnTo>
                    <a:pt x="2447" y="1957"/>
                  </a:lnTo>
                  <a:cubicBezTo>
                    <a:pt x="2437" y="1998"/>
                    <a:pt x="2405" y="2035"/>
                    <a:pt x="2356" y="2062"/>
                  </a:cubicBezTo>
                  <a:lnTo>
                    <a:pt x="1425" y="2600"/>
                  </a:lnTo>
                  <a:cubicBezTo>
                    <a:pt x="1360" y="2637"/>
                    <a:pt x="1276" y="2656"/>
                    <a:pt x="1193" y="2656"/>
                  </a:cubicBezTo>
                  <a:cubicBezTo>
                    <a:pt x="1109" y="2656"/>
                    <a:pt x="1025" y="2637"/>
                    <a:pt x="962" y="2600"/>
                  </a:cubicBezTo>
                  <a:lnTo>
                    <a:pt x="661" y="2427"/>
                  </a:lnTo>
                  <a:cubicBezTo>
                    <a:pt x="534" y="2354"/>
                    <a:pt x="534" y="2233"/>
                    <a:pt x="661" y="2160"/>
                  </a:cubicBezTo>
                  <a:lnTo>
                    <a:pt x="1593" y="1622"/>
                  </a:lnTo>
                  <a:cubicBezTo>
                    <a:pt x="1642" y="1594"/>
                    <a:pt x="1706" y="1576"/>
                    <a:pt x="1775" y="1570"/>
                  </a:cubicBezTo>
                  <a:lnTo>
                    <a:pt x="2182" y="1335"/>
                  </a:lnTo>
                  <a:cubicBezTo>
                    <a:pt x="2068" y="1302"/>
                    <a:pt x="1945" y="1286"/>
                    <a:pt x="1823" y="128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5" name="Google Shape;2677;p56">
              <a:extLst>
                <a:ext uri="{FF2B5EF4-FFF2-40B4-BE49-F238E27FC236}">
                  <a16:creationId xmlns:a16="http://schemas.microsoft.com/office/drawing/2014/main" id="{81BB786C-9AD4-F8D4-6F9A-5463B5FE5EF0}"/>
                </a:ext>
              </a:extLst>
            </p:cNvPr>
            <p:cNvSpPr/>
            <p:nvPr/>
          </p:nvSpPr>
          <p:spPr>
            <a:xfrm>
              <a:off x="-4501928" y="3898146"/>
              <a:ext cx="114249" cy="65696"/>
            </a:xfrm>
            <a:custGeom>
              <a:avLst/>
              <a:gdLst/>
              <a:ahLst/>
              <a:cxnLst/>
              <a:rect l="l" t="t" r="r" b="b"/>
              <a:pathLst>
                <a:path w="1866" h="1073" extrusionOk="0">
                  <a:moveTo>
                    <a:pt x="780" y="155"/>
                  </a:moveTo>
                  <a:cubicBezTo>
                    <a:pt x="852" y="155"/>
                    <a:pt x="923" y="177"/>
                    <a:pt x="995" y="219"/>
                  </a:cubicBezTo>
                  <a:lnTo>
                    <a:pt x="1485" y="501"/>
                  </a:lnTo>
                  <a:cubicBezTo>
                    <a:pt x="1561" y="544"/>
                    <a:pt x="1597" y="588"/>
                    <a:pt x="1593" y="632"/>
                  </a:cubicBezTo>
                  <a:cubicBezTo>
                    <a:pt x="1591" y="675"/>
                    <a:pt x="1554" y="717"/>
                    <a:pt x="1482" y="758"/>
                  </a:cubicBezTo>
                  <a:lnTo>
                    <a:pt x="1259" y="887"/>
                  </a:lnTo>
                  <a:lnTo>
                    <a:pt x="326" y="349"/>
                  </a:lnTo>
                  <a:lnTo>
                    <a:pt x="549" y="220"/>
                  </a:lnTo>
                  <a:cubicBezTo>
                    <a:pt x="620" y="179"/>
                    <a:pt x="695" y="157"/>
                    <a:pt x="769" y="155"/>
                  </a:cubicBezTo>
                  <a:cubicBezTo>
                    <a:pt x="773" y="155"/>
                    <a:pt x="776" y="155"/>
                    <a:pt x="780" y="155"/>
                  </a:cubicBezTo>
                  <a:close/>
                  <a:moveTo>
                    <a:pt x="822" y="1"/>
                  </a:moveTo>
                  <a:cubicBezTo>
                    <a:pt x="807" y="1"/>
                    <a:pt x="792" y="1"/>
                    <a:pt x="777" y="2"/>
                  </a:cubicBezTo>
                  <a:cubicBezTo>
                    <a:pt x="708" y="7"/>
                    <a:pt x="642" y="20"/>
                    <a:pt x="576" y="42"/>
                  </a:cubicBezTo>
                  <a:cubicBezTo>
                    <a:pt x="511" y="64"/>
                    <a:pt x="448" y="92"/>
                    <a:pt x="387" y="127"/>
                  </a:cubicBezTo>
                  <a:lnTo>
                    <a:pt x="54" y="320"/>
                  </a:lnTo>
                  <a:cubicBezTo>
                    <a:pt x="27" y="334"/>
                    <a:pt x="11" y="351"/>
                    <a:pt x="7" y="367"/>
                  </a:cubicBezTo>
                  <a:cubicBezTo>
                    <a:pt x="1" y="383"/>
                    <a:pt x="7" y="395"/>
                    <a:pt x="23" y="404"/>
                  </a:cubicBezTo>
                  <a:lnTo>
                    <a:pt x="1162" y="1062"/>
                  </a:lnTo>
                  <a:cubicBezTo>
                    <a:pt x="1175" y="1069"/>
                    <a:pt x="1191" y="1073"/>
                    <a:pt x="1212" y="1073"/>
                  </a:cubicBezTo>
                  <a:cubicBezTo>
                    <a:pt x="1217" y="1073"/>
                    <a:pt x="1222" y="1073"/>
                    <a:pt x="1227" y="1072"/>
                  </a:cubicBezTo>
                  <a:cubicBezTo>
                    <a:pt x="1255" y="1069"/>
                    <a:pt x="1282" y="1060"/>
                    <a:pt x="1309" y="1045"/>
                  </a:cubicBezTo>
                  <a:lnTo>
                    <a:pt x="1643" y="851"/>
                  </a:lnTo>
                  <a:cubicBezTo>
                    <a:pt x="1704" y="816"/>
                    <a:pt x="1753" y="780"/>
                    <a:pt x="1790" y="742"/>
                  </a:cubicBezTo>
                  <a:cubicBezTo>
                    <a:pt x="1829" y="705"/>
                    <a:pt x="1851" y="667"/>
                    <a:pt x="1858" y="627"/>
                  </a:cubicBezTo>
                  <a:cubicBezTo>
                    <a:pt x="1866" y="588"/>
                    <a:pt x="1857" y="547"/>
                    <a:pt x="1830" y="507"/>
                  </a:cubicBezTo>
                  <a:cubicBezTo>
                    <a:pt x="1803" y="466"/>
                    <a:pt x="1754" y="426"/>
                    <a:pt x="1684" y="385"/>
                  </a:cubicBezTo>
                  <a:lnTo>
                    <a:pt x="1196" y="103"/>
                  </a:lnTo>
                  <a:cubicBezTo>
                    <a:pt x="1126" y="62"/>
                    <a:pt x="1055" y="35"/>
                    <a:pt x="984" y="19"/>
                  </a:cubicBezTo>
                  <a:cubicBezTo>
                    <a:pt x="930" y="7"/>
                    <a:pt x="875" y="1"/>
                    <a:pt x="82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6" name="Google Shape;2678;p56">
              <a:extLst>
                <a:ext uri="{FF2B5EF4-FFF2-40B4-BE49-F238E27FC236}">
                  <a16:creationId xmlns:a16="http://schemas.microsoft.com/office/drawing/2014/main" id="{132DF5BB-DD5A-D504-BB35-B1E39C539C47}"/>
                </a:ext>
              </a:extLst>
            </p:cNvPr>
            <p:cNvSpPr/>
            <p:nvPr/>
          </p:nvSpPr>
          <p:spPr>
            <a:xfrm>
              <a:off x="-4427663" y="3850085"/>
              <a:ext cx="123250" cy="70901"/>
            </a:xfrm>
            <a:custGeom>
              <a:avLst/>
              <a:gdLst/>
              <a:ahLst/>
              <a:cxnLst/>
              <a:rect l="l" t="t" r="r" b="b"/>
              <a:pathLst>
                <a:path w="2013" h="1158" extrusionOk="0">
                  <a:moveTo>
                    <a:pt x="784" y="0"/>
                  </a:moveTo>
                  <a:cubicBezTo>
                    <a:pt x="763" y="0"/>
                    <a:pt x="744" y="5"/>
                    <a:pt x="726" y="16"/>
                  </a:cubicBezTo>
                  <a:lnTo>
                    <a:pt x="54" y="404"/>
                  </a:lnTo>
                  <a:cubicBezTo>
                    <a:pt x="32" y="416"/>
                    <a:pt x="18" y="430"/>
                    <a:pt x="9" y="447"/>
                  </a:cubicBezTo>
                  <a:cubicBezTo>
                    <a:pt x="1" y="464"/>
                    <a:pt x="5" y="479"/>
                    <a:pt x="25" y="490"/>
                  </a:cubicBezTo>
                  <a:lnTo>
                    <a:pt x="1161" y="1145"/>
                  </a:lnTo>
                  <a:cubicBezTo>
                    <a:pt x="1174" y="1153"/>
                    <a:pt x="1189" y="1157"/>
                    <a:pt x="1207" y="1157"/>
                  </a:cubicBezTo>
                  <a:cubicBezTo>
                    <a:pt x="1216" y="1157"/>
                    <a:pt x="1224" y="1156"/>
                    <a:pt x="1234" y="1154"/>
                  </a:cubicBezTo>
                  <a:cubicBezTo>
                    <a:pt x="1263" y="1150"/>
                    <a:pt x="1288" y="1141"/>
                    <a:pt x="1309" y="1129"/>
                  </a:cubicBezTo>
                  <a:lnTo>
                    <a:pt x="1981" y="741"/>
                  </a:lnTo>
                  <a:cubicBezTo>
                    <a:pt x="2004" y="728"/>
                    <a:pt x="2013" y="713"/>
                    <a:pt x="2006" y="697"/>
                  </a:cubicBezTo>
                  <a:cubicBezTo>
                    <a:pt x="2001" y="681"/>
                    <a:pt x="1988" y="668"/>
                    <a:pt x="1968" y="657"/>
                  </a:cubicBezTo>
                  <a:cubicBezTo>
                    <a:pt x="1945" y="643"/>
                    <a:pt x="1921" y="635"/>
                    <a:pt x="1892" y="633"/>
                  </a:cubicBezTo>
                  <a:cubicBezTo>
                    <a:pt x="1888" y="633"/>
                    <a:pt x="1884" y="632"/>
                    <a:pt x="1879" y="632"/>
                  </a:cubicBezTo>
                  <a:cubicBezTo>
                    <a:pt x="1858" y="632"/>
                    <a:pt x="1838" y="637"/>
                    <a:pt x="1820" y="648"/>
                  </a:cubicBezTo>
                  <a:lnTo>
                    <a:pt x="1260" y="971"/>
                  </a:lnTo>
                  <a:lnTo>
                    <a:pt x="864" y="743"/>
                  </a:lnTo>
                  <a:lnTo>
                    <a:pt x="1155" y="576"/>
                  </a:lnTo>
                  <a:cubicBezTo>
                    <a:pt x="1177" y="562"/>
                    <a:pt x="1186" y="549"/>
                    <a:pt x="1182" y="533"/>
                  </a:cubicBezTo>
                  <a:cubicBezTo>
                    <a:pt x="1177" y="518"/>
                    <a:pt x="1167" y="506"/>
                    <a:pt x="1150" y="497"/>
                  </a:cubicBezTo>
                  <a:cubicBezTo>
                    <a:pt x="1131" y="486"/>
                    <a:pt x="1109" y="479"/>
                    <a:pt x="1083" y="477"/>
                  </a:cubicBezTo>
                  <a:cubicBezTo>
                    <a:pt x="1079" y="476"/>
                    <a:pt x="1075" y="476"/>
                    <a:pt x="1071" y="476"/>
                  </a:cubicBezTo>
                  <a:cubicBezTo>
                    <a:pt x="1049" y="476"/>
                    <a:pt x="1029" y="482"/>
                    <a:pt x="1011" y="492"/>
                  </a:cubicBezTo>
                  <a:lnTo>
                    <a:pt x="720" y="660"/>
                  </a:lnTo>
                  <a:lnTo>
                    <a:pt x="326" y="433"/>
                  </a:lnTo>
                  <a:lnTo>
                    <a:pt x="887" y="109"/>
                  </a:lnTo>
                  <a:cubicBezTo>
                    <a:pt x="908" y="97"/>
                    <a:pt x="917" y="82"/>
                    <a:pt x="913" y="67"/>
                  </a:cubicBezTo>
                  <a:cubicBezTo>
                    <a:pt x="907" y="51"/>
                    <a:pt x="894" y="36"/>
                    <a:pt x="871" y="23"/>
                  </a:cubicBezTo>
                  <a:cubicBezTo>
                    <a:pt x="852" y="13"/>
                    <a:pt x="828" y="5"/>
                    <a:pt x="801" y="1"/>
                  </a:cubicBezTo>
                  <a:cubicBezTo>
                    <a:pt x="795" y="1"/>
                    <a:pt x="790" y="0"/>
                    <a:pt x="78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7" name="Google Shape;2679;p56">
              <a:extLst>
                <a:ext uri="{FF2B5EF4-FFF2-40B4-BE49-F238E27FC236}">
                  <a16:creationId xmlns:a16="http://schemas.microsoft.com/office/drawing/2014/main" id="{E657F993-9CA2-E615-9CBE-41057E3918AA}"/>
                </a:ext>
              </a:extLst>
            </p:cNvPr>
            <p:cNvSpPr/>
            <p:nvPr/>
          </p:nvSpPr>
          <p:spPr>
            <a:xfrm>
              <a:off x="-3103075" y="3164992"/>
              <a:ext cx="85412" cy="49165"/>
            </a:xfrm>
            <a:custGeom>
              <a:avLst/>
              <a:gdLst/>
              <a:ahLst/>
              <a:cxnLst/>
              <a:rect l="l" t="t" r="r" b="b"/>
              <a:pathLst>
                <a:path w="1395" h="803" extrusionOk="0">
                  <a:moveTo>
                    <a:pt x="563" y="0"/>
                  </a:moveTo>
                  <a:cubicBezTo>
                    <a:pt x="543" y="0"/>
                    <a:pt x="523" y="1"/>
                    <a:pt x="503" y="3"/>
                  </a:cubicBezTo>
                  <a:cubicBezTo>
                    <a:pt x="450" y="7"/>
                    <a:pt x="395" y="19"/>
                    <a:pt x="340" y="37"/>
                  </a:cubicBezTo>
                  <a:cubicBezTo>
                    <a:pt x="283" y="54"/>
                    <a:pt x="229" y="78"/>
                    <a:pt x="177" y="108"/>
                  </a:cubicBezTo>
                  <a:cubicBezTo>
                    <a:pt x="131" y="135"/>
                    <a:pt x="93" y="163"/>
                    <a:pt x="63" y="193"/>
                  </a:cubicBezTo>
                  <a:cubicBezTo>
                    <a:pt x="33" y="224"/>
                    <a:pt x="14" y="255"/>
                    <a:pt x="7" y="288"/>
                  </a:cubicBezTo>
                  <a:cubicBezTo>
                    <a:pt x="1" y="319"/>
                    <a:pt x="8" y="353"/>
                    <a:pt x="30" y="386"/>
                  </a:cubicBezTo>
                  <a:cubicBezTo>
                    <a:pt x="52" y="419"/>
                    <a:pt x="92" y="452"/>
                    <a:pt x="148" y="485"/>
                  </a:cubicBezTo>
                  <a:lnTo>
                    <a:pt x="556" y="720"/>
                  </a:lnTo>
                  <a:cubicBezTo>
                    <a:pt x="612" y="753"/>
                    <a:pt x="669" y="775"/>
                    <a:pt x="727" y="788"/>
                  </a:cubicBezTo>
                  <a:cubicBezTo>
                    <a:pt x="772" y="797"/>
                    <a:pt x="816" y="802"/>
                    <a:pt x="860" y="802"/>
                  </a:cubicBezTo>
                  <a:cubicBezTo>
                    <a:pt x="872" y="802"/>
                    <a:pt x="884" y="802"/>
                    <a:pt x="896" y="801"/>
                  </a:cubicBezTo>
                  <a:cubicBezTo>
                    <a:pt x="952" y="798"/>
                    <a:pt x="1006" y="788"/>
                    <a:pt x="1058" y="770"/>
                  </a:cubicBezTo>
                  <a:cubicBezTo>
                    <a:pt x="1111" y="753"/>
                    <a:pt x="1160" y="730"/>
                    <a:pt x="1207" y="703"/>
                  </a:cubicBezTo>
                  <a:cubicBezTo>
                    <a:pt x="1260" y="673"/>
                    <a:pt x="1300" y="642"/>
                    <a:pt x="1330" y="610"/>
                  </a:cubicBezTo>
                  <a:cubicBezTo>
                    <a:pt x="1361" y="578"/>
                    <a:pt x="1380" y="547"/>
                    <a:pt x="1388" y="515"/>
                  </a:cubicBezTo>
                  <a:cubicBezTo>
                    <a:pt x="1395" y="484"/>
                    <a:pt x="1391" y="454"/>
                    <a:pt x="1376" y="426"/>
                  </a:cubicBezTo>
                  <a:cubicBezTo>
                    <a:pt x="1361" y="398"/>
                    <a:pt x="1334" y="372"/>
                    <a:pt x="1296" y="351"/>
                  </a:cubicBezTo>
                  <a:cubicBezTo>
                    <a:pt x="1267" y="334"/>
                    <a:pt x="1242" y="326"/>
                    <a:pt x="1219" y="326"/>
                  </a:cubicBezTo>
                  <a:cubicBezTo>
                    <a:pt x="1217" y="326"/>
                    <a:pt x="1216" y="326"/>
                    <a:pt x="1214" y="326"/>
                  </a:cubicBezTo>
                  <a:cubicBezTo>
                    <a:pt x="1191" y="328"/>
                    <a:pt x="1165" y="337"/>
                    <a:pt x="1136" y="354"/>
                  </a:cubicBezTo>
                  <a:cubicBezTo>
                    <a:pt x="1113" y="367"/>
                    <a:pt x="1098" y="380"/>
                    <a:pt x="1091" y="392"/>
                  </a:cubicBezTo>
                  <a:cubicBezTo>
                    <a:pt x="1084" y="405"/>
                    <a:pt x="1088" y="416"/>
                    <a:pt x="1105" y="428"/>
                  </a:cubicBezTo>
                  <a:cubicBezTo>
                    <a:pt x="1119" y="439"/>
                    <a:pt x="1133" y="450"/>
                    <a:pt x="1148" y="462"/>
                  </a:cubicBezTo>
                  <a:cubicBezTo>
                    <a:pt x="1162" y="476"/>
                    <a:pt x="1172" y="489"/>
                    <a:pt x="1175" y="505"/>
                  </a:cubicBezTo>
                  <a:cubicBezTo>
                    <a:pt x="1180" y="522"/>
                    <a:pt x="1175" y="539"/>
                    <a:pt x="1163" y="559"/>
                  </a:cubicBezTo>
                  <a:cubicBezTo>
                    <a:pt x="1150" y="578"/>
                    <a:pt x="1126" y="600"/>
                    <a:pt x="1086" y="622"/>
                  </a:cubicBezTo>
                  <a:cubicBezTo>
                    <a:pt x="1025" y="657"/>
                    <a:pt x="963" y="675"/>
                    <a:pt x="903" y="677"/>
                  </a:cubicBezTo>
                  <a:cubicBezTo>
                    <a:pt x="901" y="677"/>
                    <a:pt x="899" y="677"/>
                    <a:pt x="897" y="677"/>
                  </a:cubicBezTo>
                  <a:cubicBezTo>
                    <a:pt x="838" y="677"/>
                    <a:pt x="778" y="660"/>
                    <a:pt x="718" y="626"/>
                  </a:cubicBezTo>
                  <a:lnTo>
                    <a:pt x="311" y="391"/>
                  </a:lnTo>
                  <a:cubicBezTo>
                    <a:pt x="249" y="355"/>
                    <a:pt x="220" y="320"/>
                    <a:pt x="222" y="284"/>
                  </a:cubicBezTo>
                  <a:cubicBezTo>
                    <a:pt x="225" y="249"/>
                    <a:pt x="256" y="215"/>
                    <a:pt x="316" y="181"/>
                  </a:cubicBezTo>
                  <a:cubicBezTo>
                    <a:pt x="355" y="157"/>
                    <a:pt x="392" y="142"/>
                    <a:pt x="426" y="136"/>
                  </a:cubicBezTo>
                  <a:cubicBezTo>
                    <a:pt x="454" y="130"/>
                    <a:pt x="479" y="127"/>
                    <a:pt x="502" y="127"/>
                  </a:cubicBezTo>
                  <a:cubicBezTo>
                    <a:pt x="508" y="127"/>
                    <a:pt x="514" y="127"/>
                    <a:pt x="520" y="128"/>
                  </a:cubicBezTo>
                  <a:cubicBezTo>
                    <a:pt x="547" y="130"/>
                    <a:pt x="571" y="135"/>
                    <a:pt x="593" y="142"/>
                  </a:cubicBezTo>
                  <a:cubicBezTo>
                    <a:pt x="614" y="149"/>
                    <a:pt x="631" y="157"/>
                    <a:pt x="645" y="163"/>
                  </a:cubicBezTo>
                  <a:cubicBezTo>
                    <a:pt x="657" y="169"/>
                    <a:pt x="671" y="173"/>
                    <a:pt x="686" y="173"/>
                  </a:cubicBezTo>
                  <a:cubicBezTo>
                    <a:pt x="692" y="173"/>
                    <a:pt x="698" y="172"/>
                    <a:pt x="704" y="171"/>
                  </a:cubicBezTo>
                  <a:cubicBezTo>
                    <a:pt x="727" y="167"/>
                    <a:pt x="751" y="158"/>
                    <a:pt x="775" y="144"/>
                  </a:cubicBezTo>
                  <a:cubicBezTo>
                    <a:pt x="802" y="128"/>
                    <a:pt x="818" y="113"/>
                    <a:pt x="821" y="100"/>
                  </a:cubicBezTo>
                  <a:cubicBezTo>
                    <a:pt x="825" y="86"/>
                    <a:pt x="811" y="70"/>
                    <a:pt x="780" y="52"/>
                  </a:cubicBezTo>
                  <a:cubicBezTo>
                    <a:pt x="743" y="31"/>
                    <a:pt x="700" y="16"/>
                    <a:pt x="653" y="7"/>
                  </a:cubicBezTo>
                  <a:cubicBezTo>
                    <a:pt x="623" y="2"/>
                    <a:pt x="594" y="0"/>
                    <a:pt x="5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8" name="Google Shape;2680;p56">
              <a:extLst>
                <a:ext uri="{FF2B5EF4-FFF2-40B4-BE49-F238E27FC236}">
                  <a16:creationId xmlns:a16="http://schemas.microsoft.com/office/drawing/2014/main" id="{F4309DD9-378C-BF47-5645-551F929FCD36}"/>
                </a:ext>
              </a:extLst>
            </p:cNvPr>
            <p:cNvSpPr/>
            <p:nvPr/>
          </p:nvSpPr>
          <p:spPr>
            <a:xfrm>
              <a:off x="-3045646" y="3132054"/>
              <a:ext cx="85350" cy="48982"/>
            </a:xfrm>
            <a:custGeom>
              <a:avLst/>
              <a:gdLst/>
              <a:ahLst/>
              <a:cxnLst/>
              <a:rect l="l" t="t" r="r" b="b"/>
              <a:pathLst>
                <a:path w="1394" h="800" extrusionOk="0">
                  <a:moveTo>
                    <a:pt x="502" y="126"/>
                  </a:moveTo>
                  <a:cubicBezTo>
                    <a:pt x="561" y="126"/>
                    <a:pt x="618" y="143"/>
                    <a:pt x="676" y="177"/>
                  </a:cubicBezTo>
                  <a:lnTo>
                    <a:pt x="1083" y="411"/>
                  </a:lnTo>
                  <a:cubicBezTo>
                    <a:pt x="1145" y="447"/>
                    <a:pt x="1174" y="482"/>
                    <a:pt x="1172" y="518"/>
                  </a:cubicBezTo>
                  <a:cubicBezTo>
                    <a:pt x="1168" y="554"/>
                    <a:pt x="1138" y="588"/>
                    <a:pt x="1080" y="621"/>
                  </a:cubicBezTo>
                  <a:cubicBezTo>
                    <a:pt x="1022" y="655"/>
                    <a:pt x="963" y="673"/>
                    <a:pt x="903" y="674"/>
                  </a:cubicBezTo>
                  <a:cubicBezTo>
                    <a:pt x="901" y="674"/>
                    <a:pt x="899" y="674"/>
                    <a:pt x="897" y="674"/>
                  </a:cubicBezTo>
                  <a:cubicBezTo>
                    <a:pt x="838" y="674"/>
                    <a:pt x="779" y="656"/>
                    <a:pt x="719" y="622"/>
                  </a:cubicBezTo>
                  <a:lnTo>
                    <a:pt x="313" y="387"/>
                  </a:lnTo>
                  <a:cubicBezTo>
                    <a:pt x="251" y="352"/>
                    <a:pt x="221" y="316"/>
                    <a:pt x="222" y="281"/>
                  </a:cubicBezTo>
                  <a:cubicBezTo>
                    <a:pt x="225" y="246"/>
                    <a:pt x="255" y="212"/>
                    <a:pt x="314" y="178"/>
                  </a:cubicBezTo>
                  <a:cubicBezTo>
                    <a:pt x="370" y="146"/>
                    <a:pt x="430" y="128"/>
                    <a:pt x="492" y="126"/>
                  </a:cubicBezTo>
                  <a:cubicBezTo>
                    <a:pt x="495" y="126"/>
                    <a:pt x="499" y="126"/>
                    <a:pt x="502" y="126"/>
                  </a:cubicBezTo>
                  <a:close/>
                  <a:moveTo>
                    <a:pt x="533" y="0"/>
                  </a:moveTo>
                  <a:cubicBezTo>
                    <a:pt x="521" y="0"/>
                    <a:pt x="509" y="1"/>
                    <a:pt x="497" y="1"/>
                  </a:cubicBezTo>
                  <a:cubicBezTo>
                    <a:pt x="441" y="6"/>
                    <a:pt x="387" y="16"/>
                    <a:pt x="334" y="34"/>
                  </a:cubicBezTo>
                  <a:cubicBezTo>
                    <a:pt x="280" y="52"/>
                    <a:pt x="229" y="75"/>
                    <a:pt x="182" y="103"/>
                  </a:cubicBezTo>
                  <a:cubicBezTo>
                    <a:pt x="132" y="131"/>
                    <a:pt x="93" y="160"/>
                    <a:pt x="61" y="191"/>
                  </a:cubicBezTo>
                  <a:cubicBezTo>
                    <a:pt x="31" y="222"/>
                    <a:pt x="12" y="254"/>
                    <a:pt x="6" y="285"/>
                  </a:cubicBezTo>
                  <a:cubicBezTo>
                    <a:pt x="1" y="317"/>
                    <a:pt x="8" y="349"/>
                    <a:pt x="31" y="382"/>
                  </a:cubicBezTo>
                  <a:cubicBezTo>
                    <a:pt x="52" y="416"/>
                    <a:pt x="92" y="448"/>
                    <a:pt x="149" y="481"/>
                  </a:cubicBezTo>
                  <a:lnTo>
                    <a:pt x="556" y="716"/>
                  </a:lnTo>
                  <a:cubicBezTo>
                    <a:pt x="613" y="749"/>
                    <a:pt x="669" y="772"/>
                    <a:pt x="727" y="784"/>
                  </a:cubicBezTo>
                  <a:cubicBezTo>
                    <a:pt x="772" y="795"/>
                    <a:pt x="817" y="800"/>
                    <a:pt x="861" y="800"/>
                  </a:cubicBezTo>
                  <a:cubicBezTo>
                    <a:pt x="872" y="800"/>
                    <a:pt x="884" y="799"/>
                    <a:pt x="896" y="799"/>
                  </a:cubicBezTo>
                  <a:cubicBezTo>
                    <a:pt x="951" y="795"/>
                    <a:pt x="1005" y="784"/>
                    <a:pt x="1059" y="766"/>
                  </a:cubicBezTo>
                  <a:cubicBezTo>
                    <a:pt x="1112" y="749"/>
                    <a:pt x="1163" y="726"/>
                    <a:pt x="1212" y="697"/>
                  </a:cubicBezTo>
                  <a:cubicBezTo>
                    <a:pt x="1261" y="669"/>
                    <a:pt x="1300" y="640"/>
                    <a:pt x="1330" y="610"/>
                  </a:cubicBezTo>
                  <a:cubicBezTo>
                    <a:pt x="1361" y="579"/>
                    <a:pt x="1380" y="548"/>
                    <a:pt x="1387" y="515"/>
                  </a:cubicBezTo>
                  <a:cubicBezTo>
                    <a:pt x="1394" y="482"/>
                    <a:pt x="1386" y="450"/>
                    <a:pt x="1364" y="417"/>
                  </a:cubicBezTo>
                  <a:cubicBezTo>
                    <a:pt x="1342" y="383"/>
                    <a:pt x="1302" y="351"/>
                    <a:pt x="1246" y="318"/>
                  </a:cubicBezTo>
                  <a:lnTo>
                    <a:pt x="840" y="83"/>
                  </a:lnTo>
                  <a:cubicBezTo>
                    <a:pt x="782" y="50"/>
                    <a:pt x="725" y="27"/>
                    <a:pt x="667" y="15"/>
                  </a:cubicBezTo>
                  <a:cubicBezTo>
                    <a:pt x="622" y="5"/>
                    <a:pt x="578" y="0"/>
                    <a:pt x="53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9" name="Google Shape;2681;p56">
              <a:extLst>
                <a:ext uri="{FF2B5EF4-FFF2-40B4-BE49-F238E27FC236}">
                  <a16:creationId xmlns:a16="http://schemas.microsoft.com/office/drawing/2014/main" id="{BB578C10-D811-75EF-7845-62734AB481D9}"/>
                </a:ext>
              </a:extLst>
            </p:cNvPr>
            <p:cNvSpPr/>
            <p:nvPr/>
          </p:nvSpPr>
          <p:spPr>
            <a:xfrm>
              <a:off x="-2993300" y="3097095"/>
              <a:ext cx="93004" cy="53451"/>
            </a:xfrm>
            <a:custGeom>
              <a:avLst/>
              <a:gdLst/>
              <a:ahLst/>
              <a:cxnLst/>
              <a:rect l="l" t="t" r="r" b="b"/>
              <a:pathLst>
                <a:path w="1519" h="873" extrusionOk="0">
                  <a:moveTo>
                    <a:pt x="636" y="126"/>
                  </a:moveTo>
                  <a:cubicBezTo>
                    <a:pt x="693" y="126"/>
                    <a:pt x="752" y="143"/>
                    <a:pt x="809" y="177"/>
                  </a:cubicBezTo>
                  <a:lnTo>
                    <a:pt x="1207" y="407"/>
                  </a:lnTo>
                  <a:cubicBezTo>
                    <a:pt x="1269" y="443"/>
                    <a:pt x="1299" y="478"/>
                    <a:pt x="1296" y="514"/>
                  </a:cubicBezTo>
                  <a:cubicBezTo>
                    <a:pt x="1294" y="549"/>
                    <a:pt x="1264" y="584"/>
                    <a:pt x="1205" y="617"/>
                  </a:cubicBezTo>
                  <a:lnTo>
                    <a:pt x="1024" y="722"/>
                  </a:lnTo>
                  <a:lnTo>
                    <a:pt x="265" y="283"/>
                  </a:lnTo>
                  <a:lnTo>
                    <a:pt x="446" y="178"/>
                  </a:lnTo>
                  <a:cubicBezTo>
                    <a:pt x="505" y="145"/>
                    <a:pt x="564" y="128"/>
                    <a:pt x="625" y="127"/>
                  </a:cubicBezTo>
                  <a:cubicBezTo>
                    <a:pt x="629" y="126"/>
                    <a:pt x="632" y="126"/>
                    <a:pt x="636" y="126"/>
                  </a:cubicBezTo>
                  <a:close/>
                  <a:moveTo>
                    <a:pt x="667" y="0"/>
                  </a:moveTo>
                  <a:cubicBezTo>
                    <a:pt x="655" y="0"/>
                    <a:pt x="643" y="1"/>
                    <a:pt x="631" y="2"/>
                  </a:cubicBezTo>
                  <a:cubicBezTo>
                    <a:pt x="576" y="5"/>
                    <a:pt x="522" y="15"/>
                    <a:pt x="469" y="33"/>
                  </a:cubicBezTo>
                  <a:cubicBezTo>
                    <a:pt x="415" y="51"/>
                    <a:pt x="364" y="75"/>
                    <a:pt x="314" y="103"/>
                  </a:cubicBezTo>
                  <a:lnTo>
                    <a:pt x="42" y="259"/>
                  </a:lnTo>
                  <a:cubicBezTo>
                    <a:pt x="21" y="272"/>
                    <a:pt x="8" y="285"/>
                    <a:pt x="4" y="298"/>
                  </a:cubicBezTo>
                  <a:cubicBezTo>
                    <a:pt x="0" y="311"/>
                    <a:pt x="5" y="321"/>
                    <a:pt x="17" y="329"/>
                  </a:cubicBezTo>
                  <a:lnTo>
                    <a:pt x="945" y="864"/>
                  </a:lnTo>
                  <a:cubicBezTo>
                    <a:pt x="954" y="870"/>
                    <a:pt x="967" y="873"/>
                    <a:pt x="982" y="873"/>
                  </a:cubicBezTo>
                  <a:cubicBezTo>
                    <a:pt x="987" y="873"/>
                    <a:pt x="992" y="873"/>
                    <a:pt x="998" y="872"/>
                  </a:cubicBezTo>
                  <a:cubicBezTo>
                    <a:pt x="1020" y="870"/>
                    <a:pt x="1043" y="862"/>
                    <a:pt x="1064" y="849"/>
                  </a:cubicBezTo>
                  <a:lnTo>
                    <a:pt x="1337" y="693"/>
                  </a:lnTo>
                  <a:cubicBezTo>
                    <a:pt x="1385" y="665"/>
                    <a:pt x="1426" y="634"/>
                    <a:pt x="1456" y="604"/>
                  </a:cubicBezTo>
                  <a:cubicBezTo>
                    <a:pt x="1488" y="574"/>
                    <a:pt x="1506" y="542"/>
                    <a:pt x="1511" y="511"/>
                  </a:cubicBezTo>
                  <a:cubicBezTo>
                    <a:pt x="1518" y="478"/>
                    <a:pt x="1510" y="445"/>
                    <a:pt x="1489" y="413"/>
                  </a:cubicBezTo>
                  <a:cubicBezTo>
                    <a:pt x="1466" y="379"/>
                    <a:pt x="1428" y="346"/>
                    <a:pt x="1371" y="313"/>
                  </a:cubicBezTo>
                  <a:lnTo>
                    <a:pt x="972" y="83"/>
                  </a:lnTo>
                  <a:cubicBezTo>
                    <a:pt x="916" y="50"/>
                    <a:pt x="858" y="27"/>
                    <a:pt x="801" y="15"/>
                  </a:cubicBezTo>
                  <a:cubicBezTo>
                    <a:pt x="756" y="5"/>
                    <a:pt x="711" y="0"/>
                    <a:pt x="66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0" name="Google Shape;2682;p56">
              <a:extLst>
                <a:ext uri="{FF2B5EF4-FFF2-40B4-BE49-F238E27FC236}">
                  <a16:creationId xmlns:a16="http://schemas.microsoft.com/office/drawing/2014/main" id="{2CD4DE34-55E3-A4BB-E7F0-A49762DDE5A9}"/>
                </a:ext>
              </a:extLst>
            </p:cNvPr>
            <p:cNvSpPr/>
            <p:nvPr/>
          </p:nvSpPr>
          <p:spPr>
            <a:xfrm>
              <a:off x="-2932932" y="3057912"/>
              <a:ext cx="100412" cy="57737"/>
            </a:xfrm>
            <a:custGeom>
              <a:avLst/>
              <a:gdLst/>
              <a:ahLst/>
              <a:cxnLst/>
              <a:rect l="l" t="t" r="r" b="b"/>
              <a:pathLst>
                <a:path w="1640" h="943" extrusionOk="0">
                  <a:moveTo>
                    <a:pt x="638" y="1"/>
                  </a:moveTo>
                  <a:cubicBezTo>
                    <a:pt x="621" y="1"/>
                    <a:pt x="606" y="5"/>
                    <a:pt x="592" y="13"/>
                  </a:cubicBezTo>
                  <a:lnTo>
                    <a:pt x="45" y="330"/>
                  </a:lnTo>
                  <a:cubicBezTo>
                    <a:pt x="28" y="339"/>
                    <a:pt x="15" y="351"/>
                    <a:pt x="9" y="365"/>
                  </a:cubicBezTo>
                  <a:cubicBezTo>
                    <a:pt x="1" y="378"/>
                    <a:pt x="5" y="390"/>
                    <a:pt x="21" y="399"/>
                  </a:cubicBezTo>
                  <a:lnTo>
                    <a:pt x="945" y="933"/>
                  </a:lnTo>
                  <a:cubicBezTo>
                    <a:pt x="956" y="939"/>
                    <a:pt x="968" y="942"/>
                    <a:pt x="983" y="942"/>
                  </a:cubicBezTo>
                  <a:cubicBezTo>
                    <a:pt x="990" y="942"/>
                    <a:pt x="997" y="941"/>
                    <a:pt x="1005" y="940"/>
                  </a:cubicBezTo>
                  <a:cubicBezTo>
                    <a:pt x="1029" y="937"/>
                    <a:pt x="1049" y="929"/>
                    <a:pt x="1067" y="920"/>
                  </a:cubicBezTo>
                  <a:lnTo>
                    <a:pt x="1614" y="603"/>
                  </a:lnTo>
                  <a:cubicBezTo>
                    <a:pt x="1632" y="593"/>
                    <a:pt x="1639" y="581"/>
                    <a:pt x="1635" y="568"/>
                  </a:cubicBezTo>
                  <a:cubicBezTo>
                    <a:pt x="1630" y="555"/>
                    <a:pt x="1619" y="545"/>
                    <a:pt x="1603" y="536"/>
                  </a:cubicBezTo>
                  <a:cubicBezTo>
                    <a:pt x="1585" y="524"/>
                    <a:pt x="1565" y="518"/>
                    <a:pt x="1542" y="515"/>
                  </a:cubicBezTo>
                  <a:cubicBezTo>
                    <a:pt x="1538" y="515"/>
                    <a:pt x="1535" y="515"/>
                    <a:pt x="1531" y="515"/>
                  </a:cubicBezTo>
                  <a:cubicBezTo>
                    <a:pt x="1513" y="515"/>
                    <a:pt x="1497" y="519"/>
                    <a:pt x="1483" y="528"/>
                  </a:cubicBezTo>
                  <a:lnTo>
                    <a:pt x="1027" y="791"/>
                  </a:lnTo>
                  <a:lnTo>
                    <a:pt x="704" y="606"/>
                  </a:lnTo>
                  <a:lnTo>
                    <a:pt x="941" y="468"/>
                  </a:lnTo>
                  <a:cubicBezTo>
                    <a:pt x="960" y="458"/>
                    <a:pt x="967" y="447"/>
                    <a:pt x="963" y="434"/>
                  </a:cubicBezTo>
                  <a:cubicBezTo>
                    <a:pt x="959" y="422"/>
                    <a:pt x="951" y="412"/>
                    <a:pt x="938" y="405"/>
                  </a:cubicBezTo>
                  <a:cubicBezTo>
                    <a:pt x="922" y="396"/>
                    <a:pt x="904" y="390"/>
                    <a:pt x="882" y="388"/>
                  </a:cubicBezTo>
                  <a:cubicBezTo>
                    <a:pt x="880" y="388"/>
                    <a:pt x="878" y="388"/>
                    <a:pt x="876" y="388"/>
                  </a:cubicBezTo>
                  <a:cubicBezTo>
                    <a:pt x="857" y="388"/>
                    <a:pt x="839" y="392"/>
                    <a:pt x="824" y="401"/>
                  </a:cubicBezTo>
                  <a:lnTo>
                    <a:pt x="587" y="538"/>
                  </a:lnTo>
                  <a:lnTo>
                    <a:pt x="266" y="353"/>
                  </a:lnTo>
                  <a:lnTo>
                    <a:pt x="724" y="90"/>
                  </a:lnTo>
                  <a:cubicBezTo>
                    <a:pt x="741" y="80"/>
                    <a:pt x="747" y="68"/>
                    <a:pt x="744" y="55"/>
                  </a:cubicBezTo>
                  <a:cubicBezTo>
                    <a:pt x="739" y="42"/>
                    <a:pt x="729" y="30"/>
                    <a:pt x="710" y="20"/>
                  </a:cubicBezTo>
                  <a:cubicBezTo>
                    <a:pt x="694" y="11"/>
                    <a:pt x="675" y="4"/>
                    <a:pt x="653" y="2"/>
                  </a:cubicBezTo>
                  <a:cubicBezTo>
                    <a:pt x="648" y="1"/>
                    <a:pt x="643" y="1"/>
                    <a:pt x="6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1" name="Google Shape;2683;p56">
              <a:extLst>
                <a:ext uri="{FF2B5EF4-FFF2-40B4-BE49-F238E27FC236}">
                  <a16:creationId xmlns:a16="http://schemas.microsoft.com/office/drawing/2014/main" id="{B12F7948-FBFC-7E38-91A7-907BBF6A9DBC}"/>
                </a:ext>
              </a:extLst>
            </p:cNvPr>
            <p:cNvSpPr/>
            <p:nvPr/>
          </p:nvSpPr>
          <p:spPr>
            <a:xfrm>
              <a:off x="-2546178" y="4020164"/>
              <a:ext cx="110821" cy="63860"/>
            </a:xfrm>
            <a:custGeom>
              <a:avLst/>
              <a:gdLst/>
              <a:ahLst/>
              <a:cxnLst/>
              <a:rect l="l" t="t" r="r" b="b"/>
              <a:pathLst>
                <a:path w="1810" h="1043" extrusionOk="0">
                  <a:moveTo>
                    <a:pt x="724" y="1"/>
                  </a:moveTo>
                  <a:cubicBezTo>
                    <a:pt x="700" y="1"/>
                    <a:pt x="676" y="2"/>
                    <a:pt x="652" y="4"/>
                  </a:cubicBezTo>
                  <a:cubicBezTo>
                    <a:pt x="583" y="10"/>
                    <a:pt x="512" y="25"/>
                    <a:pt x="440" y="47"/>
                  </a:cubicBezTo>
                  <a:cubicBezTo>
                    <a:pt x="368" y="70"/>
                    <a:pt x="298" y="102"/>
                    <a:pt x="229" y="140"/>
                  </a:cubicBezTo>
                  <a:cubicBezTo>
                    <a:pt x="170" y="175"/>
                    <a:pt x="120" y="212"/>
                    <a:pt x="81" y="251"/>
                  </a:cubicBezTo>
                  <a:cubicBezTo>
                    <a:pt x="41" y="291"/>
                    <a:pt x="18" y="331"/>
                    <a:pt x="9" y="374"/>
                  </a:cubicBezTo>
                  <a:cubicBezTo>
                    <a:pt x="1" y="416"/>
                    <a:pt x="11" y="458"/>
                    <a:pt x="39" y="501"/>
                  </a:cubicBezTo>
                  <a:cubicBezTo>
                    <a:pt x="67" y="544"/>
                    <a:pt x="118" y="587"/>
                    <a:pt x="192" y="630"/>
                  </a:cubicBezTo>
                  <a:lnTo>
                    <a:pt x="720" y="935"/>
                  </a:lnTo>
                  <a:cubicBezTo>
                    <a:pt x="794" y="976"/>
                    <a:pt x="868" y="1007"/>
                    <a:pt x="942" y="1023"/>
                  </a:cubicBezTo>
                  <a:cubicBezTo>
                    <a:pt x="1001" y="1036"/>
                    <a:pt x="1059" y="1042"/>
                    <a:pt x="1115" y="1042"/>
                  </a:cubicBezTo>
                  <a:cubicBezTo>
                    <a:pt x="1131" y="1042"/>
                    <a:pt x="1147" y="1042"/>
                    <a:pt x="1163" y="1041"/>
                  </a:cubicBezTo>
                  <a:cubicBezTo>
                    <a:pt x="1234" y="1036"/>
                    <a:pt x="1305" y="1023"/>
                    <a:pt x="1372" y="999"/>
                  </a:cubicBezTo>
                  <a:cubicBezTo>
                    <a:pt x="1441" y="976"/>
                    <a:pt x="1505" y="948"/>
                    <a:pt x="1565" y="913"/>
                  </a:cubicBezTo>
                  <a:cubicBezTo>
                    <a:pt x="1634" y="874"/>
                    <a:pt x="1687" y="835"/>
                    <a:pt x="1726" y="793"/>
                  </a:cubicBezTo>
                  <a:cubicBezTo>
                    <a:pt x="1765" y="751"/>
                    <a:pt x="1790" y="710"/>
                    <a:pt x="1800" y="669"/>
                  </a:cubicBezTo>
                  <a:cubicBezTo>
                    <a:pt x="1809" y="629"/>
                    <a:pt x="1805" y="590"/>
                    <a:pt x="1785" y="553"/>
                  </a:cubicBezTo>
                  <a:cubicBezTo>
                    <a:pt x="1765" y="517"/>
                    <a:pt x="1730" y="484"/>
                    <a:pt x="1681" y="455"/>
                  </a:cubicBezTo>
                  <a:cubicBezTo>
                    <a:pt x="1644" y="435"/>
                    <a:pt x="1612" y="424"/>
                    <a:pt x="1583" y="424"/>
                  </a:cubicBezTo>
                  <a:cubicBezTo>
                    <a:pt x="1581" y="424"/>
                    <a:pt x="1578" y="424"/>
                    <a:pt x="1575" y="425"/>
                  </a:cubicBezTo>
                  <a:cubicBezTo>
                    <a:pt x="1545" y="427"/>
                    <a:pt x="1510" y="438"/>
                    <a:pt x="1473" y="460"/>
                  </a:cubicBezTo>
                  <a:cubicBezTo>
                    <a:pt x="1443" y="476"/>
                    <a:pt x="1424" y="493"/>
                    <a:pt x="1415" y="509"/>
                  </a:cubicBezTo>
                  <a:cubicBezTo>
                    <a:pt x="1405" y="525"/>
                    <a:pt x="1412" y="541"/>
                    <a:pt x="1433" y="556"/>
                  </a:cubicBezTo>
                  <a:cubicBezTo>
                    <a:pt x="1451" y="570"/>
                    <a:pt x="1469" y="585"/>
                    <a:pt x="1488" y="601"/>
                  </a:cubicBezTo>
                  <a:cubicBezTo>
                    <a:pt x="1506" y="617"/>
                    <a:pt x="1519" y="636"/>
                    <a:pt x="1524" y="657"/>
                  </a:cubicBezTo>
                  <a:cubicBezTo>
                    <a:pt x="1530" y="677"/>
                    <a:pt x="1524" y="701"/>
                    <a:pt x="1509" y="725"/>
                  </a:cubicBezTo>
                  <a:cubicBezTo>
                    <a:pt x="1493" y="751"/>
                    <a:pt x="1459" y="778"/>
                    <a:pt x="1408" y="808"/>
                  </a:cubicBezTo>
                  <a:cubicBezTo>
                    <a:pt x="1328" y="854"/>
                    <a:pt x="1250" y="877"/>
                    <a:pt x="1170" y="880"/>
                  </a:cubicBezTo>
                  <a:cubicBezTo>
                    <a:pt x="1168" y="880"/>
                    <a:pt x="1166" y="880"/>
                    <a:pt x="1164" y="880"/>
                  </a:cubicBezTo>
                  <a:cubicBezTo>
                    <a:pt x="1087" y="880"/>
                    <a:pt x="1009" y="857"/>
                    <a:pt x="931" y="813"/>
                  </a:cubicBezTo>
                  <a:lnTo>
                    <a:pt x="403" y="508"/>
                  </a:lnTo>
                  <a:cubicBezTo>
                    <a:pt x="323" y="462"/>
                    <a:pt x="285" y="416"/>
                    <a:pt x="288" y="370"/>
                  </a:cubicBezTo>
                  <a:cubicBezTo>
                    <a:pt x="291" y="324"/>
                    <a:pt x="331" y="279"/>
                    <a:pt x="408" y="234"/>
                  </a:cubicBezTo>
                  <a:cubicBezTo>
                    <a:pt x="460" y="205"/>
                    <a:pt x="509" y="185"/>
                    <a:pt x="553" y="176"/>
                  </a:cubicBezTo>
                  <a:cubicBezTo>
                    <a:pt x="587" y="169"/>
                    <a:pt x="618" y="166"/>
                    <a:pt x="647" y="166"/>
                  </a:cubicBezTo>
                  <a:cubicBezTo>
                    <a:pt x="656" y="166"/>
                    <a:pt x="665" y="166"/>
                    <a:pt x="673" y="167"/>
                  </a:cubicBezTo>
                  <a:cubicBezTo>
                    <a:pt x="709" y="169"/>
                    <a:pt x="742" y="175"/>
                    <a:pt x="769" y="185"/>
                  </a:cubicBezTo>
                  <a:cubicBezTo>
                    <a:pt x="797" y="195"/>
                    <a:pt x="818" y="204"/>
                    <a:pt x="836" y="212"/>
                  </a:cubicBezTo>
                  <a:cubicBezTo>
                    <a:pt x="852" y="220"/>
                    <a:pt x="869" y="225"/>
                    <a:pt x="888" y="225"/>
                  </a:cubicBezTo>
                  <a:cubicBezTo>
                    <a:pt x="896" y="225"/>
                    <a:pt x="905" y="224"/>
                    <a:pt x="914" y="222"/>
                  </a:cubicBezTo>
                  <a:cubicBezTo>
                    <a:pt x="943" y="218"/>
                    <a:pt x="973" y="205"/>
                    <a:pt x="1005" y="187"/>
                  </a:cubicBezTo>
                  <a:cubicBezTo>
                    <a:pt x="1041" y="167"/>
                    <a:pt x="1062" y="148"/>
                    <a:pt x="1066" y="130"/>
                  </a:cubicBezTo>
                  <a:cubicBezTo>
                    <a:pt x="1071" y="113"/>
                    <a:pt x="1053" y="93"/>
                    <a:pt x="1011" y="69"/>
                  </a:cubicBezTo>
                  <a:cubicBezTo>
                    <a:pt x="963" y="41"/>
                    <a:pt x="907" y="22"/>
                    <a:pt x="847" y="10"/>
                  </a:cubicBezTo>
                  <a:cubicBezTo>
                    <a:pt x="807" y="4"/>
                    <a:pt x="766" y="1"/>
                    <a:pt x="72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2" name="Google Shape;2684;p56">
              <a:extLst>
                <a:ext uri="{FF2B5EF4-FFF2-40B4-BE49-F238E27FC236}">
                  <a16:creationId xmlns:a16="http://schemas.microsoft.com/office/drawing/2014/main" id="{E7FAB73D-6610-1758-C8E0-EE8511DB4A9C}"/>
                </a:ext>
              </a:extLst>
            </p:cNvPr>
            <p:cNvSpPr/>
            <p:nvPr/>
          </p:nvSpPr>
          <p:spPr>
            <a:xfrm>
              <a:off x="-2471729" y="3977430"/>
              <a:ext cx="110821" cy="63554"/>
            </a:xfrm>
            <a:custGeom>
              <a:avLst/>
              <a:gdLst/>
              <a:ahLst/>
              <a:cxnLst/>
              <a:rect l="l" t="t" r="r" b="b"/>
              <a:pathLst>
                <a:path w="1810" h="1038" extrusionOk="0">
                  <a:moveTo>
                    <a:pt x="649" y="163"/>
                  </a:moveTo>
                  <a:cubicBezTo>
                    <a:pt x="726" y="163"/>
                    <a:pt x="802" y="186"/>
                    <a:pt x="878" y="230"/>
                  </a:cubicBezTo>
                  <a:lnTo>
                    <a:pt x="1406" y="534"/>
                  </a:lnTo>
                  <a:cubicBezTo>
                    <a:pt x="1486" y="580"/>
                    <a:pt x="1525" y="626"/>
                    <a:pt x="1521" y="672"/>
                  </a:cubicBezTo>
                  <a:cubicBezTo>
                    <a:pt x="1517" y="718"/>
                    <a:pt x="1477" y="763"/>
                    <a:pt x="1403" y="806"/>
                  </a:cubicBezTo>
                  <a:cubicBezTo>
                    <a:pt x="1327" y="850"/>
                    <a:pt x="1250" y="873"/>
                    <a:pt x="1171" y="874"/>
                  </a:cubicBezTo>
                  <a:cubicBezTo>
                    <a:pt x="1169" y="874"/>
                    <a:pt x="1167" y="874"/>
                    <a:pt x="1165" y="874"/>
                  </a:cubicBezTo>
                  <a:cubicBezTo>
                    <a:pt x="1089" y="874"/>
                    <a:pt x="1011" y="852"/>
                    <a:pt x="933" y="807"/>
                  </a:cubicBezTo>
                  <a:lnTo>
                    <a:pt x="405" y="502"/>
                  </a:lnTo>
                  <a:cubicBezTo>
                    <a:pt x="325" y="456"/>
                    <a:pt x="287" y="410"/>
                    <a:pt x="289" y="365"/>
                  </a:cubicBezTo>
                  <a:cubicBezTo>
                    <a:pt x="293" y="320"/>
                    <a:pt x="331" y="275"/>
                    <a:pt x="407" y="231"/>
                  </a:cubicBezTo>
                  <a:cubicBezTo>
                    <a:pt x="482" y="188"/>
                    <a:pt x="558" y="166"/>
                    <a:pt x="638" y="163"/>
                  </a:cubicBezTo>
                  <a:cubicBezTo>
                    <a:pt x="642" y="163"/>
                    <a:pt x="646" y="163"/>
                    <a:pt x="649" y="163"/>
                  </a:cubicBezTo>
                  <a:close/>
                  <a:moveTo>
                    <a:pt x="701" y="0"/>
                  </a:moveTo>
                  <a:cubicBezTo>
                    <a:pt x="683" y="0"/>
                    <a:pt x="665" y="1"/>
                    <a:pt x="646" y="2"/>
                  </a:cubicBezTo>
                  <a:cubicBezTo>
                    <a:pt x="574" y="7"/>
                    <a:pt x="503" y="21"/>
                    <a:pt x="433" y="44"/>
                  </a:cubicBezTo>
                  <a:cubicBezTo>
                    <a:pt x="365" y="68"/>
                    <a:pt x="299" y="97"/>
                    <a:pt x="236" y="133"/>
                  </a:cubicBezTo>
                  <a:cubicBezTo>
                    <a:pt x="172" y="170"/>
                    <a:pt x="120" y="208"/>
                    <a:pt x="81" y="248"/>
                  </a:cubicBezTo>
                  <a:cubicBezTo>
                    <a:pt x="40" y="287"/>
                    <a:pt x="17" y="329"/>
                    <a:pt x="9" y="369"/>
                  </a:cubicBezTo>
                  <a:cubicBezTo>
                    <a:pt x="1" y="411"/>
                    <a:pt x="11" y="454"/>
                    <a:pt x="40" y="497"/>
                  </a:cubicBezTo>
                  <a:cubicBezTo>
                    <a:pt x="69" y="539"/>
                    <a:pt x="120" y="581"/>
                    <a:pt x="195" y="624"/>
                  </a:cubicBezTo>
                  <a:lnTo>
                    <a:pt x="723" y="929"/>
                  </a:lnTo>
                  <a:cubicBezTo>
                    <a:pt x="796" y="972"/>
                    <a:pt x="870" y="1001"/>
                    <a:pt x="943" y="1018"/>
                  </a:cubicBezTo>
                  <a:cubicBezTo>
                    <a:pt x="1002" y="1031"/>
                    <a:pt x="1059" y="1037"/>
                    <a:pt x="1115" y="1037"/>
                  </a:cubicBezTo>
                  <a:cubicBezTo>
                    <a:pt x="1131" y="1037"/>
                    <a:pt x="1147" y="1037"/>
                    <a:pt x="1163" y="1036"/>
                  </a:cubicBezTo>
                  <a:cubicBezTo>
                    <a:pt x="1235" y="1031"/>
                    <a:pt x="1305" y="1018"/>
                    <a:pt x="1375" y="994"/>
                  </a:cubicBezTo>
                  <a:cubicBezTo>
                    <a:pt x="1443" y="972"/>
                    <a:pt x="1510" y="941"/>
                    <a:pt x="1574" y="905"/>
                  </a:cubicBezTo>
                  <a:cubicBezTo>
                    <a:pt x="1636" y="869"/>
                    <a:pt x="1688" y="831"/>
                    <a:pt x="1728" y="791"/>
                  </a:cubicBezTo>
                  <a:cubicBezTo>
                    <a:pt x="1768" y="751"/>
                    <a:pt x="1793" y="711"/>
                    <a:pt x="1800" y="669"/>
                  </a:cubicBezTo>
                  <a:cubicBezTo>
                    <a:pt x="1809" y="626"/>
                    <a:pt x="1799" y="584"/>
                    <a:pt x="1771" y="541"/>
                  </a:cubicBezTo>
                  <a:cubicBezTo>
                    <a:pt x="1743" y="498"/>
                    <a:pt x="1692" y="455"/>
                    <a:pt x="1618" y="412"/>
                  </a:cubicBezTo>
                  <a:lnTo>
                    <a:pt x="1090" y="107"/>
                  </a:lnTo>
                  <a:cubicBezTo>
                    <a:pt x="1017" y="64"/>
                    <a:pt x="942" y="35"/>
                    <a:pt x="867" y="19"/>
                  </a:cubicBezTo>
                  <a:cubicBezTo>
                    <a:pt x="811" y="6"/>
                    <a:pt x="756" y="0"/>
                    <a:pt x="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3" name="Google Shape;2685;p56">
              <a:extLst>
                <a:ext uri="{FF2B5EF4-FFF2-40B4-BE49-F238E27FC236}">
                  <a16:creationId xmlns:a16="http://schemas.microsoft.com/office/drawing/2014/main" id="{DD47B81A-64B5-9705-6ECC-1CCC632566A4}"/>
                </a:ext>
              </a:extLst>
            </p:cNvPr>
            <p:cNvSpPr/>
            <p:nvPr/>
          </p:nvSpPr>
          <p:spPr>
            <a:xfrm>
              <a:off x="-2403770" y="3932063"/>
              <a:ext cx="120678" cy="69370"/>
            </a:xfrm>
            <a:custGeom>
              <a:avLst/>
              <a:gdLst/>
              <a:ahLst/>
              <a:cxnLst/>
              <a:rect l="l" t="t" r="r" b="b"/>
              <a:pathLst>
                <a:path w="1971" h="1133" extrusionOk="0">
                  <a:moveTo>
                    <a:pt x="818" y="163"/>
                  </a:moveTo>
                  <a:cubicBezTo>
                    <a:pt x="895" y="163"/>
                    <a:pt x="973" y="185"/>
                    <a:pt x="1051" y="230"/>
                  </a:cubicBezTo>
                  <a:lnTo>
                    <a:pt x="1568" y="528"/>
                  </a:lnTo>
                  <a:cubicBezTo>
                    <a:pt x="1648" y="574"/>
                    <a:pt x="1686" y="621"/>
                    <a:pt x="1682" y="667"/>
                  </a:cubicBezTo>
                  <a:cubicBezTo>
                    <a:pt x="1680" y="712"/>
                    <a:pt x="1641" y="757"/>
                    <a:pt x="1564" y="801"/>
                  </a:cubicBezTo>
                  <a:lnTo>
                    <a:pt x="1329" y="937"/>
                  </a:lnTo>
                  <a:lnTo>
                    <a:pt x="344" y="368"/>
                  </a:lnTo>
                  <a:lnTo>
                    <a:pt x="579" y="232"/>
                  </a:lnTo>
                  <a:cubicBezTo>
                    <a:pt x="656" y="188"/>
                    <a:pt x="733" y="166"/>
                    <a:pt x="812" y="163"/>
                  </a:cubicBezTo>
                  <a:cubicBezTo>
                    <a:pt x="814" y="163"/>
                    <a:pt x="816" y="163"/>
                    <a:pt x="818" y="163"/>
                  </a:cubicBezTo>
                  <a:close/>
                  <a:moveTo>
                    <a:pt x="868" y="1"/>
                  </a:moveTo>
                  <a:cubicBezTo>
                    <a:pt x="852" y="1"/>
                    <a:pt x="836" y="1"/>
                    <a:pt x="820" y="2"/>
                  </a:cubicBezTo>
                  <a:cubicBezTo>
                    <a:pt x="748" y="7"/>
                    <a:pt x="677" y="20"/>
                    <a:pt x="608" y="44"/>
                  </a:cubicBezTo>
                  <a:cubicBezTo>
                    <a:pt x="540" y="67"/>
                    <a:pt x="473" y="96"/>
                    <a:pt x="409" y="133"/>
                  </a:cubicBezTo>
                  <a:lnTo>
                    <a:pt x="55" y="337"/>
                  </a:lnTo>
                  <a:cubicBezTo>
                    <a:pt x="27" y="354"/>
                    <a:pt x="11" y="369"/>
                    <a:pt x="6" y="386"/>
                  </a:cubicBezTo>
                  <a:cubicBezTo>
                    <a:pt x="0" y="403"/>
                    <a:pt x="7" y="417"/>
                    <a:pt x="24" y="427"/>
                  </a:cubicBezTo>
                  <a:lnTo>
                    <a:pt x="1226" y="1122"/>
                  </a:lnTo>
                  <a:cubicBezTo>
                    <a:pt x="1239" y="1129"/>
                    <a:pt x="1256" y="1133"/>
                    <a:pt x="1277" y="1133"/>
                  </a:cubicBezTo>
                  <a:cubicBezTo>
                    <a:pt x="1283" y="1133"/>
                    <a:pt x="1290" y="1132"/>
                    <a:pt x="1296" y="1132"/>
                  </a:cubicBezTo>
                  <a:cubicBezTo>
                    <a:pt x="1326" y="1128"/>
                    <a:pt x="1354" y="1119"/>
                    <a:pt x="1382" y="1102"/>
                  </a:cubicBezTo>
                  <a:lnTo>
                    <a:pt x="1735" y="899"/>
                  </a:lnTo>
                  <a:cubicBezTo>
                    <a:pt x="1798" y="863"/>
                    <a:pt x="1850" y="824"/>
                    <a:pt x="1891" y="784"/>
                  </a:cubicBezTo>
                  <a:cubicBezTo>
                    <a:pt x="1931" y="744"/>
                    <a:pt x="1955" y="704"/>
                    <a:pt x="1963" y="662"/>
                  </a:cubicBezTo>
                  <a:cubicBezTo>
                    <a:pt x="1971" y="621"/>
                    <a:pt x="1961" y="578"/>
                    <a:pt x="1932" y="535"/>
                  </a:cubicBezTo>
                  <a:cubicBezTo>
                    <a:pt x="1904" y="492"/>
                    <a:pt x="1854" y="449"/>
                    <a:pt x="1779" y="407"/>
                  </a:cubicBezTo>
                  <a:lnTo>
                    <a:pt x="1262" y="108"/>
                  </a:lnTo>
                  <a:cubicBezTo>
                    <a:pt x="1188" y="65"/>
                    <a:pt x="1114" y="36"/>
                    <a:pt x="1040" y="19"/>
                  </a:cubicBezTo>
                  <a:cubicBezTo>
                    <a:pt x="982" y="7"/>
                    <a:pt x="925" y="1"/>
                    <a:pt x="8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4" name="Google Shape;2686;p56">
              <a:extLst>
                <a:ext uri="{FF2B5EF4-FFF2-40B4-BE49-F238E27FC236}">
                  <a16:creationId xmlns:a16="http://schemas.microsoft.com/office/drawing/2014/main" id="{77D04922-AAFA-FD86-00A4-633AC89D8D9A}"/>
                </a:ext>
              </a:extLst>
            </p:cNvPr>
            <p:cNvSpPr/>
            <p:nvPr/>
          </p:nvSpPr>
          <p:spPr>
            <a:xfrm>
              <a:off x="-2325342" y="3881248"/>
              <a:ext cx="130230" cy="74880"/>
            </a:xfrm>
            <a:custGeom>
              <a:avLst/>
              <a:gdLst/>
              <a:ahLst/>
              <a:cxnLst/>
              <a:rect l="l" t="t" r="r" b="b"/>
              <a:pathLst>
                <a:path w="2127" h="1223" extrusionOk="0">
                  <a:moveTo>
                    <a:pt x="829" y="0"/>
                  </a:moveTo>
                  <a:cubicBezTo>
                    <a:pt x="807" y="0"/>
                    <a:pt x="786" y="5"/>
                    <a:pt x="767" y="17"/>
                  </a:cubicBezTo>
                  <a:lnTo>
                    <a:pt x="57" y="427"/>
                  </a:lnTo>
                  <a:cubicBezTo>
                    <a:pt x="34" y="439"/>
                    <a:pt x="19" y="455"/>
                    <a:pt x="10" y="473"/>
                  </a:cubicBezTo>
                  <a:cubicBezTo>
                    <a:pt x="1" y="491"/>
                    <a:pt x="6" y="506"/>
                    <a:pt x="27" y="517"/>
                  </a:cubicBezTo>
                  <a:lnTo>
                    <a:pt x="1227" y="1210"/>
                  </a:lnTo>
                  <a:cubicBezTo>
                    <a:pt x="1241" y="1218"/>
                    <a:pt x="1257" y="1222"/>
                    <a:pt x="1276" y="1222"/>
                  </a:cubicBezTo>
                  <a:cubicBezTo>
                    <a:pt x="1285" y="1222"/>
                    <a:pt x="1294" y="1221"/>
                    <a:pt x="1303" y="1220"/>
                  </a:cubicBezTo>
                  <a:cubicBezTo>
                    <a:pt x="1335" y="1215"/>
                    <a:pt x="1361" y="1206"/>
                    <a:pt x="1383" y="1193"/>
                  </a:cubicBezTo>
                  <a:lnTo>
                    <a:pt x="2094" y="783"/>
                  </a:lnTo>
                  <a:cubicBezTo>
                    <a:pt x="2118" y="769"/>
                    <a:pt x="2127" y="754"/>
                    <a:pt x="2120" y="737"/>
                  </a:cubicBezTo>
                  <a:cubicBezTo>
                    <a:pt x="2114" y="720"/>
                    <a:pt x="2101" y="706"/>
                    <a:pt x="2080" y="694"/>
                  </a:cubicBezTo>
                  <a:cubicBezTo>
                    <a:pt x="2056" y="680"/>
                    <a:pt x="2030" y="671"/>
                    <a:pt x="2000" y="669"/>
                  </a:cubicBezTo>
                  <a:cubicBezTo>
                    <a:pt x="1995" y="668"/>
                    <a:pt x="1989" y="668"/>
                    <a:pt x="1984" y="668"/>
                  </a:cubicBezTo>
                  <a:cubicBezTo>
                    <a:pt x="1961" y="668"/>
                    <a:pt x="1941" y="674"/>
                    <a:pt x="1923" y="684"/>
                  </a:cubicBezTo>
                  <a:lnTo>
                    <a:pt x="1330" y="1026"/>
                  </a:lnTo>
                  <a:lnTo>
                    <a:pt x="914" y="785"/>
                  </a:lnTo>
                  <a:lnTo>
                    <a:pt x="1220" y="608"/>
                  </a:lnTo>
                  <a:cubicBezTo>
                    <a:pt x="1245" y="594"/>
                    <a:pt x="1254" y="579"/>
                    <a:pt x="1249" y="563"/>
                  </a:cubicBezTo>
                  <a:cubicBezTo>
                    <a:pt x="1244" y="547"/>
                    <a:pt x="1234" y="534"/>
                    <a:pt x="1216" y="525"/>
                  </a:cubicBezTo>
                  <a:cubicBezTo>
                    <a:pt x="1195" y="513"/>
                    <a:pt x="1172" y="506"/>
                    <a:pt x="1144" y="504"/>
                  </a:cubicBezTo>
                  <a:cubicBezTo>
                    <a:pt x="1140" y="503"/>
                    <a:pt x="1136" y="503"/>
                    <a:pt x="1132" y="503"/>
                  </a:cubicBezTo>
                  <a:cubicBezTo>
                    <a:pt x="1109" y="503"/>
                    <a:pt x="1087" y="509"/>
                    <a:pt x="1068" y="519"/>
                  </a:cubicBezTo>
                  <a:lnTo>
                    <a:pt x="761" y="697"/>
                  </a:lnTo>
                  <a:lnTo>
                    <a:pt x="345" y="457"/>
                  </a:lnTo>
                  <a:lnTo>
                    <a:pt x="937" y="115"/>
                  </a:lnTo>
                  <a:cubicBezTo>
                    <a:pt x="960" y="103"/>
                    <a:pt x="969" y="87"/>
                    <a:pt x="965" y="71"/>
                  </a:cubicBezTo>
                  <a:cubicBezTo>
                    <a:pt x="959" y="54"/>
                    <a:pt x="944" y="38"/>
                    <a:pt x="921" y="25"/>
                  </a:cubicBezTo>
                  <a:cubicBezTo>
                    <a:pt x="900" y="13"/>
                    <a:pt x="876" y="5"/>
                    <a:pt x="846" y="1"/>
                  </a:cubicBezTo>
                  <a:cubicBezTo>
                    <a:pt x="840" y="1"/>
                    <a:pt x="835" y="0"/>
                    <a:pt x="82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5" name="Google Shape;2687;p56">
              <a:extLst>
                <a:ext uri="{FF2B5EF4-FFF2-40B4-BE49-F238E27FC236}">
                  <a16:creationId xmlns:a16="http://schemas.microsoft.com/office/drawing/2014/main" id="{7630CC99-689E-0B1C-532D-9A1D693BF653}"/>
                </a:ext>
              </a:extLst>
            </p:cNvPr>
            <p:cNvSpPr/>
            <p:nvPr/>
          </p:nvSpPr>
          <p:spPr>
            <a:xfrm>
              <a:off x="-3157626" y="4069694"/>
              <a:ext cx="437527" cy="252622"/>
            </a:xfrm>
            <a:custGeom>
              <a:avLst/>
              <a:gdLst/>
              <a:ahLst/>
              <a:cxnLst/>
              <a:rect l="l" t="t" r="r" b="b"/>
              <a:pathLst>
                <a:path w="7146" h="4126" extrusionOk="0">
                  <a:moveTo>
                    <a:pt x="4174" y="154"/>
                  </a:moveTo>
                  <a:lnTo>
                    <a:pt x="6879" y="1716"/>
                  </a:lnTo>
                  <a:lnTo>
                    <a:pt x="2973" y="3971"/>
                  </a:lnTo>
                  <a:lnTo>
                    <a:pt x="268" y="2409"/>
                  </a:lnTo>
                  <a:lnTo>
                    <a:pt x="4174" y="154"/>
                  </a:lnTo>
                  <a:close/>
                  <a:moveTo>
                    <a:pt x="4174" y="1"/>
                  </a:moveTo>
                  <a:lnTo>
                    <a:pt x="1" y="2409"/>
                  </a:lnTo>
                  <a:lnTo>
                    <a:pt x="2973" y="4126"/>
                  </a:lnTo>
                  <a:lnTo>
                    <a:pt x="7146" y="1716"/>
                  </a:lnTo>
                  <a:lnTo>
                    <a:pt x="4174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6" name="Google Shape;2688;p56">
              <a:extLst>
                <a:ext uri="{FF2B5EF4-FFF2-40B4-BE49-F238E27FC236}">
                  <a16:creationId xmlns:a16="http://schemas.microsoft.com/office/drawing/2014/main" id="{D90B18DA-3357-2461-8A75-A84AFCD65CD1}"/>
                </a:ext>
              </a:extLst>
            </p:cNvPr>
            <p:cNvSpPr/>
            <p:nvPr/>
          </p:nvSpPr>
          <p:spPr>
            <a:xfrm>
              <a:off x="-3089605" y="4109551"/>
              <a:ext cx="234315" cy="134087"/>
            </a:xfrm>
            <a:custGeom>
              <a:avLst/>
              <a:gdLst/>
              <a:ahLst/>
              <a:cxnLst/>
              <a:rect l="l" t="t" r="r" b="b"/>
              <a:pathLst>
                <a:path w="3827" h="2190" extrusionOk="0">
                  <a:moveTo>
                    <a:pt x="3117" y="0"/>
                  </a:moveTo>
                  <a:cubicBezTo>
                    <a:pt x="3071" y="0"/>
                    <a:pt x="3026" y="10"/>
                    <a:pt x="2992" y="30"/>
                  </a:cubicBezTo>
                  <a:lnTo>
                    <a:pt x="69" y="1718"/>
                  </a:lnTo>
                  <a:cubicBezTo>
                    <a:pt x="0" y="1757"/>
                    <a:pt x="0" y="1823"/>
                    <a:pt x="69" y="1862"/>
                  </a:cubicBezTo>
                  <a:lnTo>
                    <a:pt x="585" y="2159"/>
                  </a:lnTo>
                  <a:cubicBezTo>
                    <a:pt x="605" y="2172"/>
                    <a:pt x="630" y="2180"/>
                    <a:pt x="656" y="2185"/>
                  </a:cubicBezTo>
                  <a:cubicBezTo>
                    <a:pt x="673" y="2188"/>
                    <a:pt x="690" y="2190"/>
                    <a:pt x="708" y="2190"/>
                  </a:cubicBezTo>
                  <a:cubicBezTo>
                    <a:pt x="754" y="2190"/>
                    <a:pt x="800" y="2180"/>
                    <a:pt x="835" y="2159"/>
                  </a:cubicBezTo>
                  <a:lnTo>
                    <a:pt x="3758" y="472"/>
                  </a:lnTo>
                  <a:cubicBezTo>
                    <a:pt x="3825" y="433"/>
                    <a:pt x="3827" y="368"/>
                    <a:pt x="3758" y="328"/>
                  </a:cubicBezTo>
                  <a:lnTo>
                    <a:pt x="3242" y="30"/>
                  </a:lnTo>
                  <a:cubicBezTo>
                    <a:pt x="3207" y="10"/>
                    <a:pt x="3162" y="0"/>
                    <a:pt x="311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7" name="Google Shape;2689;p56">
              <a:extLst>
                <a:ext uri="{FF2B5EF4-FFF2-40B4-BE49-F238E27FC236}">
                  <a16:creationId xmlns:a16="http://schemas.microsoft.com/office/drawing/2014/main" id="{5FF30A62-97A8-D2FD-94CA-CA78E0414352}"/>
                </a:ext>
              </a:extLst>
            </p:cNvPr>
            <p:cNvSpPr/>
            <p:nvPr/>
          </p:nvSpPr>
          <p:spPr>
            <a:xfrm>
              <a:off x="-3027157" y="4145673"/>
              <a:ext cx="234315" cy="134026"/>
            </a:xfrm>
            <a:custGeom>
              <a:avLst/>
              <a:gdLst/>
              <a:ahLst/>
              <a:cxnLst/>
              <a:rect l="l" t="t" r="r" b="b"/>
              <a:pathLst>
                <a:path w="3827" h="2189" extrusionOk="0">
                  <a:moveTo>
                    <a:pt x="3118" y="0"/>
                  </a:moveTo>
                  <a:cubicBezTo>
                    <a:pt x="3073" y="0"/>
                    <a:pt x="3027" y="10"/>
                    <a:pt x="2993" y="30"/>
                  </a:cubicBezTo>
                  <a:lnTo>
                    <a:pt x="69" y="1718"/>
                  </a:lnTo>
                  <a:cubicBezTo>
                    <a:pt x="0" y="1757"/>
                    <a:pt x="0" y="1822"/>
                    <a:pt x="69" y="1861"/>
                  </a:cubicBezTo>
                  <a:lnTo>
                    <a:pt x="585" y="2159"/>
                  </a:lnTo>
                  <a:cubicBezTo>
                    <a:pt x="620" y="2179"/>
                    <a:pt x="665" y="2189"/>
                    <a:pt x="710" y="2189"/>
                  </a:cubicBezTo>
                  <a:cubicBezTo>
                    <a:pt x="755" y="2189"/>
                    <a:pt x="800" y="2179"/>
                    <a:pt x="835" y="2159"/>
                  </a:cubicBezTo>
                  <a:lnTo>
                    <a:pt x="3758" y="471"/>
                  </a:lnTo>
                  <a:cubicBezTo>
                    <a:pt x="3827" y="432"/>
                    <a:pt x="3827" y="368"/>
                    <a:pt x="3758" y="327"/>
                  </a:cubicBezTo>
                  <a:lnTo>
                    <a:pt x="3242" y="30"/>
                  </a:lnTo>
                  <a:cubicBezTo>
                    <a:pt x="3208" y="10"/>
                    <a:pt x="3163" y="0"/>
                    <a:pt x="31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8" name="Google Shape;2690;p56">
              <a:extLst>
                <a:ext uri="{FF2B5EF4-FFF2-40B4-BE49-F238E27FC236}">
                  <a16:creationId xmlns:a16="http://schemas.microsoft.com/office/drawing/2014/main" id="{9022BAA9-D81B-AC53-4D53-4E80642B816B}"/>
                </a:ext>
              </a:extLst>
            </p:cNvPr>
            <p:cNvSpPr/>
            <p:nvPr/>
          </p:nvSpPr>
          <p:spPr>
            <a:xfrm>
              <a:off x="-4423316" y="3570905"/>
              <a:ext cx="419649" cy="242336"/>
            </a:xfrm>
            <a:custGeom>
              <a:avLst/>
              <a:gdLst/>
              <a:ahLst/>
              <a:cxnLst/>
              <a:rect l="l" t="t" r="r" b="b"/>
              <a:pathLst>
                <a:path w="6854" h="3958" extrusionOk="0">
                  <a:moveTo>
                    <a:pt x="2851" y="148"/>
                  </a:moveTo>
                  <a:lnTo>
                    <a:pt x="6598" y="2311"/>
                  </a:lnTo>
                  <a:lnTo>
                    <a:pt x="4004" y="3810"/>
                  </a:lnTo>
                  <a:lnTo>
                    <a:pt x="256" y="1646"/>
                  </a:lnTo>
                  <a:lnTo>
                    <a:pt x="2851" y="148"/>
                  </a:lnTo>
                  <a:close/>
                  <a:moveTo>
                    <a:pt x="2851" y="1"/>
                  </a:moveTo>
                  <a:lnTo>
                    <a:pt x="1" y="1646"/>
                  </a:lnTo>
                  <a:lnTo>
                    <a:pt x="4004" y="3958"/>
                  </a:lnTo>
                  <a:lnTo>
                    <a:pt x="6854" y="2311"/>
                  </a:lnTo>
                  <a:lnTo>
                    <a:pt x="285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9" name="Google Shape;2691;p56">
              <a:extLst>
                <a:ext uri="{FF2B5EF4-FFF2-40B4-BE49-F238E27FC236}">
                  <a16:creationId xmlns:a16="http://schemas.microsoft.com/office/drawing/2014/main" id="{1541F5DD-C0BE-87F6-125B-877F2423F8D6}"/>
                </a:ext>
              </a:extLst>
            </p:cNvPr>
            <p:cNvSpPr/>
            <p:nvPr/>
          </p:nvSpPr>
          <p:spPr>
            <a:xfrm>
              <a:off x="-4293643" y="3609170"/>
              <a:ext cx="224825" cy="128638"/>
            </a:xfrm>
            <a:custGeom>
              <a:avLst/>
              <a:gdLst/>
              <a:ahLst/>
              <a:cxnLst/>
              <a:rect l="l" t="t" r="r" b="b"/>
              <a:pathLst>
                <a:path w="3672" h="2101" extrusionOk="0">
                  <a:moveTo>
                    <a:pt x="681" y="0"/>
                  </a:moveTo>
                  <a:cubicBezTo>
                    <a:pt x="638" y="0"/>
                    <a:pt x="595" y="10"/>
                    <a:pt x="562" y="29"/>
                  </a:cubicBezTo>
                  <a:lnTo>
                    <a:pt x="67" y="315"/>
                  </a:lnTo>
                  <a:cubicBezTo>
                    <a:pt x="1" y="352"/>
                    <a:pt x="1" y="415"/>
                    <a:pt x="67" y="452"/>
                  </a:cubicBezTo>
                  <a:lnTo>
                    <a:pt x="2871" y="2072"/>
                  </a:lnTo>
                  <a:cubicBezTo>
                    <a:pt x="2904" y="2091"/>
                    <a:pt x="2948" y="2101"/>
                    <a:pt x="2992" y="2101"/>
                  </a:cubicBezTo>
                  <a:cubicBezTo>
                    <a:pt x="3009" y="2101"/>
                    <a:pt x="3026" y="2099"/>
                    <a:pt x="3042" y="2096"/>
                  </a:cubicBezTo>
                  <a:cubicBezTo>
                    <a:pt x="3067" y="2091"/>
                    <a:pt x="3091" y="2083"/>
                    <a:pt x="3111" y="2072"/>
                  </a:cubicBezTo>
                  <a:lnTo>
                    <a:pt x="3605" y="1787"/>
                  </a:lnTo>
                  <a:cubicBezTo>
                    <a:pt x="3672" y="1748"/>
                    <a:pt x="3672" y="1686"/>
                    <a:pt x="3605" y="1648"/>
                  </a:cubicBezTo>
                  <a:lnTo>
                    <a:pt x="800" y="29"/>
                  </a:lnTo>
                  <a:cubicBezTo>
                    <a:pt x="768" y="10"/>
                    <a:pt x="725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0" name="Google Shape;2692;p56">
              <a:extLst>
                <a:ext uri="{FF2B5EF4-FFF2-40B4-BE49-F238E27FC236}">
                  <a16:creationId xmlns:a16="http://schemas.microsoft.com/office/drawing/2014/main" id="{BFD8840D-726F-666A-D440-1CED5604402E}"/>
                </a:ext>
              </a:extLst>
            </p:cNvPr>
            <p:cNvSpPr/>
            <p:nvPr/>
          </p:nvSpPr>
          <p:spPr>
            <a:xfrm>
              <a:off x="-4353582" y="3643761"/>
              <a:ext cx="224825" cy="128638"/>
            </a:xfrm>
            <a:custGeom>
              <a:avLst/>
              <a:gdLst/>
              <a:ahLst/>
              <a:cxnLst/>
              <a:rect l="l" t="t" r="r" b="b"/>
              <a:pathLst>
                <a:path w="3672" h="2101" extrusionOk="0">
                  <a:moveTo>
                    <a:pt x="681" y="0"/>
                  </a:moveTo>
                  <a:cubicBezTo>
                    <a:pt x="637" y="0"/>
                    <a:pt x="594" y="10"/>
                    <a:pt x="561" y="29"/>
                  </a:cubicBezTo>
                  <a:lnTo>
                    <a:pt x="67" y="315"/>
                  </a:lnTo>
                  <a:cubicBezTo>
                    <a:pt x="0" y="352"/>
                    <a:pt x="1" y="415"/>
                    <a:pt x="67" y="453"/>
                  </a:cubicBezTo>
                  <a:lnTo>
                    <a:pt x="2872" y="2072"/>
                  </a:lnTo>
                  <a:cubicBezTo>
                    <a:pt x="2904" y="2091"/>
                    <a:pt x="2947" y="2101"/>
                    <a:pt x="2990" y="2101"/>
                  </a:cubicBezTo>
                  <a:cubicBezTo>
                    <a:pt x="3034" y="2101"/>
                    <a:pt x="3077" y="2091"/>
                    <a:pt x="3110" y="2072"/>
                  </a:cubicBezTo>
                  <a:lnTo>
                    <a:pt x="3605" y="1787"/>
                  </a:lnTo>
                  <a:cubicBezTo>
                    <a:pt x="3671" y="1749"/>
                    <a:pt x="3671" y="1687"/>
                    <a:pt x="3605" y="1648"/>
                  </a:cubicBezTo>
                  <a:lnTo>
                    <a:pt x="801" y="29"/>
                  </a:lnTo>
                  <a:cubicBezTo>
                    <a:pt x="768" y="10"/>
                    <a:pt x="724" y="0"/>
                    <a:pt x="68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1" name="Google Shape;2693;p56">
              <a:extLst>
                <a:ext uri="{FF2B5EF4-FFF2-40B4-BE49-F238E27FC236}">
                  <a16:creationId xmlns:a16="http://schemas.microsoft.com/office/drawing/2014/main" id="{F5037845-4B12-E119-5ADC-A7BD3E610B5E}"/>
                </a:ext>
              </a:extLst>
            </p:cNvPr>
            <p:cNvSpPr/>
            <p:nvPr/>
          </p:nvSpPr>
          <p:spPr>
            <a:xfrm>
              <a:off x="-2427281" y="3510049"/>
              <a:ext cx="69003" cy="31471"/>
            </a:xfrm>
            <a:custGeom>
              <a:avLst/>
              <a:gdLst/>
              <a:ahLst/>
              <a:cxnLst/>
              <a:rect l="l" t="t" r="r" b="b"/>
              <a:pathLst>
                <a:path w="1127" h="514" extrusionOk="0">
                  <a:moveTo>
                    <a:pt x="591" y="182"/>
                  </a:moveTo>
                  <a:lnTo>
                    <a:pt x="723" y="258"/>
                  </a:lnTo>
                  <a:lnTo>
                    <a:pt x="554" y="324"/>
                  </a:lnTo>
                  <a:lnTo>
                    <a:pt x="424" y="248"/>
                  </a:lnTo>
                  <a:lnTo>
                    <a:pt x="591" y="182"/>
                  </a:lnTo>
                  <a:close/>
                  <a:moveTo>
                    <a:pt x="796" y="0"/>
                  </a:moveTo>
                  <a:cubicBezTo>
                    <a:pt x="790" y="0"/>
                    <a:pt x="785" y="1"/>
                    <a:pt x="781" y="3"/>
                  </a:cubicBezTo>
                  <a:lnTo>
                    <a:pt x="582" y="83"/>
                  </a:lnTo>
                  <a:lnTo>
                    <a:pt x="465" y="14"/>
                  </a:lnTo>
                  <a:cubicBezTo>
                    <a:pt x="456" y="9"/>
                    <a:pt x="446" y="7"/>
                    <a:pt x="435" y="7"/>
                  </a:cubicBezTo>
                  <a:cubicBezTo>
                    <a:pt x="433" y="7"/>
                    <a:pt x="430" y="7"/>
                    <a:pt x="428" y="7"/>
                  </a:cubicBezTo>
                  <a:cubicBezTo>
                    <a:pt x="413" y="8"/>
                    <a:pt x="401" y="12"/>
                    <a:pt x="390" y="19"/>
                  </a:cubicBezTo>
                  <a:cubicBezTo>
                    <a:pt x="377" y="26"/>
                    <a:pt x="370" y="33"/>
                    <a:pt x="368" y="41"/>
                  </a:cubicBezTo>
                  <a:cubicBezTo>
                    <a:pt x="367" y="49"/>
                    <a:pt x="373" y="56"/>
                    <a:pt x="385" y="64"/>
                  </a:cubicBezTo>
                  <a:lnTo>
                    <a:pt x="482" y="119"/>
                  </a:lnTo>
                  <a:lnTo>
                    <a:pt x="314" y="186"/>
                  </a:lnTo>
                  <a:lnTo>
                    <a:pt x="198" y="119"/>
                  </a:lnTo>
                  <a:cubicBezTo>
                    <a:pt x="190" y="114"/>
                    <a:pt x="180" y="112"/>
                    <a:pt x="168" y="112"/>
                  </a:cubicBezTo>
                  <a:cubicBezTo>
                    <a:pt x="166" y="112"/>
                    <a:pt x="164" y="112"/>
                    <a:pt x="161" y="112"/>
                  </a:cubicBezTo>
                  <a:cubicBezTo>
                    <a:pt x="147" y="113"/>
                    <a:pt x="133" y="116"/>
                    <a:pt x="122" y="123"/>
                  </a:cubicBezTo>
                  <a:cubicBezTo>
                    <a:pt x="109" y="130"/>
                    <a:pt x="104" y="138"/>
                    <a:pt x="103" y="146"/>
                  </a:cubicBezTo>
                  <a:cubicBezTo>
                    <a:pt x="102" y="154"/>
                    <a:pt x="106" y="162"/>
                    <a:pt x="117" y="168"/>
                  </a:cubicBezTo>
                  <a:lnTo>
                    <a:pt x="213" y="223"/>
                  </a:lnTo>
                  <a:lnTo>
                    <a:pt x="19" y="302"/>
                  </a:lnTo>
                  <a:cubicBezTo>
                    <a:pt x="5" y="310"/>
                    <a:pt x="0" y="319"/>
                    <a:pt x="5" y="330"/>
                  </a:cubicBezTo>
                  <a:cubicBezTo>
                    <a:pt x="9" y="342"/>
                    <a:pt x="19" y="352"/>
                    <a:pt x="34" y="360"/>
                  </a:cubicBezTo>
                  <a:cubicBezTo>
                    <a:pt x="44" y="365"/>
                    <a:pt x="55" y="370"/>
                    <a:pt x="71" y="372"/>
                  </a:cubicBezTo>
                  <a:cubicBezTo>
                    <a:pt x="78" y="374"/>
                    <a:pt x="85" y="374"/>
                    <a:pt x="91" y="374"/>
                  </a:cubicBezTo>
                  <a:cubicBezTo>
                    <a:pt x="98" y="374"/>
                    <a:pt x="104" y="373"/>
                    <a:pt x="109" y="371"/>
                  </a:cubicBezTo>
                  <a:lnTo>
                    <a:pt x="323" y="287"/>
                  </a:lnTo>
                  <a:lnTo>
                    <a:pt x="454" y="362"/>
                  </a:lnTo>
                  <a:lnTo>
                    <a:pt x="258" y="440"/>
                  </a:lnTo>
                  <a:cubicBezTo>
                    <a:pt x="245" y="449"/>
                    <a:pt x="239" y="458"/>
                    <a:pt x="243" y="469"/>
                  </a:cubicBezTo>
                  <a:cubicBezTo>
                    <a:pt x="248" y="480"/>
                    <a:pt x="258" y="489"/>
                    <a:pt x="274" y="498"/>
                  </a:cubicBezTo>
                  <a:cubicBezTo>
                    <a:pt x="284" y="504"/>
                    <a:pt x="296" y="508"/>
                    <a:pt x="312" y="512"/>
                  </a:cubicBezTo>
                  <a:cubicBezTo>
                    <a:pt x="319" y="513"/>
                    <a:pt x="325" y="513"/>
                    <a:pt x="330" y="513"/>
                  </a:cubicBezTo>
                  <a:cubicBezTo>
                    <a:pt x="337" y="513"/>
                    <a:pt x="343" y="512"/>
                    <a:pt x="348" y="511"/>
                  </a:cubicBezTo>
                  <a:lnTo>
                    <a:pt x="563" y="425"/>
                  </a:lnTo>
                  <a:lnTo>
                    <a:pt x="679" y="493"/>
                  </a:lnTo>
                  <a:cubicBezTo>
                    <a:pt x="687" y="496"/>
                    <a:pt x="697" y="500"/>
                    <a:pt x="710" y="500"/>
                  </a:cubicBezTo>
                  <a:cubicBezTo>
                    <a:pt x="712" y="500"/>
                    <a:pt x="714" y="499"/>
                    <a:pt x="716" y="499"/>
                  </a:cubicBezTo>
                  <a:cubicBezTo>
                    <a:pt x="732" y="499"/>
                    <a:pt x="746" y="496"/>
                    <a:pt x="757" y="489"/>
                  </a:cubicBezTo>
                  <a:cubicBezTo>
                    <a:pt x="769" y="482"/>
                    <a:pt x="775" y="475"/>
                    <a:pt x="775" y="466"/>
                  </a:cubicBezTo>
                  <a:cubicBezTo>
                    <a:pt x="775" y="457"/>
                    <a:pt x="769" y="449"/>
                    <a:pt x="760" y="443"/>
                  </a:cubicBezTo>
                  <a:lnTo>
                    <a:pt x="663" y="387"/>
                  </a:lnTo>
                  <a:lnTo>
                    <a:pt x="832" y="321"/>
                  </a:lnTo>
                  <a:lnTo>
                    <a:pt x="947" y="388"/>
                  </a:lnTo>
                  <a:cubicBezTo>
                    <a:pt x="956" y="392"/>
                    <a:pt x="969" y="395"/>
                    <a:pt x="983" y="395"/>
                  </a:cubicBezTo>
                  <a:cubicBezTo>
                    <a:pt x="999" y="395"/>
                    <a:pt x="1012" y="390"/>
                    <a:pt x="1024" y="383"/>
                  </a:cubicBezTo>
                  <a:cubicBezTo>
                    <a:pt x="1035" y="377"/>
                    <a:pt x="1042" y="369"/>
                    <a:pt x="1042" y="361"/>
                  </a:cubicBezTo>
                  <a:cubicBezTo>
                    <a:pt x="1042" y="352"/>
                    <a:pt x="1036" y="344"/>
                    <a:pt x="1027" y="338"/>
                  </a:cubicBezTo>
                  <a:lnTo>
                    <a:pt x="930" y="283"/>
                  </a:lnTo>
                  <a:lnTo>
                    <a:pt x="1106" y="213"/>
                  </a:lnTo>
                  <a:cubicBezTo>
                    <a:pt x="1121" y="204"/>
                    <a:pt x="1126" y="195"/>
                    <a:pt x="1122" y="184"/>
                  </a:cubicBezTo>
                  <a:cubicBezTo>
                    <a:pt x="1117" y="174"/>
                    <a:pt x="1108" y="165"/>
                    <a:pt x="1094" y="157"/>
                  </a:cubicBezTo>
                  <a:cubicBezTo>
                    <a:pt x="1082" y="150"/>
                    <a:pt x="1070" y="145"/>
                    <a:pt x="1056" y="142"/>
                  </a:cubicBezTo>
                  <a:cubicBezTo>
                    <a:pt x="1049" y="141"/>
                    <a:pt x="1043" y="140"/>
                    <a:pt x="1037" y="140"/>
                  </a:cubicBezTo>
                  <a:cubicBezTo>
                    <a:pt x="1031" y="140"/>
                    <a:pt x="1026" y="141"/>
                    <a:pt x="1022" y="142"/>
                  </a:cubicBezTo>
                  <a:lnTo>
                    <a:pt x="822" y="220"/>
                  </a:lnTo>
                  <a:lnTo>
                    <a:pt x="690" y="145"/>
                  </a:lnTo>
                  <a:lnTo>
                    <a:pt x="865" y="75"/>
                  </a:lnTo>
                  <a:cubicBezTo>
                    <a:pt x="881" y="66"/>
                    <a:pt x="886" y="57"/>
                    <a:pt x="882" y="47"/>
                  </a:cubicBezTo>
                  <a:cubicBezTo>
                    <a:pt x="877" y="35"/>
                    <a:pt x="868" y="26"/>
                    <a:pt x="853" y="17"/>
                  </a:cubicBezTo>
                  <a:cubicBezTo>
                    <a:pt x="841" y="11"/>
                    <a:pt x="829" y="6"/>
                    <a:pt x="815" y="3"/>
                  </a:cubicBezTo>
                  <a:cubicBezTo>
                    <a:pt x="808" y="1"/>
                    <a:pt x="802" y="0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2" name="Google Shape;2694;p56">
              <a:extLst>
                <a:ext uri="{FF2B5EF4-FFF2-40B4-BE49-F238E27FC236}">
                  <a16:creationId xmlns:a16="http://schemas.microsoft.com/office/drawing/2014/main" id="{3BEE3D11-96F3-4467-3B58-79D5B73EFAD3}"/>
                </a:ext>
              </a:extLst>
            </p:cNvPr>
            <p:cNvSpPr/>
            <p:nvPr/>
          </p:nvSpPr>
          <p:spPr>
            <a:xfrm>
              <a:off x="-2366791" y="3540110"/>
              <a:ext cx="66982" cy="36001"/>
            </a:xfrm>
            <a:custGeom>
              <a:avLst/>
              <a:gdLst/>
              <a:ahLst/>
              <a:cxnLst/>
              <a:rect l="l" t="t" r="r" b="b"/>
              <a:pathLst>
                <a:path w="1094" h="588" extrusionOk="0">
                  <a:moveTo>
                    <a:pt x="432" y="292"/>
                  </a:moveTo>
                  <a:cubicBezTo>
                    <a:pt x="443" y="292"/>
                    <a:pt x="455" y="293"/>
                    <a:pt x="468" y="297"/>
                  </a:cubicBezTo>
                  <a:cubicBezTo>
                    <a:pt x="503" y="304"/>
                    <a:pt x="542" y="321"/>
                    <a:pt x="585" y="347"/>
                  </a:cubicBezTo>
                  <a:lnTo>
                    <a:pt x="619" y="366"/>
                  </a:lnTo>
                  <a:lnTo>
                    <a:pt x="577" y="391"/>
                  </a:lnTo>
                  <a:cubicBezTo>
                    <a:pt x="566" y="397"/>
                    <a:pt x="554" y="401"/>
                    <a:pt x="538" y="404"/>
                  </a:cubicBezTo>
                  <a:cubicBezTo>
                    <a:pt x="526" y="405"/>
                    <a:pt x="514" y="406"/>
                    <a:pt x="502" y="406"/>
                  </a:cubicBezTo>
                  <a:cubicBezTo>
                    <a:pt x="497" y="406"/>
                    <a:pt x="492" y="406"/>
                    <a:pt x="487" y="406"/>
                  </a:cubicBezTo>
                  <a:cubicBezTo>
                    <a:pt x="470" y="405"/>
                    <a:pt x="452" y="401"/>
                    <a:pt x="434" y="397"/>
                  </a:cubicBezTo>
                  <a:cubicBezTo>
                    <a:pt x="415" y="392"/>
                    <a:pt x="399" y="384"/>
                    <a:pt x="384" y="377"/>
                  </a:cubicBezTo>
                  <a:cubicBezTo>
                    <a:pt x="365" y="365"/>
                    <a:pt x="353" y="354"/>
                    <a:pt x="351" y="342"/>
                  </a:cubicBezTo>
                  <a:cubicBezTo>
                    <a:pt x="348" y="329"/>
                    <a:pt x="356" y="318"/>
                    <a:pt x="375" y="307"/>
                  </a:cubicBezTo>
                  <a:cubicBezTo>
                    <a:pt x="393" y="297"/>
                    <a:pt x="411" y="292"/>
                    <a:pt x="432" y="292"/>
                  </a:cubicBezTo>
                  <a:close/>
                  <a:moveTo>
                    <a:pt x="525" y="0"/>
                  </a:moveTo>
                  <a:cubicBezTo>
                    <a:pt x="521" y="0"/>
                    <a:pt x="517" y="0"/>
                    <a:pt x="513" y="0"/>
                  </a:cubicBezTo>
                  <a:cubicBezTo>
                    <a:pt x="450" y="2"/>
                    <a:pt x="389" y="12"/>
                    <a:pt x="330" y="29"/>
                  </a:cubicBezTo>
                  <a:cubicBezTo>
                    <a:pt x="270" y="45"/>
                    <a:pt x="215" y="69"/>
                    <a:pt x="164" y="98"/>
                  </a:cubicBezTo>
                  <a:cubicBezTo>
                    <a:pt x="104" y="132"/>
                    <a:pt x="63" y="167"/>
                    <a:pt x="38" y="203"/>
                  </a:cubicBezTo>
                  <a:cubicBezTo>
                    <a:pt x="12" y="238"/>
                    <a:pt x="1" y="273"/>
                    <a:pt x="3" y="307"/>
                  </a:cubicBezTo>
                  <a:cubicBezTo>
                    <a:pt x="5" y="341"/>
                    <a:pt x="19" y="373"/>
                    <a:pt x="45" y="404"/>
                  </a:cubicBezTo>
                  <a:cubicBezTo>
                    <a:pt x="71" y="434"/>
                    <a:pt x="104" y="462"/>
                    <a:pt x="147" y="487"/>
                  </a:cubicBezTo>
                  <a:cubicBezTo>
                    <a:pt x="166" y="498"/>
                    <a:pt x="189" y="509"/>
                    <a:pt x="215" y="522"/>
                  </a:cubicBezTo>
                  <a:cubicBezTo>
                    <a:pt x="241" y="533"/>
                    <a:pt x="267" y="543"/>
                    <a:pt x="292" y="551"/>
                  </a:cubicBezTo>
                  <a:cubicBezTo>
                    <a:pt x="318" y="560"/>
                    <a:pt x="342" y="566"/>
                    <a:pt x="362" y="569"/>
                  </a:cubicBezTo>
                  <a:cubicBezTo>
                    <a:pt x="371" y="570"/>
                    <a:pt x="378" y="571"/>
                    <a:pt x="385" y="571"/>
                  </a:cubicBezTo>
                  <a:cubicBezTo>
                    <a:pt x="395" y="571"/>
                    <a:pt x="403" y="570"/>
                    <a:pt x="410" y="567"/>
                  </a:cubicBezTo>
                  <a:cubicBezTo>
                    <a:pt x="415" y="563"/>
                    <a:pt x="419" y="558"/>
                    <a:pt x="421" y="550"/>
                  </a:cubicBezTo>
                  <a:cubicBezTo>
                    <a:pt x="424" y="542"/>
                    <a:pt x="421" y="535"/>
                    <a:pt x="411" y="530"/>
                  </a:cubicBezTo>
                  <a:cubicBezTo>
                    <a:pt x="404" y="526"/>
                    <a:pt x="396" y="523"/>
                    <a:pt x="385" y="521"/>
                  </a:cubicBezTo>
                  <a:cubicBezTo>
                    <a:pt x="375" y="517"/>
                    <a:pt x="361" y="513"/>
                    <a:pt x="345" y="508"/>
                  </a:cubicBezTo>
                  <a:cubicBezTo>
                    <a:pt x="330" y="504"/>
                    <a:pt x="312" y="497"/>
                    <a:pt x="291" y="489"/>
                  </a:cubicBezTo>
                  <a:cubicBezTo>
                    <a:pt x="272" y="481"/>
                    <a:pt x="250" y="470"/>
                    <a:pt x="227" y="457"/>
                  </a:cubicBezTo>
                  <a:cubicBezTo>
                    <a:pt x="177" y="427"/>
                    <a:pt x="143" y="399"/>
                    <a:pt x="125" y="371"/>
                  </a:cubicBezTo>
                  <a:cubicBezTo>
                    <a:pt x="106" y="343"/>
                    <a:pt x="100" y="316"/>
                    <a:pt x="106" y="289"/>
                  </a:cubicBezTo>
                  <a:cubicBezTo>
                    <a:pt x="111" y="263"/>
                    <a:pt x="127" y="237"/>
                    <a:pt x="153" y="213"/>
                  </a:cubicBezTo>
                  <a:cubicBezTo>
                    <a:pt x="178" y="188"/>
                    <a:pt x="209" y="166"/>
                    <a:pt x="245" y="145"/>
                  </a:cubicBezTo>
                  <a:cubicBezTo>
                    <a:pt x="285" y="122"/>
                    <a:pt x="327" y="103"/>
                    <a:pt x="372" y="87"/>
                  </a:cubicBezTo>
                  <a:cubicBezTo>
                    <a:pt x="417" y="73"/>
                    <a:pt x="466" y="64"/>
                    <a:pt x="517" y="60"/>
                  </a:cubicBezTo>
                  <a:cubicBezTo>
                    <a:pt x="525" y="60"/>
                    <a:pt x="533" y="60"/>
                    <a:pt x="541" y="60"/>
                  </a:cubicBezTo>
                  <a:cubicBezTo>
                    <a:pt x="584" y="60"/>
                    <a:pt x="628" y="64"/>
                    <a:pt x="673" y="75"/>
                  </a:cubicBezTo>
                  <a:cubicBezTo>
                    <a:pt x="727" y="87"/>
                    <a:pt x="782" y="110"/>
                    <a:pt x="840" y="143"/>
                  </a:cubicBezTo>
                  <a:cubicBezTo>
                    <a:pt x="939" y="200"/>
                    <a:pt x="987" y="256"/>
                    <a:pt x="984" y="312"/>
                  </a:cubicBezTo>
                  <a:cubicBezTo>
                    <a:pt x="981" y="368"/>
                    <a:pt x="932" y="422"/>
                    <a:pt x="840" y="476"/>
                  </a:cubicBezTo>
                  <a:cubicBezTo>
                    <a:pt x="825" y="484"/>
                    <a:pt x="808" y="493"/>
                    <a:pt x="789" y="502"/>
                  </a:cubicBezTo>
                  <a:cubicBezTo>
                    <a:pt x="770" y="512"/>
                    <a:pt x="751" y="518"/>
                    <a:pt x="729" y="525"/>
                  </a:cubicBezTo>
                  <a:cubicBezTo>
                    <a:pt x="709" y="531"/>
                    <a:pt x="689" y="534"/>
                    <a:pt x="670" y="535"/>
                  </a:cubicBezTo>
                  <a:cubicBezTo>
                    <a:pt x="668" y="535"/>
                    <a:pt x="666" y="535"/>
                    <a:pt x="664" y="535"/>
                  </a:cubicBezTo>
                  <a:cubicBezTo>
                    <a:pt x="647" y="535"/>
                    <a:pt x="632" y="531"/>
                    <a:pt x="618" y="523"/>
                  </a:cubicBezTo>
                  <a:cubicBezTo>
                    <a:pt x="606" y="516"/>
                    <a:pt x="599" y="507"/>
                    <a:pt x="598" y="497"/>
                  </a:cubicBezTo>
                  <a:cubicBezTo>
                    <a:pt x="598" y="487"/>
                    <a:pt x="604" y="477"/>
                    <a:pt x="619" y="466"/>
                  </a:cubicBezTo>
                  <a:lnTo>
                    <a:pt x="792" y="364"/>
                  </a:lnTo>
                  <a:cubicBezTo>
                    <a:pt x="815" y="352"/>
                    <a:pt x="830" y="338"/>
                    <a:pt x="838" y="323"/>
                  </a:cubicBezTo>
                  <a:cubicBezTo>
                    <a:pt x="845" y="308"/>
                    <a:pt x="847" y="293"/>
                    <a:pt x="843" y="277"/>
                  </a:cubicBezTo>
                  <a:cubicBezTo>
                    <a:pt x="839" y="262"/>
                    <a:pt x="828" y="246"/>
                    <a:pt x="814" y="230"/>
                  </a:cubicBezTo>
                  <a:cubicBezTo>
                    <a:pt x="798" y="214"/>
                    <a:pt x="778" y="200"/>
                    <a:pt x="753" y="185"/>
                  </a:cubicBezTo>
                  <a:cubicBezTo>
                    <a:pt x="735" y="175"/>
                    <a:pt x="715" y="165"/>
                    <a:pt x="693" y="156"/>
                  </a:cubicBezTo>
                  <a:cubicBezTo>
                    <a:pt x="672" y="147"/>
                    <a:pt x="651" y="140"/>
                    <a:pt x="630" y="134"/>
                  </a:cubicBezTo>
                  <a:cubicBezTo>
                    <a:pt x="610" y="130"/>
                    <a:pt x="591" y="127"/>
                    <a:pt x="574" y="125"/>
                  </a:cubicBezTo>
                  <a:cubicBezTo>
                    <a:pt x="571" y="125"/>
                    <a:pt x="569" y="125"/>
                    <a:pt x="566" y="125"/>
                  </a:cubicBezTo>
                  <a:cubicBezTo>
                    <a:pt x="554" y="125"/>
                    <a:pt x="544" y="127"/>
                    <a:pt x="537" y="131"/>
                  </a:cubicBezTo>
                  <a:cubicBezTo>
                    <a:pt x="530" y="136"/>
                    <a:pt x="523" y="142"/>
                    <a:pt x="519" y="151"/>
                  </a:cubicBezTo>
                  <a:cubicBezTo>
                    <a:pt x="514" y="160"/>
                    <a:pt x="517" y="168"/>
                    <a:pt x="526" y="173"/>
                  </a:cubicBezTo>
                  <a:cubicBezTo>
                    <a:pt x="530" y="176"/>
                    <a:pt x="537" y="177"/>
                    <a:pt x="545" y="179"/>
                  </a:cubicBezTo>
                  <a:cubicBezTo>
                    <a:pt x="554" y="182"/>
                    <a:pt x="564" y="183"/>
                    <a:pt x="575" y="186"/>
                  </a:cubicBezTo>
                  <a:cubicBezTo>
                    <a:pt x="586" y="188"/>
                    <a:pt x="600" y="193"/>
                    <a:pt x="615" y="198"/>
                  </a:cubicBezTo>
                  <a:cubicBezTo>
                    <a:pt x="629" y="203"/>
                    <a:pt x="645" y="211"/>
                    <a:pt x="663" y="221"/>
                  </a:cubicBezTo>
                  <a:cubicBezTo>
                    <a:pt x="729" y="259"/>
                    <a:pt x="737" y="294"/>
                    <a:pt x="685" y="324"/>
                  </a:cubicBezTo>
                  <a:lnTo>
                    <a:pt x="667" y="334"/>
                  </a:lnTo>
                  <a:lnTo>
                    <a:pt x="626" y="310"/>
                  </a:lnTo>
                  <a:cubicBezTo>
                    <a:pt x="592" y="291"/>
                    <a:pt x="560" y="274"/>
                    <a:pt x="529" y="261"/>
                  </a:cubicBezTo>
                  <a:cubicBezTo>
                    <a:pt x="497" y="246"/>
                    <a:pt x="467" y="236"/>
                    <a:pt x="437" y="230"/>
                  </a:cubicBezTo>
                  <a:cubicBezTo>
                    <a:pt x="416" y="225"/>
                    <a:pt x="396" y="223"/>
                    <a:pt x="377" y="223"/>
                  </a:cubicBezTo>
                  <a:cubicBezTo>
                    <a:pt x="369" y="223"/>
                    <a:pt x="361" y="224"/>
                    <a:pt x="353" y="225"/>
                  </a:cubicBezTo>
                  <a:cubicBezTo>
                    <a:pt x="326" y="228"/>
                    <a:pt x="300" y="236"/>
                    <a:pt x="277" y="250"/>
                  </a:cubicBezTo>
                  <a:cubicBezTo>
                    <a:pt x="255" y="262"/>
                    <a:pt x="242" y="275"/>
                    <a:pt x="235" y="288"/>
                  </a:cubicBezTo>
                  <a:cubicBezTo>
                    <a:pt x="228" y="301"/>
                    <a:pt x="227" y="315"/>
                    <a:pt x="231" y="327"/>
                  </a:cubicBezTo>
                  <a:cubicBezTo>
                    <a:pt x="235" y="341"/>
                    <a:pt x="244" y="354"/>
                    <a:pt x="256" y="366"/>
                  </a:cubicBezTo>
                  <a:cubicBezTo>
                    <a:pt x="269" y="379"/>
                    <a:pt x="285" y="390"/>
                    <a:pt x="303" y="400"/>
                  </a:cubicBezTo>
                  <a:cubicBezTo>
                    <a:pt x="334" y="419"/>
                    <a:pt x="367" y="431"/>
                    <a:pt x="399" y="436"/>
                  </a:cubicBezTo>
                  <a:cubicBezTo>
                    <a:pt x="433" y="442"/>
                    <a:pt x="469" y="444"/>
                    <a:pt x="509" y="444"/>
                  </a:cubicBezTo>
                  <a:cubicBezTo>
                    <a:pt x="493" y="459"/>
                    <a:pt x="488" y="476"/>
                    <a:pt x="495" y="496"/>
                  </a:cubicBezTo>
                  <a:cubicBezTo>
                    <a:pt x="501" y="515"/>
                    <a:pt x="520" y="535"/>
                    <a:pt x="553" y="553"/>
                  </a:cubicBezTo>
                  <a:cubicBezTo>
                    <a:pt x="581" y="569"/>
                    <a:pt x="610" y="579"/>
                    <a:pt x="642" y="584"/>
                  </a:cubicBezTo>
                  <a:cubicBezTo>
                    <a:pt x="658" y="586"/>
                    <a:pt x="674" y="587"/>
                    <a:pt x="690" y="587"/>
                  </a:cubicBezTo>
                  <a:cubicBezTo>
                    <a:pt x="706" y="587"/>
                    <a:pt x="723" y="586"/>
                    <a:pt x="740" y="584"/>
                  </a:cubicBezTo>
                  <a:cubicBezTo>
                    <a:pt x="772" y="579"/>
                    <a:pt x="806" y="570"/>
                    <a:pt x="839" y="558"/>
                  </a:cubicBezTo>
                  <a:cubicBezTo>
                    <a:pt x="871" y="545"/>
                    <a:pt x="904" y="531"/>
                    <a:pt x="933" y="513"/>
                  </a:cubicBezTo>
                  <a:cubicBezTo>
                    <a:pt x="1041" y="451"/>
                    <a:pt x="1093" y="384"/>
                    <a:pt x="1090" y="313"/>
                  </a:cubicBezTo>
                  <a:cubicBezTo>
                    <a:pt x="1085" y="243"/>
                    <a:pt x="1024" y="173"/>
                    <a:pt x="907" y="105"/>
                  </a:cubicBezTo>
                  <a:cubicBezTo>
                    <a:pt x="842" y="68"/>
                    <a:pt x="776" y="41"/>
                    <a:pt x="709" y="24"/>
                  </a:cubicBezTo>
                  <a:cubicBezTo>
                    <a:pt x="647" y="8"/>
                    <a:pt x="586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3" name="Google Shape;2695;p56">
              <a:extLst>
                <a:ext uri="{FF2B5EF4-FFF2-40B4-BE49-F238E27FC236}">
                  <a16:creationId xmlns:a16="http://schemas.microsoft.com/office/drawing/2014/main" id="{2F32D80A-1029-F57B-B150-9F4FF02B2A4B}"/>
                </a:ext>
              </a:extLst>
            </p:cNvPr>
            <p:cNvSpPr/>
            <p:nvPr/>
          </p:nvSpPr>
          <p:spPr>
            <a:xfrm>
              <a:off x="-2311934" y="3570354"/>
              <a:ext cx="78983" cy="50573"/>
            </a:xfrm>
            <a:custGeom>
              <a:avLst/>
              <a:gdLst/>
              <a:ahLst/>
              <a:cxnLst/>
              <a:rect l="l" t="t" r="r" b="b"/>
              <a:pathLst>
                <a:path w="1290" h="826" extrusionOk="0">
                  <a:moveTo>
                    <a:pt x="628" y="65"/>
                  </a:moveTo>
                  <a:cubicBezTo>
                    <a:pt x="630" y="65"/>
                    <a:pt x="632" y="65"/>
                    <a:pt x="634" y="65"/>
                  </a:cubicBezTo>
                  <a:cubicBezTo>
                    <a:pt x="657" y="67"/>
                    <a:pt x="678" y="74"/>
                    <a:pt x="700" y="87"/>
                  </a:cubicBezTo>
                  <a:cubicBezTo>
                    <a:pt x="722" y="100"/>
                    <a:pt x="734" y="112"/>
                    <a:pt x="738" y="126"/>
                  </a:cubicBezTo>
                  <a:cubicBezTo>
                    <a:pt x="741" y="138"/>
                    <a:pt x="732" y="152"/>
                    <a:pt x="711" y="164"/>
                  </a:cubicBezTo>
                  <a:lnTo>
                    <a:pt x="557" y="252"/>
                  </a:lnTo>
                  <a:cubicBezTo>
                    <a:pt x="539" y="262"/>
                    <a:pt x="521" y="268"/>
                    <a:pt x="502" y="268"/>
                  </a:cubicBezTo>
                  <a:cubicBezTo>
                    <a:pt x="499" y="268"/>
                    <a:pt x="495" y="268"/>
                    <a:pt x="492" y="268"/>
                  </a:cubicBezTo>
                  <a:cubicBezTo>
                    <a:pt x="470" y="265"/>
                    <a:pt x="447" y="259"/>
                    <a:pt x="425" y="246"/>
                  </a:cubicBezTo>
                  <a:cubicBezTo>
                    <a:pt x="403" y="233"/>
                    <a:pt x="391" y="220"/>
                    <a:pt x="387" y="208"/>
                  </a:cubicBezTo>
                  <a:cubicBezTo>
                    <a:pt x="385" y="194"/>
                    <a:pt x="394" y="182"/>
                    <a:pt x="416" y="170"/>
                  </a:cubicBezTo>
                  <a:lnTo>
                    <a:pt x="569" y="82"/>
                  </a:lnTo>
                  <a:cubicBezTo>
                    <a:pt x="588" y="71"/>
                    <a:pt x="608" y="65"/>
                    <a:pt x="628" y="65"/>
                  </a:cubicBezTo>
                  <a:close/>
                  <a:moveTo>
                    <a:pt x="602" y="0"/>
                  </a:moveTo>
                  <a:cubicBezTo>
                    <a:pt x="562" y="0"/>
                    <a:pt x="523" y="11"/>
                    <a:pt x="485" y="33"/>
                  </a:cubicBezTo>
                  <a:lnTo>
                    <a:pt x="332" y="122"/>
                  </a:lnTo>
                  <a:cubicBezTo>
                    <a:pt x="309" y="136"/>
                    <a:pt x="293" y="149"/>
                    <a:pt x="285" y="163"/>
                  </a:cubicBezTo>
                  <a:cubicBezTo>
                    <a:pt x="277" y="178"/>
                    <a:pt x="275" y="191"/>
                    <a:pt x="278" y="205"/>
                  </a:cubicBezTo>
                  <a:cubicBezTo>
                    <a:pt x="282" y="218"/>
                    <a:pt x="291" y="232"/>
                    <a:pt x="304" y="245"/>
                  </a:cubicBezTo>
                  <a:cubicBezTo>
                    <a:pt x="319" y="259"/>
                    <a:pt x="337" y="272"/>
                    <a:pt x="359" y="285"/>
                  </a:cubicBezTo>
                  <a:cubicBezTo>
                    <a:pt x="380" y="297"/>
                    <a:pt x="402" y="307"/>
                    <a:pt x="426" y="315"/>
                  </a:cubicBezTo>
                  <a:cubicBezTo>
                    <a:pt x="449" y="324"/>
                    <a:pt x="473" y="328"/>
                    <a:pt x="497" y="331"/>
                  </a:cubicBezTo>
                  <a:cubicBezTo>
                    <a:pt x="505" y="331"/>
                    <a:pt x="512" y="332"/>
                    <a:pt x="520" y="332"/>
                  </a:cubicBezTo>
                  <a:cubicBezTo>
                    <a:pt x="536" y="332"/>
                    <a:pt x="552" y="330"/>
                    <a:pt x="568" y="327"/>
                  </a:cubicBezTo>
                  <a:cubicBezTo>
                    <a:pt x="592" y="322"/>
                    <a:pt x="616" y="313"/>
                    <a:pt x="640" y="299"/>
                  </a:cubicBezTo>
                  <a:lnTo>
                    <a:pt x="793" y="211"/>
                  </a:lnTo>
                  <a:cubicBezTo>
                    <a:pt x="816" y="198"/>
                    <a:pt x="832" y="183"/>
                    <a:pt x="840" y="170"/>
                  </a:cubicBezTo>
                  <a:cubicBezTo>
                    <a:pt x="849" y="156"/>
                    <a:pt x="851" y="142"/>
                    <a:pt x="847" y="128"/>
                  </a:cubicBezTo>
                  <a:cubicBezTo>
                    <a:pt x="843" y="115"/>
                    <a:pt x="834" y="101"/>
                    <a:pt x="820" y="87"/>
                  </a:cubicBezTo>
                  <a:cubicBezTo>
                    <a:pt x="806" y="74"/>
                    <a:pt x="788" y="60"/>
                    <a:pt x="767" y="49"/>
                  </a:cubicBezTo>
                  <a:cubicBezTo>
                    <a:pt x="723" y="23"/>
                    <a:pt x="677" y="8"/>
                    <a:pt x="628" y="2"/>
                  </a:cubicBezTo>
                  <a:cubicBezTo>
                    <a:pt x="620" y="1"/>
                    <a:pt x="611" y="0"/>
                    <a:pt x="602" y="0"/>
                  </a:cubicBezTo>
                  <a:close/>
                  <a:moveTo>
                    <a:pt x="1228" y="280"/>
                  </a:moveTo>
                  <a:cubicBezTo>
                    <a:pt x="1223" y="280"/>
                    <a:pt x="1218" y="281"/>
                    <a:pt x="1213" y="281"/>
                  </a:cubicBezTo>
                  <a:lnTo>
                    <a:pt x="34" y="479"/>
                  </a:lnTo>
                  <a:cubicBezTo>
                    <a:pt x="26" y="480"/>
                    <a:pt x="19" y="483"/>
                    <a:pt x="15" y="486"/>
                  </a:cubicBezTo>
                  <a:cubicBezTo>
                    <a:pt x="5" y="492"/>
                    <a:pt x="0" y="499"/>
                    <a:pt x="0" y="509"/>
                  </a:cubicBezTo>
                  <a:cubicBezTo>
                    <a:pt x="1" y="518"/>
                    <a:pt x="7" y="526"/>
                    <a:pt x="20" y="533"/>
                  </a:cubicBezTo>
                  <a:cubicBezTo>
                    <a:pt x="28" y="538"/>
                    <a:pt x="38" y="541"/>
                    <a:pt x="48" y="544"/>
                  </a:cubicBezTo>
                  <a:cubicBezTo>
                    <a:pt x="54" y="545"/>
                    <a:pt x="60" y="545"/>
                    <a:pt x="66" y="545"/>
                  </a:cubicBezTo>
                  <a:cubicBezTo>
                    <a:pt x="70" y="545"/>
                    <a:pt x="75" y="545"/>
                    <a:pt x="79" y="545"/>
                  </a:cubicBezTo>
                  <a:lnTo>
                    <a:pt x="1253" y="349"/>
                  </a:lnTo>
                  <a:cubicBezTo>
                    <a:pt x="1261" y="346"/>
                    <a:pt x="1268" y="344"/>
                    <a:pt x="1274" y="341"/>
                  </a:cubicBezTo>
                  <a:cubicBezTo>
                    <a:pt x="1286" y="334"/>
                    <a:pt x="1289" y="325"/>
                    <a:pt x="1287" y="315"/>
                  </a:cubicBezTo>
                  <a:cubicBezTo>
                    <a:pt x="1284" y="305"/>
                    <a:pt x="1277" y="297"/>
                    <a:pt x="1266" y="290"/>
                  </a:cubicBezTo>
                  <a:cubicBezTo>
                    <a:pt x="1259" y="287"/>
                    <a:pt x="1251" y="283"/>
                    <a:pt x="1242" y="281"/>
                  </a:cubicBezTo>
                  <a:cubicBezTo>
                    <a:pt x="1238" y="281"/>
                    <a:pt x="1233" y="280"/>
                    <a:pt x="1228" y="280"/>
                  </a:cubicBezTo>
                  <a:close/>
                  <a:moveTo>
                    <a:pt x="775" y="559"/>
                  </a:moveTo>
                  <a:cubicBezTo>
                    <a:pt x="778" y="559"/>
                    <a:pt x="782" y="559"/>
                    <a:pt x="785" y="559"/>
                  </a:cubicBezTo>
                  <a:cubicBezTo>
                    <a:pt x="807" y="560"/>
                    <a:pt x="829" y="568"/>
                    <a:pt x="851" y="581"/>
                  </a:cubicBezTo>
                  <a:cubicBezTo>
                    <a:pt x="873" y="593"/>
                    <a:pt x="886" y="607"/>
                    <a:pt x="890" y="619"/>
                  </a:cubicBezTo>
                  <a:cubicBezTo>
                    <a:pt x="892" y="633"/>
                    <a:pt x="883" y="645"/>
                    <a:pt x="861" y="657"/>
                  </a:cubicBezTo>
                  <a:lnTo>
                    <a:pt x="708" y="745"/>
                  </a:lnTo>
                  <a:cubicBezTo>
                    <a:pt x="690" y="756"/>
                    <a:pt x="672" y="761"/>
                    <a:pt x="653" y="761"/>
                  </a:cubicBezTo>
                  <a:cubicBezTo>
                    <a:pt x="650" y="761"/>
                    <a:pt x="646" y="761"/>
                    <a:pt x="643" y="761"/>
                  </a:cubicBezTo>
                  <a:cubicBezTo>
                    <a:pt x="621" y="760"/>
                    <a:pt x="598" y="752"/>
                    <a:pt x="575" y="739"/>
                  </a:cubicBezTo>
                  <a:cubicBezTo>
                    <a:pt x="554" y="727"/>
                    <a:pt x="542" y="714"/>
                    <a:pt x="538" y="701"/>
                  </a:cubicBezTo>
                  <a:cubicBezTo>
                    <a:pt x="536" y="689"/>
                    <a:pt x="545" y="676"/>
                    <a:pt x="566" y="664"/>
                  </a:cubicBezTo>
                  <a:lnTo>
                    <a:pt x="720" y="575"/>
                  </a:lnTo>
                  <a:cubicBezTo>
                    <a:pt x="738" y="564"/>
                    <a:pt x="756" y="559"/>
                    <a:pt x="775" y="559"/>
                  </a:cubicBezTo>
                  <a:close/>
                  <a:moveTo>
                    <a:pt x="752" y="495"/>
                  </a:moveTo>
                  <a:cubicBezTo>
                    <a:pt x="713" y="495"/>
                    <a:pt x="674" y="506"/>
                    <a:pt x="636" y="528"/>
                  </a:cubicBezTo>
                  <a:lnTo>
                    <a:pt x="483" y="616"/>
                  </a:lnTo>
                  <a:cubicBezTo>
                    <a:pt x="459" y="629"/>
                    <a:pt x="444" y="643"/>
                    <a:pt x="436" y="657"/>
                  </a:cubicBezTo>
                  <a:cubicBezTo>
                    <a:pt x="428" y="671"/>
                    <a:pt x="426" y="684"/>
                    <a:pt x="429" y="699"/>
                  </a:cubicBezTo>
                  <a:cubicBezTo>
                    <a:pt x="432" y="712"/>
                    <a:pt x="441" y="726"/>
                    <a:pt x="455" y="738"/>
                  </a:cubicBezTo>
                  <a:cubicBezTo>
                    <a:pt x="470" y="752"/>
                    <a:pt x="488" y="765"/>
                    <a:pt x="510" y="778"/>
                  </a:cubicBezTo>
                  <a:cubicBezTo>
                    <a:pt x="530" y="790"/>
                    <a:pt x="553" y="800"/>
                    <a:pt x="577" y="808"/>
                  </a:cubicBezTo>
                  <a:cubicBezTo>
                    <a:pt x="600" y="817"/>
                    <a:pt x="624" y="823"/>
                    <a:pt x="648" y="824"/>
                  </a:cubicBezTo>
                  <a:cubicBezTo>
                    <a:pt x="655" y="825"/>
                    <a:pt x="663" y="825"/>
                    <a:pt x="671" y="825"/>
                  </a:cubicBezTo>
                  <a:cubicBezTo>
                    <a:pt x="687" y="825"/>
                    <a:pt x="703" y="824"/>
                    <a:pt x="718" y="821"/>
                  </a:cubicBezTo>
                  <a:cubicBezTo>
                    <a:pt x="743" y="816"/>
                    <a:pt x="767" y="807"/>
                    <a:pt x="791" y="794"/>
                  </a:cubicBezTo>
                  <a:lnTo>
                    <a:pt x="944" y="705"/>
                  </a:lnTo>
                  <a:cubicBezTo>
                    <a:pt x="967" y="691"/>
                    <a:pt x="983" y="678"/>
                    <a:pt x="991" y="663"/>
                  </a:cubicBezTo>
                  <a:cubicBezTo>
                    <a:pt x="999" y="649"/>
                    <a:pt x="1002" y="636"/>
                    <a:pt x="998" y="622"/>
                  </a:cubicBezTo>
                  <a:cubicBezTo>
                    <a:pt x="994" y="609"/>
                    <a:pt x="985" y="595"/>
                    <a:pt x="971" y="582"/>
                  </a:cubicBezTo>
                  <a:cubicBezTo>
                    <a:pt x="956" y="568"/>
                    <a:pt x="939" y="555"/>
                    <a:pt x="918" y="542"/>
                  </a:cubicBezTo>
                  <a:cubicBezTo>
                    <a:pt x="874" y="518"/>
                    <a:pt x="828" y="502"/>
                    <a:pt x="778" y="496"/>
                  </a:cubicBezTo>
                  <a:cubicBezTo>
                    <a:pt x="770" y="495"/>
                    <a:pt x="761" y="495"/>
                    <a:pt x="752" y="49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4" name="Google Shape;2696;p56">
              <a:extLst>
                <a:ext uri="{FF2B5EF4-FFF2-40B4-BE49-F238E27FC236}">
                  <a16:creationId xmlns:a16="http://schemas.microsoft.com/office/drawing/2014/main" id="{838598FD-6661-5D16-F28B-B2D4F6B978D7}"/>
                </a:ext>
              </a:extLst>
            </p:cNvPr>
            <p:cNvSpPr/>
            <p:nvPr/>
          </p:nvSpPr>
          <p:spPr>
            <a:xfrm>
              <a:off x="-2226159" y="3604150"/>
              <a:ext cx="21674" cy="12490"/>
            </a:xfrm>
            <a:custGeom>
              <a:avLst/>
              <a:gdLst/>
              <a:ahLst/>
              <a:cxnLst/>
              <a:rect l="l" t="t" r="r" b="b"/>
              <a:pathLst>
                <a:path w="354" h="204" extrusionOk="0">
                  <a:moveTo>
                    <a:pt x="53" y="1"/>
                  </a:moveTo>
                  <a:cubicBezTo>
                    <a:pt x="49" y="1"/>
                    <a:pt x="45" y="1"/>
                    <a:pt x="42" y="2"/>
                  </a:cubicBezTo>
                  <a:cubicBezTo>
                    <a:pt x="33" y="4"/>
                    <a:pt x="25" y="6"/>
                    <a:pt x="19" y="10"/>
                  </a:cubicBezTo>
                  <a:cubicBezTo>
                    <a:pt x="9" y="15"/>
                    <a:pt x="3" y="22"/>
                    <a:pt x="2" y="30"/>
                  </a:cubicBezTo>
                  <a:cubicBezTo>
                    <a:pt x="1" y="38"/>
                    <a:pt x="4" y="43"/>
                    <a:pt x="12" y="48"/>
                  </a:cubicBezTo>
                  <a:cubicBezTo>
                    <a:pt x="16" y="50"/>
                    <a:pt x="20" y="51"/>
                    <a:pt x="26" y="52"/>
                  </a:cubicBezTo>
                  <a:lnTo>
                    <a:pt x="201" y="87"/>
                  </a:lnTo>
                  <a:cubicBezTo>
                    <a:pt x="201" y="87"/>
                    <a:pt x="262" y="189"/>
                    <a:pt x="270" y="198"/>
                  </a:cubicBezTo>
                  <a:cubicBezTo>
                    <a:pt x="278" y="201"/>
                    <a:pt x="286" y="204"/>
                    <a:pt x="296" y="204"/>
                  </a:cubicBezTo>
                  <a:cubicBezTo>
                    <a:pt x="298" y="204"/>
                    <a:pt x="300" y="203"/>
                    <a:pt x="303" y="203"/>
                  </a:cubicBezTo>
                  <a:cubicBezTo>
                    <a:pt x="315" y="202"/>
                    <a:pt x="326" y="199"/>
                    <a:pt x="335" y="194"/>
                  </a:cubicBezTo>
                  <a:cubicBezTo>
                    <a:pt x="350" y="185"/>
                    <a:pt x="353" y="175"/>
                    <a:pt x="348" y="162"/>
                  </a:cubicBezTo>
                  <a:lnTo>
                    <a:pt x="287" y="60"/>
                  </a:lnTo>
                  <a:cubicBezTo>
                    <a:pt x="284" y="55"/>
                    <a:pt x="279" y="50"/>
                    <a:pt x="272" y="47"/>
                  </a:cubicBezTo>
                  <a:cubicBezTo>
                    <a:pt x="267" y="43"/>
                    <a:pt x="259" y="41"/>
                    <a:pt x="248" y="38"/>
                  </a:cubicBezTo>
                  <a:lnTo>
                    <a:pt x="72" y="3"/>
                  </a:lnTo>
                  <a:cubicBezTo>
                    <a:pt x="65" y="1"/>
                    <a:pt x="59" y="1"/>
                    <a:pt x="5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5" name="Google Shape;2697;p56">
              <a:extLst>
                <a:ext uri="{FF2B5EF4-FFF2-40B4-BE49-F238E27FC236}">
                  <a16:creationId xmlns:a16="http://schemas.microsoft.com/office/drawing/2014/main" id="{BB9CFCFB-8A94-891E-3FDF-39009B09086D}"/>
                </a:ext>
              </a:extLst>
            </p:cNvPr>
            <p:cNvSpPr/>
            <p:nvPr/>
          </p:nvSpPr>
          <p:spPr>
            <a:xfrm>
              <a:off x="-2230199" y="3621231"/>
              <a:ext cx="64717" cy="44206"/>
            </a:xfrm>
            <a:custGeom>
              <a:avLst/>
              <a:gdLst/>
              <a:ahLst/>
              <a:cxnLst/>
              <a:rect l="l" t="t" r="r" b="b"/>
              <a:pathLst>
                <a:path w="1057" h="722" extrusionOk="0">
                  <a:moveTo>
                    <a:pt x="361" y="257"/>
                  </a:moveTo>
                  <a:cubicBezTo>
                    <a:pt x="371" y="257"/>
                    <a:pt x="381" y="257"/>
                    <a:pt x="391" y="258"/>
                  </a:cubicBezTo>
                  <a:cubicBezTo>
                    <a:pt x="410" y="260"/>
                    <a:pt x="428" y="262"/>
                    <a:pt x="446" y="263"/>
                  </a:cubicBezTo>
                  <a:lnTo>
                    <a:pt x="454" y="512"/>
                  </a:lnTo>
                  <a:cubicBezTo>
                    <a:pt x="448" y="513"/>
                    <a:pt x="441" y="513"/>
                    <a:pt x="434" y="513"/>
                  </a:cubicBezTo>
                  <a:cubicBezTo>
                    <a:pt x="408" y="513"/>
                    <a:pt x="381" y="510"/>
                    <a:pt x="353" y="504"/>
                  </a:cubicBezTo>
                  <a:cubicBezTo>
                    <a:pt x="318" y="497"/>
                    <a:pt x="284" y="485"/>
                    <a:pt x="251" y="465"/>
                  </a:cubicBezTo>
                  <a:cubicBezTo>
                    <a:pt x="222" y="449"/>
                    <a:pt x="202" y="433"/>
                    <a:pt x="187" y="416"/>
                  </a:cubicBezTo>
                  <a:cubicBezTo>
                    <a:pt x="174" y="401"/>
                    <a:pt x="166" y="385"/>
                    <a:pt x="165" y="369"/>
                  </a:cubicBezTo>
                  <a:cubicBezTo>
                    <a:pt x="163" y="353"/>
                    <a:pt x="167" y="339"/>
                    <a:pt x="176" y="325"/>
                  </a:cubicBezTo>
                  <a:cubicBezTo>
                    <a:pt x="185" y="310"/>
                    <a:pt x="200" y="298"/>
                    <a:pt x="218" y="288"/>
                  </a:cubicBezTo>
                  <a:cubicBezTo>
                    <a:pt x="236" y="278"/>
                    <a:pt x="254" y="270"/>
                    <a:pt x="273" y="265"/>
                  </a:cubicBezTo>
                  <a:cubicBezTo>
                    <a:pt x="292" y="261"/>
                    <a:pt x="312" y="258"/>
                    <a:pt x="332" y="258"/>
                  </a:cubicBezTo>
                  <a:cubicBezTo>
                    <a:pt x="342" y="257"/>
                    <a:pt x="352" y="257"/>
                    <a:pt x="361" y="257"/>
                  </a:cubicBezTo>
                  <a:close/>
                  <a:moveTo>
                    <a:pt x="695" y="1"/>
                  </a:moveTo>
                  <a:cubicBezTo>
                    <a:pt x="670" y="1"/>
                    <a:pt x="646" y="3"/>
                    <a:pt x="622" y="6"/>
                  </a:cubicBezTo>
                  <a:cubicBezTo>
                    <a:pt x="587" y="13"/>
                    <a:pt x="556" y="24"/>
                    <a:pt x="526" y="41"/>
                  </a:cubicBezTo>
                  <a:cubicBezTo>
                    <a:pt x="489" y="63"/>
                    <a:pt x="467" y="85"/>
                    <a:pt x="458" y="110"/>
                  </a:cubicBezTo>
                  <a:cubicBezTo>
                    <a:pt x="450" y="135"/>
                    <a:pt x="444" y="161"/>
                    <a:pt x="443" y="187"/>
                  </a:cubicBezTo>
                  <a:cubicBezTo>
                    <a:pt x="415" y="181"/>
                    <a:pt x="385" y="176"/>
                    <a:pt x="353" y="174"/>
                  </a:cubicBezTo>
                  <a:cubicBezTo>
                    <a:pt x="337" y="173"/>
                    <a:pt x="321" y="173"/>
                    <a:pt x="306" y="173"/>
                  </a:cubicBezTo>
                  <a:cubicBezTo>
                    <a:pt x="290" y="173"/>
                    <a:pt x="275" y="173"/>
                    <a:pt x="260" y="174"/>
                  </a:cubicBezTo>
                  <a:cubicBezTo>
                    <a:pt x="228" y="176"/>
                    <a:pt x="198" y="182"/>
                    <a:pt x="168" y="190"/>
                  </a:cubicBezTo>
                  <a:cubicBezTo>
                    <a:pt x="139" y="198"/>
                    <a:pt x="112" y="208"/>
                    <a:pt x="87" y="223"/>
                  </a:cubicBezTo>
                  <a:cubicBezTo>
                    <a:pt x="57" y="240"/>
                    <a:pt x="35" y="260"/>
                    <a:pt x="21" y="282"/>
                  </a:cubicBezTo>
                  <a:cubicBezTo>
                    <a:pt x="6" y="306"/>
                    <a:pt x="1" y="330"/>
                    <a:pt x="3" y="356"/>
                  </a:cubicBezTo>
                  <a:cubicBezTo>
                    <a:pt x="6" y="381"/>
                    <a:pt x="19" y="408"/>
                    <a:pt x="41" y="434"/>
                  </a:cubicBezTo>
                  <a:cubicBezTo>
                    <a:pt x="64" y="461"/>
                    <a:pt x="95" y="487"/>
                    <a:pt x="139" y="512"/>
                  </a:cubicBezTo>
                  <a:cubicBezTo>
                    <a:pt x="191" y="541"/>
                    <a:pt x="244" y="563"/>
                    <a:pt x="298" y="574"/>
                  </a:cubicBezTo>
                  <a:cubicBezTo>
                    <a:pt x="353" y="586"/>
                    <a:pt x="406" y="592"/>
                    <a:pt x="459" y="592"/>
                  </a:cubicBezTo>
                  <a:lnTo>
                    <a:pt x="463" y="681"/>
                  </a:lnTo>
                  <a:cubicBezTo>
                    <a:pt x="463" y="688"/>
                    <a:pt x="466" y="692"/>
                    <a:pt x="468" y="697"/>
                  </a:cubicBezTo>
                  <a:cubicBezTo>
                    <a:pt x="471" y="700"/>
                    <a:pt x="475" y="703"/>
                    <a:pt x="480" y="707"/>
                  </a:cubicBezTo>
                  <a:cubicBezTo>
                    <a:pt x="495" y="715"/>
                    <a:pt x="512" y="719"/>
                    <a:pt x="532" y="721"/>
                  </a:cubicBezTo>
                  <a:cubicBezTo>
                    <a:pt x="535" y="722"/>
                    <a:pt x="537" y="722"/>
                    <a:pt x="540" y="722"/>
                  </a:cubicBezTo>
                  <a:cubicBezTo>
                    <a:pt x="557" y="722"/>
                    <a:pt x="571" y="718"/>
                    <a:pt x="580" y="712"/>
                  </a:cubicBezTo>
                  <a:cubicBezTo>
                    <a:pt x="588" y="709"/>
                    <a:pt x="592" y="703"/>
                    <a:pt x="592" y="697"/>
                  </a:cubicBezTo>
                  <a:lnTo>
                    <a:pt x="588" y="587"/>
                  </a:lnTo>
                  <a:cubicBezTo>
                    <a:pt x="619" y="583"/>
                    <a:pt x="647" y="577"/>
                    <a:pt x="675" y="571"/>
                  </a:cubicBezTo>
                  <a:cubicBezTo>
                    <a:pt x="703" y="564"/>
                    <a:pt x="729" y="556"/>
                    <a:pt x="752" y="548"/>
                  </a:cubicBezTo>
                  <a:cubicBezTo>
                    <a:pt x="775" y="540"/>
                    <a:pt x="796" y="531"/>
                    <a:pt x="814" y="523"/>
                  </a:cubicBezTo>
                  <a:cubicBezTo>
                    <a:pt x="832" y="515"/>
                    <a:pt x="847" y="508"/>
                    <a:pt x="859" y="501"/>
                  </a:cubicBezTo>
                  <a:cubicBezTo>
                    <a:pt x="877" y="491"/>
                    <a:pt x="886" y="482"/>
                    <a:pt x="889" y="473"/>
                  </a:cubicBezTo>
                  <a:cubicBezTo>
                    <a:pt x="891" y="464"/>
                    <a:pt x="882" y="453"/>
                    <a:pt x="862" y="441"/>
                  </a:cubicBezTo>
                  <a:cubicBezTo>
                    <a:pt x="841" y="430"/>
                    <a:pt x="824" y="423"/>
                    <a:pt x="811" y="423"/>
                  </a:cubicBezTo>
                  <a:cubicBezTo>
                    <a:pt x="810" y="423"/>
                    <a:pt x="808" y="423"/>
                    <a:pt x="806" y="423"/>
                  </a:cubicBezTo>
                  <a:cubicBezTo>
                    <a:pt x="794" y="423"/>
                    <a:pt x="783" y="426"/>
                    <a:pt x="771" y="431"/>
                  </a:cubicBezTo>
                  <a:cubicBezTo>
                    <a:pt x="749" y="441"/>
                    <a:pt x="723" y="455"/>
                    <a:pt x="694" y="469"/>
                  </a:cubicBezTo>
                  <a:cubicBezTo>
                    <a:pt x="664" y="484"/>
                    <a:pt x="628" y="495"/>
                    <a:pt x="584" y="504"/>
                  </a:cubicBezTo>
                  <a:lnTo>
                    <a:pt x="579" y="274"/>
                  </a:lnTo>
                  <a:cubicBezTo>
                    <a:pt x="579" y="261"/>
                    <a:pt x="578" y="246"/>
                    <a:pt x="579" y="231"/>
                  </a:cubicBezTo>
                  <a:cubicBezTo>
                    <a:pt x="579" y="216"/>
                    <a:pt x="580" y="200"/>
                    <a:pt x="584" y="185"/>
                  </a:cubicBezTo>
                  <a:cubicBezTo>
                    <a:pt x="588" y="171"/>
                    <a:pt x="594" y="157"/>
                    <a:pt x="602" y="144"/>
                  </a:cubicBezTo>
                  <a:cubicBezTo>
                    <a:pt x="610" y="131"/>
                    <a:pt x="621" y="120"/>
                    <a:pt x="637" y="111"/>
                  </a:cubicBezTo>
                  <a:cubicBezTo>
                    <a:pt x="666" y="94"/>
                    <a:pt x="699" y="86"/>
                    <a:pt x="733" y="86"/>
                  </a:cubicBezTo>
                  <a:cubicBezTo>
                    <a:pt x="736" y="86"/>
                    <a:pt x="738" y="86"/>
                    <a:pt x="740" y="86"/>
                  </a:cubicBezTo>
                  <a:cubicBezTo>
                    <a:pt x="779" y="89"/>
                    <a:pt x="815" y="100"/>
                    <a:pt x="850" y="119"/>
                  </a:cubicBezTo>
                  <a:cubicBezTo>
                    <a:pt x="873" y="133"/>
                    <a:pt x="889" y="146"/>
                    <a:pt x="896" y="160"/>
                  </a:cubicBezTo>
                  <a:cubicBezTo>
                    <a:pt x="901" y="172"/>
                    <a:pt x="906" y="184"/>
                    <a:pt x="906" y="196"/>
                  </a:cubicBezTo>
                  <a:cubicBezTo>
                    <a:pt x="907" y="207"/>
                    <a:pt x="908" y="217"/>
                    <a:pt x="908" y="226"/>
                  </a:cubicBezTo>
                  <a:cubicBezTo>
                    <a:pt x="909" y="235"/>
                    <a:pt x="914" y="243"/>
                    <a:pt x="925" y="249"/>
                  </a:cubicBezTo>
                  <a:cubicBezTo>
                    <a:pt x="940" y="258"/>
                    <a:pt x="958" y="262"/>
                    <a:pt x="979" y="262"/>
                  </a:cubicBezTo>
                  <a:cubicBezTo>
                    <a:pt x="982" y="262"/>
                    <a:pt x="985" y="262"/>
                    <a:pt x="987" y="262"/>
                  </a:cubicBezTo>
                  <a:cubicBezTo>
                    <a:pt x="1006" y="262"/>
                    <a:pt x="1021" y="259"/>
                    <a:pt x="1032" y="252"/>
                  </a:cubicBezTo>
                  <a:cubicBezTo>
                    <a:pt x="1043" y="246"/>
                    <a:pt x="1050" y="237"/>
                    <a:pt x="1053" y="224"/>
                  </a:cubicBezTo>
                  <a:cubicBezTo>
                    <a:pt x="1057" y="210"/>
                    <a:pt x="1056" y="196"/>
                    <a:pt x="1049" y="179"/>
                  </a:cubicBezTo>
                  <a:cubicBezTo>
                    <a:pt x="1043" y="162"/>
                    <a:pt x="1031" y="144"/>
                    <a:pt x="1013" y="125"/>
                  </a:cubicBezTo>
                  <a:cubicBezTo>
                    <a:pt x="995" y="104"/>
                    <a:pt x="969" y="85"/>
                    <a:pt x="936" y="66"/>
                  </a:cubicBezTo>
                  <a:cubicBezTo>
                    <a:pt x="905" y="48"/>
                    <a:pt x="872" y="33"/>
                    <a:pt x="836" y="22"/>
                  </a:cubicBezTo>
                  <a:cubicBezTo>
                    <a:pt x="800" y="12"/>
                    <a:pt x="764" y="4"/>
                    <a:pt x="729" y="2"/>
                  </a:cubicBezTo>
                  <a:cubicBezTo>
                    <a:pt x="718" y="1"/>
                    <a:pt x="706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6" name="Google Shape;2698;p56">
              <a:extLst>
                <a:ext uri="{FF2B5EF4-FFF2-40B4-BE49-F238E27FC236}">
                  <a16:creationId xmlns:a16="http://schemas.microsoft.com/office/drawing/2014/main" id="{9155F456-2823-2F17-BC83-C4AB7769FE48}"/>
                </a:ext>
              </a:extLst>
            </p:cNvPr>
            <p:cNvSpPr/>
            <p:nvPr/>
          </p:nvSpPr>
          <p:spPr>
            <a:xfrm>
              <a:off x="-2492913" y="3541640"/>
              <a:ext cx="59390" cy="33675"/>
            </a:xfrm>
            <a:custGeom>
              <a:avLst/>
              <a:gdLst/>
              <a:ahLst/>
              <a:cxnLst/>
              <a:rect l="l" t="t" r="r" b="b"/>
              <a:pathLst>
                <a:path w="970" h="550" extrusionOk="0">
                  <a:moveTo>
                    <a:pt x="692" y="1"/>
                  </a:moveTo>
                  <a:cubicBezTo>
                    <a:pt x="663" y="1"/>
                    <a:pt x="634" y="3"/>
                    <a:pt x="605" y="8"/>
                  </a:cubicBezTo>
                  <a:cubicBezTo>
                    <a:pt x="568" y="15"/>
                    <a:pt x="534" y="26"/>
                    <a:pt x="505" y="43"/>
                  </a:cubicBezTo>
                  <a:lnTo>
                    <a:pt x="77" y="291"/>
                  </a:lnTo>
                  <a:cubicBezTo>
                    <a:pt x="44" y="309"/>
                    <a:pt x="24" y="328"/>
                    <a:pt x="13" y="349"/>
                  </a:cubicBezTo>
                  <a:cubicBezTo>
                    <a:pt x="2" y="371"/>
                    <a:pt x="0" y="391"/>
                    <a:pt x="6" y="412"/>
                  </a:cubicBezTo>
                  <a:cubicBezTo>
                    <a:pt x="13" y="434"/>
                    <a:pt x="25" y="454"/>
                    <a:pt x="45" y="474"/>
                  </a:cubicBezTo>
                  <a:cubicBezTo>
                    <a:pt x="64" y="495"/>
                    <a:pt x="89" y="513"/>
                    <a:pt x="117" y="529"/>
                  </a:cubicBezTo>
                  <a:cubicBezTo>
                    <a:pt x="140" y="543"/>
                    <a:pt x="160" y="550"/>
                    <a:pt x="177" y="550"/>
                  </a:cubicBezTo>
                  <a:cubicBezTo>
                    <a:pt x="178" y="550"/>
                    <a:pt x="179" y="550"/>
                    <a:pt x="180" y="550"/>
                  </a:cubicBezTo>
                  <a:cubicBezTo>
                    <a:pt x="198" y="550"/>
                    <a:pt x="214" y="545"/>
                    <a:pt x="228" y="537"/>
                  </a:cubicBezTo>
                  <a:cubicBezTo>
                    <a:pt x="239" y="531"/>
                    <a:pt x="248" y="523"/>
                    <a:pt x="252" y="514"/>
                  </a:cubicBezTo>
                  <a:cubicBezTo>
                    <a:pt x="258" y="505"/>
                    <a:pt x="252" y="496"/>
                    <a:pt x="237" y="487"/>
                  </a:cubicBezTo>
                  <a:cubicBezTo>
                    <a:pt x="222" y="479"/>
                    <a:pt x="208" y="470"/>
                    <a:pt x="195" y="459"/>
                  </a:cubicBezTo>
                  <a:cubicBezTo>
                    <a:pt x="183" y="448"/>
                    <a:pt x="174" y="438"/>
                    <a:pt x="168" y="427"/>
                  </a:cubicBezTo>
                  <a:cubicBezTo>
                    <a:pt x="161" y="415"/>
                    <a:pt x="160" y="403"/>
                    <a:pt x="163" y="392"/>
                  </a:cubicBezTo>
                  <a:cubicBezTo>
                    <a:pt x="166" y="381"/>
                    <a:pt x="177" y="370"/>
                    <a:pt x="195" y="359"/>
                  </a:cubicBezTo>
                  <a:lnTo>
                    <a:pt x="624" y="112"/>
                  </a:lnTo>
                  <a:cubicBezTo>
                    <a:pt x="636" y="105"/>
                    <a:pt x="652" y="99"/>
                    <a:pt x="670" y="95"/>
                  </a:cubicBezTo>
                  <a:cubicBezTo>
                    <a:pt x="684" y="91"/>
                    <a:pt x="699" y="90"/>
                    <a:pt x="715" y="90"/>
                  </a:cubicBezTo>
                  <a:cubicBezTo>
                    <a:pt x="720" y="90"/>
                    <a:pt x="725" y="90"/>
                    <a:pt x="730" y="90"/>
                  </a:cubicBezTo>
                  <a:cubicBezTo>
                    <a:pt x="750" y="91"/>
                    <a:pt x="773" y="95"/>
                    <a:pt x="795" y="100"/>
                  </a:cubicBezTo>
                  <a:cubicBezTo>
                    <a:pt x="818" y="106"/>
                    <a:pt x="839" y="115"/>
                    <a:pt x="859" y="127"/>
                  </a:cubicBezTo>
                  <a:cubicBezTo>
                    <a:pt x="869" y="132"/>
                    <a:pt x="882" y="136"/>
                    <a:pt x="895" y="136"/>
                  </a:cubicBezTo>
                  <a:cubicBezTo>
                    <a:pt x="897" y="136"/>
                    <a:pt x="899" y="135"/>
                    <a:pt x="901" y="135"/>
                  </a:cubicBezTo>
                  <a:cubicBezTo>
                    <a:pt x="918" y="135"/>
                    <a:pt x="934" y="130"/>
                    <a:pt x="948" y="122"/>
                  </a:cubicBezTo>
                  <a:cubicBezTo>
                    <a:pt x="961" y="114"/>
                    <a:pt x="967" y="105"/>
                    <a:pt x="969" y="95"/>
                  </a:cubicBezTo>
                  <a:cubicBezTo>
                    <a:pt x="970" y="85"/>
                    <a:pt x="960" y="73"/>
                    <a:pt x="936" y="60"/>
                  </a:cubicBezTo>
                  <a:cubicBezTo>
                    <a:pt x="908" y="44"/>
                    <a:pt x="874" y="31"/>
                    <a:pt x="837" y="20"/>
                  </a:cubicBezTo>
                  <a:cubicBezTo>
                    <a:pt x="799" y="10"/>
                    <a:pt x="760" y="4"/>
                    <a:pt x="721" y="1"/>
                  </a:cubicBezTo>
                  <a:cubicBezTo>
                    <a:pt x="711" y="1"/>
                    <a:pt x="702" y="1"/>
                    <a:pt x="692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7" name="Google Shape;2699;p56">
              <a:extLst>
                <a:ext uri="{FF2B5EF4-FFF2-40B4-BE49-F238E27FC236}">
                  <a16:creationId xmlns:a16="http://schemas.microsoft.com/office/drawing/2014/main" id="{1A8AE812-375F-330E-43B9-91702EB13DC4}"/>
                </a:ext>
              </a:extLst>
            </p:cNvPr>
            <p:cNvSpPr/>
            <p:nvPr/>
          </p:nvSpPr>
          <p:spPr>
            <a:xfrm>
              <a:off x="-2473076" y="3552538"/>
              <a:ext cx="58594" cy="34226"/>
            </a:xfrm>
            <a:custGeom>
              <a:avLst/>
              <a:gdLst/>
              <a:ahLst/>
              <a:cxnLst/>
              <a:rect l="l" t="t" r="r" b="b"/>
              <a:pathLst>
                <a:path w="957" h="559" extrusionOk="0">
                  <a:moveTo>
                    <a:pt x="790" y="0"/>
                  </a:moveTo>
                  <a:cubicBezTo>
                    <a:pt x="772" y="1"/>
                    <a:pt x="756" y="5"/>
                    <a:pt x="744" y="13"/>
                  </a:cubicBezTo>
                  <a:cubicBezTo>
                    <a:pt x="729" y="22"/>
                    <a:pt x="721" y="31"/>
                    <a:pt x="719" y="40"/>
                  </a:cubicBezTo>
                  <a:cubicBezTo>
                    <a:pt x="718" y="49"/>
                    <a:pt x="722" y="56"/>
                    <a:pt x="734" y="63"/>
                  </a:cubicBezTo>
                  <a:cubicBezTo>
                    <a:pt x="754" y="76"/>
                    <a:pt x="770" y="88"/>
                    <a:pt x="780" y="100"/>
                  </a:cubicBezTo>
                  <a:cubicBezTo>
                    <a:pt x="790" y="114"/>
                    <a:pt x="795" y="126"/>
                    <a:pt x="797" y="139"/>
                  </a:cubicBezTo>
                  <a:cubicBezTo>
                    <a:pt x="799" y="150"/>
                    <a:pt x="795" y="162"/>
                    <a:pt x="789" y="172"/>
                  </a:cubicBezTo>
                  <a:cubicBezTo>
                    <a:pt x="782" y="183"/>
                    <a:pt x="772" y="192"/>
                    <a:pt x="759" y="199"/>
                  </a:cubicBezTo>
                  <a:lnTo>
                    <a:pt x="332" y="447"/>
                  </a:lnTo>
                  <a:cubicBezTo>
                    <a:pt x="312" y="457"/>
                    <a:pt x="293" y="464"/>
                    <a:pt x="274" y="465"/>
                  </a:cubicBezTo>
                  <a:cubicBezTo>
                    <a:pt x="267" y="466"/>
                    <a:pt x="260" y="466"/>
                    <a:pt x="253" y="466"/>
                  </a:cubicBezTo>
                  <a:cubicBezTo>
                    <a:pt x="240" y="466"/>
                    <a:pt x="228" y="465"/>
                    <a:pt x="214" y="463"/>
                  </a:cubicBezTo>
                  <a:cubicBezTo>
                    <a:pt x="194" y="460"/>
                    <a:pt x="176" y="454"/>
                    <a:pt x="158" y="447"/>
                  </a:cubicBezTo>
                  <a:cubicBezTo>
                    <a:pt x="141" y="439"/>
                    <a:pt x="124" y="431"/>
                    <a:pt x="111" y="424"/>
                  </a:cubicBezTo>
                  <a:cubicBezTo>
                    <a:pt x="99" y="416"/>
                    <a:pt x="88" y="413"/>
                    <a:pt x="77" y="413"/>
                  </a:cubicBezTo>
                  <a:cubicBezTo>
                    <a:pt x="72" y="413"/>
                    <a:pt x="68" y="414"/>
                    <a:pt x="64" y="415"/>
                  </a:cubicBezTo>
                  <a:cubicBezTo>
                    <a:pt x="49" y="417"/>
                    <a:pt x="35" y="422"/>
                    <a:pt x="23" y="429"/>
                  </a:cubicBezTo>
                  <a:cubicBezTo>
                    <a:pt x="9" y="437"/>
                    <a:pt x="2" y="446"/>
                    <a:pt x="0" y="455"/>
                  </a:cubicBezTo>
                  <a:cubicBezTo>
                    <a:pt x="0" y="465"/>
                    <a:pt x="12" y="478"/>
                    <a:pt x="37" y="492"/>
                  </a:cubicBezTo>
                  <a:cubicBezTo>
                    <a:pt x="66" y="508"/>
                    <a:pt x="97" y="523"/>
                    <a:pt x="132" y="534"/>
                  </a:cubicBezTo>
                  <a:cubicBezTo>
                    <a:pt x="167" y="545"/>
                    <a:pt x="203" y="553"/>
                    <a:pt x="240" y="556"/>
                  </a:cubicBezTo>
                  <a:cubicBezTo>
                    <a:pt x="254" y="558"/>
                    <a:pt x="268" y="558"/>
                    <a:pt x="281" y="558"/>
                  </a:cubicBezTo>
                  <a:cubicBezTo>
                    <a:pt x="304" y="558"/>
                    <a:pt x="327" y="557"/>
                    <a:pt x="350" y="553"/>
                  </a:cubicBezTo>
                  <a:cubicBezTo>
                    <a:pt x="386" y="546"/>
                    <a:pt x="419" y="535"/>
                    <a:pt x="452" y="516"/>
                  </a:cubicBezTo>
                  <a:lnTo>
                    <a:pt x="880" y="269"/>
                  </a:lnTo>
                  <a:cubicBezTo>
                    <a:pt x="909" y="252"/>
                    <a:pt x="929" y="233"/>
                    <a:pt x="941" y="211"/>
                  </a:cubicBezTo>
                  <a:cubicBezTo>
                    <a:pt x="953" y="188"/>
                    <a:pt x="956" y="167"/>
                    <a:pt x="952" y="143"/>
                  </a:cubicBezTo>
                  <a:cubicBezTo>
                    <a:pt x="949" y="121"/>
                    <a:pt x="937" y="99"/>
                    <a:pt x="919" y="77"/>
                  </a:cubicBezTo>
                  <a:cubicBezTo>
                    <a:pt x="901" y="54"/>
                    <a:pt x="878" y="35"/>
                    <a:pt x="848" y="19"/>
                  </a:cubicBezTo>
                  <a:cubicBezTo>
                    <a:pt x="827" y="6"/>
                    <a:pt x="808" y="0"/>
                    <a:pt x="79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8" name="Google Shape;2700;p56">
              <a:extLst>
                <a:ext uri="{FF2B5EF4-FFF2-40B4-BE49-F238E27FC236}">
                  <a16:creationId xmlns:a16="http://schemas.microsoft.com/office/drawing/2014/main" id="{94C2B6ED-2751-E821-D4A3-603600F8CA47}"/>
                </a:ext>
              </a:extLst>
            </p:cNvPr>
            <p:cNvSpPr/>
            <p:nvPr/>
          </p:nvSpPr>
          <p:spPr>
            <a:xfrm>
              <a:off x="-2439281" y="3569987"/>
              <a:ext cx="69860" cy="31838"/>
            </a:xfrm>
            <a:custGeom>
              <a:avLst/>
              <a:gdLst/>
              <a:ahLst/>
              <a:cxnLst/>
              <a:rect l="l" t="t" r="r" b="b"/>
              <a:pathLst>
                <a:path w="1141" h="520" extrusionOk="0">
                  <a:moveTo>
                    <a:pt x="644" y="0"/>
                  </a:moveTo>
                  <a:cubicBezTo>
                    <a:pt x="633" y="0"/>
                    <a:pt x="625" y="2"/>
                    <a:pt x="618" y="6"/>
                  </a:cubicBezTo>
                  <a:lnTo>
                    <a:pt x="461" y="97"/>
                  </a:lnTo>
                  <a:cubicBezTo>
                    <a:pt x="451" y="103"/>
                    <a:pt x="447" y="112"/>
                    <a:pt x="452" y="122"/>
                  </a:cubicBezTo>
                  <a:cubicBezTo>
                    <a:pt x="457" y="133"/>
                    <a:pt x="468" y="143"/>
                    <a:pt x="483" y="152"/>
                  </a:cubicBezTo>
                  <a:cubicBezTo>
                    <a:pt x="499" y="161"/>
                    <a:pt x="517" y="168"/>
                    <a:pt x="536" y="171"/>
                  </a:cubicBezTo>
                  <a:cubicBezTo>
                    <a:pt x="542" y="172"/>
                    <a:pt x="548" y="172"/>
                    <a:pt x="553" y="172"/>
                  </a:cubicBezTo>
                  <a:cubicBezTo>
                    <a:pt x="565" y="172"/>
                    <a:pt x="574" y="171"/>
                    <a:pt x="581" y="167"/>
                  </a:cubicBezTo>
                  <a:lnTo>
                    <a:pt x="678" y="110"/>
                  </a:lnTo>
                  <a:lnTo>
                    <a:pt x="948" y="266"/>
                  </a:lnTo>
                  <a:lnTo>
                    <a:pt x="884" y="303"/>
                  </a:lnTo>
                  <a:lnTo>
                    <a:pt x="48" y="425"/>
                  </a:lnTo>
                  <a:cubicBezTo>
                    <a:pt x="37" y="427"/>
                    <a:pt x="28" y="429"/>
                    <a:pt x="21" y="434"/>
                  </a:cubicBezTo>
                  <a:cubicBezTo>
                    <a:pt x="5" y="443"/>
                    <a:pt x="0" y="455"/>
                    <a:pt x="5" y="470"/>
                  </a:cubicBezTo>
                  <a:cubicBezTo>
                    <a:pt x="10" y="484"/>
                    <a:pt x="23" y="497"/>
                    <a:pt x="42" y="508"/>
                  </a:cubicBezTo>
                  <a:cubicBezTo>
                    <a:pt x="55" y="516"/>
                    <a:pt x="70" y="520"/>
                    <a:pt x="84" y="520"/>
                  </a:cubicBezTo>
                  <a:cubicBezTo>
                    <a:pt x="88" y="520"/>
                    <a:pt x="91" y="520"/>
                    <a:pt x="95" y="519"/>
                  </a:cubicBezTo>
                  <a:lnTo>
                    <a:pt x="940" y="385"/>
                  </a:lnTo>
                  <a:cubicBezTo>
                    <a:pt x="956" y="383"/>
                    <a:pt x="971" y="380"/>
                    <a:pt x="987" y="376"/>
                  </a:cubicBezTo>
                  <a:cubicBezTo>
                    <a:pt x="1001" y="372"/>
                    <a:pt x="1014" y="367"/>
                    <a:pt x="1023" y="363"/>
                  </a:cubicBezTo>
                  <a:lnTo>
                    <a:pt x="1130" y="301"/>
                  </a:lnTo>
                  <a:cubicBezTo>
                    <a:pt x="1139" y="295"/>
                    <a:pt x="1141" y="287"/>
                    <a:pt x="1136" y="276"/>
                  </a:cubicBezTo>
                  <a:cubicBezTo>
                    <a:pt x="1133" y="265"/>
                    <a:pt x="1125" y="256"/>
                    <a:pt x="1113" y="249"/>
                  </a:cubicBezTo>
                  <a:lnTo>
                    <a:pt x="709" y="16"/>
                  </a:lnTo>
                  <a:cubicBezTo>
                    <a:pt x="696" y="8"/>
                    <a:pt x="679" y="3"/>
                    <a:pt x="661" y="1"/>
                  </a:cubicBezTo>
                  <a:cubicBezTo>
                    <a:pt x="655" y="0"/>
                    <a:pt x="650" y="0"/>
                    <a:pt x="64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9" name="Google Shape;2701;p56">
              <a:extLst>
                <a:ext uri="{FF2B5EF4-FFF2-40B4-BE49-F238E27FC236}">
                  <a16:creationId xmlns:a16="http://schemas.microsoft.com/office/drawing/2014/main" id="{C4BFB3BD-CE8A-6801-B2F0-E632EB842DB2}"/>
                </a:ext>
              </a:extLst>
            </p:cNvPr>
            <p:cNvSpPr/>
            <p:nvPr/>
          </p:nvSpPr>
          <p:spPr>
            <a:xfrm>
              <a:off x="-2399117" y="3596497"/>
              <a:ext cx="63247" cy="36246"/>
            </a:xfrm>
            <a:custGeom>
              <a:avLst/>
              <a:gdLst/>
              <a:ahLst/>
              <a:cxnLst/>
              <a:rect l="l" t="t" r="r" b="b"/>
              <a:pathLst>
                <a:path w="1033" h="592" extrusionOk="0">
                  <a:moveTo>
                    <a:pt x="694" y="90"/>
                  </a:moveTo>
                  <a:cubicBezTo>
                    <a:pt x="697" y="90"/>
                    <a:pt x="700" y="90"/>
                    <a:pt x="703" y="91"/>
                  </a:cubicBezTo>
                  <a:cubicBezTo>
                    <a:pt x="738" y="93"/>
                    <a:pt x="774" y="105"/>
                    <a:pt x="811" y="126"/>
                  </a:cubicBezTo>
                  <a:cubicBezTo>
                    <a:pt x="848" y="147"/>
                    <a:pt x="868" y="167"/>
                    <a:pt x="871" y="187"/>
                  </a:cubicBezTo>
                  <a:cubicBezTo>
                    <a:pt x="876" y="209"/>
                    <a:pt x="859" y="229"/>
                    <a:pt x="822" y="252"/>
                  </a:cubicBezTo>
                  <a:cubicBezTo>
                    <a:pt x="788" y="271"/>
                    <a:pt x="755" y="280"/>
                    <a:pt x="722" y="280"/>
                  </a:cubicBezTo>
                  <a:cubicBezTo>
                    <a:pt x="718" y="280"/>
                    <a:pt x="715" y="280"/>
                    <a:pt x="711" y="280"/>
                  </a:cubicBezTo>
                  <a:cubicBezTo>
                    <a:pt x="675" y="279"/>
                    <a:pt x="639" y="266"/>
                    <a:pt x="603" y="246"/>
                  </a:cubicBezTo>
                  <a:cubicBezTo>
                    <a:pt x="566" y="225"/>
                    <a:pt x="547" y="204"/>
                    <a:pt x="543" y="183"/>
                  </a:cubicBezTo>
                  <a:cubicBezTo>
                    <a:pt x="539" y="163"/>
                    <a:pt x="556" y="141"/>
                    <a:pt x="594" y="120"/>
                  </a:cubicBezTo>
                  <a:cubicBezTo>
                    <a:pt x="628" y="100"/>
                    <a:pt x="661" y="90"/>
                    <a:pt x="694" y="90"/>
                  </a:cubicBezTo>
                  <a:close/>
                  <a:moveTo>
                    <a:pt x="371" y="259"/>
                  </a:moveTo>
                  <a:cubicBezTo>
                    <a:pt x="374" y="259"/>
                    <a:pt x="378" y="259"/>
                    <a:pt x="381" y="260"/>
                  </a:cubicBezTo>
                  <a:cubicBezTo>
                    <a:pt x="426" y="261"/>
                    <a:pt x="469" y="274"/>
                    <a:pt x="512" y="299"/>
                  </a:cubicBezTo>
                  <a:cubicBezTo>
                    <a:pt x="555" y="323"/>
                    <a:pt x="577" y="349"/>
                    <a:pt x="580" y="373"/>
                  </a:cubicBezTo>
                  <a:cubicBezTo>
                    <a:pt x="583" y="399"/>
                    <a:pt x="562" y="425"/>
                    <a:pt x="516" y="451"/>
                  </a:cubicBezTo>
                  <a:lnTo>
                    <a:pt x="498" y="461"/>
                  </a:lnTo>
                  <a:cubicBezTo>
                    <a:pt x="454" y="487"/>
                    <a:pt x="411" y="499"/>
                    <a:pt x="368" y="499"/>
                  </a:cubicBezTo>
                  <a:cubicBezTo>
                    <a:pt x="366" y="499"/>
                    <a:pt x="364" y="499"/>
                    <a:pt x="362" y="499"/>
                  </a:cubicBezTo>
                  <a:cubicBezTo>
                    <a:pt x="317" y="499"/>
                    <a:pt x="273" y="486"/>
                    <a:pt x="230" y="461"/>
                  </a:cubicBezTo>
                  <a:cubicBezTo>
                    <a:pt x="189" y="437"/>
                    <a:pt x="166" y="412"/>
                    <a:pt x="164" y="386"/>
                  </a:cubicBezTo>
                  <a:cubicBezTo>
                    <a:pt x="161" y="359"/>
                    <a:pt x="182" y="333"/>
                    <a:pt x="228" y="306"/>
                  </a:cubicBezTo>
                  <a:lnTo>
                    <a:pt x="247" y="296"/>
                  </a:lnTo>
                  <a:cubicBezTo>
                    <a:pt x="289" y="272"/>
                    <a:pt x="330" y="259"/>
                    <a:pt x="371" y="259"/>
                  </a:cubicBezTo>
                  <a:close/>
                  <a:moveTo>
                    <a:pt x="663" y="0"/>
                  </a:moveTo>
                  <a:cubicBezTo>
                    <a:pt x="639" y="0"/>
                    <a:pt x="615" y="3"/>
                    <a:pt x="591" y="7"/>
                  </a:cubicBezTo>
                  <a:cubicBezTo>
                    <a:pt x="556" y="13"/>
                    <a:pt x="522" y="26"/>
                    <a:pt x="489" y="46"/>
                  </a:cubicBezTo>
                  <a:cubicBezTo>
                    <a:pt x="444" y="70"/>
                    <a:pt x="420" y="96"/>
                    <a:pt x="413" y="123"/>
                  </a:cubicBezTo>
                  <a:cubicBezTo>
                    <a:pt x="405" y="149"/>
                    <a:pt x="413" y="175"/>
                    <a:pt x="433" y="200"/>
                  </a:cubicBezTo>
                  <a:cubicBezTo>
                    <a:pt x="392" y="188"/>
                    <a:pt x="351" y="181"/>
                    <a:pt x="309" y="181"/>
                  </a:cubicBezTo>
                  <a:cubicBezTo>
                    <a:pt x="297" y="181"/>
                    <a:pt x="284" y="182"/>
                    <a:pt x="272" y="183"/>
                  </a:cubicBezTo>
                  <a:cubicBezTo>
                    <a:pt x="217" y="187"/>
                    <a:pt x="163" y="204"/>
                    <a:pt x="109" y="236"/>
                  </a:cubicBezTo>
                  <a:lnTo>
                    <a:pt x="96" y="243"/>
                  </a:lnTo>
                  <a:cubicBezTo>
                    <a:pt x="58" y="265"/>
                    <a:pt x="32" y="288"/>
                    <a:pt x="18" y="311"/>
                  </a:cubicBezTo>
                  <a:cubicBezTo>
                    <a:pt x="4" y="334"/>
                    <a:pt x="1" y="358"/>
                    <a:pt x="6" y="381"/>
                  </a:cubicBezTo>
                  <a:cubicBezTo>
                    <a:pt x="12" y="404"/>
                    <a:pt x="27" y="427"/>
                    <a:pt x="50" y="450"/>
                  </a:cubicBezTo>
                  <a:cubicBezTo>
                    <a:pt x="74" y="471"/>
                    <a:pt x="103" y="493"/>
                    <a:pt x="139" y="514"/>
                  </a:cubicBezTo>
                  <a:cubicBezTo>
                    <a:pt x="175" y="534"/>
                    <a:pt x="212" y="551"/>
                    <a:pt x="251" y="565"/>
                  </a:cubicBezTo>
                  <a:cubicBezTo>
                    <a:pt x="289" y="578"/>
                    <a:pt x="328" y="587"/>
                    <a:pt x="369" y="589"/>
                  </a:cubicBezTo>
                  <a:cubicBezTo>
                    <a:pt x="381" y="591"/>
                    <a:pt x="393" y="591"/>
                    <a:pt x="405" y="591"/>
                  </a:cubicBezTo>
                  <a:cubicBezTo>
                    <a:pt x="433" y="591"/>
                    <a:pt x="461" y="588"/>
                    <a:pt x="489" y="583"/>
                  </a:cubicBezTo>
                  <a:cubicBezTo>
                    <a:pt x="529" y="575"/>
                    <a:pt x="568" y="560"/>
                    <a:pt x="608" y="538"/>
                  </a:cubicBezTo>
                  <a:lnTo>
                    <a:pt x="620" y="531"/>
                  </a:lnTo>
                  <a:cubicBezTo>
                    <a:pt x="673" y="499"/>
                    <a:pt x="705" y="468"/>
                    <a:pt x="711" y="436"/>
                  </a:cubicBezTo>
                  <a:cubicBezTo>
                    <a:pt x="718" y="405"/>
                    <a:pt x="709" y="373"/>
                    <a:pt x="682" y="343"/>
                  </a:cubicBezTo>
                  <a:lnTo>
                    <a:pt x="682" y="343"/>
                  </a:lnTo>
                  <a:cubicBezTo>
                    <a:pt x="715" y="352"/>
                    <a:pt x="748" y="357"/>
                    <a:pt x="781" y="357"/>
                  </a:cubicBezTo>
                  <a:cubicBezTo>
                    <a:pt x="793" y="357"/>
                    <a:pt x="804" y="356"/>
                    <a:pt x="816" y="355"/>
                  </a:cubicBezTo>
                  <a:cubicBezTo>
                    <a:pt x="862" y="352"/>
                    <a:pt x="907" y="337"/>
                    <a:pt x="951" y="311"/>
                  </a:cubicBezTo>
                  <a:cubicBezTo>
                    <a:pt x="984" y="292"/>
                    <a:pt x="1006" y="273"/>
                    <a:pt x="1018" y="253"/>
                  </a:cubicBezTo>
                  <a:cubicBezTo>
                    <a:pt x="1029" y="233"/>
                    <a:pt x="1032" y="212"/>
                    <a:pt x="1025" y="192"/>
                  </a:cubicBezTo>
                  <a:cubicBezTo>
                    <a:pt x="1020" y="172"/>
                    <a:pt x="1006" y="153"/>
                    <a:pt x="985" y="132"/>
                  </a:cubicBezTo>
                  <a:cubicBezTo>
                    <a:pt x="964" y="112"/>
                    <a:pt x="935" y="93"/>
                    <a:pt x="903" y="74"/>
                  </a:cubicBezTo>
                  <a:cubicBezTo>
                    <a:pt x="869" y="53"/>
                    <a:pt x="835" y="38"/>
                    <a:pt x="800" y="26"/>
                  </a:cubicBezTo>
                  <a:cubicBezTo>
                    <a:pt x="765" y="14"/>
                    <a:pt x="730" y="6"/>
                    <a:pt x="696" y="2"/>
                  </a:cubicBezTo>
                  <a:cubicBezTo>
                    <a:pt x="685" y="1"/>
                    <a:pt x="674" y="0"/>
                    <a:pt x="66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0" name="Google Shape;2702;p56">
              <a:extLst>
                <a:ext uri="{FF2B5EF4-FFF2-40B4-BE49-F238E27FC236}">
                  <a16:creationId xmlns:a16="http://schemas.microsoft.com/office/drawing/2014/main" id="{8AFA3270-CD48-5033-67C2-65455322F0D6}"/>
                </a:ext>
              </a:extLst>
            </p:cNvPr>
            <p:cNvSpPr/>
            <p:nvPr/>
          </p:nvSpPr>
          <p:spPr>
            <a:xfrm>
              <a:off x="-2358893" y="3618109"/>
              <a:ext cx="67043" cy="37655"/>
            </a:xfrm>
            <a:custGeom>
              <a:avLst/>
              <a:gdLst/>
              <a:ahLst/>
              <a:cxnLst/>
              <a:rect l="l" t="t" r="r" b="b"/>
              <a:pathLst>
                <a:path w="1095" h="615" extrusionOk="0">
                  <a:moveTo>
                    <a:pt x="718" y="0"/>
                  </a:moveTo>
                  <a:cubicBezTo>
                    <a:pt x="706" y="0"/>
                    <a:pt x="692" y="4"/>
                    <a:pt x="676" y="11"/>
                  </a:cubicBezTo>
                  <a:lnTo>
                    <a:pt x="368" y="159"/>
                  </a:lnTo>
                  <a:cubicBezTo>
                    <a:pt x="364" y="160"/>
                    <a:pt x="359" y="162"/>
                    <a:pt x="355" y="164"/>
                  </a:cubicBezTo>
                  <a:cubicBezTo>
                    <a:pt x="349" y="168"/>
                    <a:pt x="345" y="170"/>
                    <a:pt x="341" y="171"/>
                  </a:cubicBezTo>
                  <a:cubicBezTo>
                    <a:pt x="328" y="179"/>
                    <a:pt x="321" y="187"/>
                    <a:pt x="321" y="196"/>
                  </a:cubicBezTo>
                  <a:cubicBezTo>
                    <a:pt x="321" y="205"/>
                    <a:pt x="330" y="214"/>
                    <a:pt x="350" y="226"/>
                  </a:cubicBezTo>
                  <a:lnTo>
                    <a:pt x="515" y="321"/>
                  </a:lnTo>
                  <a:cubicBezTo>
                    <a:pt x="558" y="346"/>
                    <a:pt x="580" y="370"/>
                    <a:pt x="582" y="398"/>
                  </a:cubicBezTo>
                  <a:cubicBezTo>
                    <a:pt x="585" y="423"/>
                    <a:pt x="564" y="449"/>
                    <a:pt x="520" y="474"/>
                  </a:cubicBezTo>
                  <a:lnTo>
                    <a:pt x="500" y="486"/>
                  </a:lnTo>
                  <a:cubicBezTo>
                    <a:pt x="457" y="511"/>
                    <a:pt x="415" y="523"/>
                    <a:pt x="372" y="523"/>
                  </a:cubicBezTo>
                  <a:cubicBezTo>
                    <a:pt x="370" y="523"/>
                    <a:pt x="368" y="523"/>
                    <a:pt x="366" y="523"/>
                  </a:cubicBezTo>
                  <a:cubicBezTo>
                    <a:pt x="321" y="520"/>
                    <a:pt x="276" y="508"/>
                    <a:pt x="233" y="482"/>
                  </a:cubicBezTo>
                  <a:cubicBezTo>
                    <a:pt x="196" y="461"/>
                    <a:pt x="173" y="438"/>
                    <a:pt x="163" y="414"/>
                  </a:cubicBezTo>
                  <a:cubicBezTo>
                    <a:pt x="153" y="390"/>
                    <a:pt x="163" y="369"/>
                    <a:pt x="194" y="351"/>
                  </a:cubicBezTo>
                  <a:cubicBezTo>
                    <a:pt x="206" y="345"/>
                    <a:pt x="212" y="336"/>
                    <a:pt x="213" y="327"/>
                  </a:cubicBezTo>
                  <a:cubicBezTo>
                    <a:pt x="213" y="318"/>
                    <a:pt x="201" y="305"/>
                    <a:pt x="176" y="292"/>
                  </a:cubicBezTo>
                  <a:cubicBezTo>
                    <a:pt x="157" y="280"/>
                    <a:pt x="140" y="274"/>
                    <a:pt x="122" y="273"/>
                  </a:cubicBezTo>
                  <a:cubicBezTo>
                    <a:pt x="119" y="272"/>
                    <a:pt x="116" y="272"/>
                    <a:pt x="113" y="272"/>
                  </a:cubicBezTo>
                  <a:cubicBezTo>
                    <a:pt x="98" y="272"/>
                    <a:pt x="82" y="277"/>
                    <a:pt x="66" y="286"/>
                  </a:cubicBezTo>
                  <a:cubicBezTo>
                    <a:pt x="41" y="300"/>
                    <a:pt x="24" y="316"/>
                    <a:pt x="14" y="336"/>
                  </a:cubicBezTo>
                  <a:cubicBezTo>
                    <a:pt x="2" y="356"/>
                    <a:pt x="0" y="376"/>
                    <a:pt x="5" y="399"/>
                  </a:cubicBezTo>
                  <a:cubicBezTo>
                    <a:pt x="9" y="420"/>
                    <a:pt x="23" y="444"/>
                    <a:pt x="44" y="468"/>
                  </a:cubicBezTo>
                  <a:cubicBezTo>
                    <a:pt x="66" y="492"/>
                    <a:pt x="97" y="516"/>
                    <a:pt x="139" y="539"/>
                  </a:cubicBezTo>
                  <a:cubicBezTo>
                    <a:pt x="174" y="560"/>
                    <a:pt x="211" y="577"/>
                    <a:pt x="250" y="590"/>
                  </a:cubicBezTo>
                  <a:cubicBezTo>
                    <a:pt x="290" y="602"/>
                    <a:pt x="329" y="611"/>
                    <a:pt x="371" y="614"/>
                  </a:cubicBezTo>
                  <a:cubicBezTo>
                    <a:pt x="381" y="615"/>
                    <a:pt x="391" y="615"/>
                    <a:pt x="402" y="615"/>
                  </a:cubicBezTo>
                  <a:cubicBezTo>
                    <a:pt x="433" y="615"/>
                    <a:pt x="464" y="611"/>
                    <a:pt x="496" y="605"/>
                  </a:cubicBezTo>
                  <a:cubicBezTo>
                    <a:pt x="537" y="596"/>
                    <a:pt x="580" y="579"/>
                    <a:pt x="621" y="555"/>
                  </a:cubicBezTo>
                  <a:lnTo>
                    <a:pt x="641" y="544"/>
                  </a:lnTo>
                  <a:cubicBezTo>
                    <a:pt x="680" y="520"/>
                    <a:pt x="709" y="498"/>
                    <a:pt x="722" y="474"/>
                  </a:cubicBezTo>
                  <a:cubicBezTo>
                    <a:pt x="737" y="450"/>
                    <a:pt x="741" y="427"/>
                    <a:pt x="736" y="404"/>
                  </a:cubicBezTo>
                  <a:cubicBezTo>
                    <a:pt x="730" y="381"/>
                    <a:pt x="715" y="358"/>
                    <a:pt x="692" y="336"/>
                  </a:cubicBezTo>
                  <a:cubicBezTo>
                    <a:pt x="669" y="313"/>
                    <a:pt x="639" y="292"/>
                    <a:pt x="603" y="270"/>
                  </a:cubicBezTo>
                  <a:lnTo>
                    <a:pt x="501" y="213"/>
                  </a:lnTo>
                  <a:lnTo>
                    <a:pt x="718" y="106"/>
                  </a:lnTo>
                  <a:lnTo>
                    <a:pt x="980" y="258"/>
                  </a:lnTo>
                  <a:cubicBezTo>
                    <a:pt x="990" y="263"/>
                    <a:pt x="1001" y="265"/>
                    <a:pt x="1012" y="265"/>
                  </a:cubicBezTo>
                  <a:cubicBezTo>
                    <a:pt x="1016" y="265"/>
                    <a:pt x="1020" y="265"/>
                    <a:pt x="1024" y="265"/>
                  </a:cubicBezTo>
                  <a:cubicBezTo>
                    <a:pt x="1040" y="264"/>
                    <a:pt x="1054" y="258"/>
                    <a:pt x="1067" y="251"/>
                  </a:cubicBezTo>
                  <a:cubicBezTo>
                    <a:pt x="1078" y="244"/>
                    <a:pt x="1087" y="236"/>
                    <a:pt x="1090" y="226"/>
                  </a:cubicBezTo>
                  <a:cubicBezTo>
                    <a:pt x="1095" y="217"/>
                    <a:pt x="1090" y="208"/>
                    <a:pt x="1078" y="202"/>
                  </a:cubicBezTo>
                  <a:lnTo>
                    <a:pt x="740" y="6"/>
                  </a:lnTo>
                  <a:cubicBezTo>
                    <a:pt x="734" y="2"/>
                    <a:pt x="726" y="0"/>
                    <a:pt x="71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1" name="Google Shape;2703;p56">
              <a:extLst>
                <a:ext uri="{FF2B5EF4-FFF2-40B4-BE49-F238E27FC236}">
                  <a16:creationId xmlns:a16="http://schemas.microsoft.com/office/drawing/2014/main" id="{4C16D97A-5806-DE17-802A-8D7ABC3717F0}"/>
                </a:ext>
              </a:extLst>
            </p:cNvPr>
            <p:cNvSpPr/>
            <p:nvPr/>
          </p:nvSpPr>
          <p:spPr>
            <a:xfrm>
              <a:off x="-2326260" y="3637394"/>
              <a:ext cx="59268" cy="34348"/>
            </a:xfrm>
            <a:custGeom>
              <a:avLst/>
              <a:gdLst/>
              <a:ahLst/>
              <a:cxnLst/>
              <a:rect l="l" t="t" r="r" b="b"/>
              <a:pathLst>
                <a:path w="968" h="561" extrusionOk="0">
                  <a:moveTo>
                    <a:pt x="789" y="0"/>
                  </a:moveTo>
                  <a:cubicBezTo>
                    <a:pt x="769" y="1"/>
                    <a:pt x="753" y="5"/>
                    <a:pt x="742" y="12"/>
                  </a:cubicBezTo>
                  <a:cubicBezTo>
                    <a:pt x="731" y="18"/>
                    <a:pt x="724" y="26"/>
                    <a:pt x="721" y="35"/>
                  </a:cubicBezTo>
                  <a:cubicBezTo>
                    <a:pt x="718" y="45"/>
                    <a:pt x="723" y="53"/>
                    <a:pt x="736" y="61"/>
                  </a:cubicBezTo>
                  <a:cubicBezTo>
                    <a:pt x="750" y="69"/>
                    <a:pt x="763" y="79"/>
                    <a:pt x="776" y="90"/>
                  </a:cubicBezTo>
                  <a:cubicBezTo>
                    <a:pt x="787" y="103"/>
                    <a:pt x="795" y="114"/>
                    <a:pt x="799" y="126"/>
                  </a:cubicBezTo>
                  <a:cubicBezTo>
                    <a:pt x="805" y="139"/>
                    <a:pt x="805" y="151"/>
                    <a:pt x="803" y="162"/>
                  </a:cubicBezTo>
                  <a:cubicBezTo>
                    <a:pt x="799" y="175"/>
                    <a:pt x="790" y="185"/>
                    <a:pt x="775" y="193"/>
                  </a:cubicBezTo>
                  <a:cubicBezTo>
                    <a:pt x="768" y="197"/>
                    <a:pt x="757" y="203"/>
                    <a:pt x="740" y="210"/>
                  </a:cubicBezTo>
                  <a:cubicBezTo>
                    <a:pt x="723" y="217"/>
                    <a:pt x="706" y="224"/>
                    <a:pt x="687" y="232"/>
                  </a:cubicBezTo>
                  <a:cubicBezTo>
                    <a:pt x="669" y="240"/>
                    <a:pt x="652" y="247"/>
                    <a:pt x="635" y="255"/>
                  </a:cubicBezTo>
                  <a:cubicBezTo>
                    <a:pt x="619" y="262"/>
                    <a:pt x="608" y="266"/>
                    <a:pt x="602" y="269"/>
                  </a:cubicBezTo>
                  <a:cubicBezTo>
                    <a:pt x="589" y="277"/>
                    <a:pt x="582" y="287"/>
                    <a:pt x="581" y="300"/>
                  </a:cubicBezTo>
                  <a:cubicBezTo>
                    <a:pt x="581" y="311"/>
                    <a:pt x="583" y="320"/>
                    <a:pt x="588" y="326"/>
                  </a:cubicBezTo>
                  <a:cubicBezTo>
                    <a:pt x="579" y="321"/>
                    <a:pt x="564" y="320"/>
                    <a:pt x="544" y="320"/>
                  </a:cubicBezTo>
                  <a:cubicBezTo>
                    <a:pt x="523" y="320"/>
                    <a:pt x="507" y="325"/>
                    <a:pt x="492" y="334"/>
                  </a:cubicBezTo>
                  <a:cubicBezTo>
                    <a:pt x="485" y="337"/>
                    <a:pt x="475" y="345"/>
                    <a:pt x="459" y="356"/>
                  </a:cubicBezTo>
                  <a:cubicBezTo>
                    <a:pt x="444" y="367"/>
                    <a:pt x="427" y="380"/>
                    <a:pt x="409" y="393"/>
                  </a:cubicBezTo>
                  <a:cubicBezTo>
                    <a:pt x="391" y="406"/>
                    <a:pt x="374" y="418"/>
                    <a:pt x="358" y="430"/>
                  </a:cubicBezTo>
                  <a:cubicBezTo>
                    <a:pt x="342" y="442"/>
                    <a:pt x="331" y="450"/>
                    <a:pt x="324" y="454"/>
                  </a:cubicBezTo>
                  <a:cubicBezTo>
                    <a:pt x="308" y="463"/>
                    <a:pt x="290" y="468"/>
                    <a:pt x="270" y="468"/>
                  </a:cubicBezTo>
                  <a:cubicBezTo>
                    <a:pt x="267" y="468"/>
                    <a:pt x="263" y="468"/>
                    <a:pt x="260" y="468"/>
                  </a:cubicBezTo>
                  <a:cubicBezTo>
                    <a:pt x="243" y="468"/>
                    <a:pt x="226" y="466"/>
                    <a:pt x="209" y="462"/>
                  </a:cubicBezTo>
                  <a:cubicBezTo>
                    <a:pt x="189" y="457"/>
                    <a:pt x="170" y="451"/>
                    <a:pt x="152" y="444"/>
                  </a:cubicBezTo>
                  <a:cubicBezTo>
                    <a:pt x="135" y="436"/>
                    <a:pt x="120" y="429"/>
                    <a:pt x="109" y="423"/>
                  </a:cubicBezTo>
                  <a:cubicBezTo>
                    <a:pt x="97" y="417"/>
                    <a:pt x="86" y="413"/>
                    <a:pt x="74" y="413"/>
                  </a:cubicBezTo>
                  <a:cubicBezTo>
                    <a:pt x="69" y="413"/>
                    <a:pt x="65" y="414"/>
                    <a:pt x="61" y="415"/>
                  </a:cubicBezTo>
                  <a:cubicBezTo>
                    <a:pt x="44" y="418"/>
                    <a:pt x="31" y="421"/>
                    <a:pt x="22" y="427"/>
                  </a:cubicBezTo>
                  <a:cubicBezTo>
                    <a:pt x="7" y="436"/>
                    <a:pt x="1" y="446"/>
                    <a:pt x="4" y="457"/>
                  </a:cubicBezTo>
                  <a:cubicBezTo>
                    <a:pt x="8" y="469"/>
                    <a:pt x="20" y="481"/>
                    <a:pt x="42" y="494"/>
                  </a:cubicBezTo>
                  <a:cubicBezTo>
                    <a:pt x="71" y="509"/>
                    <a:pt x="102" y="524"/>
                    <a:pt x="138" y="535"/>
                  </a:cubicBezTo>
                  <a:cubicBezTo>
                    <a:pt x="173" y="546"/>
                    <a:pt x="208" y="553"/>
                    <a:pt x="244" y="558"/>
                  </a:cubicBezTo>
                  <a:cubicBezTo>
                    <a:pt x="262" y="559"/>
                    <a:pt x="280" y="560"/>
                    <a:pt x="297" y="560"/>
                  </a:cubicBezTo>
                  <a:cubicBezTo>
                    <a:pt x="314" y="560"/>
                    <a:pt x="331" y="559"/>
                    <a:pt x="348" y="558"/>
                  </a:cubicBezTo>
                  <a:cubicBezTo>
                    <a:pt x="380" y="553"/>
                    <a:pt x="409" y="544"/>
                    <a:pt x="433" y="531"/>
                  </a:cubicBezTo>
                  <a:cubicBezTo>
                    <a:pt x="442" y="525"/>
                    <a:pt x="455" y="516"/>
                    <a:pt x="471" y="505"/>
                  </a:cubicBezTo>
                  <a:cubicBezTo>
                    <a:pt x="487" y="492"/>
                    <a:pt x="504" y="480"/>
                    <a:pt x="522" y="467"/>
                  </a:cubicBezTo>
                  <a:cubicBezTo>
                    <a:pt x="539" y="454"/>
                    <a:pt x="556" y="442"/>
                    <a:pt x="571" y="430"/>
                  </a:cubicBezTo>
                  <a:cubicBezTo>
                    <a:pt x="585" y="420"/>
                    <a:pt x="594" y="412"/>
                    <a:pt x="601" y="409"/>
                  </a:cubicBezTo>
                  <a:cubicBezTo>
                    <a:pt x="607" y="405"/>
                    <a:pt x="614" y="403"/>
                    <a:pt x="621" y="403"/>
                  </a:cubicBezTo>
                  <a:cubicBezTo>
                    <a:pt x="624" y="403"/>
                    <a:pt x="627" y="404"/>
                    <a:pt x="630" y="405"/>
                  </a:cubicBezTo>
                  <a:cubicBezTo>
                    <a:pt x="641" y="407"/>
                    <a:pt x="652" y="410"/>
                    <a:pt x="662" y="414"/>
                  </a:cubicBezTo>
                  <a:cubicBezTo>
                    <a:pt x="673" y="417"/>
                    <a:pt x="684" y="419"/>
                    <a:pt x="697" y="420"/>
                  </a:cubicBezTo>
                  <a:cubicBezTo>
                    <a:pt x="698" y="420"/>
                    <a:pt x="700" y="421"/>
                    <a:pt x="701" y="421"/>
                  </a:cubicBezTo>
                  <a:cubicBezTo>
                    <a:pt x="713" y="421"/>
                    <a:pt x="725" y="417"/>
                    <a:pt x="737" y="409"/>
                  </a:cubicBezTo>
                  <a:cubicBezTo>
                    <a:pt x="751" y="401"/>
                    <a:pt x="757" y="394"/>
                    <a:pt x="755" y="387"/>
                  </a:cubicBezTo>
                  <a:cubicBezTo>
                    <a:pt x="753" y="380"/>
                    <a:pt x="749" y="373"/>
                    <a:pt x="743" y="366"/>
                  </a:cubicBezTo>
                  <a:cubicBezTo>
                    <a:pt x="737" y="361"/>
                    <a:pt x="732" y="355"/>
                    <a:pt x="727" y="349"/>
                  </a:cubicBezTo>
                  <a:cubicBezTo>
                    <a:pt x="722" y="344"/>
                    <a:pt x="724" y="338"/>
                    <a:pt x="734" y="333"/>
                  </a:cubicBezTo>
                  <a:cubicBezTo>
                    <a:pt x="739" y="329"/>
                    <a:pt x="750" y="325"/>
                    <a:pt x="766" y="318"/>
                  </a:cubicBezTo>
                  <a:cubicBezTo>
                    <a:pt x="781" y="311"/>
                    <a:pt x="799" y="304"/>
                    <a:pt x="817" y="296"/>
                  </a:cubicBezTo>
                  <a:cubicBezTo>
                    <a:pt x="835" y="289"/>
                    <a:pt x="853" y="281"/>
                    <a:pt x="871" y="273"/>
                  </a:cubicBezTo>
                  <a:cubicBezTo>
                    <a:pt x="888" y="265"/>
                    <a:pt x="902" y="259"/>
                    <a:pt x="910" y="255"/>
                  </a:cubicBezTo>
                  <a:cubicBezTo>
                    <a:pt x="933" y="241"/>
                    <a:pt x="948" y="226"/>
                    <a:pt x="957" y="205"/>
                  </a:cubicBezTo>
                  <a:cubicBezTo>
                    <a:pt x="965" y="185"/>
                    <a:pt x="967" y="165"/>
                    <a:pt x="961" y="143"/>
                  </a:cubicBezTo>
                  <a:cubicBezTo>
                    <a:pt x="956" y="122"/>
                    <a:pt x="945" y="101"/>
                    <a:pt x="927" y="79"/>
                  </a:cubicBezTo>
                  <a:cubicBezTo>
                    <a:pt x="909" y="58"/>
                    <a:pt x="885" y="39"/>
                    <a:pt x="857" y="22"/>
                  </a:cubicBezTo>
                  <a:cubicBezTo>
                    <a:pt x="831" y="7"/>
                    <a:pt x="808" y="0"/>
                    <a:pt x="78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2" name="Google Shape;2704;p56">
              <a:extLst>
                <a:ext uri="{FF2B5EF4-FFF2-40B4-BE49-F238E27FC236}">
                  <a16:creationId xmlns:a16="http://schemas.microsoft.com/office/drawing/2014/main" id="{1654F6C7-946C-7FC5-A17D-777381932ADF}"/>
                </a:ext>
              </a:extLst>
            </p:cNvPr>
            <p:cNvSpPr/>
            <p:nvPr/>
          </p:nvSpPr>
          <p:spPr>
            <a:xfrm>
              <a:off x="-2289403" y="3660231"/>
              <a:ext cx="64778" cy="44206"/>
            </a:xfrm>
            <a:custGeom>
              <a:avLst/>
              <a:gdLst/>
              <a:ahLst/>
              <a:cxnLst/>
              <a:rect l="l" t="t" r="r" b="b"/>
              <a:pathLst>
                <a:path w="1058" h="722" extrusionOk="0">
                  <a:moveTo>
                    <a:pt x="362" y="257"/>
                  </a:moveTo>
                  <a:cubicBezTo>
                    <a:pt x="372" y="257"/>
                    <a:pt x="381" y="257"/>
                    <a:pt x="391" y="258"/>
                  </a:cubicBezTo>
                  <a:cubicBezTo>
                    <a:pt x="410" y="260"/>
                    <a:pt x="429" y="261"/>
                    <a:pt x="446" y="264"/>
                  </a:cubicBezTo>
                  <a:lnTo>
                    <a:pt x="455" y="512"/>
                  </a:lnTo>
                  <a:cubicBezTo>
                    <a:pt x="448" y="513"/>
                    <a:pt x="441" y="513"/>
                    <a:pt x="434" y="513"/>
                  </a:cubicBezTo>
                  <a:cubicBezTo>
                    <a:pt x="407" y="513"/>
                    <a:pt x="381" y="510"/>
                    <a:pt x="354" y="505"/>
                  </a:cubicBezTo>
                  <a:cubicBezTo>
                    <a:pt x="319" y="498"/>
                    <a:pt x="285" y="485"/>
                    <a:pt x="250" y="465"/>
                  </a:cubicBezTo>
                  <a:cubicBezTo>
                    <a:pt x="223" y="449"/>
                    <a:pt x="203" y="434"/>
                    <a:pt x="188" y="417"/>
                  </a:cubicBezTo>
                  <a:cubicBezTo>
                    <a:pt x="175" y="400"/>
                    <a:pt x="167" y="384"/>
                    <a:pt x="165" y="369"/>
                  </a:cubicBezTo>
                  <a:cubicBezTo>
                    <a:pt x="164" y="354"/>
                    <a:pt x="167" y="339"/>
                    <a:pt x="177" y="325"/>
                  </a:cubicBezTo>
                  <a:cubicBezTo>
                    <a:pt x="186" y="311"/>
                    <a:pt x="200" y="298"/>
                    <a:pt x="219" y="288"/>
                  </a:cubicBezTo>
                  <a:cubicBezTo>
                    <a:pt x="236" y="278"/>
                    <a:pt x="255" y="270"/>
                    <a:pt x="274" y="266"/>
                  </a:cubicBezTo>
                  <a:cubicBezTo>
                    <a:pt x="293" y="261"/>
                    <a:pt x="313" y="258"/>
                    <a:pt x="332" y="258"/>
                  </a:cubicBezTo>
                  <a:cubicBezTo>
                    <a:pt x="343" y="257"/>
                    <a:pt x="352" y="257"/>
                    <a:pt x="362" y="257"/>
                  </a:cubicBezTo>
                  <a:close/>
                  <a:moveTo>
                    <a:pt x="694" y="1"/>
                  </a:moveTo>
                  <a:cubicBezTo>
                    <a:pt x="670" y="1"/>
                    <a:pt x="647" y="3"/>
                    <a:pt x="623" y="7"/>
                  </a:cubicBezTo>
                  <a:cubicBezTo>
                    <a:pt x="588" y="14"/>
                    <a:pt x="555" y="25"/>
                    <a:pt x="527" y="42"/>
                  </a:cubicBezTo>
                  <a:cubicBezTo>
                    <a:pt x="490" y="63"/>
                    <a:pt x="468" y="86"/>
                    <a:pt x="459" y="110"/>
                  </a:cubicBezTo>
                  <a:cubicBezTo>
                    <a:pt x="450" y="135"/>
                    <a:pt x="445" y="161"/>
                    <a:pt x="443" y="187"/>
                  </a:cubicBezTo>
                  <a:cubicBezTo>
                    <a:pt x="416" y="181"/>
                    <a:pt x="385" y="177"/>
                    <a:pt x="354" y="175"/>
                  </a:cubicBezTo>
                  <a:cubicBezTo>
                    <a:pt x="338" y="173"/>
                    <a:pt x="322" y="173"/>
                    <a:pt x="307" y="173"/>
                  </a:cubicBezTo>
                  <a:cubicBezTo>
                    <a:pt x="291" y="173"/>
                    <a:pt x="275" y="173"/>
                    <a:pt x="259" y="175"/>
                  </a:cubicBezTo>
                  <a:cubicBezTo>
                    <a:pt x="229" y="177"/>
                    <a:pt x="198" y="182"/>
                    <a:pt x="169" y="190"/>
                  </a:cubicBezTo>
                  <a:cubicBezTo>
                    <a:pt x="140" y="197"/>
                    <a:pt x="113" y="208"/>
                    <a:pt x="87" y="223"/>
                  </a:cubicBezTo>
                  <a:cubicBezTo>
                    <a:pt x="58" y="240"/>
                    <a:pt x="35" y="260"/>
                    <a:pt x="21" y="283"/>
                  </a:cubicBezTo>
                  <a:cubicBezTo>
                    <a:pt x="6" y="306"/>
                    <a:pt x="0" y="330"/>
                    <a:pt x="4" y="356"/>
                  </a:cubicBezTo>
                  <a:cubicBezTo>
                    <a:pt x="7" y="382"/>
                    <a:pt x="19" y="408"/>
                    <a:pt x="42" y="435"/>
                  </a:cubicBezTo>
                  <a:cubicBezTo>
                    <a:pt x="63" y="462"/>
                    <a:pt x="96" y="488"/>
                    <a:pt x="140" y="512"/>
                  </a:cubicBezTo>
                  <a:cubicBezTo>
                    <a:pt x="191" y="542"/>
                    <a:pt x="245" y="563"/>
                    <a:pt x="299" y="574"/>
                  </a:cubicBezTo>
                  <a:cubicBezTo>
                    <a:pt x="354" y="587"/>
                    <a:pt x="407" y="592"/>
                    <a:pt x="460" y="592"/>
                  </a:cubicBezTo>
                  <a:lnTo>
                    <a:pt x="463" y="681"/>
                  </a:lnTo>
                  <a:cubicBezTo>
                    <a:pt x="464" y="688"/>
                    <a:pt x="465" y="693"/>
                    <a:pt x="469" y="696"/>
                  </a:cubicBezTo>
                  <a:cubicBezTo>
                    <a:pt x="471" y="700"/>
                    <a:pt x="475" y="704"/>
                    <a:pt x="481" y="706"/>
                  </a:cubicBezTo>
                  <a:cubicBezTo>
                    <a:pt x="496" y="715"/>
                    <a:pt x="513" y="720"/>
                    <a:pt x="533" y="721"/>
                  </a:cubicBezTo>
                  <a:cubicBezTo>
                    <a:pt x="537" y="721"/>
                    <a:pt x="541" y="721"/>
                    <a:pt x="545" y="721"/>
                  </a:cubicBezTo>
                  <a:cubicBezTo>
                    <a:pt x="560" y="721"/>
                    <a:pt x="572" y="718"/>
                    <a:pt x="581" y="713"/>
                  </a:cubicBezTo>
                  <a:cubicBezTo>
                    <a:pt x="589" y="708"/>
                    <a:pt x="593" y="704"/>
                    <a:pt x="593" y="697"/>
                  </a:cubicBezTo>
                  <a:lnTo>
                    <a:pt x="589" y="588"/>
                  </a:lnTo>
                  <a:cubicBezTo>
                    <a:pt x="620" y="583"/>
                    <a:pt x="648" y="578"/>
                    <a:pt x="676" y="571"/>
                  </a:cubicBezTo>
                  <a:cubicBezTo>
                    <a:pt x="704" y="564"/>
                    <a:pt x="730" y="556"/>
                    <a:pt x="752" y="548"/>
                  </a:cubicBezTo>
                  <a:cubicBezTo>
                    <a:pt x="776" y="539"/>
                    <a:pt x="796" y="532"/>
                    <a:pt x="814" y="524"/>
                  </a:cubicBezTo>
                  <a:cubicBezTo>
                    <a:pt x="832" y="515"/>
                    <a:pt x="848" y="508"/>
                    <a:pt x="859" y="501"/>
                  </a:cubicBezTo>
                  <a:cubicBezTo>
                    <a:pt x="876" y="491"/>
                    <a:pt x="886" y="482"/>
                    <a:pt x="889" y="473"/>
                  </a:cubicBezTo>
                  <a:cubicBezTo>
                    <a:pt x="892" y="464"/>
                    <a:pt x="883" y="454"/>
                    <a:pt x="863" y="441"/>
                  </a:cubicBezTo>
                  <a:cubicBezTo>
                    <a:pt x="841" y="430"/>
                    <a:pt x="825" y="423"/>
                    <a:pt x="811" y="423"/>
                  </a:cubicBezTo>
                  <a:cubicBezTo>
                    <a:pt x="809" y="423"/>
                    <a:pt x="807" y="423"/>
                    <a:pt x="805" y="423"/>
                  </a:cubicBezTo>
                  <a:cubicBezTo>
                    <a:pt x="793" y="423"/>
                    <a:pt x="783" y="426"/>
                    <a:pt x="772" y="431"/>
                  </a:cubicBezTo>
                  <a:cubicBezTo>
                    <a:pt x="750" y="441"/>
                    <a:pt x="724" y="454"/>
                    <a:pt x="694" y="468"/>
                  </a:cubicBezTo>
                  <a:cubicBezTo>
                    <a:pt x="665" y="483"/>
                    <a:pt x="627" y="496"/>
                    <a:pt x="585" y="505"/>
                  </a:cubicBezTo>
                  <a:lnTo>
                    <a:pt x="580" y="275"/>
                  </a:lnTo>
                  <a:cubicBezTo>
                    <a:pt x="579" y="261"/>
                    <a:pt x="579" y="247"/>
                    <a:pt x="579" y="231"/>
                  </a:cubicBezTo>
                  <a:cubicBezTo>
                    <a:pt x="579" y="215"/>
                    <a:pt x="581" y="200"/>
                    <a:pt x="585" y="186"/>
                  </a:cubicBezTo>
                  <a:cubicBezTo>
                    <a:pt x="588" y="171"/>
                    <a:pt x="594" y="158"/>
                    <a:pt x="602" y="144"/>
                  </a:cubicBezTo>
                  <a:cubicBezTo>
                    <a:pt x="609" y="132"/>
                    <a:pt x="622" y="121"/>
                    <a:pt x="638" y="112"/>
                  </a:cubicBezTo>
                  <a:cubicBezTo>
                    <a:pt x="667" y="95"/>
                    <a:pt x="699" y="87"/>
                    <a:pt x="734" y="87"/>
                  </a:cubicBezTo>
                  <a:cubicBezTo>
                    <a:pt x="736" y="87"/>
                    <a:pt x="739" y="87"/>
                    <a:pt x="741" y="87"/>
                  </a:cubicBezTo>
                  <a:cubicBezTo>
                    <a:pt x="780" y="89"/>
                    <a:pt x="816" y="99"/>
                    <a:pt x="849" y="119"/>
                  </a:cubicBezTo>
                  <a:cubicBezTo>
                    <a:pt x="874" y="133"/>
                    <a:pt x="890" y="146"/>
                    <a:pt x="895" y="160"/>
                  </a:cubicBezTo>
                  <a:cubicBezTo>
                    <a:pt x="902" y="172"/>
                    <a:pt x="906" y="185"/>
                    <a:pt x="907" y="196"/>
                  </a:cubicBezTo>
                  <a:cubicBezTo>
                    <a:pt x="908" y="207"/>
                    <a:pt x="909" y="217"/>
                    <a:pt x="909" y="226"/>
                  </a:cubicBezTo>
                  <a:cubicBezTo>
                    <a:pt x="909" y="235"/>
                    <a:pt x="915" y="242"/>
                    <a:pt x="926" y="249"/>
                  </a:cubicBezTo>
                  <a:cubicBezTo>
                    <a:pt x="939" y="257"/>
                    <a:pt x="959" y="261"/>
                    <a:pt x="980" y="262"/>
                  </a:cubicBezTo>
                  <a:cubicBezTo>
                    <a:pt x="983" y="263"/>
                    <a:pt x="986" y="263"/>
                    <a:pt x="988" y="263"/>
                  </a:cubicBezTo>
                  <a:cubicBezTo>
                    <a:pt x="1007" y="263"/>
                    <a:pt x="1022" y="259"/>
                    <a:pt x="1033" y="252"/>
                  </a:cubicBezTo>
                  <a:cubicBezTo>
                    <a:pt x="1043" y="247"/>
                    <a:pt x="1051" y="237"/>
                    <a:pt x="1054" y="224"/>
                  </a:cubicBezTo>
                  <a:cubicBezTo>
                    <a:pt x="1058" y="211"/>
                    <a:pt x="1057" y="196"/>
                    <a:pt x="1050" y="179"/>
                  </a:cubicBezTo>
                  <a:cubicBezTo>
                    <a:pt x="1043" y="162"/>
                    <a:pt x="1032" y="144"/>
                    <a:pt x="1014" y="124"/>
                  </a:cubicBezTo>
                  <a:cubicBezTo>
                    <a:pt x="996" y="105"/>
                    <a:pt x="970" y="86"/>
                    <a:pt x="936" y="66"/>
                  </a:cubicBezTo>
                  <a:cubicBezTo>
                    <a:pt x="906" y="48"/>
                    <a:pt x="872" y="34"/>
                    <a:pt x="837" y="23"/>
                  </a:cubicBezTo>
                  <a:cubicBezTo>
                    <a:pt x="801" y="11"/>
                    <a:pt x="765" y="5"/>
                    <a:pt x="729" y="2"/>
                  </a:cubicBezTo>
                  <a:cubicBezTo>
                    <a:pt x="717" y="1"/>
                    <a:pt x="706" y="1"/>
                    <a:pt x="6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3" name="Google Shape;2705;p56">
              <a:extLst>
                <a:ext uri="{FF2B5EF4-FFF2-40B4-BE49-F238E27FC236}">
                  <a16:creationId xmlns:a16="http://schemas.microsoft.com/office/drawing/2014/main" id="{5ADE87FC-7C4A-4035-5973-EFC801484D59}"/>
                </a:ext>
              </a:extLst>
            </p:cNvPr>
            <p:cNvSpPr/>
            <p:nvPr/>
          </p:nvSpPr>
          <p:spPr>
            <a:xfrm>
              <a:off x="-2556831" y="3584497"/>
              <a:ext cx="37287" cy="21491"/>
            </a:xfrm>
            <a:custGeom>
              <a:avLst/>
              <a:gdLst/>
              <a:ahLst/>
              <a:cxnLst/>
              <a:rect l="l" t="t" r="r" b="b"/>
              <a:pathLst>
                <a:path w="609" h="351" extrusionOk="0">
                  <a:moveTo>
                    <a:pt x="413" y="0"/>
                  </a:moveTo>
                  <a:cubicBezTo>
                    <a:pt x="394" y="0"/>
                    <a:pt x="379" y="4"/>
                    <a:pt x="366" y="11"/>
                  </a:cubicBezTo>
                  <a:cubicBezTo>
                    <a:pt x="354" y="19"/>
                    <a:pt x="348" y="28"/>
                    <a:pt x="353" y="38"/>
                  </a:cubicBezTo>
                  <a:lnTo>
                    <a:pt x="450" y="258"/>
                  </a:lnTo>
                  <a:lnTo>
                    <a:pt x="67" y="202"/>
                  </a:lnTo>
                  <a:cubicBezTo>
                    <a:pt x="63" y="202"/>
                    <a:pt x="60" y="202"/>
                    <a:pt x="57" y="202"/>
                  </a:cubicBezTo>
                  <a:cubicBezTo>
                    <a:pt x="44" y="202"/>
                    <a:pt x="31" y="205"/>
                    <a:pt x="21" y="211"/>
                  </a:cubicBezTo>
                  <a:cubicBezTo>
                    <a:pt x="6" y="219"/>
                    <a:pt x="0" y="229"/>
                    <a:pt x="3" y="242"/>
                  </a:cubicBezTo>
                  <a:cubicBezTo>
                    <a:pt x="5" y="254"/>
                    <a:pt x="12" y="264"/>
                    <a:pt x="25" y="272"/>
                  </a:cubicBezTo>
                  <a:cubicBezTo>
                    <a:pt x="32" y="275"/>
                    <a:pt x="39" y="278"/>
                    <a:pt x="45" y="279"/>
                  </a:cubicBezTo>
                  <a:lnTo>
                    <a:pt x="522" y="349"/>
                  </a:lnTo>
                  <a:cubicBezTo>
                    <a:pt x="529" y="350"/>
                    <a:pt x="536" y="350"/>
                    <a:pt x="543" y="350"/>
                  </a:cubicBezTo>
                  <a:cubicBezTo>
                    <a:pt x="549" y="350"/>
                    <a:pt x="555" y="350"/>
                    <a:pt x="561" y="349"/>
                  </a:cubicBezTo>
                  <a:cubicBezTo>
                    <a:pt x="572" y="346"/>
                    <a:pt x="581" y="343"/>
                    <a:pt x="588" y="338"/>
                  </a:cubicBezTo>
                  <a:cubicBezTo>
                    <a:pt x="596" y="335"/>
                    <a:pt x="601" y="329"/>
                    <a:pt x="605" y="323"/>
                  </a:cubicBezTo>
                  <a:cubicBezTo>
                    <a:pt x="608" y="316"/>
                    <a:pt x="608" y="308"/>
                    <a:pt x="606" y="300"/>
                  </a:cubicBezTo>
                  <a:lnTo>
                    <a:pt x="485" y="24"/>
                  </a:lnTo>
                  <a:cubicBezTo>
                    <a:pt x="483" y="21"/>
                    <a:pt x="480" y="16"/>
                    <a:pt x="473" y="13"/>
                  </a:cubicBezTo>
                  <a:cubicBezTo>
                    <a:pt x="460" y="5"/>
                    <a:pt x="443" y="2"/>
                    <a:pt x="421" y="1"/>
                  </a:cubicBezTo>
                  <a:cubicBezTo>
                    <a:pt x="419" y="0"/>
                    <a:pt x="416" y="0"/>
                    <a:pt x="413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4" name="Google Shape;2706;p56">
              <a:extLst>
                <a:ext uri="{FF2B5EF4-FFF2-40B4-BE49-F238E27FC236}">
                  <a16:creationId xmlns:a16="http://schemas.microsoft.com/office/drawing/2014/main" id="{14DDFA4B-70B3-7F58-C545-4BEFDBDB9A61}"/>
                </a:ext>
              </a:extLst>
            </p:cNvPr>
            <p:cNvSpPr/>
            <p:nvPr/>
          </p:nvSpPr>
          <p:spPr>
            <a:xfrm>
              <a:off x="-2520831" y="3599068"/>
              <a:ext cx="63370" cy="36308"/>
            </a:xfrm>
            <a:custGeom>
              <a:avLst/>
              <a:gdLst/>
              <a:ahLst/>
              <a:cxnLst/>
              <a:rect l="l" t="t" r="r" b="b"/>
              <a:pathLst>
                <a:path w="1035" h="593" extrusionOk="0">
                  <a:moveTo>
                    <a:pt x="631" y="0"/>
                  </a:moveTo>
                  <a:cubicBezTo>
                    <a:pt x="600" y="0"/>
                    <a:pt x="569" y="4"/>
                    <a:pt x="537" y="10"/>
                  </a:cubicBezTo>
                  <a:cubicBezTo>
                    <a:pt x="494" y="20"/>
                    <a:pt x="452" y="37"/>
                    <a:pt x="410" y="61"/>
                  </a:cubicBezTo>
                  <a:lnTo>
                    <a:pt x="109" y="236"/>
                  </a:lnTo>
                  <a:cubicBezTo>
                    <a:pt x="67" y="259"/>
                    <a:pt x="37" y="284"/>
                    <a:pt x="22" y="309"/>
                  </a:cubicBezTo>
                  <a:cubicBezTo>
                    <a:pt x="6" y="334"/>
                    <a:pt x="0" y="357"/>
                    <a:pt x="5" y="381"/>
                  </a:cubicBezTo>
                  <a:cubicBezTo>
                    <a:pt x="9" y="404"/>
                    <a:pt x="23" y="428"/>
                    <a:pt x="45" y="451"/>
                  </a:cubicBezTo>
                  <a:cubicBezTo>
                    <a:pt x="68" y="473"/>
                    <a:pt x="96" y="493"/>
                    <a:pt x="130" y="514"/>
                  </a:cubicBezTo>
                  <a:cubicBezTo>
                    <a:pt x="168" y="536"/>
                    <a:pt x="208" y="553"/>
                    <a:pt x="249" y="567"/>
                  </a:cubicBezTo>
                  <a:cubicBezTo>
                    <a:pt x="291" y="580"/>
                    <a:pt x="331" y="588"/>
                    <a:pt x="372" y="591"/>
                  </a:cubicBezTo>
                  <a:cubicBezTo>
                    <a:pt x="384" y="592"/>
                    <a:pt x="395" y="592"/>
                    <a:pt x="407" y="592"/>
                  </a:cubicBezTo>
                  <a:cubicBezTo>
                    <a:pt x="434" y="592"/>
                    <a:pt x="460" y="590"/>
                    <a:pt x="485" y="586"/>
                  </a:cubicBezTo>
                  <a:cubicBezTo>
                    <a:pt x="523" y="579"/>
                    <a:pt x="554" y="568"/>
                    <a:pt x="582" y="552"/>
                  </a:cubicBezTo>
                  <a:cubicBezTo>
                    <a:pt x="605" y="538"/>
                    <a:pt x="616" y="527"/>
                    <a:pt x="614" y="517"/>
                  </a:cubicBezTo>
                  <a:cubicBezTo>
                    <a:pt x="612" y="507"/>
                    <a:pt x="599" y="496"/>
                    <a:pt x="578" y="483"/>
                  </a:cubicBezTo>
                  <a:cubicBezTo>
                    <a:pt x="562" y="473"/>
                    <a:pt x="545" y="468"/>
                    <a:pt x="529" y="464"/>
                  </a:cubicBezTo>
                  <a:cubicBezTo>
                    <a:pt x="524" y="463"/>
                    <a:pt x="520" y="463"/>
                    <a:pt x="515" y="463"/>
                  </a:cubicBezTo>
                  <a:cubicBezTo>
                    <a:pt x="504" y="463"/>
                    <a:pt x="493" y="465"/>
                    <a:pt x="483" y="470"/>
                  </a:cubicBezTo>
                  <a:cubicBezTo>
                    <a:pt x="470" y="475"/>
                    <a:pt x="455" y="482"/>
                    <a:pt x="439" y="488"/>
                  </a:cubicBezTo>
                  <a:cubicBezTo>
                    <a:pt x="422" y="495"/>
                    <a:pt x="404" y="498"/>
                    <a:pt x="384" y="500"/>
                  </a:cubicBezTo>
                  <a:cubicBezTo>
                    <a:pt x="380" y="500"/>
                    <a:pt x="375" y="501"/>
                    <a:pt x="370" y="501"/>
                  </a:cubicBezTo>
                  <a:cubicBezTo>
                    <a:pt x="354" y="501"/>
                    <a:pt x="335" y="499"/>
                    <a:pt x="315" y="495"/>
                  </a:cubicBezTo>
                  <a:cubicBezTo>
                    <a:pt x="291" y="490"/>
                    <a:pt x="264" y="479"/>
                    <a:pt x="235" y="462"/>
                  </a:cubicBezTo>
                  <a:cubicBezTo>
                    <a:pt x="189" y="436"/>
                    <a:pt x="166" y="410"/>
                    <a:pt x="165" y="383"/>
                  </a:cubicBezTo>
                  <a:cubicBezTo>
                    <a:pt x="162" y="357"/>
                    <a:pt x="184" y="331"/>
                    <a:pt x="230" y="304"/>
                  </a:cubicBezTo>
                  <a:lnTo>
                    <a:pt x="530" y="131"/>
                  </a:lnTo>
                  <a:cubicBezTo>
                    <a:pt x="575" y="106"/>
                    <a:pt x="618" y="92"/>
                    <a:pt x="662" y="92"/>
                  </a:cubicBezTo>
                  <a:cubicBezTo>
                    <a:pt x="663" y="92"/>
                    <a:pt x="665" y="93"/>
                    <a:pt x="667" y="93"/>
                  </a:cubicBezTo>
                  <a:cubicBezTo>
                    <a:pt x="712" y="94"/>
                    <a:pt x="757" y="107"/>
                    <a:pt x="801" y="133"/>
                  </a:cubicBezTo>
                  <a:cubicBezTo>
                    <a:pt x="830" y="150"/>
                    <a:pt x="849" y="166"/>
                    <a:pt x="858" y="180"/>
                  </a:cubicBezTo>
                  <a:cubicBezTo>
                    <a:pt x="867" y="195"/>
                    <a:pt x="871" y="209"/>
                    <a:pt x="868" y="220"/>
                  </a:cubicBezTo>
                  <a:cubicBezTo>
                    <a:pt x="866" y="232"/>
                    <a:pt x="860" y="242"/>
                    <a:pt x="850" y="251"/>
                  </a:cubicBezTo>
                  <a:cubicBezTo>
                    <a:pt x="840" y="260"/>
                    <a:pt x="831" y="268"/>
                    <a:pt x="823" y="274"/>
                  </a:cubicBezTo>
                  <a:cubicBezTo>
                    <a:pt x="812" y="281"/>
                    <a:pt x="809" y="290"/>
                    <a:pt x="812" y="300"/>
                  </a:cubicBezTo>
                  <a:cubicBezTo>
                    <a:pt x="818" y="309"/>
                    <a:pt x="829" y="319"/>
                    <a:pt x="847" y="329"/>
                  </a:cubicBezTo>
                  <a:cubicBezTo>
                    <a:pt x="867" y="341"/>
                    <a:pt x="886" y="348"/>
                    <a:pt x="903" y="349"/>
                  </a:cubicBezTo>
                  <a:cubicBezTo>
                    <a:pt x="905" y="349"/>
                    <a:pt x="906" y="349"/>
                    <a:pt x="907" y="349"/>
                  </a:cubicBezTo>
                  <a:cubicBezTo>
                    <a:pt x="923" y="349"/>
                    <a:pt x="942" y="344"/>
                    <a:pt x="964" y="331"/>
                  </a:cubicBezTo>
                  <a:cubicBezTo>
                    <a:pt x="992" y="316"/>
                    <a:pt x="1011" y="298"/>
                    <a:pt x="1021" y="277"/>
                  </a:cubicBezTo>
                  <a:cubicBezTo>
                    <a:pt x="1033" y="257"/>
                    <a:pt x="1035" y="236"/>
                    <a:pt x="1028" y="213"/>
                  </a:cubicBezTo>
                  <a:cubicBezTo>
                    <a:pt x="1023" y="189"/>
                    <a:pt x="1008" y="167"/>
                    <a:pt x="985" y="143"/>
                  </a:cubicBezTo>
                  <a:cubicBezTo>
                    <a:pt x="963" y="120"/>
                    <a:pt x="932" y="96"/>
                    <a:pt x="893" y="73"/>
                  </a:cubicBezTo>
                  <a:cubicBezTo>
                    <a:pt x="859" y="54"/>
                    <a:pt x="822" y="37"/>
                    <a:pt x="784" y="25"/>
                  </a:cubicBezTo>
                  <a:cubicBezTo>
                    <a:pt x="744" y="11"/>
                    <a:pt x="704" y="4"/>
                    <a:pt x="663" y="1"/>
                  </a:cubicBezTo>
                  <a:cubicBezTo>
                    <a:pt x="653" y="0"/>
                    <a:pt x="642" y="0"/>
                    <a:pt x="63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5" name="Google Shape;2707;p56">
              <a:extLst>
                <a:ext uri="{FF2B5EF4-FFF2-40B4-BE49-F238E27FC236}">
                  <a16:creationId xmlns:a16="http://schemas.microsoft.com/office/drawing/2014/main" id="{DD3881C6-5EAD-DF70-560C-73CE3DDCD419}"/>
                </a:ext>
              </a:extLst>
            </p:cNvPr>
            <p:cNvSpPr/>
            <p:nvPr/>
          </p:nvSpPr>
          <p:spPr>
            <a:xfrm>
              <a:off x="-2478403" y="3623558"/>
              <a:ext cx="63247" cy="36308"/>
            </a:xfrm>
            <a:custGeom>
              <a:avLst/>
              <a:gdLst/>
              <a:ahLst/>
              <a:cxnLst/>
              <a:rect l="l" t="t" r="r" b="b"/>
              <a:pathLst>
                <a:path w="1033" h="593" extrusionOk="0">
                  <a:moveTo>
                    <a:pt x="669" y="93"/>
                  </a:moveTo>
                  <a:cubicBezTo>
                    <a:pt x="714" y="95"/>
                    <a:pt x="757" y="108"/>
                    <a:pt x="800" y="133"/>
                  </a:cubicBezTo>
                  <a:cubicBezTo>
                    <a:pt x="843" y="158"/>
                    <a:pt x="866" y="182"/>
                    <a:pt x="868" y="209"/>
                  </a:cubicBezTo>
                  <a:cubicBezTo>
                    <a:pt x="870" y="235"/>
                    <a:pt x="849" y="261"/>
                    <a:pt x="803" y="288"/>
                  </a:cubicBezTo>
                  <a:lnTo>
                    <a:pt x="502" y="462"/>
                  </a:lnTo>
                  <a:cubicBezTo>
                    <a:pt x="457" y="487"/>
                    <a:pt x="414" y="500"/>
                    <a:pt x="370" y="500"/>
                  </a:cubicBezTo>
                  <a:cubicBezTo>
                    <a:pt x="368" y="500"/>
                    <a:pt x="366" y="500"/>
                    <a:pt x="364" y="500"/>
                  </a:cubicBezTo>
                  <a:cubicBezTo>
                    <a:pt x="319" y="498"/>
                    <a:pt x="276" y="485"/>
                    <a:pt x="233" y="461"/>
                  </a:cubicBezTo>
                  <a:cubicBezTo>
                    <a:pt x="189" y="436"/>
                    <a:pt x="167" y="410"/>
                    <a:pt x="165" y="384"/>
                  </a:cubicBezTo>
                  <a:cubicBezTo>
                    <a:pt x="164" y="358"/>
                    <a:pt x="187" y="332"/>
                    <a:pt x="232" y="306"/>
                  </a:cubicBezTo>
                  <a:lnTo>
                    <a:pt x="533" y="132"/>
                  </a:lnTo>
                  <a:cubicBezTo>
                    <a:pt x="578" y="106"/>
                    <a:pt x="623" y="93"/>
                    <a:pt x="669" y="93"/>
                  </a:cubicBezTo>
                  <a:close/>
                  <a:moveTo>
                    <a:pt x="639" y="0"/>
                  </a:moveTo>
                  <a:cubicBezTo>
                    <a:pt x="606" y="0"/>
                    <a:pt x="573" y="4"/>
                    <a:pt x="539" y="12"/>
                  </a:cubicBezTo>
                  <a:cubicBezTo>
                    <a:pt x="496" y="21"/>
                    <a:pt x="455" y="38"/>
                    <a:pt x="413" y="63"/>
                  </a:cubicBezTo>
                  <a:lnTo>
                    <a:pt x="111" y="236"/>
                  </a:lnTo>
                  <a:cubicBezTo>
                    <a:pt x="69" y="261"/>
                    <a:pt x="40" y="285"/>
                    <a:pt x="23" y="310"/>
                  </a:cubicBezTo>
                  <a:cubicBezTo>
                    <a:pt x="6" y="334"/>
                    <a:pt x="1" y="358"/>
                    <a:pt x="5" y="382"/>
                  </a:cubicBezTo>
                  <a:cubicBezTo>
                    <a:pt x="10" y="405"/>
                    <a:pt x="23" y="429"/>
                    <a:pt x="46" y="452"/>
                  </a:cubicBezTo>
                  <a:cubicBezTo>
                    <a:pt x="69" y="474"/>
                    <a:pt x="99" y="495"/>
                    <a:pt x="135" y="517"/>
                  </a:cubicBezTo>
                  <a:cubicBezTo>
                    <a:pt x="171" y="537"/>
                    <a:pt x="208" y="554"/>
                    <a:pt x="247" y="568"/>
                  </a:cubicBezTo>
                  <a:cubicBezTo>
                    <a:pt x="287" y="581"/>
                    <a:pt x="327" y="589"/>
                    <a:pt x="369" y="591"/>
                  </a:cubicBezTo>
                  <a:cubicBezTo>
                    <a:pt x="380" y="592"/>
                    <a:pt x="390" y="592"/>
                    <a:pt x="401" y="592"/>
                  </a:cubicBezTo>
                  <a:cubicBezTo>
                    <a:pt x="432" y="592"/>
                    <a:pt x="463" y="589"/>
                    <a:pt x="495" y="582"/>
                  </a:cubicBezTo>
                  <a:cubicBezTo>
                    <a:pt x="538" y="573"/>
                    <a:pt x="580" y="556"/>
                    <a:pt x="622" y="531"/>
                  </a:cubicBezTo>
                  <a:lnTo>
                    <a:pt x="923" y="358"/>
                  </a:lnTo>
                  <a:cubicBezTo>
                    <a:pt x="966" y="333"/>
                    <a:pt x="994" y="309"/>
                    <a:pt x="1011" y="284"/>
                  </a:cubicBezTo>
                  <a:cubicBezTo>
                    <a:pt x="1027" y="260"/>
                    <a:pt x="1032" y="235"/>
                    <a:pt x="1028" y="212"/>
                  </a:cubicBezTo>
                  <a:cubicBezTo>
                    <a:pt x="1022" y="188"/>
                    <a:pt x="1009" y="164"/>
                    <a:pt x="986" y="142"/>
                  </a:cubicBezTo>
                  <a:cubicBezTo>
                    <a:pt x="962" y="118"/>
                    <a:pt x="934" y="97"/>
                    <a:pt x="898" y="77"/>
                  </a:cubicBezTo>
                  <a:cubicBezTo>
                    <a:pt x="862" y="55"/>
                    <a:pt x="824" y="38"/>
                    <a:pt x="784" y="25"/>
                  </a:cubicBezTo>
                  <a:cubicBezTo>
                    <a:pt x="745" y="12"/>
                    <a:pt x="705" y="4"/>
                    <a:pt x="664" y="1"/>
                  </a:cubicBezTo>
                  <a:cubicBezTo>
                    <a:pt x="656" y="1"/>
                    <a:pt x="648" y="0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6" name="Google Shape;2708;p56">
              <a:extLst>
                <a:ext uri="{FF2B5EF4-FFF2-40B4-BE49-F238E27FC236}">
                  <a16:creationId xmlns:a16="http://schemas.microsoft.com/office/drawing/2014/main" id="{6793DF97-9CA4-1AF3-C9C7-51569E35D086}"/>
                </a:ext>
              </a:extLst>
            </p:cNvPr>
            <p:cNvSpPr/>
            <p:nvPr/>
          </p:nvSpPr>
          <p:spPr>
            <a:xfrm>
              <a:off x="-2439219" y="3645904"/>
              <a:ext cx="68880" cy="39614"/>
            </a:xfrm>
            <a:custGeom>
              <a:avLst/>
              <a:gdLst/>
              <a:ahLst/>
              <a:cxnLst/>
              <a:rect l="l" t="t" r="r" b="b"/>
              <a:pathLst>
                <a:path w="1125" h="647" extrusionOk="0">
                  <a:moveTo>
                    <a:pt x="758" y="112"/>
                  </a:moveTo>
                  <a:lnTo>
                    <a:pt x="892" y="190"/>
                  </a:lnTo>
                  <a:cubicBezTo>
                    <a:pt x="935" y="215"/>
                    <a:pt x="958" y="241"/>
                    <a:pt x="960" y="267"/>
                  </a:cubicBezTo>
                  <a:cubicBezTo>
                    <a:pt x="962" y="293"/>
                    <a:pt x="939" y="318"/>
                    <a:pt x="894" y="346"/>
                  </a:cubicBezTo>
                  <a:lnTo>
                    <a:pt x="599" y="516"/>
                  </a:lnTo>
                  <a:cubicBezTo>
                    <a:pt x="555" y="540"/>
                    <a:pt x="512" y="554"/>
                    <a:pt x="468" y="554"/>
                  </a:cubicBezTo>
                  <a:cubicBezTo>
                    <a:pt x="467" y="554"/>
                    <a:pt x="465" y="554"/>
                    <a:pt x="463" y="554"/>
                  </a:cubicBezTo>
                  <a:cubicBezTo>
                    <a:pt x="418" y="553"/>
                    <a:pt x="373" y="539"/>
                    <a:pt x="330" y="514"/>
                  </a:cubicBezTo>
                  <a:lnTo>
                    <a:pt x="196" y="437"/>
                  </a:lnTo>
                  <a:lnTo>
                    <a:pt x="758" y="112"/>
                  </a:lnTo>
                  <a:close/>
                  <a:moveTo>
                    <a:pt x="728" y="1"/>
                  </a:moveTo>
                  <a:cubicBezTo>
                    <a:pt x="716" y="1"/>
                    <a:pt x="707" y="2"/>
                    <a:pt x="700" y="7"/>
                  </a:cubicBezTo>
                  <a:lnTo>
                    <a:pt x="13" y="403"/>
                  </a:lnTo>
                  <a:cubicBezTo>
                    <a:pt x="4" y="409"/>
                    <a:pt x="0" y="416"/>
                    <a:pt x="4" y="427"/>
                  </a:cubicBezTo>
                  <a:cubicBezTo>
                    <a:pt x="6" y="436"/>
                    <a:pt x="16" y="446"/>
                    <a:pt x="32" y="455"/>
                  </a:cubicBezTo>
                  <a:lnTo>
                    <a:pt x="233" y="571"/>
                  </a:lnTo>
                  <a:cubicBezTo>
                    <a:pt x="269" y="592"/>
                    <a:pt x="307" y="609"/>
                    <a:pt x="346" y="623"/>
                  </a:cubicBezTo>
                  <a:cubicBezTo>
                    <a:pt x="387" y="635"/>
                    <a:pt x="426" y="643"/>
                    <a:pt x="468" y="646"/>
                  </a:cubicBezTo>
                  <a:cubicBezTo>
                    <a:pt x="476" y="647"/>
                    <a:pt x="484" y="647"/>
                    <a:pt x="492" y="647"/>
                  </a:cubicBezTo>
                  <a:cubicBezTo>
                    <a:pt x="525" y="647"/>
                    <a:pt x="558" y="643"/>
                    <a:pt x="593" y="636"/>
                  </a:cubicBezTo>
                  <a:cubicBezTo>
                    <a:pt x="635" y="626"/>
                    <a:pt x="677" y="610"/>
                    <a:pt x="720" y="585"/>
                  </a:cubicBezTo>
                  <a:lnTo>
                    <a:pt x="1015" y="415"/>
                  </a:lnTo>
                  <a:cubicBezTo>
                    <a:pt x="1057" y="391"/>
                    <a:pt x="1086" y="366"/>
                    <a:pt x="1102" y="342"/>
                  </a:cubicBezTo>
                  <a:cubicBezTo>
                    <a:pt x="1119" y="317"/>
                    <a:pt x="1124" y="293"/>
                    <a:pt x="1120" y="269"/>
                  </a:cubicBezTo>
                  <a:cubicBezTo>
                    <a:pt x="1115" y="245"/>
                    <a:pt x="1102" y="222"/>
                    <a:pt x="1078" y="199"/>
                  </a:cubicBezTo>
                  <a:cubicBezTo>
                    <a:pt x="1055" y="177"/>
                    <a:pt x="1026" y="155"/>
                    <a:pt x="990" y="134"/>
                  </a:cubicBezTo>
                  <a:lnTo>
                    <a:pt x="789" y="18"/>
                  </a:lnTo>
                  <a:cubicBezTo>
                    <a:pt x="773" y="9"/>
                    <a:pt x="756" y="3"/>
                    <a:pt x="739" y="1"/>
                  </a:cubicBezTo>
                  <a:cubicBezTo>
                    <a:pt x="735" y="1"/>
                    <a:pt x="732" y="1"/>
                    <a:pt x="72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7" name="Google Shape;2709;p56">
              <a:extLst>
                <a:ext uri="{FF2B5EF4-FFF2-40B4-BE49-F238E27FC236}">
                  <a16:creationId xmlns:a16="http://schemas.microsoft.com/office/drawing/2014/main" id="{E0BC9D01-9EC3-B290-DA0F-E6CD07C6423A}"/>
                </a:ext>
              </a:extLst>
            </p:cNvPr>
            <p:cNvSpPr/>
            <p:nvPr/>
          </p:nvSpPr>
          <p:spPr>
            <a:xfrm>
              <a:off x="-2394464" y="3671802"/>
              <a:ext cx="74268" cy="42675"/>
            </a:xfrm>
            <a:custGeom>
              <a:avLst/>
              <a:gdLst/>
              <a:ahLst/>
              <a:cxnLst/>
              <a:rect l="l" t="t" r="r" b="b"/>
              <a:pathLst>
                <a:path w="1213" h="697" extrusionOk="0">
                  <a:moveTo>
                    <a:pt x="728" y="0"/>
                  </a:moveTo>
                  <a:cubicBezTo>
                    <a:pt x="717" y="0"/>
                    <a:pt x="707" y="2"/>
                    <a:pt x="699" y="7"/>
                  </a:cubicBezTo>
                  <a:lnTo>
                    <a:pt x="15" y="402"/>
                  </a:lnTo>
                  <a:cubicBezTo>
                    <a:pt x="4" y="409"/>
                    <a:pt x="0" y="418"/>
                    <a:pt x="5" y="428"/>
                  </a:cubicBezTo>
                  <a:cubicBezTo>
                    <a:pt x="10" y="438"/>
                    <a:pt x="19" y="446"/>
                    <a:pt x="32" y="454"/>
                  </a:cubicBezTo>
                  <a:lnTo>
                    <a:pt x="437" y="688"/>
                  </a:lnTo>
                  <a:cubicBezTo>
                    <a:pt x="447" y="694"/>
                    <a:pt x="458" y="697"/>
                    <a:pt x="470" y="697"/>
                  </a:cubicBezTo>
                  <a:cubicBezTo>
                    <a:pt x="474" y="697"/>
                    <a:pt x="478" y="697"/>
                    <a:pt x="482" y="696"/>
                  </a:cubicBezTo>
                  <a:cubicBezTo>
                    <a:pt x="499" y="695"/>
                    <a:pt x="513" y="690"/>
                    <a:pt x="525" y="684"/>
                  </a:cubicBezTo>
                  <a:cubicBezTo>
                    <a:pt x="538" y="676"/>
                    <a:pt x="546" y="667"/>
                    <a:pt x="550" y="657"/>
                  </a:cubicBezTo>
                  <a:cubicBezTo>
                    <a:pt x="552" y="648"/>
                    <a:pt x="547" y="639"/>
                    <a:pt x="534" y="632"/>
                  </a:cubicBezTo>
                  <a:lnTo>
                    <a:pt x="196" y="436"/>
                  </a:lnTo>
                  <a:lnTo>
                    <a:pt x="435" y="299"/>
                  </a:lnTo>
                  <a:lnTo>
                    <a:pt x="609" y="400"/>
                  </a:lnTo>
                  <a:cubicBezTo>
                    <a:pt x="621" y="407"/>
                    <a:pt x="635" y="410"/>
                    <a:pt x="648" y="410"/>
                  </a:cubicBezTo>
                  <a:cubicBezTo>
                    <a:pt x="650" y="410"/>
                    <a:pt x="651" y="410"/>
                    <a:pt x="653" y="410"/>
                  </a:cubicBezTo>
                  <a:cubicBezTo>
                    <a:pt x="669" y="408"/>
                    <a:pt x="683" y="404"/>
                    <a:pt x="692" y="399"/>
                  </a:cubicBezTo>
                  <a:cubicBezTo>
                    <a:pt x="704" y="392"/>
                    <a:pt x="711" y="384"/>
                    <a:pt x="713" y="375"/>
                  </a:cubicBezTo>
                  <a:cubicBezTo>
                    <a:pt x="715" y="366"/>
                    <a:pt x="710" y="357"/>
                    <a:pt x="697" y="350"/>
                  </a:cubicBezTo>
                  <a:lnTo>
                    <a:pt x="522" y="249"/>
                  </a:lnTo>
                  <a:lnTo>
                    <a:pt x="758" y="112"/>
                  </a:lnTo>
                  <a:lnTo>
                    <a:pt x="1096" y="308"/>
                  </a:lnTo>
                  <a:cubicBezTo>
                    <a:pt x="1107" y="313"/>
                    <a:pt x="1118" y="316"/>
                    <a:pt x="1131" y="316"/>
                  </a:cubicBezTo>
                  <a:cubicBezTo>
                    <a:pt x="1134" y="316"/>
                    <a:pt x="1137" y="316"/>
                    <a:pt x="1141" y="316"/>
                  </a:cubicBezTo>
                  <a:cubicBezTo>
                    <a:pt x="1157" y="314"/>
                    <a:pt x="1172" y="310"/>
                    <a:pt x="1186" y="302"/>
                  </a:cubicBezTo>
                  <a:cubicBezTo>
                    <a:pt x="1197" y="295"/>
                    <a:pt x="1205" y="286"/>
                    <a:pt x="1208" y="277"/>
                  </a:cubicBezTo>
                  <a:cubicBezTo>
                    <a:pt x="1213" y="268"/>
                    <a:pt x="1207" y="259"/>
                    <a:pt x="1194" y="251"/>
                  </a:cubicBezTo>
                  <a:lnTo>
                    <a:pt x="788" y="17"/>
                  </a:lnTo>
                  <a:cubicBezTo>
                    <a:pt x="776" y="10"/>
                    <a:pt x="760" y="5"/>
                    <a:pt x="743" y="1"/>
                  </a:cubicBezTo>
                  <a:cubicBezTo>
                    <a:pt x="738" y="1"/>
                    <a:pt x="733" y="0"/>
                    <a:pt x="7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8" name="Google Shape;2710;p56">
              <a:extLst>
                <a:ext uri="{FF2B5EF4-FFF2-40B4-BE49-F238E27FC236}">
                  <a16:creationId xmlns:a16="http://schemas.microsoft.com/office/drawing/2014/main" id="{46B2C2D1-234F-AE42-D3C2-4A102C7EAE08}"/>
                </a:ext>
              </a:extLst>
            </p:cNvPr>
            <p:cNvSpPr/>
            <p:nvPr/>
          </p:nvSpPr>
          <p:spPr>
            <a:xfrm>
              <a:off x="-2341995" y="3700761"/>
              <a:ext cx="66921" cy="35940"/>
            </a:xfrm>
            <a:custGeom>
              <a:avLst/>
              <a:gdLst/>
              <a:ahLst/>
              <a:cxnLst/>
              <a:rect l="l" t="t" r="r" b="b"/>
              <a:pathLst>
                <a:path w="1093" h="587" extrusionOk="0">
                  <a:moveTo>
                    <a:pt x="431" y="291"/>
                  </a:moveTo>
                  <a:cubicBezTo>
                    <a:pt x="443" y="291"/>
                    <a:pt x="455" y="293"/>
                    <a:pt x="467" y="296"/>
                  </a:cubicBezTo>
                  <a:cubicBezTo>
                    <a:pt x="502" y="305"/>
                    <a:pt x="542" y="322"/>
                    <a:pt x="585" y="347"/>
                  </a:cubicBezTo>
                  <a:lnTo>
                    <a:pt x="618" y="366"/>
                  </a:lnTo>
                  <a:lnTo>
                    <a:pt x="577" y="391"/>
                  </a:lnTo>
                  <a:cubicBezTo>
                    <a:pt x="567" y="397"/>
                    <a:pt x="553" y="401"/>
                    <a:pt x="537" y="403"/>
                  </a:cubicBezTo>
                  <a:cubicBezTo>
                    <a:pt x="526" y="405"/>
                    <a:pt x="514" y="406"/>
                    <a:pt x="501" y="406"/>
                  </a:cubicBezTo>
                  <a:cubicBezTo>
                    <a:pt x="496" y="406"/>
                    <a:pt x="491" y="406"/>
                    <a:pt x="487" y="406"/>
                  </a:cubicBezTo>
                  <a:cubicBezTo>
                    <a:pt x="470" y="404"/>
                    <a:pt x="452" y="402"/>
                    <a:pt x="434" y="397"/>
                  </a:cubicBezTo>
                  <a:cubicBezTo>
                    <a:pt x="416" y="392"/>
                    <a:pt x="399" y="385"/>
                    <a:pt x="383" y="376"/>
                  </a:cubicBezTo>
                  <a:cubicBezTo>
                    <a:pt x="364" y="365"/>
                    <a:pt x="354" y="354"/>
                    <a:pt x="350" y="341"/>
                  </a:cubicBezTo>
                  <a:cubicBezTo>
                    <a:pt x="347" y="329"/>
                    <a:pt x="355" y="318"/>
                    <a:pt x="374" y="306"/>
                  </a:cubicBezTo>
                  <a:cubicBezTo>
                    <a:pt x="392" y="296"/>
                    <a:pt x="411" y="291"/>
                    <a:pt x="431" y="291"/>
                  </a:cubicBezTo>
                  <a:close/>
                  <a:moveTo>
                    <a:pt x="525" y="0"/>
                  </a:moveTo>
                  <a:cubicBezTo>
                    <a:pt x="521" y="0"/>
                    <a:pt x="518" y="0"/>
                    <a:pt x="514" y="0"/>
                  </a:cubicBezTo>
                  <a:cubicBezTo>
                    <a:pt x="449" y="2"/>
                    <a:pt x="389" y="11"/>
                    <a:pt x="329" y="28"/>
                  </a:cubicBezTo>
                  <a:cubicBezTo>
                    <a:pt x="269" y="45"/>
                    <a:pt x="214" y="69"/>
                    <a:pt x="163" y="98"/>
                  </a:cubicBezTo>
                  <a:cubicBezTo>
                    <a:pt x="104" y="133"/>
                    <a:pt x="62" y="167"/>
                    <a:pt x="37" y="203"/>
                  </a:cubicBezTo>
                  <a:cubicBezTo>
                    <a:pt x="11" y="238"/>
                    <a:pt x="0" y="273"/>
                    <a:pt x="2" y="306"/>
                  </a:cubicBezTo>
                  <a:cubicBezTo>
                    <a:pt x="5" y="340"/>
                    <a:pt x="18" y="373"/>
                    <a:pt x="44" y="403"/>
                  </a:cubicBezTo>
                  <a:cubicBezTo>
                    <a:pt x="70" y="434"/>
                    <a:pt x="104" y="462"/>
                    <a:pt x="146" y="487"/>
                  </a:cubicBezTo>
                  <a:cubicBezTo>
                    <a:pt x="166" y="498"/>
                    <a:pt x="189" y="509"/>
                    <a:pt x="215" y="522"/>
                  </a:cubicBezTo>
                  <a:cubicBezTo>
                    <a:pt x="241" y="533"/>
                    <a:pt x="266" y="543"/>
                    <a:pt x="292" y="552"/>
                  </a:cubicBezTo>
                  <a:cubicBezTo>
                    <a:pt x="318" y="560"/>
                    <a:pt x="341" y="565"/>
                    <a:pt x="363" y="569"/>
                  </a:cubicBezTo>
                  <a:cubicBezTo>
                    <a:pt x="371" y="571"/>
                    <a:pt x="379" y="572"/>
                    <a:pt x="386" y="572"/>
                  </a:cubicBezTo>
                  <a:cubicBezTo>
                    <a:pt x="395" y="572"/>
                    <a:pt x="403" y="570"/>
                    <a:pt x="409" y="567"/>
                  </a:cubicBezTo>
                  <a:cubicBezTo>
                    <a:pt x="414" y="563"/>
                    <a:pt x="418" y="558"/>
                    <a:pt x="421" y="550"/>
                  </a:cubicBezTo>
                  <a:cubicBezTo>
                    <a:pt x="423" y="542"/>
                    <a:pt x="420" y="535"/>
                    <a:pt x="410" y="529"/>
                  </a:cubicBezTo>
                  <a:cubicBezTo>
                    <a:pt x="404" y="526"/>
                    <a:pt x="395" y="523"/>
                    <a:pt x="385" y="520"/>
                  </a:cubicBezTo>
                  <a:cubicBezTo>
                    <a:pt x="374" y="517"/>
                    <a:pt x="360" y="514"/>
                    <a:pt x="345" y="508"/>
                  </a:cubicBezTo>
                  <a:cubicBezTo>
                    <a:pt x="329" y="504"/>
                    <a:pt x="311" y="497"/>
                    <a:pt x="291" y="489"/>
                  </a:cubicBezTo>
                  <a:cubicBezTo>
                    <a:pt x="271" y="481"/>
                    <a:pt x="250" y="470"/>
                    <a:pt x="226" y="456"/>
                  </a:cubicBezTo>
                  <a:cubicBezTo>
                    <a:pt x="176" y="427"/>
                    <a:pt x="142" y="399"/>
                    <a:pt x="124" y="371"/>
                  </a:cubicBezTo>
                  <a:cubicBezTo>
                    <a:pt x="106" y="342"/>
                    <a:pt x="99" y="315"/>
                    <a:pt x="105" y="288"/>
                  </a:cubicBezTo>
                  <a:cubicBezTo>
                    <a:pt x="110" y="263"/>
                    <a:pt x="126" y="237"/>
                    <a:pt x="152" y="213"/>
                  </a:cubicBezTo>
                  <a:cubicBezTo>
                    <a:pt x="177" y="188"/>
                    <a:pt x="208" y="166"/>
                    <a:pt x="244" y="144"/>
                  </a:cubicBezTo>
                  <a:cubicBezTo>
                    <a:pt x="284" y="122"/>
                    <a:pt x="327" y="103"/>
                    <a:pt x="372" y="87"/>
                  </a:cubicBezTo>
                  <a:cubicBezTo>
                    <a:pt x="418" y="72"/>
                    <a:pt x="465" y="63"/>
                    <a:pt x="516" y="60"/>
                  </a:cubicBezTo>
                  <a:cubicBezTo>
                    <a:pt x="524" y="59"/>
                    <a:pt x="533" y="59"/>
                    <a:pt x="541" y="59"/>
                  </a:cubicBezTo>
                  <a:cubicBezTo>
                    <a:pt x="584" y="59"/>
                    <a:pt x="627" y="64"/>
                    <a:pt x="672" y="74"/>
                  </a:cubicBezTo>
                  <a:cubicBezTo>
                    <a:pt x="726" y="87"/>
                    <a:pt x="782" y="111"/>
                    <a:pt x="839" y="143"/>
                  </a:cubicBezTo>
                  <a:cubicBezTo>
                    <a:pt x="938" y="201"/>
                    <a:pt x="987" y="257"/>
                    <a:pt x="983" y="312"/>
                  </a:cubicBezTo>
                  <a:cubicBezTo>
                    <a:pt x="980" y="367"/>
                    <a:pt x="931" y="422"/>
                    <a:pt x="839" y="475"/>
                  </a:cubicBezTo>
                  <a:cubicBezTo>
                    <a:pt x="824" y="483"/>
                    <a:pt x="807" y="492"/>
                    <a:pt x="788" y="502"/>
                  </a:cubicBezTo>
                  <a:cubicBezTo>
                    <a:pt x="769" y="511"/>
                    <a:pt x="750" y="519"/>
                    <a:pt x="730" y="525"/>
                  </a:cubicBezTo>
                  <a:cubicBezTo>
                    <a:pt x="708" y="531"/>
                    <a:pt x="689" y="534"/>
                    <a:pt x="669" y="535"/>
                  </a:cubicBezTo>
                  <a:cubicBezTo>
                    <a:pt x="667" y="535"/>
                    <a:pt x="665" y="535"/>
                    <a:pt x="663" y="535"/>
                  </a:cubicBezTo>
                  <a:cubicBezTo>
                    <a:pt x="646" y="535"/>
                    <a:pt x="631" y="531"/>
                    <a:pt x="617" y="523"/>
                  </a:cubicBezTo>
                  <a:cubicBezTo>
                    <a:pt x="605" y="516"/>
                    <a:pt x="598" y="507"/>
                    <a:pt x="597" y="497"/>
                  </a:cubicBezTo>
                  <a:cubicBezTo>
                    <a:pt x="597" y="488"/>
                    <a:pt x="604" y="476"/>
                    <a:pt x="618" y="465"/>
                  </a:cubicBezTo>
                  <a:lnTo>
                    <a:pt x="792" y="365"/>
                  </a:lnTo>
                  <a:cubicBezTo>
                    <a:pt x="814" y="351"/>
                    <a:pt x="829" y="338"/>
                    <a:pt x="837" y="323"/>
                  </a:cubicBezTo>
                  <a:cubicBezTo>
                    <a:pt x="845" y="308"/>
                    <a:pt x="846" y="293"/>
                    <a:pt x="842" y="277"/>
                  </a:cubicBezTo>
                  <a:cubicBezTo>
                    <a:pt x="838" y="261"/>
                    <a:pt x="828" y="246"/>
                    <a:pt x="813" y="230"/>
                  </a:cubicBezTo>
                  <a:cubicBezTo>
                    <a:pt x="797" y="215"/>
                    <a:pt x="777" y="199"/>
                    <a:pt x="752" y="185"/>
                  </a:cubicBezTo>
                  <a:cubicBezTo>
                    <a:pt x="734" y="175"/>
                    <a:pt x="714" y="165"/>
                    <a:pt x="693" y="157"/>
                  </a:cubicBezTo>
                  <a:cubicBezTo>
                    <a:pt x="671" y="148"/>
                    <a:pt x="650" y="140"/>
                    <a:pt x="630" y="135"/>
                  </a:cubicBezTo>
                  <a:cubicBezTo>
                    <a:pt x="609" y="130"/>
                    <a:pt x="590" y="126"/>
                    <a:pt x="574" y="125"/>
                  </a:cubicBezTo>
                  <a:cubicBezTo>
                    <a:pt x="557" y="125"/>
                    <a:pt x="545" y="126"/>
                    <a:pt x="536" y="132"/>
                  </a:cubicBezTo>
                  <a:cubicBezTo>
                    <a:pt x="529" y="135"/>
                    <a:pt x="523" y="142"/>
                    <a:pt x="518" y="151"/>
                  </a:cubicBezTo>
                  <a:cubicBezTo>
                    <a:pt x="514" y="160"/>
                    <a:pt x="516" y="168"/>
                    <a:pt x="525" y="174"/>
                  </a:cubicBezTo>
                  <a:cubicBezTo>
                    <a:pt x="529" y="176"/>
                    <a:pt x="536" y="178"/>
                    <a:pt x="545" y="179"/>
                  </a:cubicBezTo>
                  <a:cubicBezTo>
                    <a:pt x="553" y="181"/>
                    <a:pt x="563" y="184"/>
                    <a:pt x="574" y="186"/>
                  </a:cubicBezTo>
                  <a:cubicBezTo>
                    <a:pt x="586" y="188"/>
                    <a:pt x="599" y="193"/>
                    <a:pt x="614" y="198"/>
                  </a:cubicBezTo>
                  <a:cubicBezTo>
                    <a:pt x="628" y="203"/>
                    <a:pt x="645" y="211"/>
                    <a:pt x="662" y="221"/>
                  </a:cubicBezTo>
                  <a:cubicBezTo>
                    <a:pt x="730" y="260"/>
                    <a:pt x="737" y="294"/>
                    <a:pt x="685" y="323"/>
                  </a:cubicBezTo>
                  <a:lnTo>
                    <a:pt x="668" y="333"/>
                  </a:lnTo>
                  <a:lnTo>
                    <a:pt x="625" y="310"/>
                  </a:lnTo>
                  <a:cubicBezTo>
                    <a:pt x="592" y="291"/>
                    <a:pt x="560" y="274"/>
                    <a:pt x="528" y="260"/>
                  </a:cubicBezTo>
                  <a:cubicBezTo>
                    <a:pt x="497" y="247"/>
                    <a:pt x="466" y="237"/>
                    <a:pt x="437" y="230"/>
                  </a:cubicBezTo>
                  <a:cubicBezTo>
                    <a:pt x="417" y="226"/>
                    <a:pt x="398" y="224"/>
                    <a:pt x="379" y="224"/>
                  </a:cubicBezTo>
                  <a:cubicBezTo>
                    <a:pt x="370" y="224"/>
                    <a:pt x="361" y="224"/>
                    <a:pt x="353" y="225"/>
                  </a:cubicBezTo>
                  <a:cubicBezTo>
                    <a:pt x="326" y="228"/>
                    <a:pt x="300" y="237"/>
                    <a:pt x="276" y="250"/>
                  </a:cubicBezTo>
                  <a:cubicBezTo>
                    <a:pt x="255" y="263"/>
                    <a:pt x="241" y="275"/>
                    <a:pt x="234" y="288"/>
                  </a:cubicBezTo>
                  <a:cubicBezTo>
                    <a:pt x="228" y="301"/>
                    <a:pt x="226" y="314"/>
                    <a:pt x="231" y="328"/>
                  </a:cubicBezTo>
                  <a:cubicBezTo>
                    <a:pt x="235" y="340"/>
                    <a:pt x="243" y="354"/>
                    <a:pt x="256" y="366"/>
                  </a:cubicBezTo>
                  <a:cubicBezTo>
                    <a:pt x="268" y="379"/>
                    <a:pt x="284" y="390"/>
                    <a:pt x="302" y="401"/>
                  </a:cubicBezTo>
                  <a:cubicBezTo>
                    <a:pt x="333" y="419"/>
                    <a:pt x="366" y="431"/>
                    <a:pt x="399" y="436"/>
                  </a:cubicBezTo>
                  <a:cubicBezTo>
                    <a:pt x="428" y="441"/>
                    <a:pt x="459" y="444"/>
                    <a:pt x="493" y="444"/>
                  </a:cubicBezTo>
                  <a:cubicBezTo>
                    <a:pt x="498" y="444"/>
                    <a:pt x="503" y="444"/>
                    <a:pt x="508" y="444"/>
                  </a:cubicBezTo>
                  <a:lnTo>
                    <a:pt x="508" y="444"/>
                  </a:lnTo>
                  <a:cubicBezTo>
                    <a:pt x="492" y="458"/>
                    <a:pt x="488" y="475"/>
                    <a:pt x="494" y="496"/>
                  </a:cubicBezTo>
                  <a:cubicBezTo>
                    <a:pt x="501" y="516"/>
                    <a:pt x="520" y="535"/>
                    <a:pt x="552" y="553"/>
                  </a:cubicBezTo>
                  <a:cubicBezTo>
                    <a:pt x="580" y="569"/>
                    <a:pt x="609" y="580"/>
                    <a:pt x="642" y="583"/>
                  </a:cubicBezTo>
                  <a:cubicBezTo>
                    <a:pt x="658" y="586"/>
                    <a:pt x="674" y="587"/>
                    <a:pt x="690" y="587"/>
                  </a:cubicBezTo>
                  <a:cubicBezTo>
                    <a:pt x="706" y="587"/>
                    <a:pt x="722" y="586"/>
                    <a:pt x="739" y="583"/>
                  </a:cubicBezTo>
                  <a:cubicBezTo>
                    <a:pt x="773" y="579"/>
                    <a:pt x="805" y="570"/>
                    <a:pt x="838" y="558"/>
                  </a:cubicBezTo>
                  <a:cubicBezTo>
                    <a:pt x="872" y="545"/>
                    <a:pt x="903" y="531"/>
                    <a:pt x="934" y="513"/>
                  </a:cubicBezTo>
                  <a:cubicBezTo>
                    <a:pt x="1041" y="451"/>
                    <a:pt x="1092" y="384"/>
                    <a:pt x="1089" y="313"/>
                  </a:cubicBezTo>
                  <a:cubicBezTo>
                    <a:pt x="1084" y="242"/>
                    <a:pt x="1024" y="174"/>
                    <a:pt x="907" y="105"/>
                  </a:cubicBezTo>
                  <a:cubicBezTo>
                    <a:pt x="841" y="68"/>
                    <a:pt x="775" y="41"/>
                    <a:pt x="708" y="24"/>
                  </a:cubicBezTo>
                  <a:cubicBezTo>
                    <a:pt x="646" y="8"/>
                    <a:pt x="585" y="0"/>
                    <a:pt x="52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9" name="Google Shape;2711;p56">
              <a:extLst>
                <a:ext uri="{FF2B5EF4-FFF2-40B4-BE49-F238E27FC236}">
                  <a16:creationId xmlns:a16="http://schemas.microsoft.com/office/drawing/2014/main" id="{6BA44578-2745-2D25-8C14-D84D301F853B}"/>
                </a:ext>
              </a:extLst>
            </p:cNvPr>
            <p:cNvSpPr/>
            <p:nvPr/>
          </p:nvSpPr>
          <p:spPr>
            <a:xfrm>
              <a:off x="-2620382" y="3615109"/>
              <a:ext cx="63186" cy="36063"/>
            </a:xfrm>
            <a:custGeom>
              <a:avLst/>
              <a:gdLst/>
              <a:ahLst/>
              <a:cxnLst/>
              <a:rect l="l" t="t" r="r" b="b"/>
              <a:pathLst>
                <a:path w="1032" h="589" extrusionOk="0">
                  <a:moveTo>
                    <a:pt x="640" y="0"/>
                  </a:moveTo>
                  <a:cubicBezTo>
                    <a:pt x="608" y="0"/>
                    <a:pt x="580" y="5"/>
                    <a:pt x="555" y="11"/>
                  </a:cubicBezTo>
                  <a:cubicBezTo>
                    <a:pt x="528" y="19"/>
                    <a:pt x="506" y="28"/>
                    <a:pt x="490" y="37"/>
                  </a:cubicBezTo>
                  <a:cubicBezTo>
                    <a:pt x="470" y="48"/>
                    <a:pt x="460" y="58"/>
                    <a:pt x="461" y="67"/>
                  </a:cubicBezTo>
                  <a:cubicBezTo>
                    <a:pt x="461" y="75"/>
                    <a:pt x="474" y="87"/>
                    <a:pt x="501" y="102"/>
                  </a:cubicBezTo>
                  <a:cubicBezTo>
                    <a:pt x="524" y="115"/>
                    <a:pt x="542" y="121"/>
                    <a:pt x="559" y="121"/>
                  </a:cubicBezTo>
                  <a:cubicBezTo>
                    <a:pt x="574" y="121"/>
                    <a:pt x="589" y="118"/>
                    <a:pt x="603" y="110"/>
                  </a:cubicBezTo>
                  <a:cubicBezTo>
                    <a:pt x="613" y="103"/>
                    <a:pt x="625" y="99"/>
                    <a:pt x="640" y="95"/>
                  </a:cubicBezTo>
                  <a:cubicBezTo>
                    <a:pt x="650" y="92"/>
                    <a:pt x="662" y="90"/>
                    <a:pt x="674" y="90"/>
                  </a:cubicBezTo>
                  <a:cubicBezTo>
                    <a:pt x="678" y="90"/>
                    <a:pt x="682" y="90"/>
                    <a:pt x="686" y="91"/>
                  </a:cubicBezTo>
                  <a:cubicBezTo>
                    <a:pt x="703" y="91"/>
                    <a:pt x="722" y="94"/>
                    <a:pt x="742" y="100"/>
                  </a:cubicBezTo>
                  <a:cubicBezTo>
                    <a:pt x="761" y="106"/>
                    <a:pt x="783" y="115"/>
                    <a:pt x="806" y="129"/>
                  </a:cubicBezTo>
                  <a:cubicBezTo>
                    <a:pt x="844" y="150"/>
                    <a:pt x="863" y="172"/>
                    <a:pt x="866" y="192"/>
                  </a:cubicBezTo>
                  <a:cubicBezTo>
                    <a:pt x="868" y="213"/>
                    <a:pt x="851" y="234"/>
                    <a:pt x="813" y="256"/>
                  </a:cubicBezTo>
                  <a:cubicBezTo>
                    <a:pt x="789" y="270"/>
                    <a:pt x="768" y="279"/>
                    <a:pt x="747" y="284"/>
                  </a:cubicBezTo>
                  <a:cubicBezTo>
                    <a:pt x="731" y="289"/>
                    <a:pt x="716" y="290"/>
                    <a:pt x="701" y="290"/>
                  </a:cubicBezTo>
                  <a:cubicBezTo>
                    <a:pt x="697" y="290"/>
                    <a:pt x="692" y="290"/>
                    <a:pt x="688" y="290"/>
                  </a:cubicBezTo>
                  <a:cubicBezTo>
                    <a:pt x="669" y="289"/>
                    <a:pt x="651" y="284"/>
                    <a:pt x="633" y="279"/>
                  </a:cubicBezTo>
                  <a:cubicBezTo>
                    <a:pt x="616" y="272"/>
                    <a:pt x="598" y="263"/>
                    <a:pt x="581" y="254"/>
                  </a:cubicBezTo>
                  <a:cubicBezTo>
                    <a:pt x="569" y="247"/>
                    <a:pt x="558" y="243"/>
                    <a:pt x="546" y="243"/>
                  </a:cubicBezTo>
                  <a:cubicBezTo>
                    <a:pt x="543" y="243"/>
                    <a:pt x="540" y="243"/>
                    <a:pt x="537" y="244"/>
                  </a:cubicBezTo>
                  <a:cubicBezTo>
                    <a:pt x="523" y="246"/>
                    <a:pt x="509" y="251"/>
                    <a:pt x="498" y="257"/>
                  </a:cubicBezTo>
                  <a:cubicBezTo>
                    <a:pt x="487" y="263"/>
                    <a:pt x="480" y="271"/>
                    <a:pt x="476" y="279"/>
                  </a:cubicBezTo>
                  <a:cubicBezTo>
                    <a:pt x="473" y="288"/>
                    <a:pt x="479" y="296"/>
                    <a:pt x="493" y="305"/>
                  </a:cubicBezTo>
                  <a:cubicBezTo>
                    <a:pt x="535" y="328"/>
                    <a:pt x="560" y="353"/>
                    <a:pt x="568" y="377"/>
                  </a:cubicBezTo>
                  <a:cubicBezTo>
                    <a:pt x="577" y="401"/>
                    <a:pt x="560" y="425"/>
                    <a:pt x="519" y="450"/>
                  </a:cubicBezTo>
                  <a:lnTo>
                    <a:pt x="499" y="461"/>
                  </a:lnTo>
                  <a:cubicBezTo>
                    <a:pt x="456" y="486"/>
                    <a:pt x="414" y="498"/>
                    <a:pt x="373" y="498"/>
                  </a:cubicBezTo>
                  <a:cubicBezTo>
                    <a:pt x="371" y="498"/>
                    <a:pt x="369" y="498"/>
                    <a:pt x="367" y="498"/>
                  </a:cubicBezTo>
                  <a:cubicBezTo>
                    <a:pt x="324" y="497"/>
                    <a:pt x="280" y="483"/>
                    <a:pt x="233" y="456"/>
                  </a:cubicBezTo>
                  <a:cubicBezTo>
                    <a:pt x="187" y="428"/>
                    <a:pt x="162" y="404"/>
                    <a:pt x="159" y="381"/>
                  </a:cubicBezTo>
                  <a:cubicBezTo>
                    <a:pt x="157" y="358"/>
                    <a:pt x="166" y="340"/>
                    <a:pt x="189" y="326"/>
                  </a:cubicBezTo>
                  <a:cubicBezTo>
                    <a:pt x="203" y="318"/>
                    <a:pt x="208" y="310"/>
                    <a:pt x="207" y="301"/>
                  </a:cubicBezTo>
                  <a:cubicBezTo>
                    <a:pt x="206" y="292"/>
                    <a:pt x="193" y="281"/>
                    <a:pt x="168" y="266"/>
                  </a:cubicBezTo>
                  <a:cubicBezTo>
                    <a:pt x="148" y="254"/>
                    <a:pt x="130" y="248"/>
                    <a:pt x="115" y="247"/>
                  </a:cubicBezTo>
                  <a:cubicBezTo>
                    <a:pt x="113" y="247"/>
                    <a:pt x="112" y="247"/>
                    <a:pt x="110" y="247"/>
                  </a:cubicBezTo>
                  <a:cubicBezTo>
                    <a:pt x="96" y="247"/>
                    <a:pt x="82" y="252"/>
                    <a:pt x="65" y="261"/>
                  </a:cubicBezTo>
                  <a:cubicBezTo>
                    <a:pt x="45" y="273"/>
                    <a:pt x="28" y="288"/>
                    <a:pt x="16" y="306"/>
                  </a:cubicBezTo>
                  <a:cubicBezTo>
                    <a:pt x="5" y="324"/>
                    <a:pt x="0" y="343"/>
                    <a:pt x="2" y="365"/>
                  </a:cubicBezTo>
                  <a:cubicBezTo>
                    <a:pt x="6" y="387"/>
                    <a:pt x="17" y="410"/>
                    <a:pt x="37" y="435"/>
                  </a:cubicBezTo>
                  <a:cubicBezTo>
                    <a:pt x="58" y="460"/>
                    <a:pt x="90" y="486"/>
                    <a:pt x="134" y="511"/>
                  </a:cubicBezTo>
                  <a:cubicBezTo>
                    <a:pt x="170" y="532"/>
                    <a:pt x="207" y="549"/>
                    <a:pt x="247" y="562"/>
                  </a:cubicBezTo>
                  <a:cubicBezTo>
                    <a:pt x="286" y="576"/>
                    <a:pt x="327" y="584"/>
                    <a:pt x="368" y="587"/>
                  </a:cubicBezTo>
                  <a:cubicBezTo>
                    <a:pt x="380" y="588"/>
                    <a:pt x="393" y="589"/>
                    <a:pt x="405" y="589"/>
                  </a:cubicBezTo>
                  <a:cubicBezTo>
                    <a:pt x="434" y="589"/>
                    <a:pt x="464" y="586"/>
                    <a:pt x="494" y="579"/>
                  </a:cubicBezTo>
                  <a:cubicBezTo>
                    <a:pt x="536" y="570"/>
                    <a:pt x="578" y="555"/>
                    <a:pt x="619" y="531"/>
                  </a:cubicBezTo>
                  <a:lnTo>
                    <a:pt x="640" y="520"/>
                  </a:lnTo>
                  <a:cubicBezTo>
                    <a:pt x="684" y="494"/>
                    <a:pt x="707" y="468"/>
                    <a:pt x="712" y="440"/>
                  </a:cubicBezTo>
                  <a:cubicBezTo>
                    <a:pt x="715" y="413"/>
                    <a:pt x="706" y="386"/>
                    <a:pt x="684" y="360"/>
                  </a:cubicBezTo>
                  <a:lnTo>
                    <a:pt x="684" y="360"/>
                  </a:lnTo>
                  <a:cubicBezTo>
                    <a:pt x="704" y="364"/>
                    <a:pt x="725" y="367"/>
                    <a:pt x="747" y="367"/>
                  </a:cubicBezTo>
                  <a:cubicBezTo>
                    <a:pt x="768" y="367"/>
                    <a:pt x="790" y="365"/>
                    <a:pt x="812" y="361"/>
                  </a:cubicBezTo>
                  <a:cubicBezTo>
                    <a:pt x="859" y="354"/>
                    <a:pt x="904" y="337"/>
                    <a:pt x="947" y="313"/>
                  </a:cubicBezTo>
                  <a:cubicBezTo>
                    <a:pt x="981" y="292"/>
                    <a:pt x="1005" y="273"/>
                    <a:pt x="1017" y="253"/>
                  </a:cubicBezTo>
                  <a:cubicBezTo>
                    <a:pt x="1028" y="233"/>
                    <a:pt x="1032" y="212"/>
                    <a:pt x="1026" y="193"/>
                  </a:cubicBezTo>
                  <a:cubicBezTo>
                    <a:pt x="1020" y="173"/>
                    <a:pt x="1007" y="153"/>
                    <a:pt x="985" y="132"/>
                  </a:cubicBezTo>
                  <a:cubicBezTo>
                    <a:pt x="964" y="113"/>
                    <a:pt x="937" y="93"/>
                    <a:pt x="903" y="74"/>
                  </a:cubicBezTo>
                  <a:cubicBezTo>
                    <a:pt x="856" y="47"/>
                    <a:pt x="811" y="28"/>
                    <a:pt x="768" y="17"/>
                  </a:cubicBezTo>
                  <a:cubicBezTo>
                    <a:pt x="725" y="6"/>
                    <a:pt x="686" y="1"/>
                    <a:pt x="651" y="1"/>
                  </a:cubicBezTo>
                  <a:cubicBezTo>
                    <a:pt x="647" y="0"/>
                    <a:pt x="644" y="0"/>
                    <a:pt x="64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0" name="Google Shape;2712;p56">
              <a:extLst>
                <a:ext uri="{FF2B5EF4-FFF2-40B4-BE49-F238E27FC236}">
                  <a16:creationId xmlns:a16="http://schemas.microsoft.com/office/drawing/2014/main" id="{C193CA72-B5FE-D16E-747E-B43EC7D6A08E}"/>
                </a:ext>
              </a:extLst>
            </p:cNvPr>
            <p:cNvSpPr/>
            <p:nvPr/>
          </p:nvSpPr>
          <p:spPr>
            <a:xfrm>
              <a:off x="-2577097" y="3643088"/>
              <a:ext cx="69003" cy="31471"/>
            </a:xfrm>
            <a:custGeom>
              <a:avLst/>
              <a:gdLst/>
              <a:ahLst/>
              <a:cxnLst/>
              <a:rect l="l" t="t" r="r" b="b"/>
              <a:pathLst>
                <a:path w="1127" h="514" extrusionOk="0">
                  <a:moveTo>
                    <a:pt x="591" y="182"/>
                  </a:moveTo>
                  <a:lnTo>
                    <a:pt x="723" y="259"/>
                  </a:lnTo>
                  <a:lnTo>
                    <a:pt x="554" y="324"/>
                  </a:lnTo>
                  <a:lnTo>
                    <a:pt x="424" y="249"/>
                  </a:lnTo>
                  <a:lnTo>
                    <a:pt x="591" y="182"/>
                  </a:lnTo>
                  <a:close/>
                  <a:moveTo>
                    <a:pt x="796" y="0"/>
                  </a:moveTo>
                  <a:cubicBezTo>
                    <a:pt x="790" y="0"/>
                    <a:pt x="785" y="1"/>
                    <a:pt x="781" y="3"/>
                  </a:cubicBezTo>
                  <a:lnTo>
                    <a:pt x="582" y="83"/>
                  </a:lnTo>
                  <a:lnTo>
                    <a:pt x="465" y="14"/>
                  </a:lnTo>
                  <a:cubicBezTo>
                    <a:pt x="456" y="10"/>
                    <a:pt x="446" y="7"/>
                    <a:pt x="435" y="7"/>
                  </a:cubicBezTo>
                  <a:cubicBezTo>
                    <a:pt x="433" y="7"/>
                    <a:pt x="430" y="7"/>
                    <a:pt x="428" y="8"/>
                  </a:cubicBezTo>
                  <a:cubicBezTo>
                    <a:pt x="414" y="9"/>
                    <a:pt x="401" y="12"/>
                    <a:pt x="390" y="19"/>
                  </a:cubicBezTo>
                  <a:cubicBezTo>
                    <a:pt x="377" y="27"/>
                    <a:pt x="371" y="33"/>
                    <a:pt x="368" y="41"/>
                  </a:cubicBezTo>
                  <a:cubicBezTo>
                    <a:pt x="367" y="49"/>
                    <a:pt x="373" y="56"/>
                    <a:pt x="385" y="64"/>
                  </a:cubicBezTo>
                  <a:lnTo>
                    <a:pt x="482" y="119"/>
                  </a:lnTo>
                  <a:lnTo>
                    <a:pt x="314" y="187"/>
                  </a:lnTo>
                  <a:lnTo>
                    <a:pt x="198" y="119"/>
                  </a:lnTo>
                  <a:cubicBezTo>
                    <a:pt x="190" y="114"/>
                    <a:pt x="180" y="112"/>
                    <a:pt x="168" y="112"/>
                  </a:cubicBezTo>
                  <a:cubicBezTo>
                    <a:pt x="166" y="112"/>
                    <a:pt x="164" y="112"/>
                    <a:pt x="161" y="112"/>
                  </a:cubicBezTo>
                  <a:cubicBezTo>
                    <a:pt x="147" y="113"/>
                    <a:pt x="133" y="117"/>
                    <a:pt x="122" y="124"/>
                  </a:cubicBezTo>
                  <a:cubicBezTo>
                    <a:pt x="109" y="130"/>
                    <a:pt x="104" y="138"/>
                    <a:pt x="103" y="146"/>
                  </a:cubicBezTo>
                  <a:cubicBezTo>
                    <a:pt x="102" y="154"/>
                    <a:pt x="106" y="162"/>
                    <a:pt x="117" y="169"/>
                  </a:cubicBezTo>
                  <a:lnTo>
                    <a:pt x="213" y="224"/>
                  </a:lnTo>
                  <a:lnTo>
                    <a:pt x="19" y="303"/>
                  </a:lnTo>
                  <a:cubicBezTo>
                    <a:pt x="5" y="310"/>
                    <a:pt x="0" y="319"/>
                    <a:pt x="5" y="331"/>
                  </a:cubicBezTo>
                  <a:cubicBezTo>
                    <a:pt x="9" y="342"/>
                    <a:pt x="19" y="352"/>
                    <a:pt x="35" y="360"/>
                  </a:cubicBezTo>
                  <a:cubicBezTo>
                    <a:pt x="44" y="366"/>
                    <a:pt x="57" y="370"/>
                    <a:pt x="71" y="372"/>
                  </a:cubicBezTo>
                  <a:cubicBezTo>
                    <a:pt x="79" y="374"/>
                    <a:pt x="85" y="375"/>
                    <a:pt x="91" y="375"/>
                  </a:cubicBezTo>
                  <a:cubicBezTo>
                    <a:pt x="98" y="375"/>
                    <a:pt x="104" y="374"/>
                    <a:pt x="109" y="371"/>
                  </a:cubicBezTo>
                  <a:lnTo>
                    <a:pt x="323" y="287"/>
                  </a:lnTo>
                  <a:lnTo>
                    <a:pt x="454" y="362"/>
                  </a:lnTo>
                  <a:lnTo>
                    <a:pt x="258" y="440"/>
                  </a:lnTo>
                  <a:cubicBezTo>
                    <a:pt x="245" y="449"/>
                    <a:pt x="239" y="458"/>
                    <a:pt x="243" y="469"/>
                  </a:cubicBezTo>
                  <a:cubicBezTo>
                    <a:pt x="248" y="479"/>
                    <a:pt x="258" y="489"/>
                    <a:pt x="274" y="498"/>
                  </a:cubicBezTo>
                  <a:cubicBezTo>
                    <a:pt x="284" y="504"/>
                    <a:pt x="298" y="509"/>
                    <a:pt x="312" y="512"/>
                  </a:cubicBezTo>
                  <a:cubicBezTo>
                    <a:pt x="319" y="513"/>
                    <a:pt x="325" y="514"/>
                    <a:pt x="330" y="514"/>
                  </a:cubicBezTo>
                  <a:cubicBezTo>
                    <a:pt x="337" y="514"/>
                    <a:pt x="343" y="513"/>
                    <a:pt x="348" y="511"/>
                  </a:cubicBezTo>
                  <a:lnTo>
                    <a:pt x="563" y="425"/>
                  </a:lnTo>
                  <a:lnTo>
                    <a:pt x="679" y="493"/>
                  </a:lnTo>
                  <a:cubicBezTo>
                    <a:pt x="687" y="497"/>
                    <a:pt x="697" y="500"/>
                    <a:pt x="710" y="500"/>
                  </a:cubicBezTo>
                  <a:cubicBezTo>
                    <a:pt x="712" y="500"/>
                    <a:pt x="714" y="500"/>
                    <a:pt x="716" y="500"/>
                  </a:cubicBezTo>
                  <a:cubicBezTo>
                    <a:pt x="732" y="500"/>
                    <a:pt x="746" y="496"/>
                    <a:pt x="757" y="489"/>
                  </a:cubicBezTo>
                  <a:cubicBezTo>
                    <a:pt x="769" y="483"/>
                    <a:pt x="775" y="475"/>
                    <a:pt x="775" y="466"/>
                  </a:cubicBezTo>
                  <a:cubicBezTo>
                    <a:pt x="775" y="457"/>
                    <a:pt x="770" y="449"/>
                    <a:pt x="760" y="443"/>
                  </a:cubicBezTo>
                  <a:lnTo>
                    <a:pt x="664" y="387"/>
                  </a:lnTo>
                  <a:lnTo>
                    <a:pt x="832" y="322"/>
                  </a:lnTo>
                  <a:lnTo>
                    <a:pt x="947" y="388"/>
                  </a:lnTo>
                  <a:cubicBezTo>
                    <a:pt x="956" y="393"/>
                    <a:pt x="969" y="395"/>
                    <a:pt x="984" y="395"/>
                  </a:cubicBezTo>
                  <a:cubicBezTo>
                    <a:pt x="999" y="395"/>
                    <a:pt x="1013" y="390"/>
                    <a:pt x="1024" y="384"/>
                  </a:cubicBezTo>
                  <a:cubicBezTo>
                    <a:pt x="1036" y="377"/>
                    <a:pt x="1042" y="369"/>
                    <a:pt x="1042" y="361"/>
                  </a:cubicBezTo>
                  <a:cubicBezTo>
                    <a:pt x="1042" y="352"/>
                    <a:pt x="1037" y="344"/>
                    <a:pt x="1027" y="339"/>
                  </a:cubicBezTo>
                  <a:lnTo>
                    <a:pt x="930" y="283"/>
                  </a:lnTo>
                  <a:lnTo>
                    <a:pt x="1107" y="215"/>
                  </a:lnTo>
                  <a:cubicBezTo>
                    <a:pt x="1121" y="206"/>
                    <a:pt x="1126" y="196"/>
                    <a:pt x="1122" y="185"/>
                  </a:cubicBezTo>
                  <a:cubicBezTo>
                    <a:pt x="1118" y="174"/>
                    <a:pt x="1108" y="165"/>
                    <a:pt x="1095" y="157"/>
                  </a:cubicBezTo>
                  <a:cubicBezTo>
                    <a:pt x="1084" y="151"/>
                    <a:pt x="1070" y="146"/>
                    <a:pt x="1056" y="143"/>
                  </a:cubicBezTo>
                  <a:cubicBezTo>
                    <a:pt x="1049" y="141"/>
                    <a:pt x="1043" y="140"/>
                    <a:pt x="1037" y="140"/>
                  </a:cubicBezTo>
                  <a:cubicBezTo>
                    <a:pt x="1031" y="140"/>
                    <a:pt x="1026" y="141"/>
                    <a:pt x="1022" y="143"/>
                  </a:cubicBezTo>
                  <a:lnTo>
                    <a:pt x="822" y="221"/>
                  </a:lnTo>
                  <a:lnTo>
                    <a:pt x="691" y="145"/>
                  </a:lnTo>
                  <a:lnTo>
                    <a:pt x="865" y="75"/>
                  </a:lnTo>
                  <a:cubicBezTo>
                    <a:pt x="881" y="66"/>
                    <a:pt x="886" y="57"/>
                    <a:pt x="882" y="47"/>
                  </a:cubicBezTo>
                  <a:cubicBezTo>
                    <a:pt x="879" y="36"/>
                    <a:pt x="868" y="27"/>
                    <a:pt x="854" y="18"/>
                  </a:cubicBezTo>
                  <a:cubicBezTo>
                    <a:pt x="843" y="11"/>
                    <a:pt x="829" y="6"/>
                    <a:pt x="816" y="3"/>
                  </a:cubicBezTo>
                  <a:cubicBezTo>
                    <a:pt x="808" y="1"/>
                    <a:pt x="802" y="0"/>
                    <a:pt x="79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1" name="Google Shape;2713;p56">
              <a:extLst>
                <a:ext uri="{FF2B5EF4-FFF2-40B4-BE49-F238E27FC236}">
                  <a16:creationId xmlns:a16="http://schemas.microsoft.com/office/drawing/2014/main" id="{B158760B-6D82-96AF-E3B8-2DF9C451BCC4}"/>
                </a:ext>
              </a:extLst>
            </p:cNvPr>
            <p:cNvSpPr/>
            <p:nvPr/>
          </p:nvSpPr>
          <p:spPr>
            <a:xfrm>
              <a:off x="-2530689" y="3668128"/>
              <a:ext cx="66003" cy="34961"/>
            </a:xfrm>
            <a:custGeom>
              <a:avLst/>
              <a:gdLst/>
              <a:ahLst/>
              <a:cxnLst/>
              <a:rect l="l" t="t" r="r" b="b"/>
              <a:pathLst>
                <a:path w="1078" h="571" extrusionOk="0">
                  <a:moveTo>
                    <a:pt x="667" y="85"/>
                  </a:moveTo>
                  <a:cubicBezTo>
                    <a:pt x="673" y="85"/>
                    <a:pt x="680" y="85"/>
                    <a:pt x="686" y="86"/>
                  </a:cubicBezTo>
                  <a:cubicBezTo>
                    <a:pt x="721" y="89"/>
                    <a:pt x="756" y="100"/>
                    <a:pt x="791" y="117"/>
                  </a:cubicBezTo>
                  <a:lnTo>
                    <a:pt x="603" y="225"/>
                  </a:lnTo>
                  <a:cubicBezTo>
                    <a:pt x="592" y="213"/>
                    <a:pt x="583" y="202"/>
                    <a:pt x="576" y="191"/>
                  </a:cubicBezTo>
                  <a:cubicBezTo>
                    <a:pt x="568" y="180"/>
                    <a:pt x="563" y="169"/>
                    <a:pt x="561" y="159"/>
                  </a:cubicBezTo>
                  <a:cubicBezTo>
                    <a:pt x="559" y="149"/>
                    <a:pt x="560" y="140"/>
                    <a:pt x="565" y="130"/>
                  </a:cubicBezTo>
                  <a:cubicBezTo>
                    <a:pt x="570" y="121"/>
                    <a:pt x="580" y="112"/>
                    <a:pt x="595" y="104"/>
                  </a:cubicBezTo>
                  <a:cubicBezTo>
                    <a:pt x="617" y="91"/>
                    <a:pt x="641" y="85"/>
                    <a:pt x="667" y="85"/>
                  </a:cubicBezTo>
                  <a:close/>
                  <a:moveTo>
                    <a:pt x="521" y="334"/>
                  </a:moveTo>
                  <a:cubicBezTo>
                    <a:pt x="538" y="356"/>
                    <a:pt x="548" y="378"/>
                    <a:pt x="551" y="399"/>
                  </a:cubicBezTo>
                  <a:cubicBezTo>
                    <a:pt x="553" y="419"/>
                    <a:pt x="537" y="440"/>
                    <a:pt x="506" y="459"/>
                  </a:cubicBezTo>
                  <a:cubicBezTo>
                    <a:pt x="477" y="475"/>
                    <a:pt x="448" y="483"/>
                    <a:pt x="415" y="483"/>
                  </a:cubicBezTo>
                  <a:cubicBezTo>
                    <a:pt x="413" y="483"/>
                    <a:pt x="411" y="483"/>
                    <a:pt x="409" y="482"/>
                  </a:cubicBezTo>
                  <a:cubicBezTo>
                    <a:pt x="375" y="482"/>
                    <a:pt x="339" y="475"/>
                    <a:pt x="303" y="460"/>
                  </a:cubicBezTo>
                  <a:lnTo>
                    <a:pt x="521" y="334"/>
                  </a:lnTo>
                  <a:close/>
                  <a:moveTo>
                    <a:pt x="645" y="0"/>
                  </a:moveTo>
                  <a:cubicBezTo>
                    <a:pt x="621" y="0"/>
                    <a:pt x="597" y="2"/>
                    <a:pt x="572" y="6"/>
                  </a:cubicBezTo>
                  <a:cubicBezTo>
                    <a:pt x="536" y="13"/>
                    <a:pt x="502" y="25"/>
                    <a:pt x="470" y="43"/>
                  </a:cubicBezTo>
                  <a:cubicBezTo>
                    <a:pt x="437" y="62"/>
                    <a:pt x="416" y="83"/>
                    <a:pt x="407" y="103"/>
                  </a:cubicBezTo>
                  <a:cubicBezTo>
                    <a:pt x="398" y="123"/>
                    <a:pt x="395" y="144"/>
                    <a:pt x="401" y="164"/>
                  </a:cubicBezTo>
                  <a:cubicBezTo>
                    <a:pt x="407" y="184"/>
                    <a:pt x="417" y="205"/>
                    <a:pt x="432" y="226"/>
                  </a:cubicBezTo>
                  <a:cubicBezTo>
                    <a:pt x="449" y="246"/>
                    <a:pt x="466" y="266"/>
                    <a:pt x="483" y="285"/>
                  </a:cubicBezTo>
                  <a:lnTo>
                    <a:pt x="240" y="426"/>
                  </a:lnTo>
                  <a:cubicBezTo>
                    <a:pt x="213" y="408"/>
                    <a:pt x="195" y="391"/>
                    <a:pt x="184" y="376"/>
                  </a:cubicBezTo>
                  <a:cubicBezTo>
                    <a:pt x="174" y="360"/>
                    <a:pt x="166" y="344"/>
                    <a:pt x="162" y="330"/>
                  </a:cubicBezTo>
                  <a:cubicBezTo>
                    <a:pt x="158" y="318"/>
                    <a:pt x="154" y="306"/>
                    <a:pt x="153" y="296"/>
                  </a:cubicBezTo>
                  <a:cubicBezTo>
                    <a:pt x="151" y="287"/>
                    <a:pt x="145" y="279"/>
                    <a:pt x="136" y="273"/>
                  </a:cubicBezTo>
                  <a:cubicBezTo>
                    <a:pt x="130" y="270"/>
                    <a:pt x="121" y="266"/>
                    <a:pt x="110" y="265"/>
                  </a:cubicBezTo>
                  <a:cubicBezTo>
                    <a:pt x="103" y="264"/>
                    <a:pt x="96" y="264"/>
                    <a:pt x="89" y="264"/>
                  </a:cubicBezTo>
                  <a:cubicBezTo>
                    <a:pt x="85" y="264"/>
                    <a:pt x="82" y="264"/>
                    <a:pt x="79" y="264"/>
                  </a:cubicBezTo>
                  <a:cubicBezTo>
                    <a:pt x="69" y="264"/>
                    <a:pt x="59" y="265"/>
                    <a:pt x="49" y="269"/>
                  </a:cubicBezTo>
                  <a:cubicBezTo>
                    <a:pt x="40" y="271"/>
                    <a:pt x="32" y="274"/>
                    <a:pt x="25" y="278"/>
                  </a:cubicBezTo>
                  <a:cubicBezTo>
                    <a:pt x="12" y="284"/>
                    <a:pt x="5" y="296"/>
                    <a:pt x="2" y="310"/>
                  </a:cubicBezTo>
                  <a:cubicBezTo>
                    <a:pt x="0" y="325"/>
                    <a:pt x="2" y="342"/>
                    <a:pt x="11" y="361"/>
                  </a:cubicBezTo>
                  <a:cubicBezTo>
                    <a:pt x="20" y="380"/>
                    <a:pt x="35" y="400"/>
                    <a:pt x="55" y="422"/>
                  </a:cubicBezTo>
                  <a:cubicBezTo>
                    <a:pt x="77" y="442"/>
                    <a:pt x="105" y="463"/>
                    <a:pt x="141" y="484"/>
                  </a:cubicBezTo>
                  <a:lnTo>
                    <a:pt x="107" y="503"/>
                  </a:lnTo>
                  <a:cubicBezTo>
                    <a:pt x="101" y="506"/>
                    <a:pt x="99" y="512"/>
                    <a:pt x="100" y="517"/>
                  </a:cubicBezTo>
                  <a:cubicBezTo>
                    <a:pt x="101" y="524"/>
                    <a:pt x="106" y="530"/>
                    <a:pt x="116" y="535"/>
                  </a:cubicBezTo>
                  <a:cubicBezTo>
                    <a:pt x="125" y="540"/>
                    <a:pt x="135" y="543"/>
                    <a:pt x="146" y="544"/>
                  </a:cubicBezTo>
                  <a:cubicBezTo>
                    <a:pt x="151" y="545"/>
                    <a:pt x="154" y="546"/>
                    <a:pt x="158" y="546"/>
                  </a:cubicBezTo>
                  <a:cubicBezTo>
                    <a:pt x="165" y="546"/>
                    <a:pt x="170" y="544"/>
                    <a:pt x="175" y="541"/>
                  </a:cubicBezTo>
                  <a:lnTo>
                    <a:pt x="210" y="521"/>
                  </a:lnTo>
                  <a:cubicBezTo>
                    <a:pt x="278" y="552"/>
                    <a:pt x="350" y="569"/>
                    <a:pt x="423" y="570"/>
                  </a:cubicBezTo>
                  <a:cubicBezTo>
                    <a:pt x="426" y="570"/>
                    <a:pt x="428" y="570"/>
                    <a:pt x="430" y="570"/>
                  </a:cubicBezTo>
                  <a:cubicBezTo>
                    <a:pt x="502" y="570"/>
                    <a:pt x="568" y="553"/>
                    <a:pt x="630" y="517"/>
                  </a:cubicBezTo>
                  <a:cubicBezTo>
                    <a:pt x="666" y="497"/>
                    <a:pt x="689" y="477"/>
                    <a:pt x="700" y="455"/>
                  </a:cubicBezTo>
                  <a:cubicBezTo>
                    <a:pt x="713" y="434"/>
                    <a:pt x="717" y="414"/>
                    <a:pt x="714" y="392"/>
                  </a:cubicBezTo>
                  <a:cubicBezTo>
                    <a:pt x="711" y="372"/>
                    <a:pt x="703" y="351"/>
                    <a:pt x="688" y="330"/>
                  </a:cubicBezTo>
                  <a:cubicBezTo>
                    <a:pt x="675" y="310"/>
                    <a:pt x="659" y="290"/>
                    <a:pt x="642" y="271"/>
                  </a:cubicBezTo>
                  <a:lnTo>
                    <a:pt x="853" y="150"/>
                  </a:lnTo>
                  <a:cubicBezTo>
                    <a:pt x="871" y="163"/>
                    <a:pt x="885" y="174"/>
                    <a:pt x="895" y="184"/>
                  </a:cubicBezTo>
                  <a:cubicBezTo>
                    <a:pt x="905" y="195"/>
                    <a:pt x="914" y="204"/>
                    <a:pt x="920" y="213"/>
                  </a:cubicBezTo>
                  <a:cubicBezTo>
                    <a:pt x="926" y="221"/>
                    <a:pt x="930" y="229"/>
                    <a:pt x="935" y="236"/>
                  </a:cubicBezTo>
                  <a:cubicBezTo>
                    <a:pt x="939" y="242"/>
                    <a:pt x="944" y="247"/>
                    <a:pt x="950" y="251"/>
                  </a:cubicBezTo>
                  <a:cubicBezTo>
                    <a:pt x="959" y="256"/>
                    <a:pt x="968" y="260"/>
                    <a:pt x="980" y="261"/>
                  </a:cubicBezTo>
                  <a:cubicBezTo>
                    <a:pt x="985" y="261"/>
                    <a:pt x="990" y="261"/>
                    <a:pt x="995" y="261"/>
                  </a:cubicBezTo>
                  <a:cubicBezTo>
                    <a:pt x="1000" y="261"/>
                    <a:pt x="1006" y="261"/>
                    <a:pt x="1011" y="261"/>
                  </a:cubicBezTo>
                  <a:cubicBezTo>
                    <a:pt x="1021" y="260"/>
                    <a:pt x="1030" y="257"/>
                    <a:pt x="1039" y="254"/>
                  </a:cubicBezTo>
                  <a:cubicBezTo>
                    <a:pt x="1048" y="252"/>
                    <a:pt x="1055" y="248"/>
                    <a:pt x="1061" y="246"/>
                  </a:cubicBezTo>
                  <a:cubicBezTo>
                    <a:pt x="1073" y="238"/>
                    <a:pt x="1078" y="229"/>
                    <a:pt x="1074" y="217"/>
                  </a:cubicBezTo>
                  <a:cubicBezTo>
                    <a:pt x="1072" y="204"/>
                    <a:pt x="1064" y="191"/>
                    <a:pt x="1052" y="176"/>
                  </a:cubicBezTo>
                  <a:cubicBezTo>
                    <a:pt x="1039" y="163"/>
                    <a:pt x="1023" y="148"/>
                    <a:pt x="1005" y="133"/>
                  </a:cubicBezTo>
                  <a:cubicBezTo>
                    <a:pt x="985" y="119"/>
                    <a:pt x="966" y="106"/>
                    <a:pt x="947" y="95"/>
                  </a:cubicBezTo>
                  <a:lnTo>
                    <a:pt x="975" y="79"/>
                  </a:lnTo>
                  <a:cubicBezTo>
                    <a:pt x="982" y="75"/>
                    <a:pt x="984" y="70"/>
                    <a:pt x="981" y="64"/>
                  </a:cubicBezTo>
                  <a:cubicBezTo>
                    <a:pt x="979" y="56"/>
                    <a:pt x="974" y="50"/>
                    <a:pt x="965" y="46"/>
                  </a:cubicBezTo>
                  <a:cubicBezTo>
                    <a:pt x="956" y="40"/>
                    <a:pt x="945" y="37"/>
                    <a:pt x="935" y="35"/>
                  </a:cubicBezTo>
                  <a:cubicBezTo>
                    <a:pt x="923" y="35"/>
                    <a:pt x="914" y="37"/>
                    <a:pt x="909" y="40"/>
                  </a:cubicBezTo>
                  <a:lnTo>
                    <a:pt x="878" y="58"/>
                  </a:lnTo>
                  <a:cubicBezTo>
                    <a:pt x="848" y="43"/>
                    <a:pt x="816" y="31"/>
                    <a:pt x="783" y="21"/>
                  </a:cubicBezTo>
                  <a:cubicBezTo>
                    <a:pt x="749" y="11"/>
                    <a:pt x="714" y="4"/>
                    <a:pt x="679" y="2"/>
                  </a:cubicBezTo>
                  <a:cubicBezTo>
                    <a:pt x="668" y="1"/>
                    <a:pt x="656" y="0"/>
                    <a:pt x="64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2" name="Google Shape;2714;p56">
              <a:extLst>
                <a:ext uri="{FF2B5EF4-FFF2-40B4-BE49-F238E27FC236}">
                  <a16:creationId xmlns:a16="http://schemas.microsoft.com/office/drawing/2014/main" id="{E1865126-418B-E468-E8EA-AA462488271F}"/>
                </a:ext>
              </a:extLst>
            </p:cNvPr>
            <p:cNvSpPr/>
            <p:nvPr/>
          </p:nvSpPr>
          <p:spPr>
            <a:xfrm>
              <a:off x="-2487219" y="3688699"/>
              <a:ext cx="78983" cy="50573"/>
            </a:xfrm>
            <a:custGeom>
              <a:avLst/>
              <a:gdLst/>
              <a:ahLst/>
              <a:cxnLst/>
              <a:rect l="l" t="t" r="r" b="b"/>
              <a:pathLst>
                <a:path w="1290" h="826" extrusionOk="0">
                  <a:moveTo>
                    <a:pt x="629" y="65"/>
                  </a:moveTo>
                  <a:cubicBezTo>
                    <a:pt x="631" y="65"/>
                    <a:pt x="633" y="65"/>
                    <a:pt x="635" y="65"/>
                  </a:cubicBezTo>
                  <a:cubicBezTo>
                    <a:pt x="656" y="68"/>
                    <a:pt x="679" y="74"/>
                    <a:pt x="701" y="87"/>
                  </a:cubicBezTo>
                  <a:cubicBezTo>
                    <a:pt x="722" y="100"/>
                    <a:pt x="735" y="113"/>
                    <a:pt x="738" y="126"/>
                  </a:cubicBezTo>
                  <a:cubicBezTo>
                    <a:pt x="742" y="139"/>
                    <a:pt x="733" y="151"/>
                    <a:pt x="711" y="163"/>
                  </a:cubicBezTo>
                  <a:lnTo>
                    <a:pt x="558" y="252"/>
                  </a:lnTo>
                  <a:cubicBezTo>
                    <a:pt x="539" y="264"/>
                    <a:pt x="519" y="268"/>
                    <a:pt x="498" y="268"/>
                  </a:cubicBezTo>
                  <a:cubicBezTo>
                    <a:pt x="496" y="268"/>
                    <a:pt x="494" y="268"/>
                    <a:pt x="492" y="268"/>
                  </a:cubicBezTo>
                  <a:cubicBezTo>
                    <a:pt x="469" y="266"/>
                    <a:pt x="448" y="259"/>
                    <a:pt x="425" y="246"/>
                  </a:cubicBezTo>
                  <a:cubicBezTo>
                    <a:pt x="403" y="233"/>
                    <a:pt x="390" y="221"/>
                    <a:pt x="388" y="207"/>
                  </a:cubicBezTo>
                  <a:cubicBezTo>
                    <a:pt x="385" y="195"/>
                    <a:pt x="395" y="183"/>
                    <a:pt x="416" y="170"/>
                  </a:cubicBezTo>
                  <a:lnTo>
                    <a:pt x="569" y="82"/>
                  </a:lnTo>
                  <a:cubicBezTo>
                    <a:pt x="589" y="71"/>
                    <a:pt x="609" y="65"/>
                    <a:pt x="629" y="65"/>
                  </a:cubicBezTo>
                  <a:close/>
                  <a:moveTo>
                    <a:pt x="602" y="1"/>
                  </a:moveTo>
                  <a:cubicBezTo>
                    <a:pt x="563" y="1"/>
                    <a:pt x="524" y="12"/>
                    <a:pt x="486" y="34"/>
                  </a:cubicBezTo>
                  <a:lnTo>
                    <a:pt x="333" y="122"/>
                  </a:lnTo>
                  <a:cubicBezTo>
                    <a:pt x="309" y="135"/>
                    <a:pt x="293" y="150"/>
                    <a:pt x="286" y="163"/>
                  </a:cubicBezTo>
                  <a:cubicBezTo>
                    <a:pt x="278" y="177"/>
                    <a:pt x="274" y="192"/>
                    <a:pt x="279" y="205"/>
                  </a:cubicBezTo>
                  <a:cubicBezTo>
                    <a:pt x="282" y="219"/>
                    <a:pt x="291" y="232"/>
                    <a:pt x="305" y="246"/>
                  </a:cubicBezTo>
                  <a:cubicBezTo>
                    <a:pt x="319" y="259"/>
                    <a:pt x="337" y="271"/>
                    <a:pt x="359" y="284"/>
                  </a:cubicBezTo>
                  <a:cubicBezTo>
                    <a:pt x="380" y="296"/>
                    <a:pt x="403" y="306"/>
                    <a:pt x="426" y="315"/>
                  </a:cubicBezTo>
                  <a:cubicBezTo>
                    <a:pt x="450" y="323"/>
                    <a:pt x="474" y="329"/>
                    <a:pt x="497" y="331"/>
                  </a:cubicBezTo>
                  <a:cubicBezTo>
                    <a:pt x="505" y="332"/>
                    <a:pt x="512" y="332"/>
                    <a:pt x="520" y="332"/>
                  </a:cubicBezTo>
                  <a:cubicBezTo>
                    <a:pt x="536" y="332"/>
                    <a:pt x="552" y="331"/>
                    <a:pt x="568" y="327"/>
                  </a:cubicBezTo>
                  <a:cubicBezTo>
                    <a:pt x="593" y="322"/>
                    <a:pt x="617" y="313"/>
                    <a:pt x="640" y="300"/>
                  </a:cubicBezTo>
                  <a:lnTo>
                    <a:pt x="793" y="211"/>
                  </a:lnTo>
                  <a:cubicBezTo>
                    <a:pt x="817" y="197"/>
                    <a:pt x="833" y="184"/>
                    <a:pt x="841" y="170"/>
                  </a:cubicBezTo>
                  <a:cubicBezTo>
                    <a:pt x="850" y="155"/>
                    <a:pt x="852" y="142"/>
                    <a:pt x="847" y="128"/>
                  </a:cubicBezTo>
                  <a:cubicBezTo>
                    <a:pt x="844" y="115"/>
                    <a:pt x="835" y="101"/>
                    <a:pt x="820" y="88"/>
                  </a:cubicBezTo>
                  <a:cubicBezTo>
                    <a:pt x="806" y="74"/>
                    <a:pt x="789" y="61"/>
                    <a:pt x="767" y="49"/>
                  </a:cubicBezTo>
                  <a:cubicBezTo>
                    <a:pt x="724" y="24"/>
                    <a:pt x="676" y="8"/>
                    <a:pt x="628" y="2"/>
                  </a:cubicBezTo>
                  <a:cubicBezTo>
                    <a:pt x="619" y="1"/>
                    <a:pt x="611" y="1"/>
                    <a:pt x="602" y="1"/>
                  </a:cubicBezTo>
                  <a:close/>
                  <a:moveTo>
                    <a:pt x="1228" y="280"/>
                  </a:moveTo>
                  <a:cubicBezTo>
                    <a:pt x="1224" y="280"/>
                    <a:pt x="1218" y="280"/>
                    <a:pt x="1213" y="282"/>
                  </a:cubicBezTo>
                  <a:lnTo>
                    <a:pt x="34" y="480"/>
                  </a:lnTo>
                  <a:cubicBezTo>
                    <a:pt x="27" y="481"/>
                    <a:pt x="20" y="483"/>
                    <a:pt x="15" y="485"/>
                  </a:cubicBezTo>
                  <a:cubicBezTo>
                    <a:pt x="5" y="491"/>
                    <a:pt x="1" y="499"/>
                    <a:pt x="1" y="508"/>
                  </a:cubicBezTo>
                  <a:cubicBezTo>
                    <a:pt x="2" y="518"/>
                    <a:pt x="7" y="526"/>
                    <a:pt x="21" y="534"/>
                  </a:cubicBezTo>
                  <a:cubicBezTo>
                    <a:pt x="29" y="538"/>
                    <a:pt x="39" y="542"/>
                    <a:pt x="49" y="544"/>
                  </a:cubicBezTo>
                  <a:cubicBezTo>
                    <a:pt x="55" y="545"/>
                    <a:pt x="61" y="546"/>
                    <a:pt x="67" y="546"/>
                  </a:cubicBezTo>
                  <a:cubicBezTo>
                    <a:pt x="71" y="546"/>
                    <a:pt x="75" y="546"/>
                    <a:pt x="79" y="545"/>
                  </a:cubicBezTo>
                  <a:lnTo>
                    <a:pt x="1254" y="348"/>
                  </a:lnTo>
                  <a:cubicBezTo>
                    <a:pt x="1262" y="347"/>
                    <a:pt x="1269" y="345"/>
                    <a:pt x="1274" y="340"/>
                  </a:cubicBezTo>
                  <a:cubicBezTo>
                    <a:pt x="1287" y="333"/>
                    <a:pt x="1290" y="326"/>
                    <a:pt x="1288" y="315"/>
                  </a:cubicBezTo>
                  <a:cubicBezTo>
                    <a:pt x="1284" y="305"/>
                    <a:pt x="1278" y="297"/>
                    <a:pt x="1266" y="291"/>
                  </a:cubicBezTo>
                  <a:cubicBezTo>
                    <a:pt x="1260" y="286"/>
                    <a:pt x="1252" y="284"/>
                    <a:pt x="1243" y="282"/>
                  </a:cubicBezTo>
                  <a:cubicBezTo>
                    <a:pt x="1238" y="280"/>
                    <a:pt x="1233" y="280"/>
                    <a:pt x="1228" y="280"/>
                  </a:cubicBezTo>
                  <a:close/>
                  <a:moveTo>
                    <a:pt x="776" y="559"/>
                  </a:moveTo>
                  <a:cubicBezTo>
                    <a:pt x="779" y="559"/>
                    <a:pt x="782" y="559"/>
                    <a:pt x="785" y="560"/>
                  </a:cubicBezTo>
                  <a:cubicBezTo>
                    <a:pt x="808" y="561"/>
                    <a:pt x="829" y="568"/>
                    <a:pt x="852" y="581"/>
                  </a:cubicBezTo>
                  <a:cubicBezTo>
                    <a:pt x="873" y="594"/>
                    <a:pt x="887" y="606"/>
                    <a:pt x="889" y="619"/>
                  </a:cubicBezTo>
                  <a:cubicBezTo>
                    <a:pt x="892" y="632"/>
                    <a:pt x="883" y="645"/>
                    <a:pt x="862" y="658"/>
                  </a:cubicBezTo>
                  <a:lnTo>
                    <a:pt x="709" y="746"/>
                  </a:lnTo>
                  <a:cubicBezTo>
                    <a:pt x="691" y="756"/>
                    <a:pt x="672" y="762"/>
                    <a:pt x="653" y="762"/>
                  </a:cubicBezTo>
                  <a:cubicBezTo>
                    <a:pt x="650" y="762"/>
                    <a:pt x="647" y="762"/>
                    <a:pt x="644" y="761"/>
                  </a:cubicBezTo>
                  <a:cubicBezTo>
                    <a:pt x="621" y="760"/>
                    <a:pt x="599" y="752"/>
                    <a:pt x="576" y="740"/>
                  </a:cubicBezTo>
                  <a:cubicBezTo>
                    <a:pt x="555" y="726"/>
                    <a:pt x="542" y="714"/>
                    <a:pt x="539" y="702"/>
                  </a:cubicBezTo>
                  <a:cubicBezTo>
                    <a:pt x="537" y="688"/>
                    <a:pt x="546" y="676"/>
                    <a:pt x="567" y="663"/>
                  </a:cubicBezTo>
                  <a:lnTo>
                    <a:pt x="720" y="576"/>
                  </a:lnTo>
                  <a:cubicBezTo>
                    <a:pt x="738" y="565"/>
                    <a:pt x="757" y="559"/>
                    <a:pt x="776" y="559"/>
                  </a:cubicBezTo>
                  <a:close/>
                  <a:moveTo>
                    <a:pt x="754" y="494"/>
                  </a:moveTo>
                  <a:cubicBezTo>
                    <a:pt x="714" y="494"/>
                    <a:pt x="675" y="506"/>
                    <a:pt x="637" y="527"/>
                  </a:cubicBezTo>
                  <a:lnTo>
                    <a:pt x="484" y="616"/>
                  </a:lnTo>
                  <a:cubicBezTo>
                    <a:pt x="460" y="630"/>
                    <a:pt x="444" y="643"/>
                    <a:pt x="436" y="658"/>
                  </a:cubicBezTo>
                  <a:cubicBezTo>
                    <a:pt x="427" y="671"/>
                    <a:pt x="425" y="685"/>
                    <a:pt x="430" y="698"/>
                  </a:cubicBezTo>
                  <a:cubicBezTo>
                    <a:pt x="433" y="712"/>
                    <a:pt x="442" y="725"/>
                    <a:pt x="456" y="739"/>
                  </a:cubicBezTo>
                  <a:cubicBezTo>
                    <a:pt x="470" y="752"/>
                    <a:pt x="488" y="765"/>
                    <a:pt x="510" y="778"/>
                  </a:cubicBezTo>
                  <a:cubicBezTo>
                    <a:pt x="531" y="791"/>
                    <a:pt x="554" y="801"/>
                    <a:pt x="577" y="809"/>
                  </a:cubicBezTo>
                  <a:cubicBezTo>
                    <a:pt x="601" y="818"/>
                    <a:pt x="624" y="822"/>
                    <a:pt x="648" y="824"/>
                  </a:cubicBezTo>
                  <a:cubicBezTo>
                    <a:pt x="656" y="825"/>
                    <a:pt x="664" y="825"/>
                    <a:pt x="672" y="825"/>
                  </a:cubicBezTo>
                  <a:cubicBezTo>
                    <a:pt x="688" y="825"/>
                    <a:pt x="703" y="824"/>
                    <a:pt x="719" y="821"/>
                  </a:cubicBezTo>
                  <a:cubicBezTo>
                    <a:pt x="744" y="816"/>
                    <a:pt x="767" y="806"/>
                    <a:pt x="791" y="793"/>
                  </a:cubicBezTo>
                  <a:lnTo>
                    <a:pt x="944" y="705"/>
                  </a:lnTo>
                  <a:cubicBezTo>
                    <a:pt x="968" y="691"/>
                    <a:pt x="984" y="678"/>
                    <a:pt x="992" y="663"/>
                  </a:cubicBezTo>
                  <a:cubicBezTo>
                    <a:pt x="999" y="650"/>
                    <a:pt x="1002" y="636"/>
                    <a:pt x="998" y="623"/>
                  </a:cubicBezTo>
                  <a:cubicBezTo>
                    <a:pt x="995" y="608"/>
                    <a:pt x="986" y="595"/>
                    <a:pt x="971" y="581"/>
                  </a:cubicBezTo>
                  <a:cubicBezTo>
                    <a:pt x="957" y="568"/>
                    <a:pt x="939" y="555"/>
                    <a:pt x="918" y="543"/>
                  </a:cubicBezTo>
                  <a:cubicBezTo>
                    <a:pt x="873" y="517"/>
                    <a:pt x="827" y="502"/>
                    <a:pt x="779" y="496"/>
                  </a:cubicBezTo>
                  <a:cubicBezTo>
                    <a:pt x="771" y="495"/>
                    <a:pt x="762" y="494"/>
                    <a:pt x="754" y="49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3" name="Google Shape;2715;p56">
              <a:extLst>
                <a:ext uri="{FF2B5EF4-FFF2-40B4-BE49-F238E27FC236}">
                  <a16:creationId xmlns:a16="http://schemas.microsoft.com/office/drawing/2014/main" id="{18CCB002-28A0-4A7B-2CFA-D159E97C25EA}"/>
                </a:ext>
              </a:extLst>
            </p:cNvPr>
            <p:cNvSpPr/>
            <p:nvPr/>
          </p:nvSpPr>
          <p:spPr>
            <a:xfrm>
              <a:off x="-2421587" y="3735719"/>
              <a:ext cx="37348" cy="21491"/>
            </a:xfrm>
            <a:custGeom>
              <a:avLst/>
              <a:gdLst/>
              <a:ahLst/>
              <a:cxnLst/>
              <a:rect l="l" t="t" r="r" b="b"/>
              <a:pathLst>
                <a:path w="610" h="351" extrusionOk="0">
                  <a:moveTo>
                    <a:pt x="71" y="0"/>
                  </a:moveTo>
                  <a:cubicBezTo>
                    <a:pt x="63" y="0"/>
                    <a:pt x="56" y="1"/>
                    <a:pt x="49" y="2"/>
                  </a:cubicBezTo>
                  <a:cubicBezTo>
                    <a:pt x="37" y="5"/>
                    <a:pt x="27" y="8"/>
                    <a:pt x="20" y="11"/>
                  </a:cubicBezTo>
                  <a:cubicBezTo>
                    <a:pt x="13" y="16"/>
                    <a:pt x="9" y="20"/>
                    <a:pt x="4" y="27"/>
                  </a:cubicBezTo>
                  <a:cubicBezTo>
                    <a:pt x="1" y="34"/>
                    <a:pt x="1" y="42"/>
                    <a:pt x="4" y="50"/>
                  </a:cubicBezTo>
                  <a:lnTo>
                    <a:pt x="124" y="325"/>
                  </a:lnTo>
                  <a:cubicBezTo>
                    <a:pt x="126" y="329"/>
                    <a:pt x="130" y="333"/>
                    <a:pt x="138" y="338"/>
                  </a:cubicBezTo>
                  <a:cubicBezTo>
                    <a:pt x="149" y="345"/>
                    <a:pt x="166" y="348"/>
                    <a:pt x="189" y="350"/>
                  </a:cubicBezTo>
                  <a:cubicBezTo>
                    <a:pt x="191" y="350"/>
                    <a:pt x="194" y="350"/>
                    <a:pt x="197" y="350"/>
                  </a:cubicBezTo>
                  <a:cubicBezTo>
                    <a:pt x="215" y="350"/>
                    <a:pt x="230" y="347"/>
                    <a:pt x="243" y="340"/>
                  </a:cubicBezTo>
                  <a:cubicBezTo>
                    <a:pt x="257" y="331"/>
                    <a:pt x="262" y="322"/>
                    <a:pt x="256" y="312"/>
                  </a:cubicBezTo>
                  <a:lnTo>
                    <a:pt x="161" y="92"/>
                  </a:lnTo>
                  <a:lnTo>
                    <a:pt x="542" y="148"/>
                  </a:lnTo>
                  <a:cubicBezTo>
                    <a:pt x="547" y="148"/>
                    <a:pt x="551" y="148"/>
                    <a:pt x="555" y="148"/>
                  </a:cubicBezTo>
                  <a:cubicBezTo>
                    <a:pt x="568" y="148"/>
                    <a:pt x="579" y="146"/>
                    <a:pt x="588" y="140"/>
                  </a:cubicBezTo>
                  <a:cubicBezTo>
                    <a:pt x="603" y="132"/>
                    <a:pt x="610" y="121"/>
                    <a:pt x="608" y="108"/>
                  </a:cubicBezTo>
                  <a:cubicBezTo>
                    <a:pt x="605" y="96"/>
                    <a:pt x="599" y="86"/>
                    <a:pt x="586" y="79"/>
                  </a:cubicBezTo>
                  <a:cubicBezTo>
                    <a:pt x="578" y="74"/>
                    <a:pt x="572" y="72"/>
                    <a:pt x="565" y="71"/>
                  </a:cubicBezTo>
                  <a:lnTo>
                    <a:pt x="87" y="1"/>
                  </a:lnTo>
                  <a:cubicBezTo>
                    <a:pt x="82" y="1"/>
                    <a:pt x="76" y="0"/>
                    <a:pt x="7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4" name="Google Shape;2716;p56">
              <a:extLst>
                <a:ext uri="{FF2B5EF4-FFF2-40B4-BE49-F238E27FC236}">
                  <a16:creationId xmlns:a16="http://schemas.microsoft.com/office/drawing/2014/main" id="{7C4795D5-2B20-6E32-DF8C-58031FF0ABDF}"/>
                </a:ext>
              </a:extLst>
            </p:cNvPr>
            <p:cNvSpPr/>
            <p:nvPr/>
          </p:nvSpPr>
          <p:spPr>
            <a:xfrm>
              <a:off x="-2390362" y="3739699"/>
              <a:ext cx="64349" cy="36981"/>
            </a:xfrm>
            <a:custGeom>
              <a:avLst/>
              <a:gdLst/>
              <a:ahLst/>
              <a:cxnLst/>
              <a:rect l="l" t="t" r="r" b="b"/>
              <a:pathLst>
                <a:path w="1051" h="604" extrusionOk="0">
                  <a:moveTo>
                    <a:pt x="526" y="0"/>
                  </a:moveTo>
                  <a:cubicBezTo>
                    <a:pt x="522" y="0"/>
                    <a:pt x="518" y="1"/>
                    <a:pt x="513" y="2"/>
                  </a:cubicBezTo>
                  <a:cubicBezTo>
                    <a:pt x="496" y="4"/>
                    <a:pt x="482" y="8"/>
                    <a:pt x="470" y="15"/>
                  </a:cubicBezTo>
                  <a:cubicBezTo>
                    <a:pt x="456" y="23"/>
                    <a:pt x="448" y="32"/>
                    <a:pt x="444" y="42"/>
                  </a:cubicBezTo>
                  <a:cubicBezTo>
                    <a:pt x="441" y="51"/>
                    <a:pt x="446" y="60"/>
                    <a:pt x="459" y="67"/>
                  </a:cubicBezTo>
                  <a:lnTo>
                    <a:pt x="636" y="169"/>
                  </a:lnTo>
                  <a:lnTo>
                    <a:pt x="15" y="527"/>
                  </a:lnTo>
                  <a:cubicBezTo>
                    <a:pt x="3" y="534"/>
                    <a:pt x="1" y="542"/>
                    <a:pt x="7" y="553"/>
                  </a:cubicBezTo>
                  <a:cubicBezTo>
                    <a:pt x="13" y="565"/>
                    <a:pt x="24" y="574"/>
                    <a:pt x="39" y="583"/>
                  </a:cubicBezTo>
                  <a:cubicBezTo>
                    <a:pt x="55" y="592"/>
                    <a:pt x="72" y="597"/>
                    <a:pt x="91" y="602"/>
                  </a:cubicBezTo>
                  <a:cubicBezTo>
                    <a:pt x="97" y="603"/>
                    <a:pt x="103" y="604"/>
                    <a:pt x="109" y="604"/>
                  </a:cubicBezTo>
                  <a:cubicBezTo>
                    <a:pt x="120" y="604"/>
                    <a:pt x="129" y="602"/>
                    <a:pt x="136" y="597"/>
                  </a:cubicBezTo>
                  <a:lnTo>
                    <a:pt x="756" y="239"/>
                  </a:lnTo>
                  <a:lnTo>
                    <a:pt x="931" y="340"/>
                  </a:lnTo>
                  <a:cubicBezTo>
                    <a:pt x="942" y="346"/>
                    <a:pt x="953" y="349"/>
                    <a:pt x="966" y="349"/>
                  </a:cubicBezTo>
                  <a:cubicBezTo>
                    <a:pt x="969" y="349"/>
                    <a:pt x="972" y="349"/>
                    <a:pt x="976" y="348"/>
                  </a:cubicBezTo>
                  <a:cubicBezTo>
                    <a:pt x="994" y="346"/>
                    <a:pt x="1009" y="342"/>
                    <a:pt x="1022" y="333"/>
                  </a:cubicBezTo>
                  <a:cubicBezTo>
                    <a:pt x="1034" y="326"/>
                    <a:pt x="1042" y="318"/>
                    <a:pt x="1046" y="309"/>
                  </a:cubicBezTo>
                  <a:cubicBezTo>
                    <a:pt x="1050" y="299"/>
                    <a:pt x="1045" y="290"/>
                    <a:pt x="1031" y="282"/>
                  </a:cubicBezTo>
                  <a:lnTo>
                    <a:pt x="559" y="9"/>
                  </a:lnTo>
                  <a:cubicBezTo>
                    <a:pt x="549" y="4"/>
                    <a:pt x="538" y="0"/>
                    <a:pt x="52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5" name="Google Shape;2717;p56">
              <a:extLst>
                <a:ext uri="{FF2B5EF4-FFF2-40B4-BE49-F238E27FC236}">
                  <a16:creationId xmlns:a16="http://schemas.microsoft.com/office/drawing/2014/main" id="{20065C13-DCBF-4D48-FC54-771F5A276068}"/>
                </a:ext>
              </a:extLst>
            </p:cNvPr>
            <p:cNvSpPr/>
            <p:nvPr/>
          </p:nvSpPr>
          <p:spPr>
            <a:xfrm>
              <a:off x="-2681668" y="3652578"/>
              <a:ext cx="63309" cy="36246"/>
            </a:xfrm>
            <a:custGeom>
              <a:avLst/>
              <a:gdLst/>
              <a:ahLst/>
              <a:cxnLst/>
              <a:rect l="l" t="t" r="r" b="b"/>
              <a:pathLst>
                <a:path w="1034" h="592" extrusionOk="0">
                  <a:moveTo>
                    <a:pt x="365" y="258"/>
                  </a:moveTo>
                  <a:cubicBezTo>
                    <a:pt x="370" y="258"/>
                    <a:pt x="375" y="259"/>
                    <a:pt x="380" y="259"/>
                  </a:cubicBezTo>
                  <a:cubicBezTo>
                    <a:pt x="423" y="264"/>
                    <a:pt x="465" y="277"/>
                    <a:pt x="506" y="301"/>
                  </a:cubicBezTo>
                  <a:cubicBezTo>
                    <a:pt x="550" y="325"/>
                    <a:pt x="572" y="350"/>
                    <a:pt x="577" y="375"/>
                  </a:cubicBezTo>
                  <a:cubicBezTo>
                    <a:pt x="580" y="400"/>
                    <a:pt x="559" y="427"/>
                    <a:pt x="511" y="454"/>
                  </a:cubicBezTo>
                  <a:lnTo>
                    <a:pt x="493" y="464"/>
                  </a:lnTo>
                  <a:cubicBezTo>
                    <a:pt x="449" y="490"/>
                    <a:pt x="406" y="502"/>
                    <a:pt x="363" y="502"/>
                  </a:cubicBezTo>
                  <a:cubicBezTo>
                    <a:pt x="361" y="502"/>
                    <a:pt x="359" y="502"/>
                    <a:pt x="357" y="502"/>
                  </a:cubicBezTo>
                  <a:cubicBezTo>
                    <a:pt x="312" y="501"/>
                    <a:pt x="268" y="489"/>
                    <a:pt x="225" y="464"/>
                  </a:cubicBezTo>
                  <a:cubicBezTo>
                    <a:pt x="182" y="439"/>
                    <a:pt x="160" y="413"/>
                    <a:pt x="158" y="387"/>
                  </a:cubicBezTo>
                  <a:cubicBezTo>
                    <a:pt x="154" y="362"/>
                    <a:pt x="177" y="334"/>
                    <a:pt x="223" y="307"/>
                  </a:cubicBezTo>
                  <a:lnTo>
                    <a:pt x="249" y="293"/>
                  </a:lnTo>
                  <a:cubicBezTo>
                    <a:pt x="289" y="270"/>
                    <a:pt x="327" y="258"/>
                    <a:pt x="365" y="258"/>
                  </a:cubicBezTo>
                  <a:close/>
                  <a:moveTo>
                    <a:pt x="639" y="0"/>
                  </a:moveTo>
                  <a:cubicBezTo>
                    <a:pt x="606" y="0"/>
                    <a:pt x="571" y="4"/>
                    <a:pt x="537" y="11"/>
                  </a:cubicBezTo>
                  <a:cubicBezTo>
                    <a:pt x="495" y="20"/>
                    <a:pt x="453" y="37"/>
                    <a:pt x="411" y="62"/>
                  </a:cubicBezTo>
                  <a:lnTo>
                    <a:pt x="109" y="235"/>
                  </a:lnTo>
                  <a:cubicBezTo>
                    <a:pt x="68" y="260"/>
                    <a:pt x="38" y="284"/>
                    <a:pt x="23" y="309"/>
                  </a:cubicBezTo>
                  <a:cubicBezTo>
                    <a:pt x="6" y="333"/>
                    <a:pt x="0" y="358"/>
                    <a:pt x="5" y="382"/>
                  </a:cubicBezTo>
                  <a:cubicBezTo>
                    <a:pt x="9" y="404"/>
                    <a:pt x="23" y="428"/>
                    <a:pt x="46" y="450"/>
                  </a:cubicBezTo>
                  <a:cubicBezTo>
                    <a:pt x="69" y="474"/>
                    <a:pt x="98" y="496"/>
                    <a:pt x="134" y="517"/>
                  </a:cubicBezTo>
                  <a:cubicBezTo>
                    <a:pt x="170" y="537"/>
                    <a:pt x="207" y="554"/>
                    <a:pt x="247" y="568"/>
                  </a:cubicBezTo>
                  <a:cubicBezTo>
                    <a:pt x="286" y="580"/>
                    <a:pt x="327" y="588"/>
                    <a:pt x="368" y="591"/>
                  </a:cubicBezTo>
                  <a:cubicBezTo>
                    <a:pt x="376" y="592"/>
                    <a:pt x="385" y="592"/>
                    <a:pt x="393" y="592"/>
                  </a:cubicBezTo>
                  <a:cubicBezTo>
                    <a:pt x="425" y="592"/>
                    <a:pt x="459" y="588"/>
                    <a:pt x="493" y="581"/>
                  </a:cubicBezTo>
                  <a:cubicBezTo>
                    <a:pt x="536" y="571"/>
                    <a:pt x="578" y="554"/>
                    <a:pt x="620" y="530"/>
                  </a:cubicBezTo>
                  <a:lnTo>
                    <a:pt x="639" y="519"/>
                  </a:lnTo>
                  <a:cubicBezTo>
                    <a:pt x="679" y="497"/>
                    <a:pt x="706" y="473"/>
                    <a:pt x="722" y="450"/>
                  </a:cubicBezTo>
                  <a:cubicBezTo>
                    <a:pt x="736" y="428"/>
                    <a:pt x="742" y="405"/>
                    <a:pt x="736" y="384"/>
                  </a:cubicBezTo>
                  <a:cubicBezTo>
                    <a:pt x="732" y="363"/>
                    <a:pt x="718" y="341"/>
                    <a:pt x="697" y="321"/>
                  </a:cubicBezTo>
                  <a:cubicBezTo>
                    <a:pt x="677" y="301"/>
                    <a:pt x="650" y="282"/>
                    <a:pt x="618" y="264"/>
                  </a:cubicBezTo>
                  <a:cubicBezTo>
                    <a:pt x="587" y="246"/>
                    <a:pt x="552" y="231"/>
                    <a:pt x="516" y="220"/>
                  </a:cubicBezTo>
                  <a:cubicBezTo>
                    <a:pt x="485" y="211"/>
                    <a:pt x="453" y="206"/>
                    <a:pt x="418" y="206"/>
                  </a:cubicBezTo>
                  <a:cubicBezTo>
                    <a:pt x="412" y="206"/>
                    <a:pt x="406" y="206"/>
                    <a:pt x="400" y="206"/>
                  </a:cubicBezTo>
                  <a:lnTo>
                    <a:pt x="530" y="131"/>
                  </a:lnTo>
                  <a:cubicBezTo>
                    <a:pt x="572" y="106"/>
                    <a:pt x="615" y="93"/>
                    <a:pt x="657" y="93"/>
                  </a:cubicBezTo>
                  <a:cubicBezTo>
                    <a:pt x="661" y="93"/>
                    <a:pt x="664" y="93"/>
                    <a:pt x="668" y="94"/>
                  </a:cubicBezTo>
                  <a:cubicBezTo>
                    <a:pt x="713" y="95"/>
                    <a:pt x="758" y="108"/>
                    <a:pt x="802" y="133"/>
                  </a:cubicBezTo>
                  <a:cubicBezTo>
                    <a:pt x="821" y="144"/>
                    <a:pt x="836" y="155"/>
                    <a:pt x="848" y="167"/>
                  </a:cubicBezTo>
                  <a:cubicBezTo>
                    <a:pt x="860" y="179"/>
                    <a:pt x="868" y="190"/>
                    <a:pt x="872" y="202"/>
                  </a:cubicBezTo>
                  <a:cubicBezTo>
                    <a:pt x="875" y="213"/>
                    <a:pt x="875" y="224"/>
                    <a:pt x="872" y="235"/>
                  </a:cubicBezTo>
                  <a:cubicBezTo>
                    <a:pt x="867" y="246"/>
                    <a:pt x="858" y="256"/>
                    <a:pt x="843" y="264"/>
                  </a:cubicBezTo>
                  <a:cubicBezTo>
                    <a:pt x="827" y="273"/>
                    <a:pt x="822" y="283"/>
                    <a:pt x="829" y="294"/>
                  </a:cubicBezTo>
                  <a:cubicBezTo>
                    <a:pt x="836" y="304"/>
                    <a:pt x="848" y="314"/>
                    <a:pt x="865" y="323"/>
                  </a:cubicBezTo>
                  <a:cubicBezTo>
                    <a:pt x="883" y="334"/>
                    <a:pt x="901" y="341"/>
                    <a:pt x="917" y="342"/>
                  </a:cubicBezTo>
                  <a:cubicBezTo>
                    <a:pt x="919" y="343"/>
                    <a:pt x="922" y="343"/>
                    <a:pt x="925" y="343"/>
                  </a:cubicBezTo>
                  <a:cubicBezTo>
                    <a:pt x="938" y="343"/>
                    <a:pt x="952" y="338"/>
                    <a:pt x="967" y="330"/>
                  </a:cubicBezTo>
                  <a:cubicBezTo>
                    <a:pt x="990" y="316"/>
                    <a:pt x="1007" y="301"/>
                    <a:pt x="1018" y="283"/>
                  </a:cubicBezTo>
                  <a:cubicBezTo>
                    <a:pt x="1029" y="265"/>
                    <a:pt x="1034" y="244"/>
                    <a:pt x="1031" y="222"/>
                  </a:cubicBezTo>
                  <a:cubicBezTo>
                    <a:pt x="1028" y="200"/>
                    <a:pt x="1017" y="177"/>
                    <a:pt x="997" y="152"/>
                  </a:cubicBezTo>
                  <a:cubicBezTo>
                    <a:pt x="976" y="127"/>
                    <a:pt x="945" y="103"/>
                    <a:pt x="902" y="79"/>
                  </a:cubicBezTo>
                  <a:cubicBezTo>
                    <a:pt x="866" y="57"/>
                    <a:pt x="828" y="41"/>
                    <a:pt x="787" y="27"/>
                  </a:cubicBezTo>
                  <a:cubicBezTo>
                    <a:pt x="747" y="12"/>
                    <a:pt x="706" y="5"/>
                    <a:pt x="664" y="1"/>
                  </a:cubicBezTo>
                  <a:cubicBezTo>
                    <a:pt x="656" y="1"/>
                    <a:pt x="648" y="0"/>
                    <a:pt x="63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6" name="Google Shape;2718;p56">
              <a:extLst>
                <a:ext uri="{FF2B5EF4-FFF2-40B4-BE49-F238E27FC236}">
                  <a16:creationId xmlns:a16="http://schemas.microsoft.com/office/drawing/2014/main" id="{FAE6F1DC-8B9A-3CBB-61FF-9B57874F3060}"/>
                </a:ext>
              </a:extLst>
            </p:cNvPr>
            <p:cNvSpPr/>
            <p:nvPr/>
          </p:nvSpPr>
          <p:spPr>
            <a:xfrm>
              <a:off x="-2642300" y="3672292"/>
              <a:ext cx="69921" cy="31899"/>
            </a:xfrm>
            <a:custGeom>
              <a:avLst/>
              <a:gdLst/>
              <a:ahLst/>
              <a:cxnLst/>
              <a:rect l="l" t="t" r="r" b="b"/>
              <a:pathLst>
                <a:path w="1142" h="521" extrusionOk="0">
                  <a:moveTo>
                    <a:pt x="647" y="0"/>
                  </a:moveTo>
                  <a:cubicBezTo>
                    <a:pt x="635" y="0"/>
                    <a:pt x="626" y="2"/>
                    <a:pt x="619" y="6"/>
                  </a:cubicBezTo>
                  <a:lnTo>
                    <a:pt x="461" y="98"/>
                  </a:lnTo>
                  <a:cubicBezTo>
                    <a:pt x="450" y="104"/>
                    <a:pt x="447" y="112"/>
                    <a:pt x="453" y="123"/>
                  </a:cubicBezTo>
                  <a:cubicBezTo>
                    <a:pt x="457" y="133"/>
                    <a:pt x="467" y="143"/>
                    <a:pt x="483" y="152"/>
                  </a:cubicBezTo>
                  <a:cubicBezTo>
                    <a:pt x="500" y="162"/>
                    <a:pt x="517" y="168"/>
                    <a:pt x="536" y="171"/>
                  </a:cubicBezTo>
                  <a:cubicBezTo>
                    <a:pt x="543" y="172"/>
                    <a:pt x="550" y="173"/>
                    <a:pt x="556" y="173"/>
                  </a:cubicBezTo>
                  <a:cubicBezTo>
                    <a:pt x="566" y="173"/>
                    <a:pt x="575" y="171"/>
                    <a:pt x="581" y="167"/>
                  </a:cubicBezTo>
                  <a:lnTo>
                    <a:pt x="678" y="110"/>
                  </a:lnTo>
                  <a:lnTo>
                    <a:pt x="948" y="267"/>
                  </a:lnTo>
                  <a:lnTo>
                    <a:pt x="884" y="304"/>
                  </a:lnTo>
                  <a:lnTo>
                    <a:pt x="47" y="426"/>
                  </a:lnTo>
                  <a:cubicBezTo>
                    <a:pt x="37" y="427"/>
                    <a:pt x="28" y="429"/>
                    <a:pt x="21" y="434"/>
                  </a:cubicBezTo>
                  <a:cubicBezTo>
                    <a:pt x="6" y="443"/>
                    <a:pt x="0" y="455"/>
                    <a:pt x="6" y="470"/>
                  </a:cubicBezTo>
                  <a:cubicBezTo>
                    <a:pt x="11" y="484"/>
                    <a:pt x="24" y="498"/>
                    <a:pt x="42" y="508"/>
                  </a:cubicBezTo>
                  <a:cubicBezTo>
                    <a:pt x="57" y="516"/>
                    <a:pt x="72" y="521"/>
                    <a:pt x="86" y="521"/>
                  </a:cubicBezTo>
                  <a:cubicBezTo>
                    <a:pt x="89" y="521"/>
                    <a:pt x="92" y="521"/>
                    <a:pt x="95" y="520"/>
                  </a:cubicBezTo>
                  <a:lnTo>
                    <a:pt x="940" y="385"/>
                  </a:lnTo>
                  <a:cubicBezTo>
                    <a:pt x="956" y="383"/>
                    <a:pt x="972" y="380"/>
                    <a:pt x="986" y="376"/>
                  </a:cubicBezTo>
                  <a:cubicBezTo>
                    <a:pt x="1002" y="372"/>
                    <a:pt x="1013" y="367"/>
                    <a:pt x="1022" y="363"/>
                  </a:cubicBezTo>
                  <a:lnTo>
                    <a:pt x="1129" y="301"/>
                  </a:lnTo>
                  <a:cubicBezTo>
                    <a:pt x="1138" y="296"/>
                    <a:pt x="1142" y="287"/>
                    <a:pt x="1137" y="276"/>
                  </a:cubicBezTo>
                  <a:cubicBezTo>
                    <a:pt x="1133" y="266"/>
                    <a:pt x="1125" y="256"/>
                    <a:pt x="1113" y="249"/>
                  </a:cubicBezTo>
                  <a:lnTo>
                    <a:pt x="708" y="16"/>
                  </a:lnTo>
                  <a:cubicBezTo>
                    <a:pt x="696" y="8"/>
                    <a:pt x="680" y="3"/>
                    <a:pt x="661" y="1"/>
                  </a:cubicBezTo>
                  <a:cubicBezTo>
                    <a:pt x="656" y="1"/>
                    <a:pt x="651" y="0"/>
                    <a:pt x="6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7" name="Google Shape;2719;p56">
              <a:extLst>
                <a:ext uri="{FF2B5EF4-FFF2-40B4-BE49-F238E27FC236}">
                  <a16:creationId xmlns:a16="http://schemas.microsoft.com/office/drawing/2014/main" id="{87FBB6B4-F7C9-B9A9-1527-FF7413E6BCC6}"/>
                </a:ext>
              </a:extLst>
            </p:cNvPr>
            <p:cNvSpPr/>
            <p:nvPr/>
          </p:nvSpPr>
          <p:spPr>
            <a:xfrm>
              <a:off x="-2602137" y="3698801"/>
              <a:ext cx="63186" cy="36246"/>
            </a:xfrm>
            <a:custGeom>
              <a:avLst/>
              <a:gdLst/>
              <a:ahLst/>
              <a:cxnLst/>
              <a:rect l="l" t="t" r="r" b="b"/>
              <a:pathLst>
                <a:path w="1032" h="592" extrusionOk="0">
                  <a:moveTo>
                    <a:pt x="692" y="92"/>
                  </a:moveTo>
                  <a:cubicBezTo>
                    <a:pt x="696" y="92"/>
                    <a:pt x="700" y="92"/>
                    <a:pt x="703" y="92"/>
                  </a:cubicBezTo>
                  <a:cubicBezTo>
                    <a:pt x="739" y="94"/>
                    <a:pt x="775" y="105"/>
                    <a:pt x="811" y="127"/>
                  </a:cubicBezTo>
                  <a:cubicBezTo>
                    <a:pt x="847" y="147"/>
                    <a:pt x="868" y="168"/>
                    <a:pt x="872" y="189"/>
                  </a:cubicBezTo>
                  <a:cubicBezTo>
                    <a:pt x="875" y="209"/>
                    <a:pt x="859" y="230"/>
                    <a:pt x="821" y="252"/>
                  </a:cubicBezTo>
                  <a:cubicBezTo>
                    <a:pt x="788" y="271"/>
                    <a:pt x="755" y="281"/>
                    <a:pt x="722" y="281"/>
                  </a:cubicBezTo>
                  <a:cubicBezTo>
                    <a:pt x="719" y="281"/>
                    <a:pt x="715" y="281"/>
                    <a:pt x="712" y="281"/>
                  </a:cubicBezTo>
                  <a:cubicBezTo>
                    <a:pt x="676" y="279"/>
                    <a:pt x="640" y="268"/>
                    <a:pt x="603" y="246"/>
                  </a:cubicBezTo>
                  <a:cubicBezTo>
                    <a:pt x="567" y="226"/>
                    <a:pt x="547" y="204"/>
                    <a:pt x="543" y="184"/>
                  </a:cubicBezTo>
                  <a:cubicBezTo>
                    <a:pt x="540" y="163"/>
                    <a:pt x="557" y="141"/>
                    <a:pt x="594" y="120"/>
                  </a:cubicBezTo>
                  <a:cubicBezTo>
                    <a:pt x="627" y="101"/>
                    <a:pt x="660" y="92"/>
                    <a:pt x="692" y="92"/>
                  </a:cubicBezTo>
                  <a:close/>
                  <a:moveTo>
                    <a:pt x="371" y="259"/>
                  </a:moveTo>
                  <a:cubicBezTo>
                    <a:pt x="374" y="259"/>
                    <a:pt x="378" y="259"/>
                    <a:pt x="381" y="260"/>
                  </a:cubicBezTo>
                  <a:cubicBezTo>
                    <a:pt x="426" y="261"/>
                    <a:pt x="470" y="274"/>
                    <a:pt x="512" y="299"/>
                  </a:cubicBezTo>
                  <a:cubicBezTo>
                    <a:pt x="555" y="324"/>
                    <a:pt x="577" y="349"/>
                    <a:pt x="580" y="374"/>
                  </a:cubicBezTo>
                  <a:cubicBezTo>
                    <a:pt x="583" y="399"/>
                    <a:pt x="561" y="425"/>
                    <a:pt x="517" y="451"/>
                  </a:cubicBezTo>
                  <a:lnTo>
                    <a:pt x="498" y="461"/>
                  </a:lnTo>
                  <a:cubicBezTo>
                    <a:pt x="455" y="487"/>
                    <a:pt x="411" y="500"/>
                    <a:pt x="369" y="500"/>
                  </a:cubicBezTo>
                  <a:cubicBezTo>
                    <a:pt x="367" y="500"/>
                    <a:pt x="365" y="500"/>
                    <a:pt x="363" y="499"/>
                  </a:cubicBezTo>
                  <a:cubicBezTo>
                    <a:pt x="318" y="499"/>
                    <a:pt x="274" y="486"/>
                    <a:pt x="230" y="461"/>
                  </a:cubicBezTo>
                  <a:cubicBezTo>
                    <a:pt x="189" y="438"/>
                    <a:pt x="166" y="412"/>
                    <a:pt x="164" y="386"/>
                  </a:cubicBezTo>
                  <a:cubicBezTo>
                    <a:pt x="160" y="359"/>
                    <a:pt x="183" y="333"/>
                    <a:pt x="229" y="306"/>
                  </a:cubicBezTo>
                  <a:lnTo>
                    <a:pt x="247" y="296"/>
                  </a:lnTo>
                  <a:cubicBezTo>
                    <a:pt x="289" y="272"/>
                    <a:pt x="330" y="259"/>
                    <a:pt x="371" y="259"/>
                  </a:cubicBezTo>
                  <a:close/>
                  <a:moveTo>
                    <a:pt x="664" y="0"/>
                  </a:moveTo>
                  <a:cubicBezTo>
                    <a:pt x="640" y="0"/>
                    <a:pt x="616" y="3"/>
                    <a:pt x="592" y="7"/>
                  </a:cubicBezTo>
                  <a:cubicBezTo>
                    <a:pt x="557" y="13"/>
                    <a:pt x="522" y="27"/>
                    <a:pt x="489" y="46"/>
                  </a:cubicBezTo>
                  <a:cubicBezTo>
                    <a:pt x="445" y="70"/>
                    <a:pt x="419" y="96"/>
                    <a:pt x="413" y="123"/>
                  </a:cubicBezTo>
                  <a:cubicBezTo>
                    <a:pt x="406" y="149"/>
                    <a:pt x="413" y="175"/>
                    <a:pt x="434" y="200"/>
                  </a:cubicBezTo>
                  <a:cubicBezTo>
                    <a:pt x="393" y="188"/>
                    <a:pt x="351" y="182"/>
                    <a:pt x="308" y="182"/>
                  </a:cubicBezTo>
                  <a:cubicBezTo>
                    <a:pt x="296" y="182"/>
                    <a:pt x="284" y="182"/>
                    <a:pt x="272" y="183"/>
                  </a:cubicBezTo>
                  <a:cubicBezTo>
                    <a:pt x="218" y="188"/>
                    <a:pt x="163" y="204"/>
                    <a:pt x="109" y="236"/>
                  </a:cubicBezTo>
                  <a:lnTo>
                    <a:pt x="96" y="243"/>
                  </a:lnTo>
                  <a:cubicBezTo>
                    <a:pt x="58" y="265"/>
                    <a:pt x="32" y="288"/>
                    <a:pt x="19" y="311"/>
                  </a:cubicBezTo>
                  <a:cubicBezTo>
                    <a:pt x="5" y="335"/>
                    <a:pt x="0" y="358"/>
                    <a:pt x="6" y="381"/>
                  </a:cubicBezTo>
                  <a:cubicBezTo>
                    <a:pt x="13" y="405"/>
                    <a:pt x="28" y="427"/>
                    <a:pt x="51" y="450"/>
                  </a:cubicBezTo>
                  <a:cubicBezTo>
                    <a:pt x="74" y="472"/>
                    <a:pt x="104" y="494"/>
                    <a:pt x="139" y="514"/>
                  </a:cubicBezTo>
                  <a:cubicBezTo>
                    <a:pt x="175" y="534"/>
                    <a:pt x="212" y="551"/>
                    <a:pt x="250" y="565"/>
                  </a:cubicBezTo>
                  <a:cubicBezTo>
                    <a:pt x="290" y="578"/>
                    <a:pt x="329" y="587"/>
                    <a:pt x="369" y="591"/>
                  </a:cubicBezTo>
                  <a:cubicBezTo>
                    <a:pt x="379" y="591"/>
                    <a:pt x="388" y="592"/>
                    <a:pt x="398" y="592"/>
                  </a:cubicBezTo>
                  <a:cubicBezTo>
                    <a:pt x="428" y="592"/>
                    <a:pt x="459" y="589"/>
                    <a:pt x="489" y="583"/>
                  </a:cubicBezTo>
                  <a:cubicBezTo>
                    <a:pt x="530" y="575"/>
                    <a:pt x="569" y="560"/>
                    <a:pt x="607" y="538"/>
                  </a:cubicBezTo>
                  <a:lnTo>
                    <a:pt x="620" y="531"/>
                  </a:lnTo>
                  <a:cubicBezTo>
                    <a:pt x="674" y="499"/>
                    <a:pt x="704" y="468"/>
                    <a:pt x="711" y="436"/>
                  </a:cubicBezTo>
                  <a:cubicBezTo>
                    <a:pt x="719" y="405"/>
                    <a:pt x="709" y="373"/>
                    <a:pt x="683" y="343"/>
                  </a:cubicBezTo>
                  <a:lnTo>
                    <a:pt x="683" y="343"/>
                  </a:lnTo>
                  <a:cubicBezTo>
                    <a:pt x="717" y="353"/>
                    <a:pt x="751" y="358"/>
                    <a:pt x="786" y="358"/>
                  </a:cubicBezTo>
                  <a:cubicBezTo>
                    <a:pt x="796" y="358"/>
                    <a:pt x="806" y="357"/>
                    <a:pt x="816" y="356"/>
                  </a:cubicBezTo>
                  <a:cubicBezTo>
                    <a:pt x="862" y="352"/>
                    <a:pt x="907" y="337"/>
                    <a:pt x="951" y="313"/>
                  </a:cubicBezTo>
                  <a:cubicBezTo>
                    <a:pt x="985" y="293"/>
                    <a:pt x="1006" y="273"/>
                    <a:pt x="1018" y="253"/>
                  </a:cubicBezTo>
                  <a:cubicBezTo>
                    <a:pt x="1030" y="233"/>
                    <a:pt x="1032" y="212"/>
                    <a:pt x="1026" y="193"/>
                  </a:cubicBezTo>
                  <a:cubicBezTo>
                    <a:pt x="1020" y="173"/>
                    <a:pt x="1006" y="153"/>
                    <a:pt x="985" y="132"/>
                  </a:cubicBezTo>
                  <a:cubicBezTo>
                    <a:pt x="963" y="112"/>
                    <a:pt x="936" y="93"/>
                    <a:pt x="902" y="74"/>
                  </a:cubicBezTo>
                  <a:cubicBezTo>
                    <a:pt x="869" y="55"/>
                    <a:pt x="835" y="39"/>
                    <a:pt x="800" y="27"/>
                  </a:cubicBezTo>
                  <a:cubicBezTo>
                    <a:pt x="766" y="14"/>
                    <a:pt x="731" y="6"/>
                    <a:pt x="696" y="2"/>
                  </a:cubicBezTo>
                  <a:cubicBezTo>
                    <a:pt x="686" y="1"/>
                    <a:pt x="675" y="0"/>
                    <a:pt x="66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8" name="Google Shape;2720;p56">
              <a:extLst>
                <a:ext uri="{FF2B5EF4-FFF2-40B4-BE49-F238E27FC236}">
                  <a16:creationId xmlns:a16="http://schemas.microsoft.com/office/drawing/2014/main" id="{E11EB629-69DB-8699-A517-E320C339F7A2}"/>
                </a:ext>
              </a:extLst>
            </p:cNvPr>
            <p:cNvSpPr/>
            <p:nvPr/>
          </p:nvSpPr>
          <p:spPr>
            <a:xfrm>
              <a:off x="-2554995" y="3734556"/>
              <a:ext cx="30001" cy="17327"/>
            </a:xfrm>
            <a:custGeom>
              <a:avLst/>
              <a:gdLst/>
              <a:ahLst/>
              <a:cxnLst/>
              <a:rect l="l" t="t" r="r" b="b"/>
              <a:pathLst>
                <a:path w="490" h="283" extrusionOk="0">
                  <a:moveTo>
                    <a:pt x="75" y="1"/>
                  </a:moveTo>
                  <a:cubicBezTo>
                    <a:pt x="73" y="1"/>
                    <a:pt x="70" y="1"/>
                    <a:pt x="68" y="1"/>
                  </a:cubicBezTo>
                  <a:cubicBezTo>
                    <a:pt x="53" y="2"/>
                    <a:pt x="38" y="7"/>
                    <a:pt x="24" y="15"/>
                  </a:cubicBezTo>
                  <a:cubicBezTo>
                    <a:pt x="11" y="22"/>
                    <a:pt x="3" y="30"/>
                    <a:pt x="2" y="39"/>
                  </a:cubicBezTo>
                  <a:cubicBezTo>
                    <a:pt x="1" y="48"/>
                    <a:pt x="6" y="56"/>
                    <a:pt x="18" y="63"/>
                  </a:cubicBezTo>
                  <a:lnTo>
                    <a:pt x="149" y="140"/>
                  </a:lnTo>
                  <a:lnTo>
                    <a:pt x="30" y="208"/>
                  </a:lnTo>
                  <a:cubicBezTo>
                    <a:pt x="19" y="214"/>
                    <a:pt x="15" y="222"/>
                    <a:pt x="19" y="232"/>
                  </a:cubicBezTo>
                  <a:cubicBezTo>
                    <a:pt x="22" y="241"/>
                    <a:pt x="31" y="250"/>
                    <a:pt x="46" y="258"/>
                  </a:cubicBezTo>
                  <a:cubicBezTo>
                    <a:pt x="60" y="267"/>
                    <a:pt x="76" y="272"/>
                    <a:pt x="92" y="274"/>
                  </a:cubicBezTo>
                  <a:cubicBezTo>
                    <a:pt x="95" y="274"/>
                    <a:pt x="97" y="274"/>
                    <a:pt x="100" y="274"/>
                  </a:cubicBezTo>
                  <a:cubicBezTo>
                    <a:pt x="112" y="274"/>
                    <a:pt x="122" y="271"/>
                    <a:pt x="131" y="267"/>
                  </a:cubicBezTo>
                  <a:lnTo>
                    <a:pt x="251" y="198"/>
                  </a:lnTo>
                  <a:lnTo>
                    <a:pt x="381" y="274"/>
                  </a:lnTo>
                  <a:cubicBezTo>
                    <a:pt x="393" y="279"/>
                    <a:pt x="406" y="283"/>
                    <a:pt x="422" y="283"/>
                  </a:cubicBezTo>
                  <a:cubicBezTo>
                    <a:pt x="439" y="281"/>
                    <a:pt x="453" y="278"/>
                    <a:pt x="467" y="270"/>
                  </a:cubicBezTo>
                  <a:cubicBezTo>
                    <a:pt x="480" y="262"/>
                    <a:pt x="487" y="253"/>
                    <a:pt x="488" y="244"/>
                  </a:cubicBezTo>
                  <a:cubicBezTo>
                    <a:pt x="489" y="234"/>
                    <a:pt x="485" y="226"/>
                    <a:pt x="474" y="220"/>
                  </a:cubicBezTo>
                  <a:lnTo>
                    <a:pt x="343" y="144"/>
                  </a:lnTo>
                  <a:lnTo>
                    <a:pt x="462" y="75"/>
                  </a:lnTo>
                  <a:cubicBezTo>
                    <a:pt x="471" y="70"/>
                    <a:pt x="476" y="63"/>
                    <a:pt x="474" y="53"/>
                  </a:cubicBezTo>
                  <a:cubicBezTo>
                    <a:pt x="473" y="44"/>
                    <a:pt x="464" y="35"/>
                    <a:pt x="449" y="26"/>
                  </a:cubicBezTo>
                  <a:cubicBezTo>
                    <a:pt x="434" y="18"/>
                    <a:pt x="418" y="12"/>
                    <a:pt x="402" y="11"/>
                  </a:cubicBezTo>
                  <a:cubicBezTo>
                    <a:pt x="397" y="11"/>
                    <a:pt x="393" y="10"/>
                    <a:pt x="389" y="10"/>
                  </a:cubicBezTo>
                  <a:cubicBezTo>
                    <a:pt x="377" y="10"/>
                    <a:pt x="369" y="13"/>
                    <a:pt x="361" y="17"/>
                  </a:cubicBezTo>
                  <a:lnTo>
                    <a:pt x="242" y="86"/>
                  </a:lnTo>
                  <a:lnTo>
                    <a:pt x="110" y="10"/>
                  </a:lnTo>
                  <a:cubicBezTo>
                    <a:pt x="100" y="4"/>
                    <a:pt x="89" y="1"/>
                    <a:pt x="7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9" name="Google Shape;2721;p56">
              <a:extLst>
                <a:ext uri="{FF2B5EF4-FFF2-40B4-BE49-F238E27FC236}">
                  <a16:creationId xmlns:a16="http://schemas.microsoft.com/office/drawing/2014/main" id="{0A68C864-63BE-857C-AEC2-77A2EADAA613}"/>
                </a:ext>
              </a:extLst>
            </p:cNvPr>
            <p:cNvSpPr/>
            <p:nvPr/>
          </p:nvSpPr>
          <p:spPr>
            <a:xfrm>
              <a:off x="-2518076" y="3738536"/>
              <a:ext cx="65145" cy="37532"/>
            </a:xfrm>
            <a:custGeom>
              <a:avLst/>
              <a:gdLst/>
              <a:ahLst/>
              <a:cxnLst/>
              <a:rect l="l" t="t" r="r" b="b"/>
              <a:pathLst>
                <a:path w="1064" h="613" extrusionOk="0">
                  <a:moveTo>
                    <a:pt x="472" y="0"/>
                  </a:moveTo>
                  <a:cubicBezTo>
                    <a:pt x="462" y="0"/>
                    <a:pt x="453" y="2"/>
                    <a:pt x="446" y="7"/>
                  </a:cubicBezTo>
                  <a:cubicBezTo>
                    <a:pt x="442" y="9"/>
                    <a:pt x="438" y="14"/>
                    <a:pt x="436" y="18"/>
                  </a:cubicBezTo>
                  <a:cubicBezTo>
                    <a:pt x="436" y="18"/>
                    <a:pt x="285" y="377"/>
                    <a:pt x="277" y="385"/>
                  </a:cubicBezTo>
                  <a:lnTo>
                    <a:pt x="15" y="536"/>
                  </a:lnTo>
                  <a:cubicBezTo>
                    <a:pt x="2" y="543"/>
                    <a:pt x="0" y="552"/>
                    <a:pt x="7" y="563"/>
                  </a:cubicBezTo>
                  <a:cubicBezTo>
                    <a:pt x="13" y="573"/>
                    <a:pt x="24" y="584"/>
                    <a:pt x="38" y="593"/>
                  </a:cubicBezTo>
                  <a:cubicBezTo>
                    <a:pt x="54" y="602"/>
                    <a:pt x="71" y="607"/>
                    <a:pt x="89" y="611"/>
                  </a:cubicBezTo>
                  <a:cubicBezTo>
                    <a:pt x="96" y="612"/>
                    <a:pt x="102" y="613"/>
                    <a:pt x="108" y="613"/>
                  </a:cubicBezTo>
                  <a:cubicBezTo>
                    <a:pt x="119" y="613"/>
                    <a:pt x="128" y="610"/>
                    <a:pt x="135" y="606"/>
                  </a:cubicBezTo>
                  <a:lnTo>
                    <a:pt x="398" y="455"/>
                  </a:lnTo>
                  <a:cubicBezTo>
                    <a:pt x="401" y="453"/>
                    <a:pt x="406" y="452"/>
                    <a:pt x="411" y="450"/>
                  </a:cubicBezTo>
                  <a:lnTo>
                    <a:pt x="1033" y="363"/>
                  </a:lnTo>
                  <a:cubicBezTo>
                    <a:pt x="1037" y="362"/>
                    <a:pt x="1042" y="361"/>
                    <a:pt x="1052" y="356"/>
                  </a:cubicBezTo>
                  <a:cubicBezTo>
                    <a:pt x="1059" y="352"/>
                    <a:pt x="1062" y="347"/>
                    <a:pt x="1063" y="341"/>
                  </a:cubicBezTo>
                  <a:cubicBezTo>
                    <a:pt x="1063" y="335"/>
                    <a:pt x="1062" y="329"/>
                    <a:pt x="1059" y="322"/>
                  </a:cubicBezTo>
                  <a:cubicBezTo>
                    <a:pt x="1056" y="316"/>
                    <a:pt x="1051" y="309"/>
                    <a:pt x="1044" y="302"/>
                  </a:cubicBezTo>
                  <a:cubicBezTo>
                    <a:pt x="1037" y="296"/>
                    <a:pt x="1029" y="291"/>
                    <a:pt x="1021" y="286"/>
                  </a:cubicBezTo>
                  <a:cubicBezTo>
                    <a:pt x="1009" y="279"/>
                    <a:pt x="995" y="276"/>
                    <a:pt x="978" y="276"/>
                  </a:cubicBezTo>
                  <a:cubicBezTo>
                    <a:pt x="972" y="276"/>
                    <a:pt x="965" y="276"/>
                    <a:pt x="957" y="277"/>
                  </a:cubicBezTo>
                  <a:lnTo>
                    <a:pt x="443" y="359"/>
                  </a:lnTo>
                  <a:lnTo>
                    <a:pt x="583" y="62"/>
                  </a:lnTo>
                  <a:cubicBezTo>
                    <a:pt x="586" y="54"/>
                    <a:pt x="587" y="48"/>
                    <a:pt x="586" y="42"/>
                  </a:cubicBezTo>
                  <a:cubicBezTo>
                    <a:pt x="583" y="36"/>
                    <a:pt x="578" y="30"/>
                    <a:pt x="568" y="24"/>
                  </a:cubicBezTo>
                  <a:cubicBezTo>
                    <a:pt x="560" y="19"/>
                    <a:pt x="550" y="15"/>
                    <a:pt x="540" y="11"/>
                  </a:cubicBezTo>
                  <a:cubicBezTo>
                    <a:pt x="528" y="8"/>
                    <a:pt x="517" y="5"/>
                    <a:pt x="506" y="2"/>
                  </a:cubicBezTo>
                  <a:cubicBezTo>
                    <a:pt x="493" y="0"/>
                    <a:pt x="483" y="0"/>
                    <a:pt x="4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0" name="Google Shape;2722;p56">
              <a:extLst>
                <a:ext uri="{FF2B5EF4-FFF2-40B4-BE49-F238E27FC236}">
                  <a16:creationId xmlns:a16="http://schemas.microsoft.com/office/drawing/2014/main" id="{F1EA0B30-7575-8078-E22A-0C0E90EB0498}"/>
                </a:ext>
              </a:extLst>
            </p:cNvPr>
            <p:cNvSpPr/>
            <p:nvPr/>
          </p:nvSpPr>
          <p:spPr>
            <a:xfrm>
              <a:off x="-2477546" y="3774964"/>
              <a:ext cx="66860" cy="36001"/>
            </a:xfrm>
            <a:custGeom>
              <a:avLst/>
              <a:gdLst/>
              <a:ahLst/>
              <a:cxnLst/>
              <a:rect l="l" t="t" r="r" b="b"/>
              <a:pathLst>
                <a:path w="1092" h="588" extrusionOk="0">
                  <a:moveTo>
                    <a:pt x="431" y="291"/>
                  </a:moveTo>
                  <a:cubicBezTo>
                    <a:pt x="443" y="291"/>
                    <a:pt x="455" y="293"/>
                    <a:pt x="468" y="296"/>
                  </a:cubicBezTo>
                  <a:cubicBezTo>
                    <a:pt x="501" y="305"/>
                    <a:pt x="541" y="321"/>
                    <a:pt x="584" y="347"/>
                  </a:cubicBezTo>
                  <a:lnTo>
                    <a:pt x="618" y="366"/>
                  </a:lnTo>
                  <a:lnTo>
                    <a:pt x="576" y="391"/>
                  </a:lnTo>
                  <a:cubicBezTo>
                    <a:pt x="566" y="396"/>
                    <a:pt x="552" y="401"/>
                    <a:pt x="536" y="403"/>
                  </a:cubicBezTo>
                  <a:cubicBezTo>
                    <a:pt x="525" y="405"/>
                    <a:pt x="513" y="406"/>
                    <a:pt x="500" y="406"/>
                  </a:cubicBezTo>
                  <a:cubicBezTo>
                    <a:pt x="496" y="406"/>
                    <a:pt x="491" y="405"/>
                    <a:pt x="487" y="405"/>
                  </a:cubicBezTo>
                  <a:cubicBezTo>
                    <a:pt x="469" y="404"/>
                    <a:pt x="451" y="401"/>
                    <a:pt x="433" y="396"/>
                  </a:cubicBezTo>
                  <a:cubicBezTo>
                    <a:pt x="415" y="392"/>
                    <a:pt x="398" y="385"/>
                    <a:pt x="383" y="376"/>
                  </a:cubicBezTo>
                  <a:cubicBezTo>
                    <a:pt x="364" y="365"/>
                    <a:pt x="353" y="353"/>
                    <a:pt x="349" y="341"/>
                  </a:cubicBezTo>
                  <a:cubicBezTo>
                    <a:pt x="346" y="329"/>
                    <a:pt x="354" y="317"/>
                    <a:pt x="374" y="306"/>
                  </a:cubicBezTo>
                  <a:cubicBezTo>
                    <a:pt x="391" y="296"/>
                    <a:pt x="410" y="291"/>
                    <a:pt x="431" y="291"/>
                  </a:cubicBezTo>
                  <a:close/>
                  <a:moveTo>
                    <a:pt x="534" y="1"/>
                  </a:moveTo>
                  <a:cubicBezTo>
                    <a:pt x="527" y="1"/>
                    <a:pt x="520" y="1"/>
                    <a:pt x="513" y="1"/>
                  </a:cubicBezTo>
                  <a:cubicBezTo>
                    <a:pt x="448" y="2"/>
                    <a:pt x="388" y="11"/>
                    <a:pt x="328" y="28"/>
                  </a:cubicBezTo>
                  <a:cubicBezTo>
                    <a:pt x="268" y="45"/>
                    <a:pt x="213" y="68"/>
                    <a:pt x="162" y="98"/>
                  </a:cubicBezTo>
                  <a:cubicBezTo>
                    <a:pt x="103" y="133"/>
                    <a:pt x="61" y="168"/>
                    <a:pt x="36" y="202"/>
                  </a:cubicBezTo>
                  <a:cubicBezTo>
                    <a:pt x="12" y="237"/>
                    <a:pt x="0" y="272"/>
                    <a:pt x="1" y="306"/>
                  </a:cubicBezTo>
                  <a:cubicBezTo>
                    <a:pt x="4" y="340"/>
                    <a:pt x="17" y="373"/>
                    <a:pt x="43" y="403"/>
                  </a:cubicBezTo>
                  <a:cubicBezTo>
                    <a:pt x="69" y="434"/>
                    <a:pt x="103" y="461"/>
                    <a:pt x="146" y="486"/>
                  </a:cubicBezTo>
                  <a:cubicBezTo>
                    <a:pt x="165" y="498"/>
                    <a:pt x="188" y="509"/>
                    <a:pt x="214" y="521"/>
                  </a:cubicBezTo>
                  <a:cubicBezTo>
                    <a:pt x="240" y="532"/>
                    <a:pt x="265" y="543"/>
                    <a:pt x="291" y="552"/>
                  </a:cubicBezTo>
                  <a:cubicBezTo>
                    <a:pt x="317" y="559"/>
                    <a:pt x="340" y="565"/>
                    <a:pt x="362" y="570"/>
                  </a:cubicBezTo>
                  <a:cubicBezTo>
                    <a:pt x="370" y="571"/>
                    <a:pt x="377" y="571"/>
                    <a:pt x="383" y="571"/>
                  </a:cubicBezTo>
                  <a:cubicBezTo>
                    <a:pt x="393" y="571"/>
                    <a:pt x="402" y="570"/>
                    <a:pt x="408" y="566"/>
                  </a:cubicBezTo>
                  <a:cubicBezTo>
                    <a:pt x="414" y="563"/>
                    <a:pt x="417" y="557"/>
                    <a:pt x="420" y="549"/>
                  </a:cubicBezTo>
                  <a:cubicBezTo>
                    <a:pt x="423" y="543"/>
                    <a:pt x="419" y="536"/>
                    <a:pt x="409" y="530"/>
                  </a:cubicBezTo>
                  <a:cubicBezTo>
                    <a:pt x="403" y="527"/>
                    <a:pt x="394" y="522"/>
                    <a:pt x="384" y="520"/>
                  </a:cubicBezTo>
                  <a:cubicBezTo>
                    <a:pt x="373" y="517"/>
                    <a:pt x="359" y="513"/>
                    <a:pt x="344" y="509"/>
                  </a:cubicBezTo>
                  <a:cubicBezTo>
                    <a:pt x="328" y="503"/>
                    <a:pt x="310" y="496"/>
                    <a:pt x="291" y="489"/>
                  </a:cubicBezTo>
                  <a:cubicBezTo>
                    <a:pt x="271" y="481"/>
                    <a:pt x="249" y="469"/>
                    <a:pt x="225" y="456"/>
                  </a:cubicBezTo>
                  <a:cubicBezTo>
                    <a:pt x="175" y="427"/>
                    <a:pt x="141" y="398"/>
                    <a:pt x="123" y="370"/>
                  </a:cubicBezTo>
                  <a:cubicBezTo>
                    <a:pt x="105" y="342"/>
                    <a:pt x="98" y="315"/>
                    <a:pt x="104" y="288"/>
                  </a:cubicBezTo>
                  <a:cubicBezTo>
                    <a:pt x="110" y="262"/>
                    <a:pt x="125" y="236"/>
                    <a:pt x="151" y="213"/>
                  </a:cubicBezTo>
                  <a:cubicBezTo>
                    <a:pt x="177" y="188"/>
                    <a:pt x="207" y="165"/>
                    <a:pt x="245" y="144"/>
                  </a:cubicBezTo>
                  <a:cubicBezTo>
                    <a:pt x="283" y="121"/>
                    <a:pt x="326" y="102"/>
                    <a:pt x="371" y="87"/>
                  </a:cubicBezTo>
                  <a:cubicBezTo>
                    <a:pt x="417" y="72"/>
                    <a:pt x="464" y="63"/>
                    <a:pt x="515" y="59"/>
                  </a:cubicBezTo>
                  <a:cubicBezTo>
                    <a:pt x="523" y="59"/>
                    <a:pt x="532" y="59"/>
                    <a:pt x="540" y="59"/>
                  </a:cubicBezTo>
                  <a:cubicBezTo>
                    <a:pt x="583" y="59"/>
                    <a:pt x="626" y="64"/>
                    <a:pt x="671" y="74"/>
                  </a:cubicBezTo>
                  <a:cubicBezTo>
                    <a:pt x="725" y="87"/>
                    <a:pt x="781" y="110"/>
                    <a:pt x="838" y="143"/>
                  </a:cubicBezTo>
                  <a:cubicBezTo>
                    <a:pt x="937" y="200"/>
                    <a:pt x="986" y="257"/>
                    <a:pt x="982" y="312"/>
                  </a:cubicBezTo>
                  <a:cubicBezTo>
                    <a:pt x="979" y="367"/>
                    <a:pt x="930" y="422"/>
                    <a:pt x="838" y="475"/>
                  </a:cubicBezTo>
                  <a:cubicBezTo>
                    <a:pt x="823" y="483"/>
                    <a:pt x="807" y="492"/>
                    <a:pt x="787" y="501"/>
                  </a:cubicBezTo>
                  <a:cubicBezTo>
                    <a:pt x="768" y="511"/>
                    <a:pt x="749" y="519"/>
                    <a:pt x="729" y="525"/>
                  </a:cubicBezTo>
                  <a:cubicBezTo>
                    <a:pt x="709" y="530"/>
                    <a:pt x="688" y="534"/>
                    <a:pt x="669" y="535"/>
                  </a:cubicBezTo>
                  <a:cubicBezTo>
                    <a:pt x="667" y="535"/>
                    <a:pt x="665" y="535"/>
                    <a:pt x="663" y="535"/>
                  </a:cubicBezTo>
                  <a:cubicBezTo>
                    <a:pt x="645" y="535"/>
                    <a:pt x="630" y="530"/>
                    <a:pt x="616" y="522"/>
                  </a:cubicBezTo>
                  <a:cubicBezTo>
                    <a:pt x="604" y="516"/>
                    <a:pt x="597" y="507"/>
                    <a:pt x="597" y="496"/>
                  </a:cubicBezTo>
                  <a:cubicBezTo>
                    <a:pt x="596" y="487"/>
                    <a:pt x="603" y="476"/>
                    <a:pt x="617" y="465"/>
                  </a:cubicBezTo>
                  <a:lnTo>
                    <a:pt x="791" y="365"/>
                  </a:lnTo>
                  <a:cubicBezTo>
                    <a:pt x="813" y="351"/>
                    <a:pt x="828" y="338"/>
                    <a:pt x="836" y="323"/>
                  </a:cubicBezTo>
                  <a:cubicBezTo>
                    <a:pt x="844" y="307"/>
                    <a:pt x="846" y="293"/>
                    <a:pt x="841" y="277"/>
                  </a:cubicBezTo>
                  <a:cubicBezTo>
                    <a:pt x="837" y="261"/>
                    <a:pt x="828" y="245"/>
                    <a:pt x="812" y="230"/>
                  </a:cubicBezTo>
                  <a:cubicBezTo>
                    <a:pt x="796" y="214"/>
                    <a:pt x="777" y="199"/>
                    <a:pt x="751" y="184"/>
                  </a:cubicBezTo>
                  <a:cubicBezTo>
                    <a:pt x="733" y="174"/>
                    <a:pt x="713" y="164"/>
                    <a:pt x="692" y="155"/>
                  </a:cubicBezTo>
                  <a:cubicBezTo>
                    <a:pt x="670" y="147"/>
                    <a:pt x="649" y="139"/>
                    <a:pt x="629" y="134"/>
                  </a:cubicBezTo>
                  <a:cubicBezTo>
                    <a:pt x="608" y="129"/>
                    <a:pt x="590" y="126"/>
                    <a:pt x="573" y="125"/>
                  </a:cubicBezTo>
                  <a:cubicBezTo>
                    <a:pt x="571" y="125"/>
                    <a:pt x="568" y="125"/>
                    <a:pt x="565" y="125"/>
                  </a:cubicBezTo>
                  <a:cubicBezTo>
                    <a:pt x="552" y="125"/>
                    <a:pt x="543" y="127"/>
                    <a:pt x="536" y="130"/>
                  </a:cubicBezTo>
                  <a:cubicBezTo>
                    <a:pt x="528" y="135"/>
                    <a:pt x="523" y="142"/>
                    <a:pt x="517" y="151"/>
                  </a:cubicBezTo>
                  <a:cubicBezTo>
                    <a:pt x="513" y="160"/>
                    <a:pt x="515" y="168"/>
                    <a:pt x="524" y="172"/>
                  </a:cubicBezTo>
                  <a:cubicBezTo>
                    <a:pt x="528" y="175"/>
                    <a:pt x="535" y="178"/>
                    <a:pt x="543" y="179"/>
                  </a:cubicBezTo>
                  <a:cubicBezTo>
                    <a:pt x="552" y="181"/>
                    <a:pt x="562" y="183"/>
                    <a:pt x="573" y="186"/>
                  </a:cubicBezTo>
                  <a:cubicBezTo>
                    <a:pt x="585" y="188"/>
                    <a:pt x="598" y="192"/>
                    <a:pt x="613" y="198"/>
                  </a:cubicBezTo>
                  <a:cubicBezTo>
                    <a:pt x="627" y="202"/>
                    <a:pt x="643" y="210"/>
                    <a:pt x="661" y="221"/>
                  </a:cubicBezTo>
                  <a:cubicBezTo>
                    <a:pt x="728" y="259"/>
                    <a:pt x="736" y="294"/>
                    <a:pt x="684" y="323"/>
                  </a:cubicBezTo>
                  <a:lnTo>
                    <a:pt x="666" y="333"/>
                  </a:lnTo>
                  <a:lnTo>
                    <a:pt x="624" y="309"/>
                  </a:lnTo>
                  <a:cubicBezTo>
                    <a:pt x="590" y="290"/>
                    <a:pt x="559" y="273"/>
                    <a:pt x="527" y="260"/>
                  </a:cubicBezTo>
                  <a:cubicBezTo>
                    <a:pt x="496" y="245"/>
                    <a:pt x="465" y="236"/>
                    <a:pt x="435" y="230"/>
                  </a:cubicBezTo>
                  <a:cubicBezTo>
                    <a:pt x="415" y="226"/>
                    <a:pt x="396" y="223"/>
                    <a:pt x="377" y="223"/>
                  </a:cubicBezTo>
                  <a:cubicBezTo>
                    <a:pt x="368" y="223"/>
                    <a:pt x="360" y="224"/>
                    <a:pt x="352" y="225"/>
                  </a:cubicBezTo>
                  <a:cubicBezTo>
                    <a:pt x="325" y="227"/>
                    <a:pt x="299" y="236"/>
                    <a:pt x="275" y="250"/>
                  </a:cubicBezTo>
                  <a:cubicBezTo>
                    <a:pt x="254" y="262"/>
                    <a:pt x="240" y="275"/>
                    <a:pt x="233" y="287"/>
                  </a:cubicBezTo>
                  <a:cubicBezTo>
                    <a:pt x="227" y="300"/>
                    <a:pt x="225" y="314"/>
                    <a:pt x="229" y="327"/>
                  </a:cubicBezTo>
                  <a:cubicBezTo>
                    <a:pt x="233" y="340"/>
                    <a:pt x="242" y="353"/>
                    <a:pt x="255" y="366"/>
                  </a:cubicBezTo>
                  <a:cubicBezTo>
                    <a:pt x="267" y="378"/>
                    <a:pt x="283" y="389"/>
                    <a:pt x="301" y="400"/>
                  </a:cubicBezTo>
                  <a:cubicBezTo>
                    <a:pt x="332" y="419"/>
                    <a:pt x="365" y="430"/>
                    <a:pt x="398" y="436"/>
                  </a:cubicBezTo>
                  <a:cubicBezTo>
                    <a:pt x="432" y="441"/>
                    <a:pt x="468" y="443"/>
                    <a:pt x="507" y="443"/>
                  </a:cubicBezTo>
                  <a:cubicBezTo>
                    <a:pt x="491" y="458"/>
                    <a:pt x="487" y="475"/>
                    <a:pt x="493" y="495"/>
                  </a:cubicBezTo>
                  <a:cubicBezTo>
                    <a:pt x="500" y="516"/>
                    <a:pt x="519" y="535"/>
                    <a:pt x="551" y="553"/>
                  </a:cubicBezTo>
                  <a:cubicBezTo>
                    <a:pt x="579" y="570"/>
                    <a:pt x="608" y="580"/>
                    <a:pt x="641" y="584"/>
                  </a:cubicBezTo>
                  <a:cubicBezTo>
                    <a:pt x="655" y="586"/>
                    <a:pt x="669" y="587"/>
                    <a:pt x="683" y="587"/>
                  </a:cubicBezTo>
                  <a:cubicBezTo>
                    <a:pt x="701" y="587"/>
                    <a:pt x="720" y="586"/>
                    <a:pt x="738" y="583"/>
                  </a:cubicBezTo>
                  <a:cubicBezTo>
                    <a:pt x="772" y="579"/>
                    <a:pt x="804" y="570"/>
                    <a:pt x="837" y="557"/>
                  </a:cubicBezTo>
                  <a:cubicBezTo>
                    <a:pt x="871" y="545"/>
                    <a:pt x="902" y="530"/>
                    <a:pt x="933" y="512"/>
                  </a:cubicBezTo>
                  <a:cubicBezTo>
                    <a:pt x="1040" y="450"/>
                    <a:pt x="1091" y="384"/>
                    <a:pt x="1088" y="313"/>
                  </a:cubicBezTo>
                  <a:cubicBezTo>
                    <a:pt x="1084" y="242"/>
                    <a:pt x="1023" y="173"/>
                    <a:pt x="906" y="105"/>
                  </a:cubicBezTo>
                  <a:cubicBezTo>
                    <a:pt x="840" y="67"/>
                    <a:pt x="774" y="40"/>
                    <a:pt x="707" y="23"/>
                  </a:cubicBezTo>
                  <a:cubicBezTo>
                    <a:pt x="648" y="8"/>
                    <a:pt x="590" y="1"/>
                    <a:pt x="53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1" name="Google Shape;2723;p56">
              <a:extLst>
                <a:ext uri="{FF2B5EF4-FFF2-40B4-BE49-F238E27FC236}">
                  <a16:creationId xmlns:a16="http://schemas.microsoft.com/office/drawing/2014/main" id="{B7297879-7BF5-16F2-A8B6-A2FA6950AC97}"/>
                </a:ext>
              </a:extLst>
            </p:cNvPr>
            <p:cNvSpPr/>
            <p:nvPr/>
          </p:nvSpPr>
          <p:spPr>
            <a:xfrm>
              <a:off x="-3982011" y="4587769"/>
              <a:ext cx="126985" cy="72676"/>
            </a:xfrm>
            <a:custGeom>
              <a:avLst/>
              <a:gdLst/>
              <a:ahLst/>
              <a:cxnLst/>
              <a:rect l="l" t="t" r="r" b="b"/>
              <a:pathLst>
                <a:path w="2074" h="1187" extrusionOk="0">
                  <a:moveTo>
                    <a:pt x="1272" y="0"/>
                  </a:moveTo>
                  <a:cubicBezTo>
                    <a:pt x="1208" y="0"/>
                    <a:pt x="1143" y="8"/>
                    <a:pt x="1077" y="21"/>
                  </a:cubicBezTo>
                  <a:cubicBezTo>
                    <a:pt x="991" y="41"/>
                    <a:pt x="907" y="74"/>
                    <a:pt x="823" y="123"/>
                  </a:cubicBezTo>
                  <a:lnTo>
                    <a:pt x="219" y="471"/>
                  </a:lnTo>
                  <a:cubicBezTo>
                    <a:pt x="135" y="519"/>
                    <a:pt x="76" y="569"/>
                    <a:pt x="44" y="618"/>
                  </a:cubicBezTo>
                  <a:cubicBezTo>
                    <a:pt x="12" y="667"/>
                    <a:pt x="1" y="715"/>
                    <a:pt x="10" y="762"/>
                  </a:cubicBezTo>
                  <a:cubicBezTo>
                    <a:pt x="19" y="811"/>
                    <a:pt x="46" y="857"/>
                    <a:pt x="91" y="902"/>
                  </a:cubicBezTo>
                  <a:cubicBezTo>
                    <a:pt x="135" y="947"/>
                    <a:pt x="192" y="989"/>
                    <a:pt x="260" y="1028"/>
                  </a:cubicBezTo>
                  <a:cubicBezTo>
                    <a:pt x="337" y="1073"/>
                    <a:pt x="417" y="1109"/>
                    <a:pt x="500" y="1135"/>
                  </a:cubicBezTo>
                  <a:cubicBezTo>
                    <a:pt x="583" y="1161"/>
                    <a:pt x="664" y="1177"/>
                    <a:pt x="744" y="1183"/>
                  </a:cubicBezTo>
                  <a:cubicBezTo>
                    <a:pt x="770" y="1185"/>
                    <a:pt x="797" y="1186"/>
                    <a:pt x="823" y="1186"/>
                  </a:cubicBezTo>
                  <a:cubicBezTo>
                    <a:pt x="874" y="1186"/>
                    <a:pt x="925" y="1182"/>
                    <a:pt x="973" y="1173"/>
                  </a:cubicBezTo>
                  <a:cubicBezTo>
                    <a:pt x="1046" y="1160"/>
                    <a:pt x="1111" y="1137"/>
                    <a:pt x="1167" y="1105"/>
                  </a:cubicBezTo>
                  <a:cubicBezTo>
                    <a:pt x="1213" y="1079"/>
                    <a:pt x="1234" y="1055"/>
                    <a:pt x="1229" y="1035"/>
                  </a:cubicBezTo>
                  <a:cubicBezTo>
                    <a:pt x="1225" y="1015"/>
                    <a:pt x="1201" y="992"/>
                    <a:pt x="1158" y="968"/>
                  </a:cubicBezTo>
                  <a:cubicBezTo>
                    <a:pt x="1124" y="948"/>
                    <a:pt x="1092" y="936"/>
                    <a:pt x="1060" y="929"/>
                  </a:cubicBezTo>
                  <a:cubicBezTo>
                    <a:pt x="1051" y="927"/>
                    <a:pt x="1041" y="926"/>
                    <a:pt x="1032" y="926"/>
                  </a:cubicBezTo>
                  <a:cubicBezTo>
                    <a:pt x="1010" y="926"/>
                    <a:pt x="989" y="931"/>
                    <a:pt x="967" y="941"/>
                  </a:cubicBezTo>
                  <a:cubicBezTo>
                    <a:pt x="941" y="954"/>
                    <a:pt x="912" y="965"/>
                    <a:pt x="879" y="977"/>
                  </a:cubicBezTo>
                  <a:cubicBezTo>
                    <a:pt x="847" y="990"/>
                    <a:pt x="810" y="999"/>
                    <a:pt x="770" y="1002"/>
                  </a:cubicBezTo>
                  <a:cubicBezTo>
                    <a:pt x="759" y="1003"/>
                    <a:pt x="749" y="1003"/>
                    <a:pt x="738" y="1003"/>
                  </a:cubicBezTo>
                  <a:cubicBezTo>
                    <a:pt x="706" y="1003"/>
                    <a:pt x="670" y="999"/>
                    <a:pt x="632" y="991"/>
                  </a:cubicBezTo>
                  <a:cubicBezTo>
                    <a:pt x="583" y="981"/>
                    <a:pt x="529" y="958"/>
                    <a:pt x="471" y="926"/>
                  </a:cubicBezTo>
                  <a:cubicBezTo>
                    <a:pt x="380" y="873"/>
                    <a:pt x="333" y="821"/>
                    <a:pt x="329" y="768"/>
                  </a:cubicBezTo>
                  <a:cubicBezTo>
                    <a:pt x="325" y="716"/>
                    <a:pt x="369" y="663"/>
                    <a:pt x="460" y="610"/>
                  </a:cubicBezTo>
                  <a:lnTo>
                    <a:pt x="1064" y="262"/>
                  </a:lnTo>
                  <a:cubicBezTo>
                    <a:pt x="1153" y="211"/>
                    <a:pt x="1242" y="186"/>
                    <a:pt x="1330" y="186"/>
                  </a:cubicBezTo>
                  <a:cubicBezTo>
                    <a:pt x="1332" y="186"/>
                    <a:pt x="1334" y="186"/>
                    <a:pt x="1336" y="186"/>
                  </a:cubicBezTo>
                  <a:cubicBezTo>
                    <a:pt x="1427" y="188"/>
                    <a:pt x="1516" y="215"/>
                    <a:pt x="1605" y="266"/>
                  </a:cubicBezTo>
                  <a:cubicBezTo>
                    <a:pt x="1664" y="300"/>
                    <a:pt x="1702" y="332"/>
                    <a:pt x="1720" y="361"/>
                  </a:cubicBezTo>
                  <a:cubicBezTo>
                    <a:pt x="1738" y="391"/>
                    <a:pt x="1745" y="417"/>
                    <a:pt x="1740" y="440"/>
                  </a:cubicBezTo>
                  <a:cubicBezTo>
                    <a:pt x="1735" y="464"/>
                    <a:pt x="1723" y="485"/>
                    <a:pt x="1703" y="503"/>
                  </a:cubicBezTo>
                  <a:cubicBezTo>
                    <a:pt x="1684" y="521"/>
                    <a:pt x="1666" y="536"/>
                    <a:pt x="1649" y="547"/>
                  </a:cubicBezTo>
                  <a:cubicBezTo>
                    <a:pt x="1627" y="563"/>
                    <a:pt x="1620" y="580"/>
                    <a:pt x="1629" y="599"/>
                  </a:cubicBezTo>
                  <a:cubicBezTo>
                    <a:pt x="1639" y="618"/>
                    <a:pt x="1661" y="637"/>
                    <a:pt x="1697" y="659"/>
                  </a:cubicBezTo>
                  <a:cubicBezTo>
                    <a:pt x="1739" y="682"/>
                    <a:pt x="1776" y="696"/>
                    <a:pt x="1811" y="699"/>
                  </a:cubicBezTo>
                  <a:cubicBezTo>
                    <a:pt x="1814" y="699"/>
                    <a:pt x="1817" y="700"/>
                    <a:pt x="1820" y="700"/>
                  </a:cubicBezTo>
                  <a:cubicBezTo>
                    <a:pt x="1852" y="700"/>
                    <a:pt x="1889" y="688"/>
                    <a:pt x="1933" y="663"/>
                  </a:cubicBezTo>
                  <a:cubicBezTo>
                    <a:pt x="1988" y="631"/>
                    <a:pt x="2026" y="595"/>
                    <a:pt x="2048" y="554"/>
                  </a:cubicBezTo>
                  <a:cubicBezTo>
                    <a:pt x="2069" y="515"/>
                    <a:pt x="2074" y="471"/>
                    <a:pt x="2061" y="426"/>
                  </a:cubicBezTo>
                  <a:cubicBezTo>
                    <a:pt x="2049" y="381"/>
                    <a:pt x="2020" y="333"/>
                    <a:pt x="1974" y="286"/>
                  </a:cubicBezTo>
                  <a:cubicBezTo>
                    <a:pt x="1929" y="239"/>
                    <a:pt x="1868" y="193"/>
                    <a:pt x="1791" y="148"/>
                  </a:cubicBezTo>
                  <a:cubicBezTo>
                    <a:pt x="1722" y="108"/>
                    <a:pt x="1649" y="75"/>
                    <a:pt x="1570" y="50"/>
                  </a:cubicBezTo>
                  <a:cubicBezTo>
                    <a:pt x="1493" y="24"/>
                    <a:pt x="1413" y="8"/>
                    <a:pt x="1329" y="2"/>
                  </a:cubicBezTo>
                  <a:cubicBezTo>
                    <a:pt x="1310" y="1"/>
                    <a:pt x="1291" y="0"/>
                    <a:pt x="127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2" name="Google Shape;2724;p56">
              <a:extLst>
                <a:ext uri="{FF2B5EF4-FFF2-40B4-BE49-F238E27FC236}">
                  <a16:creationId xmlns:a16="http://schemas.microsoft.com/office/drawing/2014/main" id="{B92792DF-35A4-3534-F8AE-39BA28434DE3}"/>
                </a:ext>
              </a:extLst>
            </p:cNvPr>
            <p:cNvSpPr/>
            <p:nvPr/>
          </p:nvSpPr>
          <p:spPr>
            <a:xfrm>
              <a:off x="-3896910" y="4636870"/>
              <a:ext cx="126556" cy="72676"/>
            </a:xfrm>
            <a:custGeom>
              <a:avLst/>
              <a:gdLst/>
              <a:ahLst/>
              <a:cxnLst/>
              <a:rect l="l" t="t" r="r" b="b"/>
              <a:pathLst>
                <a:path w="2067" h="1187" extrusionOk="0">
                  <a:moveTo>
                    <a:pt x="1327" y="188"/>
                  </a:moveTo>
                  <a:cubicBezTo>
                    <a:pt x="1331" y="188"/>
                    <a:pt x="1334" y="188"/>
                    <a:pt x="1338" y="188"/>
                  </a:cubicBezTo>
                  <a:cubicBezTo>
                    <a:pt x="1428" y="189"/>
                    <a:pt x="1516" y="215"/>
                    <a:pt x="1602" y="264"/>
                  </a:cubicBezTo>
                  <a:cubicBezTo>
                    <a:pt x="1687" y="314"/>
                    <a:pt x="1732" y="365"/>
                    <a:pt x="1736" y="418"/>
                  </a:cubicBezTo>
                  <a:cubicBezTo>
                    <a:pt x="1741" y="470"/>
                    <a:pt x="1697" y="523"/>
                    <a:pt x="1606" y="576"/>
                  </a:cubicBezTo>
                  <a:lnTo>
                    <a:pt x="1002" y="924"/>
                  </a:lnTo>
                  <a:cubicBezTo>
                    <a:pt x="915" y="975"/>
                    <a:pt x="827" y="1000"/>
                    <a:pt x="740" y="1000"/>
                  </a:cubicBezTo>
                  <a:cubicBezTo>
                    <a:pt x="736" y="1000"/>
                    <a:pt x="732" y="1000"/>
                    <a:pt x="729" y="1000"/>
                  </a:cubicBezTo>
                  <a:cubicBezTo>
                    <a:pt x="637" y="997"/>
                    <a:pt x="548" y="972"/>
                    <a:pt x="464" y="922"/>
                  </a:cubicBezTo>
                  <a:cubicBezTo>
                    <a:pt x="377" y="872"/>
                    <a:pt x="332" y="821"/>
                    <a:pt x="330" y="769"/>
                  </a:cubicBezTo>
                  <a:cubicBezTo>
                    <a:pt x="327" y="717"/>
                    <a:pt x="372" y="665"/>
                    <a:pt x="463" y="612"/>
                  </a:cubicBezTo>
                  <a:lnTo>
                    <a:pt x="1065" y="264"/>
                  </a:lnTo>
                  <a:cubicBezTo>
                    <a:pt x="1154" y="214"/>
                    <a:pt x="1241" y="188"/>
                    <a:pt x="1327" y="188"/>
                  </a:cubicBezTo>
                  <a:close/>
                  <a:moveTo>
                    <a:pt x="1279" y="1"/>
                  </a:moveTo>
                  <a:cubicBezTo>
                    <a:pt x="1212" y="1"/>
                    <a:pt x="1145" y="8"/>
                    <a:pt x="1078" y="23"/>
                  </a:cubicBezTo>
                  <a:cubicBezTo>
                    <a:pt x="993" y="41"/>
                    <a:pt x="909" y="76"/>
                    <a:pt x="824" y="125"/>
                  </a:cubicBezTo>
                  <a:lnTo>
                    <a:pt x="221" y="473"/>
                  </a:lnTo>
                  <a:cubicBezTo>
                    <a:pt x="136" y="521"/>
                    <a:pt x="78" y="571"/>
                    <a:pt x="45" y="619"/>
                  </a:cubicBezTo>
                  <a:cubicBezTo>
                    <a:pt x="12" y="668"/>
                    <a:pt x="0" y="716"/>
                    <a:pt x="9" y="763"/>
                  </a:cubicBezTo>
                  <a:cubicBezTo>
                    <a:pt x="18" y="811"/>
                    <a:pt x="45" y="858"/>
                    <a:pt x="91" y="903"/>
                  </a:cubicBezTo>
                  <a:cubicBezTo>
                    <a:pt x="136" y="949"/>
                    <a:pt x="196" y="993"/>
                    <a:pt x="269" y="1035"/>
                  </a:cubicBezTo>
                  <a:cubicBezTo>
                    <a:pt x="340" y="1076"/>
                    <a:pt x="416" y="1109"/>
                    <a:pt x="494" y="1136"/>
                  </a:cubicBezTo>
                  <a:cubicBezTo>
                    <a:pt x="573" y="1162"/>
                    <a:pt x="654" y="1179"/>
                    <a:pt x="738" y="1184"/>
                  </a:cubicBezTo>
                  <a:cubicBezTo>
                    <a:pt x="757" y="1186"/>
                    <a:pt x="776" y="1186"/>
                    <a:pt x="794" y="1186"/>
                  </a:cubicBezTo>
                  <a:cubicBezTo>
                    <a:pt x="859" y="1186"/>
                    <a:pt x="924" y="1179"/>
                    <a:pt x="990" y="1164"/>
                  </a:cubicBezTo>
                  <a:cubicBezTo>
                    <a:pt x="1075" y="1146"/>
                    <a:pt x="1160" y="1112"/>
                    <a:pt x="1244" y="1064"/>
                  </a:cubicBezTo>
                  <a:lnTo>
                    <a:pt x="1848" y="715"/>
                  </a:lnTo>
                  <a:cubicBezTo>
                    <a:pt x="1932" y="666"/>
                    <a:pt x="1990" y="618"/>
                    <a:pt x="2022" y="568"/>
                  </a:cubicBezTo>
                  <a:cubicBezTo>
                    <a:pt x="2055" y="519"/>
                    <a:pt x="2066" y="470"/>
                    <a:pt x="2056" y="422"/>
                  </a:cubicBezTo>
                  <a:cubicBezTo>
                    <a:pt x="2046" y="375"/>
                    <a:pt x="2019" y="327"/>
                    <a:pt x="1973" y="282"/>
                  </a:cubicBezTo>
                  <a:cubicBezTo>
                    <a:pt x="1927" y="237"/>
                    <a:pt x="1868" y="193"/>
                    <a:pt x="1797" y="152"/>
                  </a:cubicBezTo>
                  <a:cubicBezTo>
                    <a:pt x="1724" y="110"/>
                    <a:pt x="1649" y="76"/>
                    <a:pt x="1570" y="49"/>
                  </a:cubicBezTo>
                  <a:cubicBezTo>
                    <a:pt x="1491" y="23"/>
                    <a:pt x="1410" y="8"/>
                    <a:pt x="1328" y="2"/>
                  </a:cubicBezTo>
                  <a:cubicBezTo>
                    <a:pt x="1311" y="1"/>
                    <a:pt x="1295" y="1"/>
                    <a:pt x="127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3" name="Google Shape;2725;p56">
              <a:extLst>
                <a:ext uri="{FF2B5EF4-FFF2-40B4-BE49-F238E27FC236}">
                  <a16:creationId xmlns:a16="http://schemas.microsoft.com/office/drawing/2014/main" id="{AC8654A7-BACF-8490-311F-D709964027E6}"/>
                </a:ext>
              </a:extLst>
            </p:cNvPr>
            <p:cNvSpPr/>
            <p:nvPr/>
          </p:nvSpPr>
          <p:spPr>
            <a:xfrm>
              <a:off x="-3818542" y="4681625"/>
              <a:ext cx="137883" cy="79289"/>
            </a:xfrm>
            <a:custGeom>
              <a:avLst/>
              <a:gdLst/>
              <a:ahLst/>
              <a:cxnLst/>
              <a:rect l="l" t="t" r="r" b="b"/>
              <a:pathLst>
                <a:path w="2252" h="1295" extrusionOk="0">
                  <a:moveTo>
                    <a:pt x="1518" y="225"/>
                  </a:moveTo>
                  <a:lnTo>
                    <a:pt x="1787" y="380"/>
                  </a:lnTo>
                  <a:cubicBezTo>
                    <a:pt x="1874" y="430"/>
                    <a:pt x="1919" y="480"/>
                    <a:pt x="1923" y="533"/>
                  </a:cubicBezTo>
                  <a:cubicBezTo>
                    <a:pt x="1926" y="585"/>
                    <a:pt x="1882" y="638"/>
                    <a:pt x="1791" y="691"/>
                  </a:cubicBezTo>
                  <a:lnTo>
                    <a:pt x="1201" y="1032"/>
                  </a:lnTo>
                  <a:cubicBezTo>
                    <a:pt x="1113" y="1082"/>
                    <a:pt x="1026" y="1108"/>
                    <a:pt x="938" y="1108"/>
                  </a:cubicBezTo>
                  <a:cubicBezTo>
                    <a:pt x="934" y="1108"/>
                    <a:pt x="931" y="1108"/>
                    <a:pt x="927" y="1108"/>
                  </a:cubicBezTo>
                  <a:cubicBezTo>
                    <a:pt x="837" y="1105"/>
                    <a:pt x="748" y="1079"/>
                    <a:pt x="661" y="1030"/>
                  </a:cubicBezTo>
                  <a:lnTo>
                    <a:pt x="393" y="875"/>
                  </a:lnTo>
                  <a:lnTo>
                    <a:pt x="1518" y="225"/>
                  </a:lnTo>
                  <a:close/>
                  <a:moveTo>
                    <a:pt x="1458" y="1"/>
                  </a:moveTo>
                  <a:cubicBezTo>
                    <a:pt x="1435" y="1"/>
                    <a:pt x="1416" y="5"/>
                    <a:pt x="1401" y="13"/>
                  </a:cubicBezTo>
                  <a:lnTo>
                    <a:pt x="27" y="807"/>
                  </a:lnTo>
                  <a:cubicBezTo>
                    <a:pt x="7" y="818"/>
                    <a:pt x="0" y="833"/>
                    <a:pt x="7" y="853"/>
                  </a:cubicBezTo>
                  <a:cubicBezTo>
                    <a:pt x="13" y="872"/>
                    <a:pt x="32" y="891"/>
                    <a:pt x="63" y="909"/>
                  </a:cubicBezTo>
                  <a:lnTo>
                    <a:pt x="467" y="1143"/>
                  </a:lnTo>
                  <a:cubicBezTo>
                    <a:pt x="540" y="1184"/>
                    <a:pt x="615" y="1219"/>
                    <a:pt x="694" y="1245"/>
                  </a:cubicBezTo>
                  <a:cubicBezTo>
                    <a:pt x="774" y="1272"/>
                    <a:pt x="854" y="1287"/>
                    <a:pt x="936" y="1292"/>
                  </a:cubicBezTo>
                  <a:cubicBezTo>
                    <a:pt x="955" y="1294"/>
                    <a:pt x="974" y="1294"/>
                    <a:pt x="992" y="1294"/>
                  </a:cubicBezTo>
                  <a:cubicBezTo>
                    <a:pt x="1056" y="1294"/>
                    <a:pt x="1121" y="1287"/>
                    <a:pt x="1187" y="1272"/>
                  </a:cubicBezTo>
                  <a:cubicBezTo>
                    <a:pt x="1273" y="1254"/>
                    <a:pt x="1357" y="1220"/>
                    <a:pt x="1442" y="1172"/>
                  </a:cubicBezTo>
                  <a:lnTo>
                    <a:pt x="2033" y="831"/>
                  </a:lnTo>
                  <a:cubicBezTo>
                    <a:pt x="2117" y="781"/>
                    <a:pt x="2176" y="733"/>
                    <a:pt x="2207" y="683"/>
                  </a:cubicBezTo>
                  <a:cubicBezTo>
                    <a:pt x="2240" y="634"/>
                    <a:pt x="2251" y="586"/>
                    <a:pt x="2242" y="538"/>
                  </a:cubicBezTo>
                  <a:cubicBezTo>
                    <a:pt x="2233" y="491"/>
                    <a:pt x="2206" y="444"/>
                    <a:pt x="2160" y="399"/>
                  </a:cubicBezTo>
                  <a:cubicBezTo>
                    <a:pt x="2114" y="353"/>
                    <a:pt x="2055" y="309"/>
                    <a:pt x="1982" y="268"/>
                  </a:cubicBezTo>
                  <a:lnTo>
                    <a:pt x="1579" y="34"/>
                  </a:lnTo>
                  <a:cubicBezTo>
                    <a:pt x="1548" y="16"/>
                    <a:pt x="1515" y="5"/>
                    <a:pt x="1481" y="2"/>
                  </a:cubicBezTo>
                  <a:cubicBezTo>
                    <a:pt x="1473" y="1"/>
                    <a:pt x="1465" y="1"/>
                    <a:pt x="145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4" name="Google Shape;2726;p56">
              <a:extLst>
                <a:ext uri="{FF2B5EF4-FFF2-40B4-BE49-F238E27FC236}">
                  <a16:creationId xmlns:a16="http://schemas.microsoft.com/office/drawing/2014/main" id="{5C2BA4BF-EADD-9D66-9A27-37BE57E67FFB}"/>
                </a:ext>
              </a:extLst>
            </p:cNvPr>
            <p:cNvSpPr/>
            <p:nvPr/>
          </p:nvSpPr>
          <p:spPr>
            <a:xfrm>
              <a:off x="-3728910" y="4733420"/>
              <a:ext cx="148781" cy="85534"/>
            </a:xfrm>
            <a:custGeom>
              <a:avLst/>
              <a:gdLst/>
              <a:ahLst/>
              <a:cxnLst/>
              <a:rect l="l" t="t" r="r" b="b"/>
              <a:pathLst>
                <a:path w="2430" h="1397" extrusionOk="0">
                  <a:moveTo>
                    <a:pt x="1459" y="0"/>
                  </a:moveTo>
                  <a:cubicBezTo>
                    <a:pt x="1437" y="0"/>
                    <a:pt x="1418" y="5"/>
                    <a:pt x="1401" y="15"/>
                  </a:cubicBezTo>
                  <a:lnTo>
                    <a:pt x="31" y="805"/>
                  </a:lnTo>
                  <a:cubicBezTo>
                    <a:pt x="7" y="819"/>
                    <a:pt x="0" y="836"/>
                    <a:pt x="10" y="856"/>
                  </a:cubicBezTo>
                  <a:cubicBezTo>
                    <a:pt x="21" y="876"/>
                    <a:pt x="40" y="894"/>
                    <a:pt x="64" y="909"/>
                  </a:cubicBezTo>
                  <a:lnTo>
                    <a:pt x="876" y="1378"/>
                  </a:lnTo>
                  <a:cubicBezTo>
                    <a:pt x="898" y="1390"/>
                    <a:pt x="921" y="1397"/>
                    <a:pt x="947" y="1397"/>
                  </a:cubicBezTo>
                  <a:cubicBezTo>
                    <a:pt x="953" y="1397"/>
                    <a:pt x="960" y="1396"/>
                    <a:pt x="966" y="1396"/>
                  </a:cubicBezTo>
                  <a:cubicBezTo>
                    <a:pt x="999" y="1391"/>
                    <a:pt x="1027" y="1382"/>
                    <a:pt x="1051" y="1369"/>
                  </a:cubicBezTo>
                  <a:cubicBezTo>
                    <a:pt x="1079" y="1353"/>
                    <a:pt x="1096" y="1336"/>
                    <a:pt x="1102" y="1317"/>
                  </a:cubicBezTo>
                  <a:cubicBezTo>
                    <a:pt x="1107" y="1298"/>
                    <a:pt x="1097" y="1281"/>
                    <a:pt x="1071" y="1265"/>
                  </a:cubicBezTo>
                  <a:lnTo>
                    <a:pt x="394" y="874"/>
                  </a:lnTo>
                  <a:lnTo>
                    <a:pt x="871" y="599"/>
                  </a:lnTo>
                  <a:lnTo>
                    <a:pt x="1222" y="802"/>
                  </a:lnTo>
                  <a:cubicBezTo>
                    <a:pt x="1244" y="815"/>
                    <a:pt x="1268" y="821"/>
                    <a:pt x="1293" y="821"/>
                  </a:cubicBezTo>
                  <a:cubicBezTo>
                    <a:pt x="1298" y="821"/>
                    <a:pt x="1304" y="821"/>
                    <a:pt x="1310" y="820"/>
                  </a:cubicBezTo>
                  <a:cubicBezTo>
                    <a:pt x="1341" y="817"/>
                    <a:pt x="1367" y="810"/>
                    <a:pt x="1386" y="799"/>
                  </a:cubicBezTo>
                  <a:cubicBezTo>
                    <a:pt x="1410" y="785"/>
                    <a:pt x="1424" y="769"/>
                    <a:pt x="1428" y="751"/>
                  </a:cubicBezTo>
                  <a:cubicBezTo>
                    <a:pt x="1433" y="732"/>
                    <a:pt x="1421" y="715"/>
                    <a:pt x="1397" y="701"/>
                  </a:cubicBezTo>
                  <a:lnTo>
                    <a:pt x="1045" y="498"/>
                  </a:lnTo>
                  <a:lnTo>
                    <a:pt x="1520" y="224"/>
                  </a:lnTo>
                  <a:lnTo>
                    <a:pt x="2197" y="615"/>
                  </a:lnTo>
                  <a:cubicBezTo>
                    <a:pt x="2219" y="628"/>
                    <a:pt x="2244" y="634"/>
                    <a:pt x="2271" y="634"/>
                  </a:cubicBezTo>
                  <a:cubicBezTo>
                    <a:pt x="2276" y="634"/>
                    <a:pt x="2280" y="634"/>
                    <a:pt x="2285" y="633"/>
                  </a:cubicBezTo>
                  <a:cubicBezTo>
                    <a:pt x="2318" y="630"/>
                    <a:pt x="2348" y="620"/>
                    <a:pt x="2376" y="604"/>
                  </a:cubicBezTo>
                  <a:cubicBezTo>
                    <a:pt x="2400" y="590"/>
                    <a:pt x="2416" y="575"/>
                    <a:pt x="2422" y="556"/>
                  </a:cubicBezTo>
                  <a:cubicBezTo>
                    <a:pt x="2429" y="536"/>
                    <a:pt x="2419" y="518"/>
                    <a:pt x="2392" y="503"/>
                  </a:cubicBezTo>
                  <a:lnTo>
                    <a:pt x="1580" y="34"/>
                  </a:lnTo>
                  <a:cubicBezTo>
                    <a:pt x="1555" y="19"/>
                    <a:pt x="1524" y="9"/>
                    <a:pt x="1489" y="3"/>
                  </a:cubicBezTo>
                  <a:cubicBezTo>
                    <a:pt x="1478" y="1"/>
                    <a:pt x="1468" y="0"/>
                    <a:pt x="145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5" name="Google Shape;2727;p56">
              <a:extLst>
                <a:ext uri="{FF2B5EF4-FFF2-40B4-BE49-F238E27FC236}">
                  <a16:creationId xmlns:a16="http://schemas.microsoft.com/office/drawing/2014/main" id="{E3FDEA50-B2C4-AC32-0AD8-8A45F6D14725}"/>
                </a:ext>
              </a:extLst>
            </p:cNvPr>
            <p:cNvSpPr/>
            <p:nvPr/>
          </p:nvSpPr>
          <p:spPr>
            <a:xfrm>
              <a:off x="-3333523" y="4335772"/>
              <a:ext cx="495264" cy="271847"/>
            </a:xfrm>
            <a:custGeom>
              <a:avLst/>
              <a:gdLst/>
              <a:ahLst/>
              <a:cxnLst/>
              <a:rect l="l" t="t" r="r" b="b"/>
              <a:pathLst>
                <a:path w="8089" h="4440" extrusionOk="0">
                  <a:moveTo>
                    <a:pt x="1082" y="0"/>
                  </a:moveTo>
                  <a:cubicBezTo>
                    <a:pt x="1026" y="0"/>
                    <a:pt x="978" y="7"/>
                    <a:pt x="935" y="18"/>
                  </a:cubicBezTo>
                  <a:cubicBezTo>
                    <a:pt x="889" y="31"/>
                    <a:pt x="851" y="45"/>
                    <a:pt x="823" y="61"/>
                  </a:cubicBezTo>
                  <a:cubicBezTo>
                    <a:pt x="790" y="81"/>
                    <a:pt x="774" y="98"/>
                    <a:pt x="775" y="112"/>
                  </a:cubicBezTo>
                  <a:cubicBezTo>
                    <a:pt x="776" y="126"/>
                    <a:pt x="799" y="146"/>
                    <a:pt x="844" y="171"/>
                  </a:cubicBezTo>
                  <a:cubicBezTo>
                    <a:pt x="881" y="193"/>
                    <a:pt x="912" y="204"/>
                    <a:pt x="939" y="204"/>
                  </a:cubicBezTo>
                  <a:cubicBezTo>
                    <a:pt x="966" y="204"/>
                    <a:pt x="991" y="197"/>
                    <a:pt x="1014" y="184"/>
                  </a:cubicBezTo>
                  <a:cubicBezTo>
                    <a:pt x="1032" y="174"/>
                    <a:pt x="1052" y="166"/>
                    <a:pt x="1076" y="159"/>
                  </a:cubicBezTo>
                  <a:cubicBezTo>
                    <a:pt x="1095" y="153"/>
                    <a:pt x="1118" y="151"/>
                    <a:pt x="1141" y="151"/>
                  </a:cubicBezTo>
                  <a:cubicBezTo>
                    <a:pt x="1145" y="151"/>
                    <a:pt x="1150" y="151"/>
                    <a:pt x="1154" y="151"/>
                  </a:cubicBezTo>
                  <a:cubicBezTo>
                    <a:pt x="1184" y="152"/>
                    <a:pt x="1214" y="158"/>
                    <a:pt x="1248" y="168"/>
                  </a:cubicBezTo>
                  <a:cubicBezTo>
                    <a:pt x="1282" y="178"/>
                    <a:pt x="1318" y="194"/>
                    <a:pt x="1356" y="216"/>
                  </a:cubicBezTo>
                  <a:cubicBezTo>
                    <a:pt x="1419" y="253"/>
                    <a:pt x="1453" y="287"/>
                    <a:pt x="1457" y="322"/>
                  </a:cubicBezTo>
                  <a:cubicBezTo>
                    <a:pt x="1462" y="357"/>
                    <a:pt x="1433" y="393"/>
                    <a:pt x="1368" y="430"/>
                  </a:cubicBezTo>
                  <a:cubicBezTo>
                    <a:pt x="1329" y="453"/>
                    <a:pt x="1292" y="469"/>
                    <a:pt x="1257" y="478"/>
                  </a:cubicBezTo>
                  <a:cubicBezTo>
                    <a:pt x="1230" y="485"/>
                    <a:pt x="1203" y="489"/>
                    <a:pt x="1177" y="489"/>
                  </a:cubicBezTo>
                  <a:cubicBezTo>
                    <a:pt x="1170" y="489"/>
                    <a:pt x="1164" y="488"/>
                    <a:pt x="1158" y="488"/>
                  </a:cubicBezTo>
                  <a:cubicBezTo>
                    <a:pt x="1126" y="486"/>
                    <a:pt x="1095" y="479"/>
                    <a:pt x="1065" y="468"/>
                  </a:cubicBezTo>
                  <a:cubicBezTo>
                    <a:pt x="1036" y="456"/>
                    <a:pt x="1007" y="443"/>
                    <a:pt x="978" y="426"/>
                  </a:cubicBezTo>
                  <a:cubicBezTo>
                    <a:pt x="958" y="415"/>
                    <a:pt x="938" y="409"/>
                    <a:pt x="918" y="409"/>
                  </a:cubicBezTo>
                  <a:cubicBezTo>
                    <a:pt x="914" y="409"/>
                    <a:pt x="909" y="410"/>
                    <a:pt x="904" y="410"/>
                  </a:cubicBezTo>
                  <a:cubicBezTo>
                    <a:pt x="880" y="412"/>
                    <a:pt x="857" y="420"/>
                    <a:pt x="838" y="432"/>
                  </a:cubicBezTo>
                  <a:cubicBezTo>
                    <a:pt x="819" y="443"/>
                    <a:pt x="806" y="455"/>
                    <a:pt x="801" y="469"/>
                  </a:cubicBezTo>
                  <a:cubicBezTo>
                    <a:pt x="795" y="483"/>
                    <a:pt x="805" y="498"/>
                    <a:pt x="829" y="511"/>
                  </a:cubicBezTo>
                  <a:cubicBezTo>
                    <a:pt x="900" y="552"/>
                    <a:pt x="942" y="593"/>
                    <a:pt x="956" y="634"/>
                  </a:cubicBezTo>
                  <a:cubicBezTo>
                    <a:pt x="971" y="675"/>
                    <a:pt x="943" y="715"/>
                    <a:pt x="873" y="756"/>
                  </a:cubicBezTo>
                  <a:lnTo>
                    <a:pt x="840" y="775"/>
                  </a:lnTo>
                  <a:cubicBezTo>
                    <a:pt x="767" y="817"/>
                    <a:pt x="696" y="838"/>
                    <a:pt x="629" y="838"/>
                  </a:cubicBezTo>
                  <a:cubicBezTo>
                    <a:pt x="625" y="838"/>
                    <a:pt x="622" y="838"/>
                    <a:pt x="618" y="838"/>
                  </a:cubicBezTo>
                  <a:cubicBezTo>
                    <a:pt x="546" y="836"/>
                    <a:pt x="472" y="812"/>
                    <a:pt x="392" y="766"/>
                  </a:cubicBezTo>
                  <a:cubicBezTo>
                    <a:pt x="314" y="721"/>
                    <a:pt x="273" y="679"/>
                    <a:pt x="268" y="640"/>
                  </a:cubicBezTo>
                  <a:cubicBezTo>
                    <a:pt x="263" y="600"/>
                    <a:pt x="279" y="570"/>
                    <a:pt x="318" y="549"/>
                  </a:cubicBezTo>
                  <a:cubicBezTo>
                    <a:pt x="341" y="535"/>
                    <a:pt x="352" y="521"/>
                    <a:pt x="349" y="506"/>
                  </a:cubicBezTo>
                  <a:cubicBezTo>
                    <a:pt x="346" y="491"/>
                    <a:pt x="324" y="471"/>
                    <a:pt x="282" y="447"/>
                  </a:cubicBezTo>
                  <a:cubicBezTo>
                    <a:pt x="248" y="427"/>
                    <a:pt x="218" y="417"/>
                    <a:pt x="193" y="415"/>
                  </a:cubicBezTo>
                  <a:cubicBezTo>
                    <a:pt x="191" y="415"/>
                    <a:pt x="189" y="415"/>
                    <a:pt x="187" y="415"/>
                  </a:cubicBezTo>
                  <a:cubicBezTo>
                    <a:pt x="164" y="415"/>
                    <a:pt x="138" y="422"/>
                    <a:pt x="109" y="438"/>
                  </a:cubicBezTo>
                  <a:cubicBezTo>
                    <a:pt x="75" y="459"/>
                    <a:pt x="47" y="483"/>
                    <a:pt x="27" y="514"/>
                  </a:cubicBezTo>
                  <a:cubicBezTo>
                    <a:pt x="7" y="543"/>
                    <a:pt x="0" y="577"/>
                    <a:pt x="5" y="614"/>
                  </a:cubicBezTo>
                  <a:cubicBezTo>
                    <a:pt x="10" y="651"/>
                    <a:pt x="29" y="691"/>
                    <a:pt x="63" y="732"/>
                  </a:cubicBezTo>
                  <a:cubicBezTo>
                    <a:pt x="97" y="773"/>
                    <a:pt x="151" y="816"/>
                    <a:pt x="227" y="859"/>
                  </a:cubicBezTo>
                  <a:cubicBezTo>
                    <a:pt x="286" y="894"/>
                    <a:pt x="349" y="923"/>
                    <a:pt x="416" y="945"/>
                  </a:cubicBezTo>
                  <a:cubicBezTo>
                    <a:pt x="482" y="969"/>
                    <a:pt x="550" y="982"/>
                    <a:pt x="620" y="988"/>
                  </a:cubicBezTo>
                  <a:cubicBezTo>
                    <a:pt x="639" y="989"/>
                    <a:pt x="658" y="990"/>
                    <a:pt x="678" y="990"/>
                  </a:cubicBezTo>
                  <a:cubicBezTo>
                    <a:pt x="729" y="990"/>
                    <a:pt x="780" y="985"/>
                    <a:pt x="831" y="974"/>
                  </a:cubicBezTo>
                  <a:cubicBezTo>
                    <a:pt x="902" y="960"/>
                    <a:pt x="973" y="933"/>
                    <a:pt x="1043" y="892"/>
                  </a:cubicBezTo>
                  <a:lnTo>
                    <a:pt x="1076" y="873"/>
                  </a:lnTo>
                  <a:cubicBezTo>
                    <a:pt x="1150" y="830"/>
                    <a:pt x="1190" y="786"/>
                    <a:pt x="1197" y="740"/>
                  </a:cubicBezTo>
                  <a:cubicBezTo>
                    <a:pt x="1204" y="694"/>
                    <a:pt x="1188" y="649"/>
                    <a:pt x="1151" y="605"/>
                  </a:cubicBezTo>
                  <a:lnTo>
                    <a:pt x="1151" y="605"/>
                  </a:lnTo>
                  <a:cubicBezTo>
                    <a:pt x="1186" y="613"/>
                    <a:pt x="1222" y="617"/>
                    <a:pt x="1261" y="617"/>
                  </a:cubicBezTo>
                  <a:cubicBezTo>
                    <a:pt x="1295" y="617"/>
                    <a:pt x="1330" y="614"/>
                    <a:pt x="1367" y="607"/>
                  </a:cubicBezTo>
                  <a:cubicBezTo>
                    <a:pt x="1446" y="595"/>
                    <a:pt x="1521" y="567"/>
                    <a:pt x="1595" y="525"/>
                  </a:cubicBezTo>
                  <a:cubicBezTo>
                    <a:pt x="1651" y="492"/>
                    <a:pt x="1690" y="459"/>
                    <a:pt x="1711" y="425"/>
                  </a:cubicBezTo>
                  <a:cubicBezTo>
                    <a:pt x="1731" y="391"/>
                    <a:pt x="1737" y="357"/>
                    <a:pt x="1726" y="323"/>
                  </a:cubicBezTo>
                  <a:cubicBezTo>
                    <a:pt x="1717" y="290"/>
                    <a:pt x="1695" y="257"/>
                    <a:pt x="1659" y="223"/>
                  </a:cubicBezTo>
                  <a:cubicBezTo>
                    <a:pt x="1622" y="189"/>
                    <a:pt x="1576" y="157"/>
                    <a:pt x="1519" y="124"/>
                  </a:cubicBezTo>
                  <a:cubicBezTo>
                    <a:pt x="1440" y="78"/>
                    <a:pt x="1365" y="46"/>
                    <a:pt x="1293" y="28"/>
                  </a:cubicBezTo>
                  <a:cubicBezTo>
                    <a:pt x="1221" y="10"/>
                    <a:pt x="1154" y="0"/>
                    <a:pt x="1095" y="0"/>
                  </a:cubicBezTo>
                  <a:cubicBezTo>
                    <a:pt x="1090" y="0"/>
                    <a:pt x="1086" y="0"/>
                    <a:pt x="1082" y="0"/>
                  </a:cubicBezTo>
                  <a:close/>
                  <a:moveTo>
                    <a:pt x="2185" y="1076"/>
                  </a:moveTo>
                  <a:lnTo>
                    <a:pt x="2408" y="1203"/>
                  </a:lnTo>
                  <a:lnTo>
                    <a:pt x="2123" y="1314"/>
                  </a:lnTo>
                  <a:lnTo>
                    <a:pt x="1902" y="1187"/>
                  </a:lnTo>
                  <a:lnTo>
                    <a:pt x="2185" y="1076"/>
                  </a:lnTo>
                  <a:close/>
                  <a:moveTo>
                    <a:pt x="2531" y="769"/>
                  </a:moveTo>
                  <a:cubicBezTo>
                    <a:pt x="2521" y="769"/>
                    <a:pt x="2512" y="770"/>
                    <a:pt x="2503" y="774"/>
                  </a:cubicBezTo>
                  <a:lnTo>
                    <a:pt x="2170" y="907"/>
                  </a:lnTo>
                  <a:lnTo>
                    <a:pt x="1973" y="793"/>
                  </a:lnTo>
                  <a:cubicBezTo>
                    <a:pt x="1957" y="783"/>
                    <a:pt x="1939" y="779"/>
                    <a:pt x="1918" y="779"/>
                  </a:cubicBezTo>
                  <a:cubicBezTo>
                    <a:pt x="1916" y="779"/>
                    <a:pt x="1913" y="779"/>
                    <a:pt x="1910" y="779"/>
                  </a:cubicBezTo>
                  <a:cubicBezTo>
                    <a:pt x="1886" y="782"/>
                    <a:pt x="1865" y="789"/>
                    <a:pt x="1846" y="800"/>
                  </a:cubicBezTo>
                  <a:cubicBezTo>
                    <a:pt x="1824" y="812"/>
                    <a:pt x="1813" y="825"/>
                    <a:pt x="1811" y="837"/>
                  </a:cubicBezTo>
                  <a:cubicBezTo>
                    <a:pt x="1809" y="850"/>
                    <a:pt x="1818" y="863"/>
                    <a:pt x="1839" y="874"/>
                  </a:cubicBezTo>
                  <a:lnTo>
                    <a:pt x="2001" y="969"/>
                  </a:lnTo>
                  <a:lnTo>
                    <a:pt x="1719" y="1080"/>
                  </a:lnTo>
                  <a:lnTo>
                    <a:pt x="1524" y="968"/>
                  </a:lnTo>
                  <a:cubicBezTo>
                    <a:pt x="1510" y="960"/>
                    <a:pt x="1493" y="956"/>
                    <a:pt x="1474" y="956"/>
                  </a:cubicBezTo>
                  <a:cubicBezTo>
                    <a:pt x="1470" y="956"/>
                    <a:pt x="1466" y="956"/>
                    <a:pt x="1462" y="956"/>
                  </a:cubicBezTo>
                  <a:cubicBezTo>
                    <a:pt x="1437" y="957"/>
                    <a:pt x="1415" y="964"/>
                    <a:pt x="1394" y="975"/>
                  </a:cubicBezTo>
                  <a:cubicBezTo>
                    <a:pt x="1375" y="987"/>
                    <a:pt x="1364" y="1000"/>
                    <a:pt x="1362" y="1014"/>
                  </a:cubicBezTo>
                  <a:cubicBezTo>
                    <a:pt x="1360" y="1027"/>
                    <a:pt x="1368" y="1040"/>
                    <a:pt x="1387" y="1051"/>
                  </a:cubicBezTo>
                  <a:lnTo>
                    <a:pt x="1549" y="1143"/>
                  </a:lnTo>
                  <a:lnTo>
                    <a:pt x="1222" y="1276"/>
                  </a:lnTo>
                  <a:cubicBezTo>
                    <a:pt x="1199" y="1290"/>
                    <a:pt x="1192" y="1305"/>
                    <a:pt x="1198" y="1325"/>
                  </a:cubicBezTo>
                  <a:cubicBezTo>
                    <a:pt x="1206" y="1343"/>
                    <a:pt x="1223" y="1359"/>
                    <a:pt x="1249" y="1374"/>
                  </a:cubicBezTo>
                  <a:cubicBezTo>
                    <a:pt x="1264" y="1383"/>
                    <a:pt x="1285" y="1390"/>
                    <a:pt x="1310" y="1394"/>
                  </a:cubicBezTo>
                  <a:cubicBezTo>
                    <a:pt x="1321" y="1397"/>
                    <a:pt x="1332" y="1398"/>
                    <a:pt x="1341" y="1398"/>
                  </a:cubicBezTo>
                  <a:cubicBezTo>
                    <a:pt x="1354" y="1398"/>
                    <a:pt x="1364" y="1396"/>
                    <a:pt x="1374" y="1392"/>
                  </a:cubicBezTo>
                  <a:lnTo>
                    <a:pt x="1734" y="1250"/>
                  </a:lnTo>
                  <a:lnTo>
                    <a:pt x="1955" y="1377"/>
                  </a:lnTo>
                  <a:lnTo>
                    <a:pt x="1624" y="1508"/>
                  </a:lnTo>
                  <a:cubicBezTo>
                    <a:pt x="1601" y="1522"/>
                    <a:pt x="1594" y="1538"/>
                    <a:pt x="1601" y="1556"/>
                  </a:cubicBezTo>
                  <a:cubicBezTo>
                    <a:pt x="1608" y="1574"/>
                    <a:pt x="1625" y="1591"/>
                    <a:pt x="1651" y="1606"/>
                  </a:cubicBezTo>
                  <a:cubicBezTo>
                    <a:pt x="1668" y="1616"/>
                    <a:pt x="1690" y="1624"/>
                    <a:pt x="1715" y="1629"/>
                  </a:cubicBezTo>
                  <a:cubicBezTo>
                    <a:pt x="1726" y="1630"/>
                    <a:pt x="1736" y="1631"/>
                    <a:pt x="1744" y="1631"/>
                  </a:cubicBezTo>
                  <a:cubicBezTo>
                    <a:pt x="1756" y="1631"/>
                    <a:pt x="1767" y="1630"/>
                    <a:pt x="1776" y="1626"/>
                  </a:cubicBezTo>
                  <a:lnTo>
                    <a:pt x="2139" y="1483"/>
                  </a:lnTo>
                  <a:lnTo>
                    <a:pt x="2333" y="1597"/>
                  </a:lnTo>
                  <a:cubicBezTo>
                    <a:pt x="2349" y="1605"/>
                    <a:pt x="2369" y="1609"/>
                    <a:pt x="2395" y="1609"/>
                  </a:cubicBezTo>
                  <a:cubicBezTo>
                    <a:pt x="2422" y="1609"/>
                    <a:pt x="2445" y="1603"/>
                    <a:pt x="2465" y="1591"/>
                  </a:cubicBezTo>
                  <a:cubicBezTo>
                    <a:pt x="2484" y="1580"/>
                    <a:pt x="2494" y="1567"/>
                    <a:pt x="2494" y="1551"/>
                  </a:cubicBezTo>
                  <a:cubicBezTo>
                    <a:pt x="2494" y="1536"/>
                    <a:pt x="2485" y="1524"/>
                    <a:pt x="2470" y="1514"/>
                  </a:cubicBezTo>
                  <a:lnTo>
                    <a:pt x="2306" y="1420"/>
                  </a:lnTo>
                  <a:lnTo>
                    <a:pt x="2591" y="1309"/>
                  </a:lnTo>
                  <a:lnTo>
                    <a:pt x="2785" y="1420"/>
                  </a:lnTo>
                  <a:cubicBezTo>
                    <a:pt x="2798" y="1428"/>
                    <a:pt x="2816" y="1433"/>
                    <a:pt x="2838" y="1433"/>
                  </a:cubicBezTo>
                  <a:cubicBezTo>
                    <a:pt x="2841" y="1433"/>
                    <a:pt x="2843" y="1433"/>
                    <a:pt x="2846" y="1433"/>
                  </a:cubicBezTo>
                  <a:cubicBezTo>
                    <a:pt x="2871" y="1431"/>
                    <a:pt x="2894" y="1426"/>
                    <a:pt x="2913" y="1415"/>
                  </a:cubicBezTo>
                  <a:cubicBezTo>
                    <a:pt x="2934" y="1403"/>
                    <a:pt x="2943" y="1390"/>
                    <a:pt x="2943" y="1375"/>
                  </a:cubicBezTo>
                  <a:cubicBezTo>
                    <a:pt x="2943" y="1361"/>
                    <a:pt x="2935" y="1348"/>
                    <a:pt x="2918" y="1339"/>
                  </a:cubicBezTo>
                  <a:lnTo>
                    <a:pt x="2756" y="1245"/>
                  </a:lnTo>
                  <a:lnTo>
                    <a:pt x="3053" y="1129"/>
                  </a:lnTo>
                  <a:cubicBezTo>
                    <a:pt x="3077" y="1113"/>
                    <a:pt x="3086" y="1097"/>
                    <a:pt x="3079" y="1079"/>
                  </a:cubicBezTo>
                  <a:cubicBezTo>
                    <a:pt x="3071" y="1062"/>
                    <a:pt x="3056" y="1046"/>
                    <a:pt x="3032" y="1033"/>
                  </a:cubicBezTo>
                  <a:cubicBezTo>
                    <a:pt x="3012" y="1022"/>
                    <a:pt x="2991" y="1013"/>
                    <a:pt x="2967" y="1007"/>
                  </a:cubicBezTo>
                  <a:cubicBezTo>
                    <a:pt x="2956" y="1005"/>
                    <a:pt x="2946" y="1004"/>
                    <a:pt x="2937" y="1004"/>
                  </a:cubicBezTo>
                  <a:cubicBezTo>
                    <a:pt x="2927" y="1004"/>
                    <a:pt x="2918" y="1005"/>
                    <a:pt x="2910" y="1008"/>
                  </a:cubicBezTo>
                  <a:lnTo>
                    <a:pt x="2573" y="1140"/>
                  </a:lnTo>
                  <a:lnTo>
                    <a:pt x="2351" y="1011"/>
                  </a:lnTo>
                  <a:lnTo>
                    <a:pt x="2646" y="894"/>
                  </a:lnTo>
                  <a:cubicBezTo>
                    <a:pt x="2672" y="880"/>
                    <a:pt x="2681" y="864"/>
                    <a:pt x="2675" y="846"/>
                  </a:cubicBezTo>
                  <a:cubicBezTo>
                    <a:pt x="2668" y="829"/>
                    <a:pt x="2651" y="813"/>
                    <a:pt x="2626" y="799"/>
                  </a:cubicBezTo>
                  <a:cubicBezTo>
                    <a:pt x="2607" y="787"/>
                    <a:pt x="2586" y="779"/>
                    <a:pt x="2562" y="773"/>
                  </a:cubicBezTo>
                  <a:cubicBezTo>
                    <a:pt x="2551" y="770"/>
                    <a:pt x="2540" y="769"/>
                    <a:pt x="2531" y="769"/>
                  </a:cubicBezTo>
                  <a:close/>
                  <a:moveTo>
                    <a:pt x="3586" y="1599"/>
                  </a:moveTo>
                  <a:cubicBezTo>
                    <a:pt x="3597" y="1599"/>
                    <a:pt x="3609" y="1600"/>
                    <a:pt x="3620" y="1602"/>
                  </a:cubicBezTo>
                  <a:cubicBezTo>
                    <a:pt x="3678" y="1608"/>
                    <a:pt x="3736" y="1625"/>
                    <a:pt x="3796" y="1653"/>
                  </a:cubicBezTo>
                  <a:lnTo>
                    <a:pt x="3479" y="1836"/>
                  </a:lnTo>
                  <a:cubicBezTo>
                    <a:pt x="3462" y="1817"/>
                    <a:pt x="3446" y="1797"/>
                    <a:pt x="3434" y="1778"/>
                  </a:cubicBezTo>
                  <a:cubicBezTo>
                    <a:pt x="3421" y="1760"/>
                    <a:pt x="3413" y="1742"/>
                    <a:pt x="3410" y="1725"/>
                  </a:cubicBezTo>
                  <a:cubicBezTo>
                    <a:pt x="3405" y="1708"/>
                    <a:pt x="3408" y="1692"/>
                    <a:pt x="3417" y="1676"/>
                  </a:cubicBezTo>
                  <a:cubicBezTo>
                    <a:pt x="3425" y="1660"/>
                    <a:pt x="3441" y="1645"/>
                    <a:pt x="3465" y="1631"/>
                  </a:cubicBezTo>
                  <a:cubicBezTo>
                    <a:pt x="3502" y="1610"/>
                    <a:pt x="3542" y="1599"/>
                    <a:pt x="3586" y="1599"/>
                  </a:cubicBezTo>
                  <a:close/>
                  <a:moveTo>
                    <a:pt x="3342" y="2018"/>
                  </a:moveTo>
                  <a:cubicBezTo>
                    <a:pt x="3370" y="2056"/>
                    <a:pt x="3387" y="2092"/>
                    <a:pt x="3391" y="2129"/>
                  </a:cubicBezTo>
                  <a:cubicBezTo>
                    <a:pt x="3395" y="2163"/>
                    <a:pt x="3370" y="2197"/>
                    <a:pt x="3315" y="2229"/>
                  </a:cubicBezTo>
                  <a:cubicBezTo>
                    <a:pt x="3268" y="2256"/>
                    <a:pt x="3216" y="2270"/>
                    <a:pt x="3160" y="2270"/>
                  </a:cubicBezTo>
                  <a:cubicBezTo>
                    <a:pt x="3158" y="2270"/>
                    <a:pt x="3156" y="2270"/>
                    <a:pt x="3154" y="2270"/>
                  </a:cubicBezTo>
                  <a:cubicBezTo>
                    <a:pt x="3096" y="2268"/>
                    <a:pt x="3036" y="2256"/>
                    <a:pt x="2974" y="2231"/>
                  </a:cubicBezTo>
                  <a:lnTo>
                    <a:pt x="3342" y="2018"/>
                  </a:lnTo>
                  <a:close/>
                  <a:moveTo>
                    <a:pt x="3556" y="1457"/>
                  </a:moveTo>
                  <a:cubicBezTo>
                    <a:pt x="3513" y="1457"/>
                    <a:pt x="3471" y="1460"/>
                    <a:pt x="3428" y="1468"/>
                  </a:cubicBezTo>
                  <a:cubicBezTo>
                    <a:pt x="3368" y="1478"/>
                    <a:pt x="3311" y="1499"/>
                    <a:pt x="3257" y="1531"/>
                  </a:cubicBezTo>
                  <a:cubicBezTo>
                    <a:pt x="3200" y="1563"/>
                    <a:pt x="3166" y="1596"/>
                    <a:pt x="3150" y="1630"/>
                  </a:cubicBezTo>
                  <a:cubicBezTo>
                    <a:pt x="3134" y="1663"/>
                    <a:pt x="3131" y="1698"/>
                    <a:pt x="3140" y="1732"/>
                  </a:cubicBezTo>
                  <a:cubicBezTo>
                    <a:pt x="3149" y="1767"/>
                    <a:pt x="3167" y="1802"/>
                    <a:pt x="3194" y="1836"/>
                  </a:cubicBezTo>
                  <a:cubicBezTo>
                    <a:pt x="3221" y="1871"/>
                    <a:pt x="3250" y="1904"/>
                    <a:pt x="3279" y="1937"/>
                  </a:cubicBezTo>
                  <a:lnTo>
                    <a:pt x="2869" y="2174"/>
                  </a:lnTo>
                  <a:cubicBezTo>
                    <a:pt x="2824" y="2144"/>
                    <a:pt x="2793" y="2115"/>
                    <a:pt x="2775" y="2088"/>
                  </a:cubicBezTo>
                  <a:cubicBezTo>
                    <a:pt x="2757" y="2061"/>
                    <a:pt x="2744" y="2036"/>
                    <a:pt x="2738" y="2014"/>
                  </a:cubicBezTo>
                  <a:cubicBezTo>
                    <a:pt x="2731" y="1991"/>
                    <a:pt x="2726" y="1971"/>
                    <a:pt x="2723" y="1954"/>
                  </a:cubicBezTo>
                  <a:cubicBezTo>
                    <a:pt x="2720" y="1938"/>
                    <a:pt x="2711" y="1925"/>
                    <a:pt x="2695" y="1917"/>
                  </a:cubicBezTo>
                  <a:cubicBezTo>
                    <a:pt x="2684" y="1910"/>
                    <a:pt x="2669" y="1906"/>
                    <a:pt x="2652" y="1902"/>
                  </a:cubicBezTo>
                  <a:cubicBezTo>
                    <a:pt x="2640" y="1901"/>
                    <a:pt x="2627" y="1899"/>
                    <a:pt x="2614" y="1899"/>
                  </a:cubicBezTo>
                  <a:cubicBezTo>
                    <a:pt x="2609" y="1899"/>
                    <a:pt x="2604" y="1900"/>
                    <a:pt x="2599" y="1900"/>
                  </a:cubicBezTo>
                  <a:cubicBezTo>
                    <a:pt x="2581" y="1901"/>
                    <a:pt x="2563" y="1903"/>
                    <a:pt x="2547" y="1908"/>
                  </a:cubicBezTo>
                  <a:cubicBezTo>
                    <a:pt x="2532" y="1912"/>
                    <a:pt x="2518" y="1917"/>
                    <a:pt x="2508" y="1924"/>
                  </a:cubicBezTo>
                  <a:cubicBezTo>
                    <a:pt x="2487" y="1935"/>
                    <a:pt x="2474" y="1954"/>
                    <a:pt x="2470" y="1979"/>
                  </a:cubicBezTo>
                  <a:cubicBezTo>
                    <a:pt x="2464" y="2004"/>
                    <a:pt x="2470" y="2032"/>
                    <a:pt x="2484" y="2064"/>
                  </a:cubicBezTo>
                  <a:cubicBezTo>
                    <a:pt x="2499" y="2096"/>
                    <a:pt x="2524" y="2130"/>
                    <a:pt x="2559" y="2166"/>
                  </a:cubicBezTo>
                  <a:cubicBezTo>
                    <a:pt x="2595" y="2202"/>
                    <a:pt x="2642" y="2237"/>
                    <a:pt x="2702" y="2272"/>
                  </a:cubicBezTo>
                  <a:lnTo>
                    <a:pt x="2648" y="2302"/>
                  </a:lnTo>
                  <a:cubicBezTo>
                    <a:pt x="2637" y="2309"/>
                    <a:pt x="2633" y="2317"/>
                    <a:pt x="2635" y="2327"/>
                  </a:cubicBezTo>
                  <a:cubicBezTo>
                    <a:pt x="2636" y="2338"/>
                    <a:pt x="2645" y="2348"/>
                    <a:pt x="2662" y="2357"/>
                  </a:cubicBezTo>
                  <a:cubicBezTo>
                    <a:pt x="2677" y="2366"/>
                    <a:pt x="2694" y="2371"/>
                    <a:pt x="2714" y="2373"/>
                  </a:cubicBezTo>
                  <a:cubicBezTo>
                    <a:pt x="2720" y="2374"/>
                    <a:pt x="2726" y="2374"/>
                    <a:pt x="2731" y="2374"/>
                  </a:cubicBezTo>
                  <a:cubicBezTo>
                    <a:pt x="2743" y="2374"/>
                    <a:pt x="2752" y="2372"/>
                    <a:pt x="2760" y="2367"/>
                  </a:cubicBezTo>
                  <a:lnTo>
                    <a:pt x="2819" y="2333"/>
                  </a:lnTo>
                  <a:cubicBezTo>
                    <a:pt x="2935" y="2385"/>
                    <a:pt x="3055" y="2413"/>
                    <a:pt x="3180" y="2416"/>
                  </a:cubicBezTo>
                  <a:cubicBezTo>
                    <a:pt x="3186" y="2416"/>
                    <a:pt x="3193" y="2416"/>
                    <a:pt x="3199" y="2416"/>
                  </a:cubicBezTo>
                  <a:cubicBezTo>
                    <a:pt x="3316" y="2416"/>
                    <a:pt x="3425" y="2386"/>
                    <a:pt x="3526" y="2328"/>
                  </a:cubicBezTo>
                  <a:cubicBezTo>
                    <a:pt x="3586" y="2293"/>
                    <a:pt x="3625" y="2259"/>
                    <a:pt x="3645" y="2223"/>
                  </a:cubicBezTo>
                  <a:cubicBezTo>
                    <a:pt x="3665" y="2188"/>
                    <a:pt x="3673" y="2153"/>
                    <a:pt x="3668" y="2117"/>
                  </a:cubicBezTo>
                  <a:cubicBezTo>
                    <a:pt x="3662" y="2082"/>
                    <a:pt x="3649" y="2047"/>
                    <a:pt x="3625" y="2014"/>
                  </a:cubicBezTo>
                  <a:cubicBezTo>
                    <a:pt x="3601" y="1979"/>
                    <a:pt x="3575" y="1945"/>
                    <a:pt x="3547" y="1913"/>
                  </a:cubicBezTo>
                  <a:lnTo>
                    <a:pt x="3901" y="1708"/>
                  </a:lnTo>
                  <a:cubicBezTo>
                    <a:pt x="3931" y="1730"/>
                    <a:pt x="3955" y="1749"/>
                    <a:pt x="3973" y="1767"/>
                  </a:cubicBezTo>
                  <a:cubicBezTo>
                    <a:pt x="3990" y="1785"/>
                    <a:pt x="4003" y="1801"/>
                    <a:pt x="4013" y="1815"/>
                  </a:cubicBezTo>
                  <a:cubicBezTo>
                    <a:pt x="4022" y="1830"/>
                    <a:pt x="4031" y="1842"/>
                    <a:pt x="4038" y="1853"/>
                  </a:cubicBezTo>
                  <a:cubicBezTo>
                    <a:pt x="4045" y="1864"/>
                    <a:pt x="4054" y="1872"/>
                    <a:pt x="4066" y="1879"/>
                  </a:cubicBezTo>
                  <a:cubicBezTo>
                    <a:pt x="4080" y="1886"/>
                    <a:pt x="4096" y="1892"/>
                    <a:pt x="4114" y="1894"/>
                  </a:cubicBezTo>
                  <a:cubicBezTo>
                    <a:pt x="4123" y="1895"/>
                    <a:pt x="4132" y="1896"/>
                    <a:pt x="4141" y="1896"/>
                  </a:cubicBezTo>
                  <a:cubicBezTo>
                    <a:pt x="4149" y="1896"/>
                    <a:pt x="4158" y="1895"/>
                    <a:pt x="4167" y="1894"/>
                  </a:cubicBezTo>
                  <a:cubicBezTo>
                    <a:pt x="4185" y="1892"/>
                    <a:pt x="4200" y="1889"/>
                    <a:pt x="4215" y="1884"/>
                  </a:cubicBezTo>
                  <a:cubicBezTo>
                    <a:pt x="4230" y="1880"/>
                    <a:pt x="4242" y="1875"/>
                    <a:pt x="4250" y="1870"/>
                  </a:cubicBezTo>
                  <a:cubicBezTo>
                    <a:pt x="4271" y="1858"/>
                    <a:pt x="4279" y="1841"/>
                    <a:pt x="4275" y="1820"/>
                  </a:cubicBezTo>
                  <a:cubicBezTo>
                    <a:pt x="4269" y="1800"/>
                    <a:pt x="4257" y="1777"/>
                    <a:pt x="4235" y="1754"/>
                  </a:cubicBezTo>
                  <a:cubicBezTo>
                    <a:pt x="4214" y="1730"/>
                    <a:pt x="4187" y="1705"/>
                    <a:pt x="4155" y="1681"/>
                  </a:cubicBezTo>
                  <a:cubicBezTo>
                    <a:pt x="4124" y="1657"/>
                    <a:pt x="4092" y="1635"/>
                    <a:pt x="4060" y="1617"/>
                  </a:cubicBezTo>
                  <a:lnTo>
                    <a:pt x="4107" y="1589"/>
                  </a:lnTo>
                  <a:cubicBezTo>
                    <a:pt x="4118" y="1583"/>
                    <a:pt x="4122" y="1574"/>
                    <a:pt x="4117" y="1563"/>
                  </a:cubicBezTo>
                  <a:cubicBezTo>
                    <a:pt x="4114" y="1551"/>
                    <a:pt x="4105" y="1542"/>
                    <a:pt x="4090" y="1533"/>
                  </a:cubicBezTo>
                  <a:cubicBezTo>
                    <a:pt x="4073" y="1524"/>
                    <a:pt x="4056" y="1518"/>
                    <a:pt x="4038" y="1517"/>
                  </a:cubicBezTo>
                  <a:cubicBezTo>
                    <a:pt x="4035" y="1517"/>
                    <a:pt x="4032" y="1517"/>
                    <a:pt x="4029" y="1517"/>
                  </a:cubicBezTo>
                  <a:cubicBezTo>
                    <a:pt x="4015" y="1517"/>
                    <a:pt x="4004" y="1519"/>
                    <a:pt x="3994" y="1524"/>
                  </a:cubicBezTo>
                  <a:lnTo>
                    <a:pt x="3945" y="1553"/>
                  </a:lnTo>
                  <a:cubicBezTo>
                    <a:pt x="3894" y="1529"/>
                    <a:pt x="3840" y="1509"/>
                    <a:pt x="3784" y="1491"/>
                  </a:cubicBezTo>
                  <a:cubicBezTo>
                    <a:pt x="3726" y="1474"/>
                    <a:pt x="3668" y="1463"/>
                    <a:pt x="3608" y="1459"/>
                  </a:cubicBezTo>
                  <a:cubicBezTo>
                    <a:pt x="3591" y="1457"/>
                    <a:pt x="3573" y="1457"/>
                    <a:pt x="3556" y="1457"/>
                  </a:cubicBezTo>
                  <a:close/>
                  <a:moveTo>
                    <a:pt x="4712" y="2132"/>
                  </a:moveTo>
                  <a:cubicBezTo>
                    <a:pt x="4717" y="2132"/>
                    <a:pt x="4722" y="2133"/>
                    <a:pt x="4727" y="2133"/>
                  </a:cubicBezTo>
                  <a:cubicBezTo>
                    <a:pt x="4765" y="2135"/>
                    <a:pt x="4802" y="2148"/>
                    <a:pt x="4839" y="2169"/>
                  </a:cubicBezTo>
                  <a:cubicBezTo>
                    <a:pt x="4876" y="2190"/>
                    <a:pt x="4897" y="2212"/>
                    <a:pt x="4903" y="2234"/>
                  </a:cubicBezTo>
                  <a:cubicBezTo>
                    <a:pt x="4909" y="2256"/>
                    <a:pt x="4893" y="2277"/>
                    <a:pt x="4857" y="2297"/>
                  </a:cubicBezTo>
                  <a:lnTo>
                    <a:pt x="4599" y="2447"/>
                  </a:lnTo>
                  <a:cubicBezTo>
                    <a:pt x="4568" y="2465"/>
                    <a:pt x="4536" y="2474"/>
                    <a:pt x="4504" y="2474"/>
                  </a:cubicBezTo>
                  <a:cubicBezTo>
                    <a:pt x="4499" y="2474"/>
                    <a:pt x="4494" y="2474"/>
                    <a:pt x="4489" y="2473"/>
                  </a:cubicBezTo>
                  <a:cubicBezTo>
                    <a:pt x="4450" y="2470"/>
                    <a:pt x="4413" y="2457"/>
                    <a:pt x="4376" y="2436"/>
                  </a:cubicBezTo>
                  <a:cubicBezTo>
                    <a:pt x="4339" y="2415"/>
                    <a:pt x="4317" y="2393"/>
                    <a:pt x="4313" y="2372"/>
                  </a:cubicBezTo>
                  <a:cubicBezTo>
                    <a:pt x="4308" y="2350"/>
                    <a:pt x="4324" y="2329"/>
                    <a:pt x="4360" y="2309"/>
                  </a:cubicBezTo>
                  <a:lnTo>
                    <a:pt x="4618" y="2160"/>
                  </a:lnTo>
                  <a:cubicBezTo>
                    <a:pt x="4649" y="2142"/>
                    <a:pt x="4680" y="2132"/>
                    <a:pt x="4712" y="2132"/>
                  </a:cubicBezTo>
                  <a:close/>
                  <a:moveTo>
                    <a:pt x="4673" y="2023"/>
                  </a:moveTo>
                  <a:cubicBezTo>
                    <a:pt x="4607" y="2023"/>
                    <a:pt x="4542" y="2042"/>
                    <a:pt x="4479" y="2079"/>
                  </a:cubicBezTo>
                  <a:lnTo>
                    <a:pt x="4221" y="2228"/>
                  </a:lnTo>
                  <a:cubicBezTo>
                    <a:pt x="4180" y="2250"/>
                    <a:pt x="4154" y="2274"/>
                    <a:pt x="4140" y="2297"/>
                  </a:cubicBezTo>
                  <a:cubicBezTo>
                    <a:pt x="4126" y="2321"/>
                    <a:pt x="4123" y="2344"/>
                    <a:pt x="4128" y="2367"/>
                  </a:cubicBezTo>
                  <a:cubicBezTo>
                    <a:pt x="4134" y="2390"/>
                    <a:pt x="4150" y="2412"/>
                    <a:pt x="4173" y="2435"/>
                  </a:cubicBezTo>
                  <a:cubicBezTo>
                    <a:pt x="4197" y="2457"/>
                    <a:pt x="4227" y="2479"/>
                    <a:pt x="4265" y="2501"/>
                  </a:cubicBezTo>
                  <a:cubicBezTo>
                    <a:pt x="4299" y="2522"/>
                    <a:pt x="4338" y="2538"/>
                    <a:pt x="4377" y="2553"/>
                  </a:cubicBezTo>
                  <a:cubicBezTo>
                    <a:pt x="4417" y="2567"/>
                    <a:pt x="4456" y="2576"/>
                    <a:pt x="4497" y="2579"/>
                  </a:cubicBezTo>
                  <a:cubicBezTo>
                    <a:pt x="4510" y="2580"/>
                    <a:pt x="4523" y="2581"/>
                    <a:pt x="4536" y="2581"/>
                  </a:cubicBezTo>
                  <a:cubicBezTo>
                    <a:pt x="4563" y="2581"/>
                    <a:pt x="4590" y="2578"/>
                    <a:pt x="4617" y="2572"/>
                  </a:cubicBezTo>
                  <a:cubicBezTo>
                    <a:pt x="4658" y="2564"/>
                    <a:pt x="4697" y="2550"/>
                    <a:pt x="4736" y="2526"/>
                  </a:cubicBezTo>
                  <a:lnTo>
                    <a:pt x="4994" y="2377"/>
                  </a:lnTo>
                  <a:cubicBezTo>
                    <a:pt x="5035" y="2355"/>
                    <a:pt x="5061" y="2331"/>
                    <a:pt x="5075" y="2308"/>
                  </a:cubicBezTo>
                  <a:cubicBezTo>
                    <a:pt x="5089" y="2284"/>
                    <a:pt x="5092" y="2261"/>
                    <a:pt x="5087" y="2238"/>
                  </a:cubicBezTo>
                  <a:cubicBezTo>
                    <a:pt x="5080" y="2215"/>
                    <a:pt x="5065" y="2193"/>
                    <a:pt x="5040" y="2169"/>
                  </a:cubicBezTo>
                  <a:cubicBezTo>
                    <a:pt x="5017" y="2147"/>
                    <a:pt x="4986" y="2125"/>
                    <a:pt x="4950" y="2105"/>
                  </a:cubicBezTo>
                  <a:cubicBezTo>
                    <a:pt x="4877" y="2062"/>
                    <a:pt x="4798" y="2035"/>
                    <a:pt x="4717" y="2026"/>
                  </a:cubicBezTo>
                  <a:cubicBezTo>
                    <a:pt x="4702" y="2024"/>
                    <a:pt x="4688" y="2023"/>
                    <a:pt x="4673" y="2023"/>
                  </a:cubicBezTo>
                  <a:close/>
                  <a:moveTo>
                    <a:pt x="5727" y="2493"/>
                  </a:moveTo>
                  <a:cubicBezTo>
                    <a:pt x="5719" y="2493"/>
                    <a:pt x="5710" y="2494"/>
                    <a:pt x="5701" y="2496"/>
                  </a:cubicBezTo>
                  <a:lnTo>
                    <a:pt x="3718" y="2829"/>
                  </a:lnTo>
                  <a:cubicBezTo>
                    <a:pt x="3705" y="2831"/>
                    <a:pt x="3694" y="2835"/>
                    <a:pt x="3685" y="2840"/>
                  </a:cubicBezTo>
                  <a:cubicBezTo>
                    <a:pt x="3669" y="2849"/>
                    <a:pt x="3661" y="2862"/>
                    <a:pt x="3661" y="2877"/>
                  </a:cubicBezTo>
                  <a:cubicBezTo>
                    <a:pt x="3662" y="2893"/>
                    <a:pt x="3673" y="2908"/>
                    <a:pt x="3695" y="2920"/>
                  </a:cubicBezTo>
                  <a:cubicBezTo>
                    <a:pt x="3708" y="2928"/>
                    <a:pt x="3724" y="2934"/>
                    <a:pt x="3742" y="2937"/>
                  </a:cubicBezTo>
                  <a:cubicBezTo>
                    <a:pt x="3751" y="2939"/>
                    <a:pt x="3761" y="2940"/>
                    <a:pt x="3770" y="2940"/>
                  </a:cubicBezTo>
                  <a:cubicBezTo>
                    <a:pt x="3778" y="2940"/>
                    <a:pt x="3785" y="2939"/>
                    <a:pt x="3793" y="2938"/>
                  </a:cubicBezTo>
                  <a:lnTo>
                    <a:pt x="5770" y="2608"/>
                  </a:lnTo>
                  <a:cubicBezTo>
                    <a:pt x="5782" y="2606"/>
                    <a:pt x="5794" y="2601"/>
                    <a:pt x="5804" y="2596"/>
                  </a:cubicBezTo>
                  <a:cubicBezTo>
                    <a:pt x="5824" y="2583"/>
                    <a:pt x="5831" y="2570"/>
                    <a:pt x="5826" y="2553"/>
                  </a:cubicBezTo>
                  <a:cubicBezTo>
                    <a:pt x="5821" y="2536"/>
                    <a:pt x="5810" y="2522"/>
                    <a:pt x="5790" y="2510"/>
                  </a:cubicBezTo>
                  <a:cubicBezTo>
                    <a:pt x="5779" y="2505"/>
                    <a:pt x="5766" y="2499"/>
                    <a:pt x="5751" y="2496"/>
                  </a:cubicBezTo>
                  <a:cubicBezTo>
                    <a:pt x="5743" y="2494"/>
                    <a:pt x="5735" y="2493"/>
                    <a:pt x="5727" y="2493"/>
                  </a:cubicBezTo>
                  <a:close/>
                  <a:moveTo>
                    <a:pt x="4970" y="2963"/>
                  </a:moveTo>
                  <a:cubicBezTo>
                    <a:pt x="4974" y="2963"/>
                    <a:pt x="4978" y="2963"/>
                    <a:pt x="4982" y="2963"/>
                  </a:cubicBezTo>
                  <a:cubicBezTo>
                    <a:pt x="5019" y="2966"/>
                    <a:pt x="5056" y="2978"/>
                    <a:pt x="5093" y="2999"/>
                  </a:cubicBezTo>
                  <a:cubicBezTo>
                    <a:pt x="5130" y="3020"/>
                    <a:pt x="5152" y="3043"/>
                    <a:pt x="5156" y="3064"/>
                  </a:cubicBezTo>
                  <a:cubicBezTo>
                    <a:pt x="5162" y="3087"/>
                    <a:pt x="5147" y="3107"/>
                    <a:pt x="5111" y="3128"/>
                  </a:cubicBezTo>
                  <a:lnTo>
                    <a:pt x="4853" y="3277"/>
                  </a:lnTo>
                  <a:cubicBezTo>
                    <a:pt x="4821" y="3295"/>
                    <a:pt x="4788" y="3304"/>
                    <a:pt x="4753" y="3304"/>
                  </a:cubicBezTo>
                  <a:cubicBezTo>
                    <a:pt x="4750" y="3304"/>
                    <a:pt x="4746" y="3304"/>
                    <a:pt x="4742" y="3304"/>
                  </a:cubicBezTo>
                  <a:cubicBezTo>
                    <a:pt x="4705" y="3301"/>
                    <a:pt x="4667" y="3288"/>
                    <a:pt x="4629" y="3267"/>
                  </a:cubicBezTo>
                  <a:cubicBezTo>
                    <a:pt x="4592" y="3246"/>
                    <a:pt x="4572" y="3224"/>
                    <a:pt x="4567" y="3203"/>
                  </a:cubicBezTo>
                  <a:cubicBezTo>
                    <a:pt x="4562" y="3180"/>
                    <a:pt x="4578" y="3160"/>
                    <a:pt x="4614" y="3139"/>
                  </a:cubicBezTo>
                  <a:lnTo>
                    <a:pt x="4871" y="2990"/>
                  </a:lnTo>
                  <a:cubicBezTo>
                    <a:pt x="4904" y="2972"/>
                    <a:pt x="4936" y="2963"/>
                    <a:pt x="4970" y="2963"/>
                  </a:cubicBezTo>
                  <a:close/>
                  <a:moveTo>
                    <a:pt x="4929" y="2854"/>
                  </a:moveTo>
                  <a:cubicBezTo>
                    <a:pt x="4862" y="2854"/>
                    <a:pt x="4796" y="2872"/>
                    <a:pt x="4732" y="2909"/>
                  </a:cubicBezTo>
                  <a:lnTo>
                    <a:pt x="4474" y="3058"/>
                  </a:lnTo>
                  <a:cubicBezTo>
                    <a:pt x="4435" y="3081"/>
                    <a:pt x="4409" y="3104"/>
                    <a:pt x="4394" y="3127"/>
                  </a:cubicBezTo>
                  <a:cubicBezTo>
                    <a:pt x="4381" y="3151"/>
                    <a:pt x="4376" y="3175"/>
                    <a:pt x="4383" y="3197"/>
                  </a:cubicBezTo>
                  <a:cubicBezTo>
                    <a:pt x="4388" y="3221"/>
                    <a:pt x="4403" y="3243"/>
                    <a:pt x="4428" y="3266"/>
                  </a:cubicBezTo>
                  <a:cubicBezTo>
                    <a:pt x="4451" y="3288"/>
                    <a:pt x="4481" y="3310"/>
                    <a:pt x="4518" y="3331"/>
                  </a:cubicBezTo>
                  <a:cubicBezTo>
                    <a:pt x="4554" y="3351"/>
                    <a:pt x="4592" y="3369"/>
                    <a:pt x="4632" y="3383"/>
                  </a:cubicBezTo>
                  <a:cubicBezTo>
                    <a:pt x="4671" y="3398"/>
                    <a:pt x="4710" y="3405"/>
                    <a:pt x="4750" y="3410"/>
                  </a:cubicBezTo>
                  <a:cubicBezTo>
                    <a:pt x="4762" y="3411"/>
                    <a:pt x="4774" y="3411"/>
                    <a:pt x="4786" y="3411"/>
                  </a:cubicBezTo>
                  <a:cubicBezTo>
                    <a:pt x="4814" y="3411"/>
                    <a:pt x="4842" y="3409"/>
                    <a:pt x="4871" y="3403"/>
                  </a:cubicBezTo>
                  <a:cubicBezTo>
                    <a:pt x="4912" y="3394"/>
                    <a:pt x="4951" y="3380"/>
                    <a:pt x="4991" y="3356"/>
                  </a:cubicBezTo>
                  <a:lnTo>
                    <a:pt x="5249" y="3207"/>
                  </a:lnTo>
                  <a:cubicBezTo>
                    <a:pt x="5288" y="3185"/>
                    <a:pt x="5315" y="3161"/>
                    <a:pt x="5329" y="3139"/>
                  </a:cubicBezTo>
                  <a:cubicBezTo>
                    <a:pt x="5343" y="3115"/>
                    <a:pt x="5347" y="3091"/>
                    <a:pt x="5341" y="3069"/>
                  </a:cubicBezTo>
                  <a:cubicBezTo>
                    <a:pt x="5334" y="3045"/>
                    <a:pt x="5320" y="3023"/>
                    <a:pt x="5295" y="3000"/>
                  </a:cubicBezTo>
                  <a:cubicBezTo>
                    <a:pt x="5270" y="2978"/>
                    <a:pt x="5241" y="2955"/>
                    <a:pt x="5205" y="2935"/>
                  </a:cubicBezTo>
                  <a:cubicBezTo>
                    <a:pt x="5130" y="2892"/>
                    <a:pt x="5053" y="2866"/>
                    <a:pt x="4972" y="2856"/>
                  </a:cubicBezTo>
                  <a:cubicBezTo>
                    <a:pt x="4958" y="2854"/>
                    <a:pt x="4943" y="2854"/>
                    <a:pt x="4929" y="2854"/>
                  </a:cubicBezTo>
                  <a:close/>
                  <a:moveTo>
                    <a:pt x="5581" y="3315"/>
                  </a:moveTo>
                  <a:cubicBezTo>
                    <a:pt x="5569" y="3315"/>
                    <a:pt x="5557" y="3316"/>
                    <a:pt x="5546" y="3318"/>
                  </a:cubicBezTo>
                  <a:cubicBezTo>
                    <a:pt x="5526" y="3321"/>
                    <a:pt x="5510" y="3327"/>
                    <a:pt x="5498" y="3333"/>
                  </a:cubicBezTo>
                  <a:cubicBezTo>
                    <a:pt x="5486" y="3340"/>
                    <a:pt x="5477" y="3349"/>
                    <a:pt x="5472" y="3360"/>
                  </a:cubicBezTo>
                  <a:cubicBezTo>
                    <a:pt x="5466" y="3372"/>
                    <a:pt x="5466" y="3384"/>
                    <a:pt x="5471" y="3398"/>
                  </a:cubicBezTo>
                  <a:lnTo>
                    <a:pt x="5674" y="3862"/>
                  </a:lnTo>
                  <a:cubicBezTo>
                    <a:pt x="5677" y="3868"/>
                    <a:pt x="5683" y="3875"/>
                    <a:pt x="5696" y="3882"/>
                  </a:cubicBezTo>
                  <a:cubicBezTo>
                    <a:pt x="5716" y="3894"/>
                    <a:pt x="5745" y="3901"/>
                    <a:pt x="5781" y="3903"/>
                  </a:cubicBezTo>
                  <a:cubicBezTo>
                    <a:pt x="5788" y="3904"/>
                    <a:pt x="5794" y="3904"/>
                    <a:pt x="5800" y="3904"/>
                  </a:cubicBezTo>
                  <a:cubicBezTo>
                    <a:pt x="5829" y="3904"/>
                    <a:pt x="5853" y="3897"/>
                    <a:pt x="5874" y="3886"/>
                  </a:cubicBezTo>
                  <a:cubicBezTo>
                    <a:pt x="5897" y="3872"/>
                    <a:pt x="5905" y="3857"/>
                    <a:pt x="5895" y="3840"/>
                  </a:cubicBezTo>
                  <a:lnTo>
                    <a:pt x="5733" y="3470"/>
                  </a:lnTo>
                  <a:lnTo>
                    <a:pt x="6376" y="3563"/>
                  </a:lnTo>
                  <a:cubicBezTo>
                    <a:pt x="6384" y="3564"/>
                    <a:pt x="6391" y="3565"/>
                    <a:pt x="6398" y="3565"/>
                  </a:cubicBezTo>
                  <a:cubicBezTo>
                    <a:pt x="6420" y="3565"/>
                    <a:pt x="6439" y="3560"/>
                    <a:pt x="6455" y="3551"/>
                  </a:cubicBezTo>
                  <a:cubicBezTo>
                    <a:pt x="6480" y="3536"/>
                    <a:pt x="6490" y="3518"/>
                    <a:pt x="6486" y="3497"/>
                  </a:cubicBezTo>
                  <a:cubicBezTo>
                    <a:pt x="6483" y="3475"/>
                    <a:pt x="6470" y="3458"/>
                    <a:pt x="6450" y="3447"/>
                  </a:cubicBezTo>
                  <a:cubicBezTo>
                    <a:pt x="6438" y="3439"/>
                    <a:pt x="6425" y="3436"/>
                    <a:pt x="6414" y="3435"/>
                  </a:cubicBezTo>
                  <a:lnTo>
                    <a:pt x="5611" y="3316"/>
                  </a:lnTo>
                  <a:cubicBezTo>
                    <a:pt x="5601" y="3315"/>
                    <a:pt x="5591" y="3315"/>
                    <a:pt x="5581" y="3315"/>
                  </a:cubicBezTo>
                  <a:close/>
                  <a:moveTo>
                    <a:pt x="7206" y="3425"/>
                  </a:moveTo>
                  <a:cubicBezTo>
                    <a:pt x="7200" y="3425"/>
                    <a:pt x="7193" y="3426"/>
                    <a:pt x="7186" y="3427"/>
                  </a:cubicBezTo>
                  <a:cubicBezTo>
                    <a:pt x="7156" y="3430"/>
                    <a:pt x="7133" y="3438"/>
                    <a:pt x="7112" y="3449"/>
                  </a:cubicBezTo>
                  <a:cubicBezTo>
                    <a:pt x="7089" y="3463"/>
                    <a:pt x="7075" y="3478"/>
                    <a:pt x="7070" y="3494"/>
                  </a:cubicBezTo>
                  <a:cubicBezTo>
                    <a:pt x="7064" y="3510"/>
                    <a:pt x="7072" y="3525"/>
                    <a:pt x="7094" y="3537"/>
                  </a:cubicBezTo>
                  <a:lnTo>
                    <a:pt x="7390" y="3708"/>
                  </a:lnTo>
                  <a:lnTo>
                    <a:pt x="6348" y="4311"/>
                  </a:lnTo>
                  <a:cubicBezTo>
                    <a:pt x="6327" y="4323"/>
                    <a:pt x="6323" y="4338"/>
                    <a:pt x="6333" y="4356"/>
                  </a:cubicBezTo>
                  <a:cubicBezTo>
                    <a:pt x="6344" y="4374"/>
                    <a:pt x="6362" y="4391"/>
                    <a:pt x="6388" y="4405"/>
                  </a:cubicBezTo>
                  <a:cubicBezTo>
                    <a:pt x="6413" y="4420"/>
                    <a:pt x="6441" y="4430"/>
                    <a:pt x="6474" y="4436"/>
                  </a:cubicBezTo>
                  <a:cubicBezTo>
                    <a:pt x="6485" y="4438"/>
                    <a:pt x="6496" y="4440"/>
                    <a:pt x="6506" y="4440"/>
                  </a:cubicBezTo>
                  <a:cubicBezTo>
                    <a:pt x="6523" y="4440"/>
                    <a:pt x="6538" y="4436"/>
                    <a:pt x="6550" y="4428"/>
                  </a:cubicBezTo>
                  <a:lnTo>
                    <a:pt x="7593" y="3825"/>
                  </a:lnTo>
                  <a:lnTo>
                    <a:pt x="7888" y="3997"/>
                  </a:lnTo>
                  <a:cubicBezTo>
                    <a:pt x="7906" y="4006"/>
                    <a:pt x="7925" y="4011"/>
                    <a:pt x="7947" y="4011"/>
                  </a:cubicBezTo>
                  <a:cubicBezTo>
                    <a:pt x="7952" y="4011"/>
                    <a:pt x="7958" y="4011"/>
                    <a:pt x="7965" y="4010"/>
                  </a:cubicBezTo>
                  <a:cubicBezTo>
                    <a:pt x="7994" y="4007"/>
                    <a:pt x="8019" y="3998"/>
                    <a:pt x="8042" y="3984"/>
                  </a:cubicBezTo>
                  <a:cubicBezTo>
                    <a:pt x="8063" y="3973"/>
                    <a:pt x="8075" y="3959"/>
                    <a:pt x="8082" y="3943"/>
                  </a:cubicBezTo>
                  <a:cubicBezTo>
                    <a:pt x="8089" y="3927"/>
                    <a:pt x="8081" y="3912"/>
                    <a:pt x="8057" y="3899"/>
                  </a:cubicBezTo>
                  <a:lnTo>
                    <a:pt x="7263" y="3440"/>
                  </a:lnTo>
                  <a:cubicBezTo>
                    <a:pt x="7246" y="3430"/>
                    <a:pt x="7227" y="3425"/>
                    <a:pt x="7206" y="342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6" name="Google Shape;2728;p56">
              <a:extLst>
                <a:ext uri="{FF2B5EF4-FFF2-40B4-BE49-F238E27FC236}">
                  <a16:creationId xmlns:a16="http://schemas.microsoft.com/office/drawing/2014/main" id="{644D8D40-2799-4E72-B28C-8F46C21CED87}"/>
                </a:ext>
              </a:extLst>
            </p:cNvPr>
            <p:cNvSpPr/>
            <p:nvPr/>
          </p:nvSpPr>
          <p:spPr>
            <a:xfrm>
              <a:off x="-3633216" y="4299834"/>
              <a:ext cx="464406" cy="271358"/>
            </a:xfrm>
            <a:custGeom>
              <a:avLst/>
              <a:gdLst/>
              <a:ahLst/>
              <a:cxnLst/>
              <a:rect l="l" t="t" r="r" b="b"/>
              <a:pathLst>
                <a:path w="7585" h="4432" extrusionOk="0">
                  <a:moveTo>
                    <a:pt x="622" y="444"/>
                  </a:moveTo>
                  <a:cubicBezTo>
                    <a:pt x="632" y="444"/>
                    <a:pt x="641" y="444"/>
                    <a:pt x="651" y="445"/>
                  </a:cubicBezTo>
                  <a:cubicBezTo>
                    <a:pt x="725" y="451"/>
                    <a:pt x="796" y="475"/>
                    <a:pt x="867" y="515"/>
                  </a:cubicBezTo>
                  <a:cubicBezTo>
                    <a:pt x="942" y="558"/>
                    <a:pt x="981" y="601"/>
                    <a:pt x="988" y="644"/>
                  </a:cubicBezTo>
                  <a:cubicBezTo>
                    <a:pt x="995" y="686"/>
                    <a:pt x="957" y="731"/>
                    <a:pt x="875" y="778"/>
                  </a:cubicBezTo>
                  <a:lnTo>
                    <a:pt x="846" y="796"/>
                  </a:lnTo>
                  <a:cubicBezTo>
                    <a:pt x="770" y="840"/>
                    <a:pt x="696" y="861"/>
                    <a:pt x="622" y="861"/>
                  </a:cubicBezTo>
                  <a:cubicBezTo>
                    <a:pt x="618" y="861"/>
                    <a:pt x="614" y="861"/>
                    <a:pt x="611" y="861"/>
                  </a:cubicBezTo>
                  <a:cubicBezTo>
                    <a:pt x="534" y="859"/>
                    <a:pt x="460" y="837"/>
                    <a:pt x="386" y="794"/>
                  </a:cubicBezTo>
                  <a:cubicBezTo>
                    <a:pt x="312" y="752"/>
                    <a:pt x="273" y="708"/>
                    <a:pt x="269" y="664"/>
                  </a:cubicBezTo>
                  <a:cubicBezTo>
                    <a:pt x="265" y="619"/>
                    <a:pt x="302" y="574"/>
                    <a:pt x="381" y="528"/>
                  </a:cubicBezTo>
                  <a:lnTo>
                    <a:pt x="427" y="501"/>
                  </a:lnTo>
                  <a:cubicBezTo>
                    <a:pt x="494" y="463"/>
                    <a:pt x="558" y="444"/>
                    <a:pt x="622" y="444"/>
                  </a:cubicBezTo>
                  <a:close/>
                  <a:moveTo>
                    <a:pt x="1083" y="1"/>
                  </a:moveTo>
                  <a:cubicBezTo>
                    <a:pt x="1030" y="1"/>
                    <a:pt x="975" y="7"/>
                    <a:pt x="921" y="19"/>
                  </a:cubicBezTo>
                  <a:cubicBezTo>
                    <a:pt x="848" y="34"/>
                    <a:pt x="775" y="64"/>
                    <a:pt x="703" y="105"/>
                  </a:cubicBezTo>
                  <a:lnTo>
                    <a:pt x="187" y="404"/>
                  </a:lnTo>
                  <a:cubicBezTo>
                    <a:pt x="115" y="445"/>
                    <a:pt x="66" y="487"/>
                    <a:pt x="37" y="529"/>
                  </a:cubicBezTo>
                  <a:cubicBezTo>
                    <a:pt x="10" y="571"/>
                    <a:pt x="0" y="612"/>
                    <a:pt x="8" y="653"/>
                  </a:cubicBezTo>
                  <a:cubicBezTo>
                    <a:pt x="16" y="693"/>
                    <a:pt x="39" y="734"/>
                    <a:pt x="78" y="772"/>
                  </a:cubicBezTo>
                  <a:cubicBezTo>
                    <a:pt x="117" y="811"/>
                    <a:pt x="168" y="849"/>
                    <a:pt x="230" y="885"/>
                  </a:cubicBezTo>
                  <a:cubicBezTo>
                    <a:pt x="292" y="921"/>
                    <a:pt x="356" y="949"/>
                    <a:pt x="424" y="971"/>
                  </a:cubicBezTo>
                  <a:cubicBezTo>
                    <a:pt x="490" y="994"/>
                    <a:pt x="560" y="1007"/>
                    <a:pt x="630" y="1012"/>
                  </a:cubicBezTo>
                  <a:cubicBezTo>
                    <a:pt x="645" y="1013"/>
                    <a:pt x="661" y="1013"/>
                    <a:pt x="677" y="1013"/>
                  </a:cubicBezTo>
                  <a:cubicBezTo>
                    <a:pt x="732" y="1013"/>
                    <a:pt x="788" y="1007"/>
                    <a:pt x="845" y="995"/>
                  </a:cubicBezTo>
                  <a:cubicBezTo>
                    <a:pt x="918" y="979"/>
                    <a:pt x="990" y="950"/>
                    <a:pt x="1062" y="908"/>
                  </a:cubicBezTo>
                  <a:lnTo>
                    <a:pt x="1095" y="890"/>
                  </a:lnTo>
                  <a:cubicBezTo>
                    <a:pt x="1163" y="851"/>
                    <a:pt x="1210" y="811"/>
                    <a:pt x="1237" y="772"/>
                  </a:cubicBezTo>
                  <a:cubicBezTo>
                    <a:pt x="1263" y="734"/>
                    <a:pt x="1270" y="695"/>
                    <a:pt x="1263" y="658"/>
                  </a:cubicBezTo>
                  <a:cubicBezTo>
                    <a:pt x="1254" y="621"/>
                    <a:pt x="1231" y="585"/>
                    <a:pt x="1195" y="551"/>
                  </a:cubicBezTo>
                  <a:cubicBezTo>
                    <a:pt x="1159" y="516"/>
                    <a:pt x="1113" y="484"/>
                    <a:pt x="1059" y="452"/>
                  </a:cubicBezTo>
                  <a:cubicBezTo>
                    <a:pt x="1004" y="421"/>
                    <a:pt x="946" y="396"/>
                    <a:pt x="884" y="377"/>
                  </a:cubicBezTo>
                  <a:cubicBezTo>
                    <a:pt x="829" y="360"/>
                    <a:pt x="769" y="352"/>
                    <a:pt x="705" y="352"/>
                  </a:cubicBezTo>
                  <a:cubicBezTo>
                    <a:pt x="698" y="352"/>
                    <a:pt x="691" y="352"/>
                    <a:pt x="684" y="352"/>
                  </a:cubicBezTo>
                  <a:lnTo>
                    <a:pt x="908" y="224"/>
                  </a:lnTo>
                  <a:cubicBezTo>
                    <a:pt x="982" y="181"/>
                    <a:pt x="1057" y="159"/>
                    <a:pt x="1132" y="159"/>
                  </a:cubicBezTo>
                  <a:cubicBezTo>
                    <a:pt x="1136" y="159"/>
                    <a:pt x="1139" y="159"/>
                    <a:pt x="1143" y="159"/>
                  </a:cubicBezTo>
                  <a:cubicBezTo>
                    <a:pt x="1222" y="162"/>
                    <a:pt x="1300" y="185"/>
                    <a:pt x="1374" y="228"/>
                  </a:cubicBezTo>
                  <a:cubicBezTo>
                    <a:pt x="1406" y="246"/>
                    <a:pt x="1431" y="265"/>
                    <a:pt x="1453" y="285"/>
                  </a:cubicBezTo>
                  <a:cubicBezTo>
                    <a:pt x="1473" y="306"/>
                    <a:pt x="1488" y="326"/>
                    <a:pt x="1493" y="345"/>
                  </a:cubicBezTo>
                  <a:cubicBezTo>
                    <a:pt x="1500" y="365"/>
                    <a:pt x="1500" y="383"/>
                    <a:pt x="1493" y="403"/>
                  </a:cubicBezTo>
                  <a:cubicBezTo>
                    <a:pt x="1485" y="421"/>
                    <a:pt x="1470" y="437"/>
                    <a:pt x="1445" y="451"/>
                  </a:cubicBezTo>
                  <a:cubicBezTo>
                    <a:pt x="1417" y="468"/>
                    <a:pt x="1408" y="485"/>
                    <a:pt x="1420" y="503"/>
                  </a:cubicBezTo>
                  <a:cubicBezTo>
                    <a:pt x="1433" y="521"/>
                    <a:pt x="1453" y="538"/>
                    <a:pt x="1481" y="555"/>
                  </a:cubicBezTo>
                  <a:cubicBezTo>
                    <a:pt x="1514" y="573"/>
                    <a:pt x="1544" y="584"/>
                    <a:pt x="1571" y="587"/>
                  </a:cubicBezTo>
                  <a:cubicBezTo>
                    <a:pt x="1574" y="588"/>
                    <a:pt x="1578" y="588"/>
                    <a:pt x="1581" y="588"/>
                  </a:cubicBezTo>
                  <a:cubicBezTo>
                    <a:pt x="1605" y="588"/>
                    <a:pt x="1631" y="581"/>
                    <a:pt x="1659" y="565"/>
                  </a:cubicBezTo>
                  <a:cubicBezTo>
                    <a:pt x="1696" y="542"/>
                    <a:pt x="1725" y="516"/>
                    <a:pt x="1744" y="485"/>
                  </a:cubicBezTo>
                  <a:cubicBezTo>
                    <a:pt x="1765" y="453"/>
                    <a:pt x="1772" y="418"/>
                    <a:pt x="1767" y="380"/>
                  </a:cubicBezTo>
                  <a:cubicBezTo>
                    <a:pt x="1763" y="343"/>
                    <a:pt x="1742" y="302"/>
                    <a:pt x="1707" y="261"/>
                  </a:cubicBezTo>
                  <a:cubicBezTo>
                    <a:pt x="1671" y="219"/>
                    <a:pt x="1618" y="176"/>
                    <a:pt x="1545" y="135"/>
                  </a:cubicBezTo>
                  <a:cubicBezTo>
                    <a:pt x="1483" y="99"/>
                    <a:pt x="1417" y="69"/>
                    <a:pt x="1348" y="46"/>
                  </a:cubicBezTo>
                  <a:cubicBezTo>
                    <a:pt x="1279" y="22"/>
                    <a:pt x="1210" y="8"/>
                    <a:pt x="1138" y="3"/>
                  </a:cubicBezTo>
                  <a:cubicBezTo>
                    <a:pt x="1120" y="1"/>
                    <a:pt x="1101" y="1"/>
                    <a:pt x="1083" y="1"/>
                  </a:cubicBezTo>
                  <a:close/>
                  <a:moveTo>
                    <a:pt x="2207" y="553"/>
                  </a:moveTo>
                  <a:cubicBezTo>
                    <a:pt x="2187" y="553"/>
                    <a:pt x="2172" y="556"/>
                    <a:pt x="2161" y="562"/>
                  </a:cubicBezTo>
                  <a:lnTo>
                    <a:pt x="1890" y="719"/>
                  </a:lnTo>
                  <a:cubicBezTo>
                    <a:pt x="1873" y="729"/>
                    <a:pt x="1867" y="744"/>
                    <a:pt x="1876" y="762"/>
                  </a:cubicBezTo>
                  <a:cubicBezTo>
                    <a:pt x="1884" y="781"/>
                    <a:pt x="1902" y="798"/>
                    <a:pt x="1929" y="814"/>
                  </a:cubicBezTo>
                  <a:cubicBezTo>
                    <a:pt x="1957" y="829"/>
                    <a:pt x="1988" y="840"/>
                    <a:pt x="2020" y="845"/>
                  </a:cubicBezTo>
                  <a:cubicBezTo>
                    <a:pt x="2032" y="847"/>
                    <a:pt x="2043" y="848"/>
                    <a:pt x="2053" y="848"/>
                  </a:cubicBezTo>
                  <a:cubicBezTo>
                    <a:pt x="2071" y="848"/>
                    <a:pt x="2085" y="845"/>
                    <a:pt x="2097" y="838"/>
                  </a:cubicBezTo>
                  <a:lnTo>
                    <a:pt x="2264" y="742"/>
                  </a:lnTo>
                  <a:lnTo>
                    <a:pt x="2725" y="1008"/>
                  </a:lnTo>
                  <a:lnTo>
                    <a:pt x="2616" y="1073"/>
                  </a:lnTo>
                  <a:lnTo>
                    <a:pt x="1183" y="1281"/>
                  </a:lnTo>
                  <a:cubicBezTo>
                    <a:pt x="1165" y="1283"/>
                    <a:pt x="1150" y="1289"/>
                    <a:pt x="1136" y="1296"/>
                  </a:cubicBezTo>
                  <a:cubicBezTo>
                    <a:pt x="1109" y="1311"/>
                    <a:pt x="1100" y="1332"/>
                    <a:pt x="1111" y="1357"/>
                  </a:cubicBezTo>
                  <a:cubicBezTo>
                    <a:pt x="1120" y="1382"/>
                    <a:pt x="1141" y="1405"/>
                    <a:pt x="1174" y="1424"/>
                  </a:cubicBezTo>
                  <a:cubicBezTo>
                    <a:pt x="1197" y="1437"/>
                    <a:pt x="1221" y="1444"/>
                    <a:pt x="1245" y="1444"/>
                  </a:cubicBezTo>
                  <a:cubicBezTo>
                    <a:pt x="1251" y="1444"/>
                    <a:pt x="1258" y="1444"/>
                    <a:pt x="1264" y="1443"/>
                  </a:cubicBezTo>
                  <a:lnTo>
                    <a:pt x="2713" y="1212"/>
                  </a:lnTo>
                  <a:cubicBezTo>
                    <a:pt x="2740" y="1209"/>
                    <a:pt x="2766" y="1203"/>
                    <a:pt x="2792" y="1196"/>
                  </a:cubicBezTo>
                  <a:cubicBezTo>
                    <a:pt x="2819" y="1190"/>
                    <a:pt x="2839" y="1182"/>
                    <a:pt x="2855" y="1173"/>
                  </a:cubicBezTo>
                  <a:lnTo>
                    <a:pt x="3037" y="1068"/>
                  </a:lnTo>
                  <a:cubicBezTo>
                    <a:pt x="3053" y="1059"/>
                    <a:pt x="3056" y="1044"/>
                    <a:pt x="3050" y="1025"/>
                  </a:cubicBezTo>
                  <a:cubicBezTo>
                    <a:pt x="3043" y="1006"/>
                    <a:pt x="3028" y="992"/>
                    <a:pt x="3008" y="979"/>
                  </a:cubicBezTo>
                  <a:lnTo>
                    <a:pt x="2315" y="579"/>
                  </a:lnTo>
                  <a:cubicBezTo>
                    <a:pt x="2293" y="567"/>
                    <a:pt x="2266" y="559"/>
                    <a:pt x="2233" y="555"/>
                  </a:cubicBezTo>
                  <a:cubicBezTo>
                    <a:pt x="2224" y="554"/>
                    <a:pt x="2215" y="553"/>
                    <a:pt x="2207" y="553"/>
                  </a:cubicBezTo>
                  <a:close/>
                  <a:moveTo>
                    <a:pt x="3411" y="1450"/>
                  </a:moveTo>
                  <a:cubicBezTo>
                    <a:pt x="3417" y="1450"/>
                    <a:pt x="3424" y="1450"/>
                    <a:pt x="3430" y="1451"/>
                  </a:cubicBezTo>
                  <a:cubicBezTo>
                    <a:pt x="3492" y="1454"/>
                    <a:pt x="3553" y="1475"/>
                    <a:pt x="3616" y="1511"/>
                  </a:cubicBezTo>
                  <a:cubicBezTo>
                    <a:pt x="3678" y="1547"/>
                    <a:pt x="3713" y="1582"/>
                    <a:pt x="3720" y="1618"/>
                  </a:cubicBezTo>
                  <a:cubicBezTo>
                    <a:pt x="3725" y="1653"/>
                    <a:pt x="3697" y="1689"/>
                    <a:pt x="3633" y="1726"/>
                  </a:cubicBezTo>
                  <a:cubicBezTo>
                    <a:pt x="3575" y="1759"/>
                    <a:pt x="3517" y="1776"/>
                    <a:pt x="3460" y="1776"/>
                  </a:cubicBezTo>
                  <a:cubicBezTo>
                    <a:pt x="3455" y="1776"/>
                    <a:pt x="3450" y="1776"/>
                    <a:pt x="3445" y="1775"/>
                  </a:cubicBezTo>
                  <a:cubicBezTo>
                    <a:pt x="3383" y="1772"/>
                    <a:pt x="3321" y="1752"/>
                    <a:pt x="3259" y="1716"/>
                  </a:cubicBezTo>
                  <a:cubicBezTo>
                    <a:pt x="3197" y="1681"/>
                    <a:pt x="3162" y="1645"/>
                    <a:pt x="3157" y="1609"/>
                  </a:cubicBezTo>
                  <a:cubicBezTo>
                    <a:pt x="3151" y="1574"/>
                    <a:pt x="3179" y="1537"/>
                    <a:pt x="3243" y="1500"/>
                  </a:cubicBezTo>
                  <a:cubicBezTo>
                    <a:pt x="3301" y="1467"/>
                    <a:pt x="3356" y="1450"/>
                    <a:pt x="3411" y="1450"/>
                  </a:cubicBezTo>
                  <a:close/>
                  <a:moveTo>
                    <a:pt x="2868" y="1738"/>
                  </a:moveTo>
                  <a:cubicBezTo>
                    <a:pt x="2872" y="1738"/>
                    <a:pt x="2876" y="1738"/>
                    <a:pt x="2880" y="1738"/>
                  </a:cubicBezTo>
                  <a:cubicBezTo>
                    <a:pt x="2956" y="1741"/>
                    <a:pt x="3030" y="1764"/>
                    <a:pt x="3104" y="1807"/>
                  </a:cubicBezTo>
                  <a:cubicBezTo>
                    <a:pt x="3176" y="1848"/>
                    <a:pt x="3215" y="1891"/>
                    <a:pt x="3220" y="1935"/>
                  </a:cubicBezTo>
                  <a:cubicBezTo>
                    <a:pt x="3224" y="1979"/>
                    <a:pt x="3188" y="2023"/>
                    <a:pt x="3112" y="2067"/>
                  </a:cubicBezTo>
                  <a:lnTo>
                    <a:pt x="3079" y="2086"/>
                  </a:lnTo>
                  <a:cubicBezTo>
                    <a:pt x="3003" y="2130"/>
                    <a:pt x="2927" y="2151"/>
                    <a:pt x="2853" y="2151"/>
                  </a:cubicBezTo>
                  <a:cubicBezTo>
                    <a:pt x="2851" y="2151"/>
                    <a:pt x="2849" y="2151"/>
                    <a:pt x="2847" y="2151"/>
                  </a:cubicBezTo>
                  <a:cubicBezTo>
                    <a:pt x="2770" y="2150"/>
                    <a:pt x="2695" y="2128"/>
                    <a:pt x="2621" y="2085"/>
                  </a:cubicBezTo>
                  <a:cubicBezTo>
                    <a:pt x="2550" y="2043"/>
                    <a:pt x="2511" y="2000"/>
                    <a:pt x="2506" y="1955"/>
                  </a:cubicBezTo>
                  <a:cubicBezTo>
                    <a:pt x="2501" y="1910"/>
                    <a:pt x="2538" y="1864"/>
                    <a:pt x="2617" y="1819"/>
                  </a:cubicBezTo>
                  <a:lnTo>
                    <a:pt x="2650" y="1800"/>
                  </a:lnTo>
                  <a:cubicBezTo>
                    <a:pt x="2723" y="1758"/>
                    <a:pt x="2795" y="1738"/>
                    <a:pt x="2868" y="1738"/>
                  </a:cubicBezTo>
                  <a:close/>
                  <a:moveTo>
                    <a:pt x="3356" y="1295"/>
                  </a:moveTo>
                  <a:cubicBezTo>
                    <a:pt x="3317" y="1295"/>
                    <a:pt x="3278" y="1298"/>
                    <a:pt x="3239" y="1306"/>
                  </a:cubicBezTo>
                  <a:cubicBezTo>
                    <a:pt x="3179" y="1317"/>
                    <a:pt x="3121" y="1339"/>
                    <a:pt x="3064" y="1372"/>
                  </a:cubicBezTo>
                  <a:cubicBezTo>
                    <a:pt x="2989" y="1416"/>
                    <a:pt x="2945" y="1460"/>
                    <a:pt x="2932" y="1505"/>
                  </a:cubicBezTo>
                  <a:cubicBezTo>
                    <a:pt x="2921" y="1550"/>
                    <a:pt x="2932" y="1594"/>
                    <a:pt x="2969" y="1637"/>
                  </a:cubicBezTo>
                  <a:cubicBezTo>
                    <a:pt x="2898" y="1617"/>
                    <a:pt x="2827" y="1606"/>
                    <a:pt x="2755" y="1606"/>
                  </a:cubicBezTo>
                  <a:cubicBezTo>
                    <a:pt x="2734" y="1606"/>
                    <a:pt x="2713" y="1607"/>
                    <a:pt x="2693" y="1609"/>
                  </a:cubicBezTo>
                  <a:cubicBezTo>
                    <a:pt x="2598" y="1615"/>
                    <a:pt x="2505" y="1646"/>
                    <a:pt x="2412" y="1699"/>
                  </a:cubicBezTo>
                  <a:lnTo>
                    <a:pt x="2392" y="1711"/>
                  </a:lnTo>
                  <a:cubicBezTo>
                    <a:pt x="2326" y="1749"/>
                    <a:pt x="2280" y="1788"/>
                    <a:pt x="2257" y="1828"/>
                  </a:cubicBezTo>
                  <a:cubicBezTo>
                    <a:pt x="2233" y="1868"/>
                    <a:pt x="2226" y="1907"/>
                    <a:pt x="2238" y="1948"/>
                  </a:cubicBezTo>
                  <a:cubicBezTo>
                    <a:pt x="2247" y="1987"/>
                    <a:pt x="2273" y="2026"/>
                    <a:pt x="2313" y="2065"/>
                  </a:cubicBezTo>
                  <a:cubicBezTo>
                    <a:pt x="2353" y="2103"/>
                    <a:pt x="2403" y="2140"/>
                    <a:pt x="2465" y="2175"/>
                  </a:cubicBezTo>
                  <a:cubicBezTo>
                    <a:pt x="2526" y="2210"/>
                    <a:pt x="2589" y="2239"/>
                    <a:pt x="2655" y="2263"/>
                  </a:cubicBezTo>
                  <a:cubicBezTo>
                    <a:pt x="2722" y="2286"/>
                    <a:pt x="2789" y="2300"/>
                    <a:pt x="2858" y="2306"/>
                  </a:cubicBezTo>
                  <a:cubicBezTo>
                    <a:pt x="2878" y="2307"/>
                    <a:pt x="2898" y="2308"/>
                    <a:pt x="2917" y="2308"/>
                  </a:cubicBezTo>
                  <a:cubicBezTo>
                    <a:pt x="2966" y="2308"/>
                    <a:pt x="3015" y="2303"/>
                    <a:pt x="3064" y="2294"/>
                  </a:cubicBezTo>
                  <a:cubicBezTo>
                    <a:pt x="3133" y="2280"/>
                    <a:pt x="3200" y="2255"/>
                    <a:pt x="3267" y="2217"/>
                  </a:cubicBezTo>
                  <a:lnTo>
                    <a:pt x="3288" y="2204"/>
                  </a:lnTo>
                  <a:cubicBezTo>
                    <a:pt x="3381" y="2150"/>
                    <a:pt x="3432" y="2097"/>
                    <a:pt x="3445" y="2042"/>
                  </a:cubicBezTo>
                  <a:cubicBezTo>
                    <a:pt x="3457" y="1988"/>
                    <a:pt x="3440" y="1935"/>
                    <a:pt x="3395" y="1883"/>
                  </a:cubicBezTo>
                  <a:lnTo>
                    <a:pt x="3395" y="1883"/>
                  </a:lnTo>
                  <a:cubicBezTo>
                    <a:pt x="3453" y="1899"/>
                    <a:pt x="3511" y="1907"/>
                    <a:pt x="3571" y="1907"/>
                  </a:cubicBezTo>
                  <a:cubicBezTo>
                    <a:pt x="3589" y="1907"/>
                    <a:pt x="3606" y="1906"/>
                    <a:pt x="3624" y="1905"/>
                  </a:cubicBezTo>
                  <a:cubicBezTo>
                    <a:pt x="3703" y="1898"/>
                    <a:pt x="3780" y="1873"/>
                    <a:pt x="3856" y="1829"/>
                  </a:cubicBezTo>
                  <a:cubicBezTo>
                    <a:pt x="3912" y="1797"/>
                    <a:pt x="3950" y="1763"/>
                    <a:pt x="3970" y="1728"/>
                  </a:cubicBezTo>
                  <a:cubicBezTo>
                    <a:pt x="3990" y="1693"/>
                    <a:pt x="3994" y="1659"/>
                    <a:pt x="3984" y="1624"/>
                  </a:cubicBezTo>
                  <a:cubicBezTo>
                    <a:pt x="3973" y="1589"/>
                    <a:pt x="3950" y="1556"/>
                    <a:pt x="3913" y="1521"/>
                  </a:cubicBezTo>
                  <a:cubicBezTo>
                    <a:pt x="3876" y="1487"/>
                    <a:pt x="3829" y="1453"/>
                    <a:pt x="3773" y="1421"/>
                  </a:cubicBezTo>
                  <a:cubicBezTo>
                    <a:pt x="3715" y="1387"/>
                    <a:pt x="3657" y="1360"/>
                    <a:pt x="3597" y="1338"/>
                  </a:cubicBezTo>
                  <a:cubicBezTo>
                    <a:pt x="3538" y="1318"/>
                    <a:pt x="3479" y="1305"/>
                    <a:pt x="3419" y="1298"/>
                  </a:cubicBezTo>
                  <a:cubicBezTo>
                    <a:pt x="3398" y="1296"/>
                    <a:pt x="3377" y="1295"/>
                    <a:pt x="3356" y="1295"/>
                  </a:cubicBezTo>
                  <a:close/>
                  <a:moveTo>
                    <a:pt x="3670" y="2296"/>
                  </a:moveTo>
                  <a:cubicBezTo>
                    <a:pt x="3668" y="2296"/>
                    <a:pt x="3665" y="2297"/>
                    <a:pt x="3662" y="2297"/>
                  </a:cubicBezTo>
                  <a:cubicBezTo>
                    <a:pt x="3635" y="2299"/>
                    <a:pt x="3609" y="2306"/>
                    <a:pt x="3587" y="2319"/>
                  </a:cubicBezTo>
                  <a:cubicBezTo>
                    <a:pt x="3563" y="2333"/>
                    <a:pt x="3551" y="2347"/>
                    <a:pt x="3548" y="2362"/>
                  </a:cubicBezTo>
                  <a:cubicBezTo>
                    <a:pt x="3547" y="2378"/>
                    <a:pt x="3556" y="2391"/>
                    <a:pt x="3575" y="2402"/>
                  </a:cubicBezTo>
                  <a:lnTo>
                    <a:pt x="3802" y="2533"/>
                  </a:lnTo>
                  <a:lnTo>
                    <a:pt x="3596" y="2652"/>
                  </a:lnTo>
                  <a:cubicBezTo>
                    <a:pt x="3578" y="2663"/>
                    <a:pt x="3572" y="2675"/>
                    <a:pt x="3578" y="2692"/>
                  </a:cubicBezTo>
                  <a:cubicBezTo>
                    <a:pt x="3583" y="2708"/>
                    <a:pt x="3599" y="2723"/>
                    <a:pt x="3623" y="2738"/>
                  </a:cubicBezTo>
                  <a:cubicBezTo>
                    <a:pt x="3649" y="2753"/>
                    <a:pt x="3676" y="2762"/>
                    <a:pt x="3703" y="2764"/>
                  </a:cubicBezTo>
                  <a:cubicBezTo>
                    <a:pt x="3708" y="2764"/>
                    <a:pt x="3713" y="2765"/>
                    <a:pt x="3718" y="2765"/>
                  </a:cubicBezTo>
                  <a:cubicBezTo>
                    <a:pt x="3738" y="2765"/>
                    <a:pt x="3755" y="2761"/>
                    <a:pt x="3769" y="2753"/>
                  </a:cubicBezTo>
                  <a:lnTo>
                    <a:pt x="3975" y="2633"/>
                  </a:lnTo>
                  <a:lnTo>
                    <a:pt x="4199" y="2763"/>
                  </a:lnTo>
                  <a:cubicBezTo>
                    <a:pt x="4217" y="2773"/>
                    <a:pt x="4241" y="2779"/>
                    <a:pt x="4268" y="2779"/>
                  </a:cubicBezTo>
                  <a:cubicBezTo>
                    <a:pt x="4296" y="2777"/>
                    <a:pt x="4322" y="2771"/>
                    <a:pt x="4346" y="2757"/>
                  </a:cubicBezTo>
                  <a:cubicBezTo>
                    <a:pt x="4368" y="2744"/>
                    <a:pt x="4381" y="2729"/>
                    <a:pt x="4382" y="2712"/>
                  </a:cubicBezTo>
                  <a:cubicBezTo>
                    <a:pt x="4384" y="2695"/>
                    <a:pt x="4375" y="2682"/>
                    <a:pt x="4357" y="2672"/>
                  </a:cubicBezTo>
                  <a:lnTo>
                    <a:pt x="4133" y="2542"/>
                  </a:lnTo>
                  <a:lnTo>
                    <a:pt x="4337" y="2424"/>
                  </a:lnTo>
                  <a:cubicBezTo>
                    <a:pt x="4354" y="2415"/>
                    <a:pt x="4360" y="2401"/>
                    <a:pt x="4357" y="2386"/>
                  </a:cubicBezTo>
                  <a:cubicBezTo>
                    <a:pt x="4354" y="2370"/>
                    <a:pt x="4339" y="2354"/>
                    <a:pt x="4313" y="2339"/>
                  </a:cubicBezTo>
                  <a:cubicBezTo>
                    <a:pt x="4288" y="2325"/>
                    <a:pt x="4261" y="2316"/>
                    <a:pt x="4232" y="2314"/>
                  </a:cubicBezTo>
                  <a:cubicBezTo>
                    <a:pt x="4226" y="2313"/>
                    <a:pt x="4221" y="2313"/>
                    <a:pt x="4215" y="2313"/>
                  </a:cubicBezTo>
                  <a:cubicBezTo>
                    <a:pt x="4194" y="2313"/>
                    <a:pt x="4177" y="2316"/>
                    <a:pt x="4163" y="2324"/>
                  </a:cubicBezTo>
                  <a:lnTo>
                    <a:pt x="3959" y="2442"/>
                  </a:lnTo>
                  <a:lnTo>
                    <a:pt x="3733" y="2311"/>
                  </a:lnTo>
                  <a:cubicBezTo>
                    <a:pt x="3716" y="2301"/>
                    <a:pt x="3695" y="2296"/>
                    <a:pt x="3670" y="2296"/>
                  </a:cubicBezTo>
                  <a:close/>
                  <a:moveTo>
                    <a:pt x="5401" y="2407"/>
                  </a:moveTo>
                  <a:cubicBezTo>
                    <a:pt x="5396" y="2407"/>
                    <a:pt x="5392" y="2407"/>
                    <a:pt x="5387" y="2407"/>
                  </a:cubicBezTo>
                  <a:cubicBezTo>
                    <a:pt x="5370" y="2407"/>
                    <a:pt x="5355" y="2410"/>
                    <a:pt x="5343" y="2417"/>
                  </a:cubicBezTo>
                  <a:cubicBezTo>
                    <a:pt x="5335" y="2423"/>
                    <a:pt x="5329" y="2429"/>
                    <a:pt x="5324" y="2437"/>
                  </a:cubicBezTo>
                  <a:lnTo>
                    <a:pt x="5066" y="3052"/>
                  </a:lnTo>
                  <a:cubicBezTo>
                    <a:pt x="5065" y="3054"/>
                    <a:pt x="5064" y="3057"/>
                    <a:pt x="5062" y="3060"/>
                  </a:cubicBezTo>
                  <a:cubicBezTo>
                    <a:pt x="5060" y="3062"/>
                    <a:pt x="5056" y="3065"/>
                    <a:pt x="5053" y="3067"/>
                  </a:cubicBezTo>
                  <a:lnTo>
                    <a:pt x="4604" y="3327"/>
                  </a:lnTo>
                  <a:cubicBezTo>
                    <a:pt x="4584" y="3338"/>
                    <a:pt x="4579" y="3353"/>
                    <a:pt x="4590" y="3372"/>
                  </a:cubicBezTo>
                  <a:cubicBezTo>
                    <a:pt x="4601" y="3390"/>
                    <a:pt x="4619" y="3407"/>
                    <a:pt x="4645" y="3423"/>
                  </a:cubicBezTo>
                  <a:cubicBezTo>
                    <a:pt x="4671" y="3437"/>
                    <a:pt x="4700" y="3447"/>
                    <a:pt x="4733" y="3454"/>
                  </a:cubicBezTo>
                  <a:cubicBezTo>
                    <a:pt x="4744" y="3456"/>
                    <a:pt x="4754" y="3457"/>
                    <a:pt x="4764" y="3457"/>
                  </a:cubicBezTo>
                  <a:cubicBezTo>
                    <a:pt x="4782" y="3457"/>
                    <a:pt x="4798" y="3454"/>
                    <a:pt x="4811" y="3446"/>
                  </a:cubicBezTo>
                  <a:lnTo>
                    <a:pt x="5259" y="3187"/>
                  </a:lnTo>
                  <a:cubicBezTo>
                    <a:pt x="5266" y="3184"/>
                    <a:pt x="5274" y="3181"/>
                    <a:pt x="5283" y="3178"/>
                  </a:cubicBezTo>
                  <a:lnTo>
                    <a:pt x="6348" y="3029"/>
                  </a:lnTo>
                  <a:cubicBezTo>
                    <a:pt x="6357" y="3026"/>
                    <a:pt x="6364" y="3025"/>
                    <a:pt x="6368" y="3023"/>
                  </a:cubicBezTo>
                  <a:cubicBezTo>
                    <a:pt x="6373" y="3021"/>
                    <a:pt x="6377" y="3018"/>
                    <a:pt x="6380" y="3017"/>
                  </a:cubicBezTo>
                  <a:cubicBezTo>
                    <a:pt x="6393" y="3009"/>
                    <a:pt x="6398" y="3002"/>
                    <a:pt x="6400" y="2991"/>
                  </a:cubicBezTo>
                  <a:cubicBezTo>
                    <a:pt x="6401" y="2980"/>
                    <a:pt x="6398" y="2970"/>
                    <a:pt x="6393" y="2959"/>
                  </a:cubicBezTo>
                  <a:cubicBezTo>
                    <a:pt x="6388" y="2947"/>
                    <a:pt x="6379" y="2936"/>
                    <a:pt x="6367" y="2925"/>
                  </a:cubicBezTo>
                  <a:cubicBezTo>
                    <a:pt x="6356" y="2914"/>
                    <a:pt x="6343" y="2905"/>
                    <a:pt x="6330" y="2897"/>
                  </a:cubicBezTo>
                  <a:cubicBezTo>
                    <a:pt x="6308" y="2885"/>
                    <a:pt x="6284" y="2879"/>
                    <a:pt x="6256" y="2879"/>
                  </a:cubicBezTo>
                  <a:cubicBezTo>
                    <a:pt x="6245" y="2879"/>
                    <a:pt x="6232" y="2880"/>
                    <a:pt x="6219" y="2882"/>
                  </a:cubicBezTo>
                  <a:lnTo>
                    <a:pt x="5337" y="3023"/>
                  </a:lnTo>
                  <a:lnTo>
                    <a:pt x="5578" y="2512"/>
                  </a:lnTo>
                  <a:cubicBezTo>
                    <a:pt x="5582" y="2498"/>
                    <a:pt x="5584" y="2487"/>
                    <a:pt x="5581" y="2477"/>
                  </a:cubicBezTo>
                  <a:cubicBezTo>
                    <a:pt x="5579" y="2468"/>
                    <a:pt x="5569" y="2458"/>
                    <a:pt x="5552" y="2448"/>
                  </a:cubicBezTo>
                  <a:cubicBezTo>
                    <a:pt x="5537" y="2440"/>
                    <a:pt x="5521" y="2433"/>
                    <a:pt x="5503" y="2426"/>
                  </a:cubicBezTo>
                  <a:cubicBezTo>
                    <a:pt x="5484" y="2419"/>
                    <a:pt x="5465" y="2414"/>
                    <a:pt x="5445" y="2410"/>
                  </a:cubicBezTo>
                  <a:cubicBezTo>
                    <a:pt x="5430" y="2408"/>
                    <a:pt x="5415" y="2407"/>
                    <a:pt x="5401" y="2407"/>
                  </a:cubicBezTo>
                  <a:close/>
                  <a:moveTo>
                    <a:pt x="6451" y="3924"/>
                  </a:moveTo>
                  <a:cubicBezTo>
                    <a:pt x="6471" y="3924"/>
                    <a:pt x="6492" y="3927"/>
                    <a:pt x="6513" y="3933"/>
                  </a:cubicBezTo>
                  <a:cubicBezTo>
                    <a:pt x="6573" y="3947"/>
                    <a:pt x="6639" y="3977"/>
                    <a:pt x="6714" y="4019"/>
                  </a:cubicBezTo>
                  <a:lnTo>
                    <a:pt x="6772" y="4053"/>
                  </a:lnTo>
                  <a:lnTo>
                    <a:pt x="6699" y="4095"/>
                  </a:lnTo>
                  <a:cubicBezTo>
                    <a:pt x="6681" y="4105"/>
                    <a:pt x="6659" y="4113"/>
                    <a:pt x="6633" y="4116"/>
                  </a:cubicBezTo>
                  <a:cubicBezTo>
                    <a:pt x="6612" y="4120"/>
                    <a:pt x="6590" y="4121"/>
                    <a:pt x="6567" y="4121"/>
                  </a:cubicBezTo>
                  <a:cubicBezTo>
                    <a:pt x="6560" y="4121"/>
                    <a:pt x="6553" y="4121"/>
                    <a:pt x="6546" y="4121"/>
                  </a:cubicBezTo>
                  <a:cubicBezTo>
                    <a:pt x="6516" y="4119"/>
                    <a:pt x="6485" y="4113"/>
                    <a:pt x="6454" y="4105"/>
                  </a:cubicBezTo>
                  <a:cubicBezTo>
                    <a:pt x="6423" y="4097"/>
                    <a:pt x="6394" y="4085"/>
                    <a:pt x="6368" y="4070"/>
                  </a:cubicBezTo>
                  <a:cubicBezTo>
                    <a:pt x="6337" y="4051"/>
                    <a:pt x="6317" y="4032"/>
                    <a:pt x="6312" y="4010"/>
                  </a:cubicBezTo>
                  <a:cubicBezTo>
                    <a:pt x="6306" y="3989"/>
                    <a:pt x="6320" y="3970"/>
                    <a:pt x="6353" y="3951"/>
                  </a:cubicBezTo>
                  <a:cubicBezTo>
                    <a:pt x="6383" y="3933"/>
                    <a:pt x="6416" y="3924"/>
                    <a:pt x="6451" y="3924"/>
                  </a:cubicBezTo>
                  <a:close/>
                  <a:moveTo>
                    <a:pt x="6604" y="3426"/>
                  </a:moveTo>
                  <a:cubicBezTo>
                    <a:pt x="6600" y="3426"/>
                    <a:pt x="6596" y="3426"/>
                    <a:pt x="6591" y="3426"/>
                  </a:cubicBezTo>
                  <a:cubicBezTo>
                    <a:pt x="6482" y="3428"/>
                    <a:pt x="6377" y="3444"/>
                    <a:pt x="6275" y="3473"/>
                  </a:cubicBezTo>
                  <a:cubicBezTo>
                    <a:pt x="6173" y="3503"/>
                    <a:pt x="6079" y="3543"/>
                    <a:pt x="5991" y="3594"/>
                  </a:cubicBezTo>
                  <a:cubicBezTo>
                    <a:pt x="5889" y="3652"/>
                    <a:pt x="5817" y="3712"/>
                    <a:pt x="5775" y="3773"/>
                  </a:cubicBezTo>
                  <a:cubicBezTo>
                    <a:pt x="5732" y="3834"/>
                    <a:pt x="5713" y="3893"/>
                    <a:pt x="5716" y="3951"/>
                  </a:cubicBezTo>
                  <a:cubicBezTo>
                    <a:pt x="5719" y="4009"/>
                    <a:pt x="5743" y="4065"/>
                    <a:pt x="5787" y="4116"/>
                  </a:cubicBezTo>
                  <a:cubicBezTo>
                    <a:pt x="5831" y="4169"/>
                    <a:pt x="5889" y="4217"/>
                    <a:pt x="5963" y="4259"/>
                  </a:cubicBezTo>
                  <a:cubicBezTo>
                    <a:pt x="5996" y="4278"/>
                    <a:pt x="6035" y="4299"/>
                    <a:pt x="6080" y="4319"/>
                  </a:cubicBezTo>
                  <a:cubicBezTo>
                    <a:pt x="6124" y="4338"/>
                    <a:pt x="6168" y="4356"/>
                    <a:pt x="6212" y="4371"/>
                  </a:cubicBezTo>
                  <a:cubicBezTo>
                    <a:pt x="6255" y="4384"/>
                    <a:pt x="6296" y="4394"/>
                    <a:pt x="6332" y="4401"/>
                  </a:cubicBezTo>
                  <a:cubicBezTo>
                    <a:pt x="6347" y="4403"/>
                    <a:pt x="6359" y="4405"/>
                    <a:pt x="6371" y="4405"/>
                  </a:cubicBezTo>
                  <a:cubicBezTo>
                    <a:pt x="6388" y="4405"/>
                    <a:pt x="6402" y="4402"/>
                    <a:pt x="6412" y="4396"/>
                  </a:cubicBezTo>
                  <a:cubicBezTo>
                    <a:pt x="6421" y="4390"/>
                    <a:pt x="6428" y="4381"/>
                    <a:pt x="6432" y="4367"/>
                  </a:cubicBezTo>
                  <a:cubicBezTo>
                    <a:pt x="6437" y="4355"/>
                    <a:pt x="6431" y="4344"/>
                    <a:pt x="6414" y="4334"/>
                  </a:cubicBezTo>
                  <a:cubicBezTo>
                    <a:pt x="6404" y="4328"/>
                    <a:pt x="6389" y="4322"/>
                    <a:pt x="6371" y="4317"/>
                  </a:cubicBezTo>
                  <a:cubicBezTo>
                    <a:pt x="6352" y="4311"/>
                    <a:pt x="6330" y="4306"/>
                    <a:pt x="6303" y="4296"/>
                  </a:cubicBezTo>
                  <a:cubicBezTo>
                    <a:pt x="6275" y="4289"/>
                    <a:pt x="6244" y="4277"/>
                    <a:pt x="6210" y="4263"/>
                  </a:cubicBezTo>
                  <a:cubicBezTo>
                    <a:pt x="6177" y="4249"/>
                    <a:pt x="6139" y="4230"/>
                    <a:pt x="6099" y="4208"/>
                  </a:cubicBezTo>
                  <a:cubicBezTo>
                    <a:pt x="6013" y="4158"/>
                    <a:pt x="5955" y="4108"/>
                    <a:pt x="5923" y="4061"/>
                  </a:cubicBezTo>
                  <a:cubicBezTo>
                    <a:pt x="5893" y="4013"/>
                    <a:pt x="5882" y="3965"/>
                    <a:pt x="5892" y="3920"/>
                  </a:cubicBezTo>
                  <a:cubicBezTo>
                    <a:pt x="5902" y="3875"/>
                    <a:pt x="5929" y="3831"/>
                    <a:pt x="5972" y="3790"/>
                  </a:cubicBezTo>
                  <a:cubicBezTo>
                    <a:pt x="6016" y="3748"/>
                    <a:pt x="6069" y="3709"/>
                    <a:pt x="6132" y="3673"/>
                  </a:cubicBezTo>
                  <a:cubicBezTo>
                    <a:pt x="6199" y="3634"/>
                    <a:pt x="6271" y="3602"/>
                    <a:pt x="6349" y="3575"/>
                  </a:cubicBezTo>
                  <a:cubicBezTo>
                    <a:pt x="6427" y="3549"/>
                    <a:pt x="6509" y="3534"/>
                    <a:pt x="6596" y="3529"/>
                  </a:cubicBezTo>
                  <a:cubicBezTo>
                    <a:pt x="6611" y="3528"/>
                    <a:pt x="6627" y="3527"/>
                    <a:pt x="6642" y="3527"/>
                  </a:cubicBezTo>
                  <a:cubicBezTo>
                    <a:pt x="6714" y="3527"/>
                    <a:pt x="6788" y="3536"/>
                    <a:pt x="6864" y="3553"/>
                  </a:cubicBezTo>
                  <a:cubicBezTo>
                    <a:pt x="6957" y="3576"/>
                    <a:pt x="7052" y="3614"/>
                    <a:pt x="7150" y="3670"/>
                  </a:cubicBezTo>
                  <a:cubicBezTo>
                    <a:pt x="7320" y="3768"/>
                    <a:pt x="7402" y="3865"/>
                    <a:pt x="7396" y="3961"/>
                  </a:cubicBezTo>
                  <a:cubicBezTo>
                    <a:pt x="7391" y="4056"/>
                    <a:pt x="7308" y="4149"/>
                    <a:pt x="7150" y="4240"/>
                  </a:cubicBezTo>
                  <a:cubicBezTo>
                    <a:pt x="7125" y="4255"/>
                    <a:pt x="7096" y="4269"/>
                    <a:pt x="7063" y="4285"/>
                  </a:cubicBezTo>
                  <a:cubicBezTo>
                    <a:pt x="7030" y="4301"/>
                    <a:pt x="6996" y="4315"/>
                    <a:pt x="6961" y="4325"/>
                  </a:cubicBezTo>
                  <a:cubicBezTo>
                    <a:pt x="6927" y="4336"/>
                    <a:pt x="6892" y="4342"/>
                    <a:pt x="6859" y="4343"/>
                  </a:cubicBezTo>
                  <a:cubicBezTo>
                    <a:pt x="6857" y="4343"/>
                    <a:pt x="6854" y="4343"/>
                    <a:pt x="6852" y="4343"/>
                  </a:cubicBezTo>
                  <a:cubicBezTo>
                    <a:pt x="6821" y="4343"/>
                    <a:pt x="6794" y="4336"/>
                    <a:pt x="6770" y="4322"/>
                  </a:cubicBezTo>
                  <a:cubicBezTo>
                    <a:pt x="6748" y="4309"/>
                    <a:pt x="6736" y="4294"/>
                    <a:pt x="6735" y="4277"/>
                  </a:cubicBezTo>
                  <a:cubicBezTo>
                    <a:pt x="6735" y="4260"/>
                    <a:pt x="6746" y="4242"/>
                    <a:pt x="6771" y="4222"/>
                  </a:cubicBezTo>
                  <a:lnTo>
                    <a:pt x="7068" y="4050"/>
                  </a:lnTo>
                  <a:cubicBezTo>
                    <a:pt x="7107" y="4028"/>
                    <a:pt x="7133" y="4005"/>
                    <a:pt x="7146" y="3979"/>
                  </a:cubicBezTo>
                  <a:cubicBezTo>
                    <a:pt x="7160" y="3953"/>
                    <a:pt x="7162" y="3927"/>
                    <a:pt x="7155" y="3900"/>
                  </a:cubicBezTo>
                  <a:cubicBezTo>
                    <a:pt x="7148" y="3874"/>
                    <a:pt x="7132" y="3847"/>
                    <a:pt x="7105" y="3820"/>
                  </a:cubicBezTo>
                  <a:cubicBezTo>
                    <a:pt x="7079" y="3793"/>
                    <a:pt x="7044" y="3767"/>
                    <a:pt x="7001" y="3742"/>
                  </a:cubicBezTo>
                  <a:cubicBezTo>
                    <a:pt x="6971" y="3724"/>
                    <a:pt x="6936" y="3708"/>
                    <a:pt x="6898" y="3693"/>
                  </a:cubicBezTo>
                  <a:cubicBezTo>
                    <a:pt x="6861" y="3677"/>
                    <a:pt x="6825" y="3665"/>
                    <a:pt x="6790" y="3656"/>
                  </a:cubicBezTo>
                  <a:cubicBezTo>
                    <a:pt x="6755" y="3647"/>
                    <a:pt x="6724" y="3641"/>
                    <a:pt x="6696" y="3640"/>
                  </a:cubicBezTo>
                  <a:cubicBezTo>
                    <a:pt x="6692" y="3640"/>
                    <a:pt x="6689" y="3640"/>
                    <a:pt x="6685" y="3640"/>
                  </a:cubicBezTo>
                  <a:cubicBezTo>
                    <a:pt x="6661" y="3640"/>
                    <a:pt x="6643" y="3643"/>
                    <a:pt x="6632" y="3650"/>
                  </a:cubicBezTo>
                  <a:cubicBezTo>
                    <a:pt x="6618" y="3658"/>
                    <a:pt x="6608" y="3669"/>
                    <a:pt x="6600" y="3684"/>
                  </a:cubicBezTo>
                  <a:cubicBezTo>
                    <a:pt x="6592" y="3701"/>
                    <a:pt x="6596" y="3713"/>
                    <a:pt x="6611" y="3722"/>
                  </a:cubicBezTo>
                  <a:cubicBezTo>
                    <a:pt x="6619" y="3727"/>
                    <a:pt x="6630" y="3730"/>
                    <a:pt x="6644" y="3733"/>
                  </a:cubicBezTo>
                  <a:cubicBezTo>
                    <a:pt x="6659" y="3736"/>
                    <a:pt x="6675" y="3739"/>
                    <a:pt x="6696" y="3744"/>
                  </a:cubicBezTo>
                  <a:cubicBezTo>
                    <a:pt x="6715" y="3748"/>
                    <a:pt x="6737" y="3755"/>
                    <a:pt x="6763" y="3765"/>
                  </a:cubicBezTo>
                  <a:cubicBezTo>
                    <a:pt x="6789" y="3774"/>
                    <a:pt x="6816" y="3788"/>
                    <a:pt x="6847" y="3804"/>
                  </a:cubicBezTo>
                  <a:cubicBezTo>
                    <a:pt x="6960" y="3871"/>
                    <a:pt x="6974" y="3929"/>
                    <a:pt x="6885" y="3980"/>
                  </a:cubicBezTo>
                  <a:lnTo>
                    <a:pt x="6855" y="3998"/>
                  </a:lnTo>
                  <a:lnTo>
                    <a:pt x="6782" y="3956"/>
                  </a:lnTo>
                  <a:cubicBezTo>
                    <a:pt x="6725" y="3923"/>
                    <a:pt x="6670" y="3894"/>
                    <a:pt x="6616" y="3871"/>
                  </a:cubicBezTo>
                  <a:cubicBezTo>
                    <a:pt x="6562" y="3847"/>
                    <a:pt x="6510" y="3830"/>
                    <a:pt x="6459" y="3820"/>
                  </a:cubicBezTo>
                  <a:cubicBezTo>
                    <a:pt x="6425" y="3812"/>
                    <a:pt x="6391" y="3809"/>
                    <a:pt x="6359" y="3809"/>
                  </a:cubicBezTo>
                  <a:cubicBezTo>
                    <a:pt x="6344" y="3809"/>
                    <a:pt x="6329" y="3810"/>
                    <a:pt x="6315" y="3811"/>
                  </a:cubicBezTo>
                  <a:cubicBezTo>
                    <a:pt x="6269" y="3816"/>
                    <a:pt x="6225" y="3830"/>
                    <a:pt x="6183" y="3854"/>
                  </a:cubicBezTo>
                  <a:cubicBezTo>
                    <a:pt x="6147" y="3874"/>
                    <a:pt x="6124" y="3896"/>
                    <a:pt x="6112" y="3918"/>
                  </a:cubicBezTo>
                  <a:cubicBezTo>
                    <a:pt x="6101" y="3941"/>
                    <a:pt x="6099" y="3963"/>
                    <a:pt x="6106" y="3987"/>
                  </a:cubicBezTo>
                  <a:cubicBezTo>
                    <a:pt x="6114" y="4009"/>
                    <a:pt x="6128" y="4031"/>
                    <a:pt x="6150" y="4052"/>
                  </a:cubicBezTo>
                  <a:cubicBezTo>
                    <a:pt x="6171" y="4074"/>
                    <a:pt x="6197" y="4094"/>
                    <a:pt x="6228" y="4112"/>
                  </a:cubicBezTo>
                  <a:cubicBezTo>
                    <a:pt x="6284" y="4143"/>
                    <a:pt x="6339" y="4164"/>
                    <a:pt x="6395" y="4173"/>
                  </a:cubicBezTo>
                  <a:cubicBezTo>
                    <a:pt x="6446" y="4182"/>
                    <a:pt x="6502" y="4186"/>
                    <a:pt x="6562" y="4186"/>
                  </a:cubicBezTo>
                  <a:cubicBezTo>
                    <a:pt x="6569" y="4186"/>
                    <a:pt x="6575" y="4186"/>
                    <a:pt x="6582" y="4186"/>
                  </a:cubicBezTo>
                  <a:lnTo>
                    <a:pt x="6582" y="4186"/>
                  </a:lnTo>
                  <a:cubicBezTo>
                    <a:pt x="6556" y="4211"/>
                    <a:pt x="6548" y="4240"/>
                    <a:pt x="6558" y="4275"/>
                  </a:cubicBezTo>
                  <a:cubicBezTo>
                    <a:pt x="6570" y="4309"/>
                    <a:pt x="6602" y="4342"/>
                    <a:pt x="6656" y="4373"/>
                  </a:cubicBezTo>
                  <a:cubicBezTo>
                    <a:pt x="6705" y="4401"/>
                    <a:pt x="6757" y="4418"/>
                    <a:pt x="6811" y="4426"/>
                  </a:cubicBezTo>
                  <a:cubicBezTo>
                    <a:pt x="6838" y="4430"/>
                    <a:pt x="6866" y="4432"/>
                    <a:pt x="6894" y="4432"/>
                  </a:cubicBezTo>
                  <a:cubicBezTo>
                    <a:pt x="6922" y="4432"/>
                    <a:pt x="6950" y="4430"/>
                    <a:pt x="6978" y="4426"/>
                  </a:cubicBezTo>
                  <a:cubicBezTo>
                    <a:pt x="7035" y="4417"/>
                    <a:pt x="7091" y="4402"/>
                    <a:pt x="7148" y="4381"/>
                  </a:cubicBezTo>
                  <a:cubicBezTo>
                    <a:pt x="7205" y="4360"/>
                    <a:pt x="7259" y="4334"/>
                    <a:pt x="7311" y="4304"/>
                  </a:cubicBezTo>
                  <a:cubicBezTo>
                    <a:pt x="7495" y="4197"/>
                    <a:pt x="7584" y="4084"/>
                    <a:pt x="7577" y="3962"/>
                  </a:cubicBezTo>
                  <a:cubicBezTo>
                    <a:pt x="7571" y="3840"/>
                    <a:pt x="7466" y="3722"/>
                    <a:pt x="7264" y="3606"/>
                  </a:cubicBezTo>
                  <a:cubicBezTo>
                    <a:pt x="7153" y="3541"/>
                    <a:pt x="7040" y="3495"/>
                    <a:pt x="6925" y="3467"/>
                  </a:cubicBezTo>
                  <a:cubicBezTo>
                    <a:pt x="6815" y="3439"/>
                    <a:pt x="6708" y="3426"/>
                    <a:pt x="6604" y="34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7" name="Google Shape;2729;p56">
              <a:extLst>
                <a:ext uri="{FF2B5EF4-FFF2-40B4-BE49-F238E27FC236}">
                  <a16:creationId xmlns:a16="http://schemas.microsoft.com/office/drawing/2014/main" id="{82E2FDCB-30D1-CE7E-95C4-6454CCAE5D98}"/>
                </a:ext>
              </a:extLst>
            </p:cNvPr>
            <p:cNvSpPr/>
            <p:nvPr/>
          </p:nvSpPr>
          <p:spPr>
            <a:xfrm>
              <a:off x="-3775992" y="3110259"/>
              <a:ext cx="31287" cy="18001"/>
            </a:xfrm>
            <a:custGeom>
              <a:avLst/>
              <a:gdLst/>
              <a:ahLst/>
              <a:cxnLst/>
              <a:rect l="l" t="t" r="r" b="b"/>
              <a:pathLst>
                <a:path w="511" h="294" extrusionOk="0">
                  <a:moveTo>
                    <a:pt x="0" y="0"/>
                  </a:moveTo>
                  <a:lnTo>
                    <a:pt x="1" y="68"/>
                  </a:lnTo>
                  <a:lnTo>
                    <a:pt x="510" y="293"/>
                  </a:lnTo>
                  <a:lnTo>
                    <a:pt x="510" y="2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D18E1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8" name="Google Shape;2730;p56">
              <a:extLst>
                <a:ext uri="{FF2B5EF4-FFF2-40B4-BE49-F238E27FC236}">
                  <a16:creationId xmlns:a16="http://schemas.microsoft.com/office/drawing/2014/main" id="{8151F712-D3BB-DB8E-C958-7D1C4CD1851C}"/>
                </a:ext>
              </a:extLst>
            </p:cNvPr>
            <p:cNvSpPr/>
            <p:nvPr/>
          </p:nvSpPr>
          <p:spPr>
            <a:xfrm>
              <a:off x="-4011399" y="3293807"/>
              <a:ext cx="58655" cy="58961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9" name="Google Shape;2731;p56">
              <a:extLst>
                <a:ext uri="{FF2B5EF4-FFF2-40B4-BE49-F238E27FC236}">
                  <a16:creationId xmlns:a16="http://schemas.microsoft.com/office/drawing/2014/main" id="{3A4C4C04-8935-6E9A-BA8C-A18181FB8FD3}"/>
                </a:ext>
              </a:extLst>
            </p:cNvPr>
            <p:cNvSpPr/>
            <p:nvPr/>
          </p:nvSpPr>
          <p:spPr>
            <a:xfrm>
              <a:off x="-3821971" y="2972077"/>
              <a:ext cx="1163" cy="796"/>
            </a:xfrm>
            <a:custGeom>
              <a:avLst/>
              <a:gdLst/>
              <a:ahLst/>
              <a:cxnLst/>
              <a:rect l="l" t="t" r="r" b="b"/>
              <a:pathLst>
                <a:path w="19" h="13" extrusionOk="0">
                  <a:moveTo>
                    <a:pt x="18" y="1"/>
                  </a:moveTo>
                  <a:lnTo>
                    <a:pt x="0" y="12"/>
                  </a:lnTo>
                  <a:cubicBezTo>
                    <a:pt x="1" y="12"/>
                    <a:pt x="1" y="13"/>
                    <a:pt x="2" y="13"/>
                  </a:cubicBezTo>
                  <a:cubicBezTo>
                    <a:pt x="8" y="13"/>
                    <a:pt x="18" y="1"/>
                    <a:pt x="18" y="1"/>
                  </a:cubicBezTo>
                  <a:close/>
                </a:path>
              </a:pathLst>
            </a:custGeom>
            <a:solidFill>
              <a:srgbClr val="C45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0" name="Google Shape;2732;p56">
              <a:extLst>
                <a:ext uri="{FF2B5EF4-FFF2-40B4-BE49-F238E27FC236}">
                  <a16:creationId xmlns:a16="http://schemas.microsoft.com/office/drawing/2014/main" id="{15451555-42CD-5E82-AE53-17510738D0A3}"/>
                </a:ext>
              </a:extLst>
            </p:cNvPr>
            <p:cNvSpPr/>
            <p:nvPr/>
          </p:nvSpPr>
          <p:spPr>
            <a:xfrm>
              <a:off x="-3929175" y="3114667"/>
              <a:ext cx="87554" cy="99432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1" name="Google Shape;2733;p56">
              <a:extLst>
                <a:ext uri="{FF2B5EF4-FFF2-40B4-BE49-F238E27FC236}">
                  <a16:creationId xmlns:a16="http://schemas.microsoft.com/office/drawing/2014/main" id="{731AA72E-0C00-CE89-3B04-1085CB0055D1}"/>
                </a:ext>
              </a:extLst>
            </p:cNvPr>
            <p:cNvSpPr/>
            <p:nvPr/>
          </p:nvSpPr>
          <p:spPr>
            <a:xfrm>
              <a:off x="-3959542" y="2995403"/>
              <a:ext cx="85656" cy="51002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2" name="Google Shape;2734;p56">
              <a:extLst>
                <a:ext uri="{FF2B5EF4-FFF2-40B4-BE49-F238E27FC236}">
                  <a16:creationId xmlns:a16="http://schemas.microsoft.com/office/drawing/2014/main" id="{768F985E-E4FC-9E95-ABB4-FCDF8330E046}"/>
                </a:ext>
              </a:extLst>
            </p:cNvPr>
            <p:cNvSpPr/>
            <p:nvPr/>
          </p:nvSpPr>
          <p:spPr>
            <a:xfrm>
              <a:off x="-4059828" y="3023321"/>
              <a:ext cx="105188" cy="135679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3" name="Google Shape;2735;p56">
              <a:extLst>
                <a:ext uri="{FF2B5EF4-FFF2-40B4-BE49-F238E27FC236}">
                  <a16:creationId xmlns:a16="http://schemas.microsoft.com/office/drawing/2014/main" id="{541A18AC-8A77-A487-99CC-12AB053AEC7C}"/>
                </a:ext>
              </a:extLst>
            </p:cNvPr>
            <p:cNvSpPr/>
            <p:nvPr/>
          </p:nvSpPr>
          <p:spPr>
            <a:xfrm>
              <a:off x="-4053093" y="3284930"/>
              <a:ext cx="40655" cy="35818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4" name="Google Shape;2736;p56">
              <a:extLst>
                <a:ext uri="{FF2B5EF4-FFF2-40B4-BE49-F238E27FC236}">
                  <a16:creationId xmlns:a16="http://schemas.microsoft.com/office/drawing/2014/main" id="{03A21C2C-55ED-226C-5A6B-102D43E6DBD3}"/>
                </a:ext>
              </a:extLst>
            </p:cNvPr>
            <p:cNvSpPr/>
            <p:nvPr/>
          </p:nvSpPr>
          <p:spPr>
            <a:xfrm>
              <a:off x="-4040481" y="3234236"/>
              <a:ext cx="45920" cy="59513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5" name="Google Shape;2737;p56">
              <a:extLst>
                <a:ext uri="{FF2B5EF4-FFF2-40B4-BE49-F238E27FC236}">
                  <a16:creationId xmlns:a16="http://schemas.microsoft.com/office/drawing/2014/main" id="{1358D0F7-FA79-9DBE-E82A-311D96CD3F05}"/>
                </a:ext>
              </a:extLst>
            </p:cNvPr>
            <p:cNvSpPr/>
            <p:nvPr/>
          </p:nvSpPr>
          <p:spPr>
            <a:xfrm>
              <a:off x="-4010909" y="3207237"/>
              <a:ext cx="16348" cy="36369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6" name="Google Shape;2738;p56">
              <a:extLst>
                <a:ext uri="{FF2B5EF4-FFF2-40B4-BE49-F238E27FC236}">
                  <a16:creationId xmlns:a16="http://schemas.microsoft.com/office/drawing/2014/main" id="{F34E445D-A606-3B76-DB14-20AB1859E63E}"/>
                </a:ext>
              </a:extLst>
            </p:cNvPr>
            <p:cNvSpPr/>
            <p:nvPr/>
          </p:nvSpPr>
          <p:spPr>
            <a:xfrm>
              <a:off x="-4019848" y="2991485"/>
              <a:ext cx="92269" cy="67778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7" name="Google Shape;2739;p56">
              <a:extLst>
                <a:ext uri="{FF2B5EF4-FFF2-40B4-BE49-F238E27FC236}">
                  <a16:creationId xmlns:a16="http://schemas.microsoft.com/office/drawing/2014/main" id="{F0700BB2-1498-C460-D563-8A144A128C8B}"/>
                </a:ext>
              </a:extLst>
            </p:cNvPr>
            <p:cNvSpPr/>
            <p:nvPr/>
          </p:nvSpPr>
          <p:spPr>
            <a:xfrm>
              <a:off x="-3936460" y="2940118"/>
              <a:ext cx="178109" cy="94902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8" name="Google Shape;2740;p56">
              <a:extLst>
                <a:ext uri="{FF2B5EF4-FFF2-40B4-BE49-F238E27FC236}">
                  <a16:creationId xmlns:a16="http://schemas.microsoft.com/office/drawing/2014/main" id="{3B78AA82-D7EA-7CED-9465-A9785AA742AC}"/>
                </a:ext>
              </a:extLst>
            </p:cNvPr>
            <p:cNvSpPr/>
            <p:nvPr/>
          </p:nvSpPr>
          <p:spPr>
            <a:xfrm>
              <a:off x="-4280174" y="3201727"/>
              <a:ext cx="31960" cy="33736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9" name="Google Shape;2741;p56">
              <a:extLst>
                <a:ext uri="{FF2B5EF4-FFF2-40B4-BE49-F238E27FC236}">
                  <a16:creationId xmlns:a16="http://schemas.microsoft.com/office/drawing/2014/main" id="{A5ED33E9-6DD3-03EB-69B9-B1FA1E663EBE}"/>
                </a:ext>
              </a:extLst>
            </p:cNvPr>
            <p:cNvSpPr/>
            <p:nvPr/>
          </p:nvSpPr>
          <p:spPr>
            <a:xfrm>
              <a:off x="-4259664" y="3276542"/>
              <a:ext cx="104392" cy="134822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0" name="Google Shape;2742;p56">
              <a:extLst>
                <a:ext uri="{FF2B5EF4-FFF2-40B4-BE49-F238E27FC236}">
                  <a16:creationId xmlns:a16="http://schemas.microsoft.com/office/drawing/2014/main" id="{17054FC9-C621-91FC-3876-356B50E40828}"/>
                </a:ext>
              </a:extLst>
            </p:cNvPr>
            <p:cNvSpPr/>
            <p:nvPr/>
          </p:nvSpPr>
          <p:spPr>
            <a:xfrm>
              <a:off x="-4466235" y="3299378"/>
              <a:ext cx="128454" cy="132862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1" name="Google Shape;2743;p56">
              <a:extLst>
                <a:ext uri="{FF2B5EF4-FFF2-40B4-BE49-F238E27FC236}">
                  <a16:creationId xmlns:a16="http://schemas.microsoft.com/office/drawing/2014/main" id="{8ED77F24-45BB-8EDD-F310-0CE53D306E6C}"/>
                </a:ext>
              </a:extLst>
            </p:cNvPr>
            <p:cNvSpPr/>
            <p:nvPr/>
          </p:nvSpPr>
          <p:spPr>
            <a:xfrm>
              <a:off x="-4424174" y="3254624"/>
              <a:ext cx="86391" cy="8069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2" name="Google Shape;2744;p56">
              <a:extLst>
                <a:ext uri="{FF2B5EF4-FFF2-40B4-BE49-F238E27FC236}">
                  <a16:creationId xmlns:a16="http://schemas.microsoft.com/office/drawing/2014/main" id="{E57B3C15-26E5-9874-6E5D-4A1A6539FDD1}"/>
                </a:ext>
              </a:extLst>
            </p:cNvPr>
            <p:cNvSpPr/>
            <p:nvPr/>
          </p:nvSpPr>
          <p:spPr>
            <a:xfrm>
              <a:off x="-4466235" y="3396295"/>
              <a:ext cx="128454" cy="179578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3" name="Google Shape;2745;p56">
              <a:extLst>
                <a:ext uri="{FF2B5EF4-FFF2-40B4-BE49-F238E27FC236}">
                  <a16:creationId xmlns:a16="http://schemas.microsoft.com/office/drawing/2014/main" id="{EEFA3B30-647E-4861-E623-DE569BDA0C0F}"/>
                </a:ext>
              </a:extLst>
            </p:cNvPr>
            <p:cNvSpPr/>
            <p:nvPr/>
          </p:nvSpPr>
          <p:spPr>
            <a:xfrm>
              <a:off x="-4290643" y="3533191"/>
              <a:ext cx="61349" cy="50451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4" name="Google Shape;2746;p56">
              <a:extLst>
                <a:ext uri="{FF2B5EF4-FFF2-40B4-BE49-F238E27FC236}">
                  <a16:creationId xmlns:a16="http://schemas.microsoft.com/office/drawing/2014/main" id="{78EF9CB5-E861-7ACC-83E7-33D65B4CDE3E}"/>
                </a:ext>
              </a:extLst>
            </p:cNvPr>
            <p:cNvSpPr/>
            <p:nvPr/>
          </p:nvSpPr>
          <p:spPr>
            <a:xfrm>
              <a:off x="-4424174" y="3093667"/>
              <a:ext cx="194885" cy="1968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5" name="Google Shape;2747;p56">
              <a:extLst>
                <a:ext uri="{FF2B5EF4-FFF2-40B4-BE49-F238E27FC236}">
                  <a16:creationId xmlns:a16="http://schemas.microsoft.com/office/drawing/2014/main" id="{4441E5AF-4AD1-E750-D5B5-2D04CABEDCDA}"/>
                </a:ext>
              </a:extLst>
            </p:cNvPr>
            <p:cNvSpPr/>
            <p:nvPr/>
          </p:nvSpPr>
          <p:spPr>
            <a:xfrm>
              <a:off x="-4291562" y="3058280"/>
              <a:ext cx="207682" cy="9643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6" name="Google Shape;2748;p56">
              <a:extLst>
                <a:ext uri="{FF2B5EF4-FFF2-40B4-BE49-F238E27FC236}">
                  <a16:creationId xmlns:a16="http://schemas.microsoft.com/office/drawing/2014/main" id="{94F85F2F-D594-8B02-8387-D04E5B670ABF}"/>
                </a:ext>
              </a:extLst>
            </p:cNvPr>
            <p:cNvSpPr/>
            <p:nvPr/>
          </p:nvSpPr>
          <p:spPr>
            <a:xfrm>
              <a:off x="-4077154" y="3173380"/>
              <a:ext cx="62880" cy="40655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7" name="Google Shape;2749;p56">
              <a:extLst>
                <a:ext uri="{FF2B5EF4-FFF2-40B4-BE49-F238E27FC236}">
                  <a16:creationId xmlns:a16="http://schemas.microsoft.com/office/drawing/2014/main" id="{4185497B-162E-1221-AB1D-430637C2D197}"/>
                </a:ext>
              </a:extLst>
            </p:cNvPr>
            <p:cNvSpPr/>
            <p:nvPr/>
          </p:nvSpPr>
          <p:spPr>
            <a:xfrm>
              <a:off x="-4073358" y="3132666"/>
              <a:ext cx="59329" cy="67901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8" name="Google Shape;2750;p56">
              <a:extLst>
                <a:ext uri="{FF2B5EF4-FFF2-40B4-BE49-F238E27FC236}">
                  <a16:creationId xmlns:a16="http://schemas.microsoft.com/office/drawing/2014/main" id="{AAF04D51-4F82-D2CA-0B38-B7DE04C9D6B4}"/>
                </a:ext>
              </a:extLst>
            </p:cNvPr>
            <p:cNvSpPr/>
            <p:nvPr/>
          </p:nvSpPr>
          <p:spPr>
            <a:xfrm>
              <a:off x="-4404153" y="3094218"/>
              <a:ext cx="393322" cy="499550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9" name="Google Shape;2751;p56">
              <a:extLst>
                <a:ext uri="{FF2B5EF4-FFF2-40B4-BE49-F238E27FC236}">
                  <a16:creationId xmlns:a16="http://schemas.microsoft.com/office/drawing/2014/main" id="{E1A82827-90A2-1CC4-BE52-C730CD67BF46}"/>
                </a:ext>
              </a:extLst>
            </p:cNvPr>
            <p:cNvSpPr/>
            <p:nvPr/>
          </p:nvSpPr>
          <p:spPr>
            <a:xfrm>
              <a:off x="-4026093" y="2976056"/>
              <a:ext cx="281399" cy="376729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0" name="Google Shape;2752;p56">
              <a:extLst>
                <a:ext uri="{FF2B5EF4-FFF2-40B4-BE49-F238E27FC236}">
                  <a16:creationId xmlns:a16="http://schemas.microsoft.com/office/drawing/2014/main" id="{2F867C94-3D3B-D5EE-4DBF-3622A2ADA7F1}"/>
                </a:ext>
              </a:extLst>
            </p:cNvPr>
            <p:cNvSpPr/>
            <p:nvPr/>
          </p:nvSpPr>
          <p:spPr>
            <a:xfrm>
              <a:off x="-3298258" y="4007552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0"/>
                  </a:moveTo>
                  <a:cubicBezTo>
                    <a:pt x="99" y="0"/>
                    <a:pt x="1" y="98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2" y="439"/>
                    <a:pt x="440" y="341"/>
                    <a:pt x="440" y="220"/>
                  </a:cubicBezTo>
                  <a:cubicBezTo>
                    <a:pt x="440" y="98"/>
                    <a:pt x="342" y="0"/>
                    <a:pt x="220" y="0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1" name="Google Shape;2753;p56">
              <a:extLst>
                <a:ext uri="{FF2B5EF4-FFF2-40B4-BE49-F238E27FC236}">
                  <a16:creationId xmlns:a16="http://schemas.microsoft.com/office/drawing/2014/main" id="{9FC73EC3-1E0C-E7BB-E6EC-84E9D1DF3E14}"/>
                </a:ext>
              </a:extLst>
            </p:cNvPr>
            <p:cNvSpPr/>
            <p:nvPr/>
          </p:nvSpPr>
          <p:spPr>
            <a:xfrm>
              <a:off x="-3266605" y="4143530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1"/>
                  </a:moveTo>
                  <a:cubicBezTo>
                    <a:pt x="99" y="1"/>
                    <a:pt x="1" y="99"/>
                    <a:pt x="1" y="220"/>
                  </a:cubicBezTo>
                  <a:cubicBezTo>
                    <a:pt x="1" y="342"/>
                    <a:pt x="99" y="440"/>
                    <a:pt x="220" y="440"/>
                  </a:cubicBezTo>
                  <a:cubicBezTo>
                    <a:pt x="342" y="440"/>
                    <a:pt x="440" y="342"/>
                    <a:pt x="440" y="220"/>
                  </a:cubicBezTo>
                  <a:cubicBezTo>
                    <a:pt x="440" y="99"/>
                    <a:pt x="342" y="1"/>
                    <a:pt x="220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2" name="Google Shape;2754;p56">
              <a:extLst>
                <a:ext uri="{FF2B5EF4-FFF2-40B4-BE49-F238E27FC236}">
                  <a16:creationId xmlns:a16="http://schemas.microsoft.com/office/drawing/2014/main" id="{AACD2EC1-B647-647C-947F-32E92E5D6284}"/>
                </a:ext>
              </a:extLst>
            </p:cNvPr>
            <p:cNvSpPr/>
            <p:nvPr/>
          </p:nvSpPr>
          <p:spPr>
            <a:xfrm>
              <a:off x="-3483033" y="4206039"/>
              <a:ext cx="27001" cy="26940"/>
            </a:xfrm>
            <a:custGeom>
              <a:avLst/>
              <a:gdLst/>
              <a:ahLst/>
              <a:cxnLst/>
              <a:rect l="l" t="t" r="r" b="b"/>
              <a:pathLst>
                <a:path w="441" h="440" extrusionOk="0">
                  <a:moveTo>
                    <a:pt x="220" y="0"/>
                  </a:moveTo>
                  <a:cubicBezTo>
                    <a:pt x="99" y="0"/>
                    <a:pt x="1" y="99"/>
                    <a:pt x="1" y="220"/>
                  </a:cubicBezTo>
                  <a:cubicBezTo>
                    <a:pt x="1" y="341"/>
                    <a:pt x="99" y="439"/>
                    <a:pt x="220" y="439"/>
                  </a:cubicBezTo>
                  <a:cubicBezTo>
                    <a:pt x="341" y="439"/>
                    <a:pt x="440" y="341"/>
                    <a:pt x="440" y="220"/>
                  </a:cubicBezTo>
                  <a:cubicBezTo>
                    <a:pt x="440" y="98"/>
                    <a:pt x="341" y="0"/>
                    <a:pt x="2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3" name="Google Shape;2755;p56">
              <a:extLst>
                <a:ext uri="{FF2B5EF4-FFF2-40B4-BE49-F238E27FC236}">
                  <a16:creationId xmlns:a16="http://schemas.microsoft.com/office/drawing/2014/main" id="{AA7ACE3F-7D86-853C-CD5D-8B8F73048D1A}"/>
                </a:ext>
              </a:extLst>
            </p:cNvPr>
            <p:cNvSpPr/>
            <p:nvPr/>
          </p:nvSpPr>
          <p:spPr>
            <a:xfrm>
              <a:off x="-3645278" y="4109551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1"/>
                  </a:moveTo>
                  <a:cubicBezTo>
                    <a:pt x="98" y="1"/>
                    <a:pt x="0" y="99"/>
                    <a:pt x="0" y="220"/>
                  </a:cubicBezTo>
                  <a:cubicBezTo>
                    <a:pt x="0" y="342"/>
                    <a:pt x="98" y="440"/>
                    <a:pt x="220" y="440"/>
                  </a:cubicBezTo>
                  <a:cubicBezTo>
                    <a:pt x="340" y="440"/>
                    <a:pt x="439" y="342"/>
                    <a:pt x="439" y="220"/>
                  </a:cubicBezTo>
                  <a:cubicBezTo>
                    <a:pt x="439" y="99"/>
                    <a:pt x="340" y="1"/>
                    <a:pt x="2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4" name="Google Shape;2756;p56">
              <a:extLst>
                <a:ext uri="{FF2B5EF4-FFF2-40B4-BE49-F238E27FC236}">
                  <a16:creationId xmlns:a16="http://schemas.microsoft.com/office/drawing/2014/main" id="{CCE5792B-9D9C-75BC-FD3D-9E2FF5837660}"/>
                </a:ext>
              </a:extLst>
            </p:cNvPr>
            <p:cNvSpPr/>
            <p:nvPr/>
          </p:nvSpPr>
          <p:spPr>
            <a:xfrm>
              <a:off x="-3545727" y="3978777"/>
              <a:ext cx="26940" cy="26940"/>
            </a:xfrm>
            <a:custGeom>
              <a:avLst/>
              <a:gdLst/>
              <a:ahLst/>
              <a:cxnLst/>
              <a:rect l="l" t="t" r="r" b="b"/>
              <a:pathLst>
                <a:path w="440" h="440" extrusionOk="0">
                  <a:moveTo>
                    <a:pt x="220" y="1"/>
                  </a:moveTo>
                  <a:cubicBezTo>
                    <a:pt x="99" y="1"/>
                    <a:pt x="0" y="99"/>
                    <a:pt x="0" y="220"/>
                  </a:cubicBezTo>
                  <a:cubicBezTo>
                    <a:pt x="0" y="342"/>
                    <a:pt x="99" y="440"/>
                    <a:pt x="220" y="440"/>
                  </a:cubicBezTo>
                  <a:cubicBezTo>
                    <a:pt x="341" y="440"/>
                    <a:pt x="439" y="342"/>
                    <a:pt x="439" y="220"/>
                  </a:cubicBezTo>
                  <a:cubicBezTo>
                    <a:pt x="439" y="99"/>
                    <a:pt x="341" y="1"/>
                    <a:pt x="220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5" name="Google Shape;2757;p56">
              <a:extLst>
                <a:ext uri="{FF2B5EF4-FFF2-40B4-BE49-F238E27FC236}">
                  <a16:creationId xmlns:a16="http://schemas.microsoft.com/office/drawing/2014/main" id="{112E6E9B-3E52-8266-6DEC-B1D34BAC9B39}"/>
                </a:ext>
              </a:extLst>
            </p:cNvPr>
            <p:cNvSpPr/>
            <p:nvPr/>
          </p:nvSpPr>
          <p:spPr>
            <a:xfrm>
              <a:off x="-3652073" y="3963288"/>
              <a:ext cx="415914" cy="251275"/>
            </a:xfrm>
            <a:custGeom>
              <a:avLst/>
              <a:gdLst/>
              <a:ahLst/>
              <a:cxnLst/>
              <a:rect l="l" t="t" r="r" b="b"/>
              <a:pathLst>
                <a:path w="6793" h="4104" extrusionOk="0">
                  <a:moveTo>
                    <a:pt x="1723" y="0"/>
                  </a:moveTo>
                  <a:lnTo>
                    <a:pt x="1723" y="302"/>
                  </a:lnTo>
                  <a:lnTo>
                    <a:pt x="2819" y="1854"/>
                  </a:lnTo>
                  <a:lnTo>
                    <a:pt x="1" y="1952"/>
                  </a:lnTo>
                  <a:lnTo>
                    <a:pt x="1" y="2253"/>
                  </a:lnTo>
                  <a:lnTo>
                    <a:pt x="72" y="2514"/>
                  </a:lnTo>
                  <a:lnTo>
                    <a:pt x="2967" y="2391"/>
                  </a:lnTo>
                  <a:lnTo>
                    <a:pt x="2754" y="3760"/>
                  </a:lnTo>
                  <a:lnTo>
                    <a:pt x="2754" y="4062"/>
                  </a:lnTo>
                  <a:lnTo>
                    <a:pt x="3204" y="4104"/>
                  </a:lnTo>
                  <a:lnTo>
                    <a:pt x="3897" y="2475"/>
                  </a:lnTo>
                  <a:lnTo>
                    <a:pt x="6585" y="3109"/>
                  </a:lnTo>
                  <a:lnTo>
                    <a:pt x="6792" y="2874"/>
                  </a:lnTo>
                  <a:lnTo>
                    <a:pt x="6792" y="2572"/>
                  </a:lnTo>
                  <a:lnTo>
                    <a:pt x="4325" y="1991"/>
                  </a:lnTo>
                  <a:lnTo>
                    <a:pt x="6199" y="711"/>
                  </a:lnTo>
                  <a:lnTo>
                    <a:pt x="6199" y="409"/>
                  </a:lnTo>
                  <a:lnTo>
                    <a:pt x="5875" y="525"/>
                  </a:lnTo>
                  <a:lnTo>
                    <a:pt x="3659" y="1607"/>
                  </a:lnTo>
                  <a:lnTo>
                    <a:pt x="2129" y="183"/>
                  </a:lnTo>
                  <a:lnTo>
                    <a:pt x="172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6" name="Google Shape;2758;p56">
              <a:extLst>
                <a:ext uri="{FF2B5EF4-FFF2-40B4-BE49-F238E27FC236}">
                  <a16:creationId xmlns:a16="http://schemas.microsoft.com/office/drawing/2014/main" id="{E002555D-6808-8EE3-B435-7829386E1D69}"/>
                </a:ext>
              </a:extLst>
            </p:cNvPr>
            <p:cNvSpPr/>
            <p:nvPr/>
          </p:nvSpPr>
          <p:spPr>
            <a:xfrm>
              <a:off x="-3652073" y="3955879"/>
              <a:ext cx="415914" cy="240132"/>
            </a:xfrm>
            <a:custGeom>
              <a:avLst/>
              <a:gdLst/>
              <a:ahLst/>
              <a:cxnLst/>
              <a:rect l="l" t="t" r="r" b="b"/>
              <a:pathLst>
                <a:path w="6793" h="3922" extrusionOk="0">
                  <a:moveTo>
                    <a:pt x="2129" y="1"/>
                  </a:moveTo>
                  <a:lnTo>
                    <a:pt x="1723" y="121"/>
                  </a:lnTo>
                  <a:lnTo>
                    <a:pt x="2819" y="1672"/>
                  </a:lnTo>
                  <a:lnTo>
                    <a:pt x="1" y="2073"/>
                  </a:lnTo>
                  <a:lnTo>
                    <a:pt x="72" y="2333"/>
                  </a:lnTo>
                  <a:lnTo>
                    <a:pt x="2967" y="2210"/>
                  </a:lnTo>
                  <a:lnTo>
                    <a:pt x="2754" y="3881"/>
                  </a:lnTo>
                  <a:lnTo>
                    <a:pt x="3204" y="3922"/>
                  </a:lnTo>
                  <a:lnTo>
                    <a:pt x="3897" y="2294"/>
                  </a:lnTo>
                  <a:lnTo>
                    <a:pt x="6585" y="2927"/>
                  </a:lnTo>
                  <a:lnTo>
                    <a:pt x="6792" y="2693"/>
                  </a:lnTo>
                  <a:lnTo>
                    <a:pt x="4325" y="1810"/>
                  </a:lnTo>
                  <a:lnTo>
                    <a:pt x="6199" y="530"/>
                  </a:lnTo>
                  <a:lnTo>
                    <a:pt x="5875" y="344"/>
                  </a:lnTo>
                  <a:lnTo>
                    <a:pt x="3659" y="1425"/>
                  </a:lnTo>
                  <a:lnTo>
                    <a:pt x="2129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7" name="Google Shape;2759;p56">
              <a:extLst>
                <a:ext uri="{FF2B5EF4-FFF2-40B4-BE49-F238E27FC236}">
                  <a16:creationId xmlns:a16="http://schemas.microsoft.com/office/drawing/2014/main" id="{44F4519A-14B1-A542-6057-4CFD331075CF}"/>
                </a:ext>
              </a:extLst>
            </p:cNvPr>
            <p:cNvSpPr/>
            <p:nvPr/>
          </p:nvSpPr>
          <p:spPr>
            <a:xfrm>
              <a:off x="-3464054" y="4055796"/>
              <a:ext cx="57063" cy="30062"/>
            </a:xfrm>
            <a:custGeom>
              <a:avLst/>
              <a:gdLst/>
              <a:ahLst/>
              <a:cxnLst/>
              <a:rect l="l" t="t" r="r" b="b"/>
              <a:pathLst>
                <a:path w="932" h="491" extrusionOk="0">
                  <a:moveTo>
                    <a:pt x="467" y="1"/>
                  </a:moveTo>
                  <a:cubicBezTo>
                    <a:pt x="358" y="1"/>
                    <a:pt x="250" y="25"/>
                    <a:pt x="167" y="72"/>
                  </a:cubicBezTo>
                  <a:cubicBezTo>
                    <a:pt x="1" y="168"/>
                    <a:pt x="1" y="324"/>
                    <a:pt x="167" y="419"/>
                  </a:cubicBezTo>
                  <a:cubicBezTo>
                    <a:pt x="250" y="467"/>
                    <a:pt x="358" y="490"/>
                    <a:pt x="467" y="490"/>
                  </a:cubicBezTo>
                  <a:cubicBezTo>
                    <a:pt x="575" y="490"/>
                    <a:pt x="684" y="467"/>
                    <a:pt x="766" y="419"/>
                  </a:cubicBezTo>
                  <a:cubicBezTo>
                    <a:pt x="932" y="324"/>
                    <a:pt x="932" y="168"/>
                    <a:pt x="766" y="72"/>
                  </a:cubicBezTo>
                  <a:cubicBezTo>
                    <a:pt x="684" y="25"/>
                    <a:pt x="575" y="1"/>
                    <a:pt x="467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8" name="Google Shape;2760;p56">
              <a:extLst>
                <a:ext uri="{FF2B5EF4-FFF2-40B4-BE49-F238E27FC236}">
                  <a16:creationId xmlns:a16="http://schemas.microsoft.com/office/drawing/2014/main" id="{1F8D24F3-CDFF-9FFA-C6F0-5A919BCF8B77}"/>
                </a:ext>
              </a:extLst>
            </p:cNvPr>
            <p:cNvSpPr/>
            <p:nvPr/>
          </p:nvSpPr>
          <p:spPr>
            <a:xfrm>
              <a:off x="-3461482" y="3903717"/>
              <a:ext cx="51982" cy="167149"/>
            </a:xfrm>
            <a:custGeom>
              <a:avLst/>
              <a:gdLst/>
              <a:ahLst/>
              <a:cxnLst/>
              <a:rect l="l" t="t" r="r" b="b"/>
              <a:pathLst>
                <a:path w="849" h="2730" extrusionOk="0">
                  <a:moveTo>
                    <a:pt x="0" y="0"/>
                  </a:moveTo>
                  <a:lnTo>
                    <a:pt x="0" y="2730"/>
                  </a:lnTo>
                  <a:lnTo>
                    <a:pt x="848" y="2730"/>
                  </a:lnTo>
                  <a:lnTo>
                    <a:pt x="848" y="0"/>
                  </a:ln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9" name="Google Shape;2761;p56">
              <a:extLst>
                <a:ext uri="{FF2B5EF4-FFF2-40B4-BE49-F238E27FC236}">
                  <a16:creationId xmlns:a16="http://schemas.microsoft.com/office/drawing/2014/main" id="{4664D350-A039-DFD0-0A66-7D5390803F97}"/>
                </a:ext>
              </a:extLst>
            </p:cNvPr>
            <p:cNvSpPr/>
            <p:nvPr/>
          </p:nvSpPr>
          <p:spPr>
            <a:xfrm>
              <a:off x="-3450768" y="3678169"/>
              <a:ext cx="239642" cy="189436"/>
            </a:xfrm>
            <a:custGeom>
              <a:avLst/>
              <a:gdLst/>
              <a:ahLst/>
              <a:cxnLst/>
              <a:rect l="l" t="t" r="r" b="b"/>
              <a:pathLst>
                <a:path w="3914" h="3094" extrusionOk="0">
                  <a:moveTo>
                    <a:pt x="156" y="1"/>
                  </a:moveTo>
                  <a:cubicBezTo>
                    <a:pt x="64" y="1"/>
                    <a:pt x="1" y="74"/>
                    <a:pt x="1" y="200"/>
                  </a:cubicBezTo>
                  <a:lnTo>
                    <a:pt x="1" y="635"/>
                  </a:lnTo>
                  <a:cubicBezTo>
                    <a:pt x="1" y="813"/>
                    <a:pt x="127" y="1030"/>
                    <a:pt x="281" y="1120"/>
                  </a:cubicBezTo>
                  <a:lnTo>
                    <a:pt x="3634" y="3055"/>
                  </a:lnTo>
                  <a:cubicBezTo>
                    <a:pt x="3679" y="3081"/>
                    <a:pt x="3721" y="3094"/>
                    <a:pt x="3759" y="3094"/>
                  </a:cubicBezTo>
                  <a:cubicBezTo>
                    <a:pt x="3851" y="3094"/>
                    <a:pt x="3914" y="3020"/>
                    <a:pt x="3914" y="2894"/>
                  </a:cubicBezTo>
                  <a:cubicBezTo>
                    <a:pt x="3914" y="2470"/>
                    <a:pt x="3625" y="1969"/>
                    <a:pt x="3268" y="1763"/>
                  </a:cubicBezTo>
                  <a:lnTo>
                    <a:pt x="281" y="39"/>
                  </a:lnTo>
                  <a:cubicBezTo>
                    <a:pt x="236" y="13"/>
                    <a:pt x="193" y="1"/>
                    <a:pt x="156" y="1"/>
                  </a:cubicBez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0" name="Google Shape;2762;p56">
              <a:extLst>
                <a:ext uri="{FF2B5EF4-FFF2-40B4-BE49-F238E27FC236}">
                  <a16:creationId xmlns:a16="http://schemas.microsoft.com/office/drawing/2014/main" id="{1E954EB4-21CC-0692-C658-ADED10D81F69}"/>
                </a:ext>
              </a:extLst>
            </p:cNvPr>
            <p:cNvSpPr/>
            <p:nvPr/>
          </p:nvSpPr>
          <p:spPr>
            <a:xfrm>
              <a:off x="-3506115" y="3295093"/>
              <a:ext cx="110392" cy="400669"/>
            </a:xfrm>
            <a:custGeom>
              <a:avLst/>
              <a:gdLst/>
              <a:ahLst/>
              <a:cxnLst/>
              <a:rect l="l" t="t" r="r" b="b"/>
              <a:pathLst>
                <a:path w="1803" h="6544" extrusionOk="0">
                  <a:moveTo>
                    <a:pt x="138" y="1"/>
                  </a:moveTo>
                  <a:cubicBezTo>
                    <a:pt x="113" y="1"/>
                    <a:pt x="90" y="8"/>
                    <a:pt x="72" y="21"/>
                  </a:cubicBezTo>
                  <a:cubicBezTo>
                    <a:pt x="24" y="52"/>
                    <a:pt x="1" y="123"/>
                    <a:pt x="14" y="219"/>
                  </a:cubicBezTo>
                  <a:lnTo>
                    <a:pt x="185" y="1360"/>
                  </a:lnTo>
                  <a:lnTo>
                    <a:pt x="869" y="5896"/>
                  </a:lnTo>
                  <a:cubicBezTo>
                    <a:pt x="877" y="5942"/>
                    <a:pt x="891" y="5988"/>
                    <a:pt x="912" y="6030"/>
                  </a:cubicBezTo>
                  <a:cubicBezTo>
                    <a:pt x="954" y="6121"/>
                    <a:pt x="1022" y="6201"/>
                    <a:pt x="1096" y="6244"/>
                  </a:cubicBezTo>
                  <a:lnTo>
                    <a:pt x="1560" y="6512"/>
                  </a:lnTo>
                  <a:cubicBezTo>
                    <a:pt x="1598" y="6534"/>
                    <a:pt x="1633" y="6544"/>
                    <a:pt x="1663" y="6544"/>
                  </a:cubicBezTo>
                  <a:cubicBezTo>
                    <a:pt x="1683" y="6544"/>
                    <a:pt x="1700" y="6540"/>
                    <a:pt x="1716" y="6533"/>
                  </a:cubicBezTo>
                  <a:cubicBezTo>
                    <a:pt x="1775" y="6498"/>
                    <a:pt x="1802" y="6426"/>
                    <a:pt x="1788" y="6326"/>
                  </a:cubicBezTo>
                  <a:lnTo>
                    <a:pt x="1709" y="5817"/>
                  </a:lnTo>
                  <a:lnTo>
                    <a:pt x="956" y="931"/>
                  </a:lnTo>
                  <a:lnTo>
                    <a:pt x="898" y="551"/>
                  </a:lnTo>
                  <a:cubicBezTo>
                    <a:pt x="874" y="397"/>
                    <a:pt x="759" y="237"/>
                    <a:pt x="636" y="187"/>
                  </a:cubicBezTo>
                  <a:lnTo>
                    <a:pt x="206" y="15"/>
                  </a:lnTo>
                  <a:cubicBezTo>
                    <a:pt x="182" y="5"/>
                    <a:pt x="159" y="1"/>
                    <a:pt x="13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1" name="Google Shape;2763;p56">
              <a:extLst>
                <a:ext uri="{FF2B5EF4-FFF2-40B4-BE49-F238E27FC236}">
                  <a16:creationId xmlns:a16="http://schemas.microsoft.com/office/drawing/2014/main" id="{EA7655BB-F98D-CA6D-CE9C-96DF9AAF96CF}"/>
                </a:ext>
              </a:extLst>
            </p:cNvPr>
            <p:cNvSpPr/>
            <p:nvPr/>
          </p:nvSpPr>
          <p:spPr>
            <a:xfrm>
              <a:off x="-3633829" y="3678965"/>
              <a:ext cx="419282" cy="295297"/>
            </a:xfrm>
            <a:custGeom>
              <a:avLst/>
              <a:gdLst/>
              <a:ahLst/>
              <a:cxnLst/>
              <a:rect l="l" t="t" r="r" b="b"/>
              <a:pathLst>
                <a:path w="6848" h="4823" extrusionOk="0">
                  <a:moveTo>
                    <a:pt x="3084" y="0"/>
                  </a:moveTo>
                  <a:lnTo>
                    <a:pt x="0" y="1784"/>
                  </a:lnTo>
                  <a:lnTo>
                    <a:pt x="3775" y="4822"/>
                  </a:lnTo>
                  <a:lnTo>
                    <a:pt x="6848" y="3042"/>
                  </a:lnTo>
                  <a:lnTo>
                    <a:pt x="3084" y="0"/>
                  </a:ln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2" name="Google Shape;2764;p56">
              <a:extLst>
                <a:ext uri="{FF2B5EF4-FFF2-40B4-BE49-F238E27FC236}">
                  <a16:creationId xmlns:a16="http://schemas.microsoft.com/office/drawing/2014/main" id="{F6FB5B55-AAE9-AC83-5151-566C317335CA}"/>
                </a:ext>
              </a:extLst>
            </p:cNvPr>
            <p:cNvSpPr/>
            <p:nvPr/>
          </p:nvSpPr>
          <p:spPr>
            <a:xfrm>
              <a:off x="-3687094" y="3296317"/>
              <a:ext cx="286603" cy="506101"/>
            </a:xfrm>
            <a:custGeom>
              <a:avLst/>
              <a:gdLst/>
              <a:ahLst/>
              <a:cxnLst/>
              <a:rect l="l" t="t" r="r" b="b"/>
              <a:pathLst>
                <a:path w="4681" h="8266" extrusionOk="0">
                  <a:moveTo>
                    <a:pt x="3028" y="1"/>
                  </a:moveTo>
                  <a:lnTo>
                    <a:pt x="1" y="1754"/>
                  </a:lnTo>
                  <a:lnTo>
                    <a:pt x="1637" y="8266"/>
                  </a:lnTo>
                  <a:lnTo>
                    <a:pt x="4681" y="6508"/>
                  </a:lnTo>
                  <a:lnTo>
                    <a:pt x="302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3" name="Google Shape;2765;p56">
              <a:extLst>
                <a:ext uri="{FF2B5EF4-FFF2-40B4-BE49-F238E27FC236}">
                  <a16:creationId xmlns:a16="http://schemas.microsoft.com/office/drawing/2014/main" id="{CE266F38-CB73-70E3-67B1-4441F0EBCD7D}"/>
                </a:ext>
              </a:extLst>
            </p:cNvPr>
            <p:cNvSpPr/>
            <p:nvPr/>
          </p:nvSpPr>
          <p:spPr>
            <a:xfrm>
              <a:off x="-3637931" y="3786351"/>
              <a:ext cx="239642" cy="189436"/>
            </a:xfrm>
            <a:custGeom>
              <a:avLst/>
              <a:gdLst/>
              <a:ahLst/>
              <a:cxnLst/>
              <a:rect l="l" t="t" r="r" b="b"/>
              <a:pathLst>
                <a:path w="3914" h="3094" extrusionOk="0">
                  <a:moveTo>
                    <a:pt x="156" y="1"/>
                  </a:moveTo>
                  <a:cubicBezTo>
                    <a:pt x="64" y="1"/>
                    <a:pt x="1" y="74"/>
                    <a:pt x="1" y="201"/>
                  </a:cubicBezTo>
                  <a:lnTo>
                    <a:pt x="1" y="635"/>
                  </a:lnTo>
                  <a:cubicBezTo>
                    <a:pt x="1" y="814"/>
                    <a:pt x="126" y="1031"/>
                    <a:pt x="281" y="1120"/>
                  </a:cubicBezTo>
                  <a:lnTo>
                    <a:pt x="3633" y="3056"/>
                  </a:lnTo>
                  <a:cubicBezTo>
                    <a:pt x="3678" y="3082"/>
                    <a:pt x="3721" y="3094"/>
                    <a:pt x="3759" y="3094"/>
                  </a:cubicBezTo>
                  <a:cubicBezTo>
                    <a:pt x="3851" y="3094"/>
                    <a:pt x="3914" y="3021"/>
                    <a:pt x="3914" y="2894"/>
                  </a:cubicBezTo>
                  <a:cubicBezTo>
                    <a:pt x="3914" y="2471"/>
                    <a:pt x="3624" y="1969"/>
                    <a:pt x="3267" y="1763"/>
                  </a:cubicBezTo>
                  <a:lnTo>
                    <a:pt x="281" y="39"/>
                  </a:lnTo>
                  <a:cubicBezTo>
                    <a:pt x="236" y="13"/>
                    <a:pt x="193" y="1"/>
                    <a:pt x="156" y="1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4" name="Google Shape;2766;p56">
              <a:extLst>
                <a:ext uri="{FF2B5EF4-FFF2-40B4-BE49-F238E27FC236}">
                  <a16:creationId xmlns:a16="http://schemas.microsoft.com/office/drawing/2014/main" id="{C027A9F8-E7E8-021F-070A-5C1D0A20F83B}"/>
                </a:ext>
              </a:extLst>
            </p:cNvPr>
            <p:cNvSpPr/>
            <p:nvPr/>
          </p:nvSpPr>
          <p:spPr>
            <a:xfrm>
              <a:off x="-3693706" y="3403336"/>
              <a:ext cx="111127" cy="400669"/>
            </a:xfrm>
            <a:custGeom>
              <a:avLst/>
              <a:gdLst/>
              <a:ahLst/>
              <a:cxnLst/>
              <a:rect l="l" t="t" r="r" b="b"/>
              <a:pathLst>
                <a:path w="1815" h="6544" extrusionOk="0">
                  <a:moveTo>
                    <a:pt x="144" y="1"/>
                  </a:moveTo>
                  <a:cubicBezTo>
                    <a:pt x="54" y="1"/>
                    <a:pt x="1" y="86"/>
                    <a:pt x="21" y="218"/>
                  </a:cubicBezTo>
                  <a:lnTo>
                    <a:pt x="876" y="5896"/>
                  </a:lnTo>
                  <a:cubicBezTo>
                    <a:pt x="897" y="6034"/>
                    <a:pt x="992" y="6180"/>
                    <a:pt x="1103" y="6243"/>
                  </a:cubicBezTo>
                  <a:lnTo>
                    <a:pt x="1567" y="6512"/>
                  </a:lnTo>
                  <a:cubicBezTo>
                    <a:pt x="1604" y="6534"/>
                    <a:pt x="1639" y="6544"/>
                    <a:pt x="1670" y="6544"/>
                  </a:cubicBezTo>
                  <a:cubicBezTo>
                    <a:pt x="1759" y="6544"/>
                    <a:pt x="1814" y="6459"/>
                    <a:pt x="1793" y="6325"/>
                  </a:cubicBezTo>
                  <a:lnTo>
                    <a:pt x="904" y="550"/>
                  </a:lnTo>
                  <a:cubicBezTo>
                    <a:pt x="880" y="396"/>
                    <a:pt x="764" y="236"/>
                    <a:pt x="643" y="186"/>
                  </a:cubicBezTo>
                  <a:lnTo>
                    <a:pt x="212" y="15"/>
                  </a:lnTo>
                  <a:cubicBezTo>
                    <a:pt x="188" y="5"/>
                    <a:pt x="165" y="1"/>
                    <a:pt x="1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5" name="Google Shape;2767;p56">
              <a:extLst>
                <a:ext uri="{FF2B5EF4-FFF2-40B4-BE49-F238E27FC236}">
                  <a16:creationId xmlns:a16="http://schemas.microsoft.com/office/drawing/2014/main" id="{22408128-23BC-C252-581C-E9832DBE7A4D}"/>
                </a:ext>
              </a:extLst>
            </p:cNvPr>
            <p:cNvSpPr/>
            <p:nvPr/>
          </p:nvSpPr>
          <p:spPr>
            <a:xfrm>
              <a:off x="-3404237" y="3547457"/>
              <a:ext cx="181783" cy="220111"/>
            </a:xfrm>
            <a:custGeom>
              <a:avLst/>
              <a:gdLst/>
              <a:ahLst/>
              <a:cxnLst/>
              <a:rect l="l" t="t" r="r" b="b"/>
              <a:pathLst>
                <a:path w="2969" h="3595" extrusionOk="0">
                  <a:moveTo>
                    <a:pt x="236" y="0"/>
                  </a:moveTo>
                  <a:cubicBezTo>
                    <a:pt x="97" y="0"/>
                    <a:pt x="1" y="111"/>
                    <a:pt x="1" y="303"/>
                  </a:cubicBezTo>
                  <a:lnTo>
                    <a:pt x="1" y="406"/>
                  </a:lnTo>
                  <a:lnTo>
                    <a:pt x="180" y="510"/>
                  </a:lnTo>
                  <a:lnTo>
                    <a:pt x="180" y="406"/>
                  </a:lnTo>
                  <a:cubicBezTo>
                    <a:pt x="180" y="296"/>
                    <a:pt x="236" y="231"/>
                    <a:pt x="317" y="231"/>
                  </a:cubicBezTo>
                  <a:cubicBezTo>
                    <a:pt x="350" y="231"/>
                    <a:pt x="386" y="242"/>
                    <a:pt x="426" y="264"/>
                  </a:cubicBezTo>
                  <a:lnTo>
                    <a:pt x="2544" y="1487"/>
                  </a:lnTo>
                  <a:cubicBezTo>
                    <a:pt x="2679" y="1566"/>
                    <a:pt x="2789" y="1756"/>
                    <a:pt x="2789" y="1914"/>
                  </a:cubicBezTo>
                  <a:lnTo>
                    <a:pt x="2789" y="3188"/>
                  </a:lnTo>
                  <a:cubicBezTo>
                    <a:pt x="2789" y="3299"/>
                    <a:pt x="2734" y="3363"/>
                    <a:pt x="2653" y="3363"/>
                  </a:cubicBezTo>
                  <a:cubicBezTo>
                    <a:pt x="2620" y="3363"/>
                    <a:pt x="2583" y="3352"/>
                    <a:pt x="2544" y="3330"/>
                  </a:cubicBezTo>
                  <a:lnTo>
                    <a:pt x="2454" y="3278"/>
                  </a:lnTo>
                  <a:lnTo>
                    <a:pt x="2454" y="3485"/>
                  </a:lnTo>
                  <a:lnTo>
                    <a:pt x="2544" y="3537"/>
                  </a:lnTo>
                  <a:cubicBezTo>
                    <a:pt x="2612" y="3576"/>
                    <a:pt x="2676" y="3595"/>
                    <a:pt x="2733" y="3595"/>
                  </a:cubicBezTo>
                  <a:cubicBezTo>
                    <a:pt x="2872" y="3595"/>
                    <a:pt x="2968" y="3484"/>
                    <a:pt x="2968" y="3291"/>
                  </a:cubicBezTo>
                  <a:lnTo>
                    <a:pt x="2968" y="2018"/>
                  </a:lnTo>
                  <a:cubicBezTo>
                    <a:pt x="2968" y="1746"/>
                    <a:pt x="2778" y="1416"/>
                    <a:pt x="2544" y="1280"/>
                  </a:cubicBezTo>
                  <a:lnTo>
                    <a:pt x="426" y="58"/>
                  </a:lnTo>
                  <a:cubicBezTo>
                    <a:pt x="357" y="19"/>
                    <a:pt x="293" y="0"/>
                    <a:pt x="236" y="0"/>
                  </a:cubicBez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6" name="Google Shape;2768;p56">
              <a:extLst>
                <a:ext uri="{FF2B5EF4-FFF2-40B4-BE49-F238E27FC236}">
                  <a16:creationId xmlns:a16="http://schemas.microsoft.com/office/drawing/2014/main" id="{C0A7EC23-7F50-B74A-CCFC-B682F1B6DD47}"/>
                </a:ext>
              </a:extLst>
            </p:cNvPr>
            <p:cNvSpPr/>
            <p:nvPr/>
          </p:nvSpPr>
          <p:spPr>
            <a:xfrm>
              <a:off x="-3428482" y="3548865"/>
              <a:ext cx="199049" cy="235234"/>
            </a:xfrm>
            <a:custGeom>
              <a:avLst/>
              <a:gdLst/>
              <a:ahLst/>
              <a:cxnLst/>
              <a:rect l="l" t="t" r="r" b="b"/>
              <a:pathLst>
                <a:path w="3251" h="3842" extrusionOk="0">
                  <a:moveTo>
                    <a:pt x="531" y="0"/>
                  </a:moveTo>
                  <a:lnTo>
                    <a:pt x="1" y="306"/>
                  </a:lnTo>
                  <a:lnTo>
                    <a:pt x="2374" y="1562"/>
                  </a:lnTo>
                  <a:lnTo>
                    <a:pt x="2717" y="2071"/>
                  </a:lnTo>
                  <a:lnTo>
                    <a:pt x="2722" y="3841"/>
                  </a:lnTo>
                  <a:lnTo>
                    <a:pt x="3250" y="3535"/>
                  </a:lnTo>
                  <a:lnTo>
                    <a:pt x="3250" y="1718"/>
                  </a:lnTo>
                  <a:lnTo>
                    <a:pt x="3040" y="1414"/>
                  </a:lnTo>
                  <a:lnTo>
                    <a:pt x="531" y="0"/>
                  </a:ln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7" name="Google Shape;2769;p56">
              <a:extLst>
                <a:ext uri="{FF2B5EF4-FFF2-40B4-BE49-F238E27FC236}">
                  <a16:creationId xmlns:a16="http://schemas.microsoft.com/office/drawing/2014/main" id="{61ADDFD2-ED58-C674-AAA2-FDC1D82509A0}"/>
                </a:ext>
              </a:extLst>
            </p:cNvPr>
            <p:cNvSpPr/>
            <p:nvPr/>
          </p:nvSpPr>
          <p:spPr>
            <a:xfrm>
              <a:off x="-3424809" y="3579721"/>
              <a:ext cx="159863" cy="191824"/>
            </a:xfrm>
            <a:custGeom>
              <a:avLst/>
              <a:gdLst/>
              <a:ahLst/>
              <a:cxnLst/>
              <a:rect l="l" t="t" r="r" b="b"/>
              <a:pathLst>
                <a:path w="2611" h="3133" extrusionOk="0">
                  <a:moveTo>
                    <a:pt x="137" y="1"/>
                  </a:moveTo>
                  <a:cubicBezTo>
                    <a:pt x="56" y="1"/>
                    <a:pt x="1" y="65"/>
                    <a:pt x="0" y="175"/>
                  </a:cubicBezTo>
                  <a:lnTo>
                    <a:pt x="0" y="1451"/>
                  </a:lnTo>
                  <a:cubicBezTo>
                    <a:pt x="0" y="1607"/>
                    <a:pt x="111" y="1798"/>
                    <a:pt x="247" y="1877"/>
                  </a:cubicBezTo>
                  <a:lnTo>
                    <a:pt x="2364" y="3099"/>
                  </a:lnTo>
                  <a:cubicBezTo>
                    <a:pt x="2404" y="3122"/>
                    <a:pt x="2441" y="3133"/>
                    <a:pt x="2475" y="3133"/>
                  </a:cubicBezTo>
                  <a:cubicBezTo>
                    <a:pt x="2555" y="3133"/>
                    <a:pt x="2610" y="3068"/>
                    <a:pt x="2610" y="2957"/>
                  </a:cubicBezTo>
                  <a:lnTo>
                    <a:pt x="2610" y="2854"/>
                  </a:lnTo>
                  <a:lnTo>
                    <a:pt x="2610" y="2647"/>
                  </a:lnTo>
                  <a:lnTo>
                    <a:pt x="762" y="1580"/>
                  </a:lnTo>
                  <a:cubicBezTo>
                    <a:pt x="626" y="1502"/>
                    <a:pt x="515" y="1311"/>
                    <a:pt x="515" y="1154"/>
                  </a:cubicBezTo>
                  <a:lnTo>
                    <a:pt x="515" y="189"/>
                  </a:lnTo>
                  <a:lnTo>
                    <a:pt x="337" y="87"/>
                  </a:lnTo>
                  <a:lnTo>
                    <a:pt x="247" y="35"/>
                  </a:lnTo>
                  <a:cubicBezTo>
                    <a:pt x="207" y="12"/>
                    <a:pt x="170" y="1"/>
                    <a:pt x="137" y="1"/>
                  </a:cubicBez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8" name="Google Shape;2770;p56">
              <a:extLst>
                <a:ext uri="{FF2B5EF4-FFF2-40B4-BE49-F238E27FC236}">
                  <a16:creationId xmlns:a16="http://schemas.microsoft.com/office/drawing/2014/main" id="{4BE68C80-179D-31F3-1EF9-586E26169174}"/>
                </a:ext>
              </a:extLst>
            </p:cNvPr>
            <p:cNvSpPr/>
            <p:nvPr/>
          </p:nvSpPr>
          <p:spPr>
            <a:xfrm>
              <a:off x="-3435768" y="3565579"/>
              <a:ext cx="181783" cy="220111"/>
            </a:xfrm>
            <a:custGeom>
              <a:avLst/>
              <a:gdLst/>
              <a:ahLst/>
              <a:cxnLst/>
              <a:rect l="l" t="t" r="r" b="b"/>
              <a:pathLst>
                <a:path w="2969" h="3595" extrusionOk="0">
                  <a:moveTo>
                    <a:pt x="316" y="232"/>
                  </a:moveTo>
                  <a:cubicBezTo>
                    <a:pt x="349" y="232"/>
                    <a:pt x="386" y="243"/>
                    <a:pt x="426" y="266"/>
                  </a:cubicBezTo>
                  <a:lnTo>
                    <a:pt x="516" y="318"/>
                  </a:lnTo>
                  <a:lnTo>
                    <a:pt x="694" y="420"/>
                  </a:lnTo>
                  <a:lnTo>
                    <a:pt x="2543" y="1487"/>
                  </a:lnTo>
                  <a:cubicBezTo>
                    <a:pt x="2679" y="1566"/>
                    <a:pt x="2789" y="1758"/>
                    <a:pt x="2789" y="1914"/>
                  </a:cubicBezTo>
                  <a:lnTo>
                    <a:pt x="2789" y="2878"/>
                  </a:lnTo>
                  <a:lnTo>
                    <a:pt x="2789" y="3085"/>
                  </a:lnTo>
                  <a:lnTo>
                    <a:pt x="2789" y="3188"/>
                  </a:lnTo>
                  <a:cubicBezTo>
                    <a:pt x="2789" y="3299"/>
                    <a:pt x="2734" y="3364"/>
                    <a:pt x="2654" y="3364"/>
                  </a:cubicBezTo>
                  <a:cubicBezTo>
                    <a:pt x="2620" y="3364"/>
                    <a:pt x="2583" y="3353"/>
                    <a:pt x="2543" y="3330"/>
                  </a:cubicBezTo>
                  <a:lnTo>
                    <a:pt x="426" y="2108"/>
                  </a:lnTo>
                  <a:cubicBezTo>
                    <a:pt x="290" y="2029"/>
                    <a:pt x="180" y="1838"/>
                    <a:pt x="180" y="1682"/>
                  </a:cubicBezTo>
                  <a:lnTo>
                    <a:pt x="180" y="406"/>
                  </a:lnTo>
                  <a:cubicBezTo>
                    <a:pt x="180" y="296"/>
                    <a:pt x="235" y="232"/>
                    <a:pt x="316" y="232"/>
                  </a:cubicBezTo>
                  <a:close/>
                  <a:moveTo>
                    <a:pt x="237" y="1"/>
                  </a:moveTo>
                  <a:cubicBezTo>
                    <a:pt x="97" y="1"/>
                    <a:pt x="0" y="112"/>
                    <a:pt x="0" y="304"/>
                  </a:cubicBezTo>
                  <a:lnTo>
                    <a:pt x="0" y="1579"/>
                  </a:lnTo>
                  <a:cubicBezTo>
                    <a:pt x="0" y="1850"/>
                    <a:pt x="192" y="2179"/>
                    <a:pt x="426" y="2314"/>
                  </a:cubicBezTo>
                  <a:lnTo>
                    <a:pt x="2543" y="3537"/>
                  </a:lnTo>
                  <a:cubicBezTo>
                    <a:pt x="2611" y="3576"/>
                    <a:pt x="2675" y="3595"/>
                    <a:pt x="2733" y="3595"/>
                  </a:cubicBezTo>
                  <a:cubicBezTo>
                    <a:pt x="2872" y="3595"/>
                    <a:pt x="2969" y="3484"/>
                    <a:pt x="2969" y="3291"/>
                  </a:cubicBezTo>
                  <a:lnTo>
                    <a:pt x="2969" y="3189"/>
                  </a:lnTo>
                  <a:lnTo>
                    <a:pt x="2969" y="2982"/>
                  </a:lnTo>
                  <a:lnTo>
                    <a:pt x="2969" y="2018"/>
                  </a:lnTo>
                  <a:cubicBezTo>
                    <a:pt x="2969" y="1748"/>
                    <a:pt x="2778" y="1417"/>
                    <a:pt x="2543" y="1281"/>
                  </a:cubicBezTo>
                  <a:lnTo>
                    <a:pt x="695" y="214"/>
                  </a:lnTo>
                  <a:lnTo>
                    <a:pt x="516" y="110"/>
                  </a:lnTo>
                  <a:lnTo>
                    <a:pt x="426" y="59"/>
                  </a:lnTo>
                  <a:cubicBezTo>
                    <a:pt x="358" y="19"/>
                    <a:pt x="294" y="1"/>
                    <a:pt x="237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9" name="Google Shape;2771;p56">
              <a:extLst>
                <a:ext uri="{FF2B5EF4-FFF2-40B4-BE49-F238E27FC236}">
                  <a16:creationId xmlns:a16="http://schemas.microsoft.com/office/drawing/2014/main" id="{6586704E-45F1-C432-A25B-D64766D17DCD}"/>
                </a:ext>
              </a:extLst>
            </p:cNvPr>
            <p:cNvSpPr/>
            <p:nvPr/>
          </p:nvSpPr>
          <p:spPr>
            <a:xfrm>
              <a:off x="-3393339" y="4170407"/>
              <a:ext cx="132250" cy="112351"/>
            </a:xfrm>
            <a:custGeom>
              <a:avLst/>
              <a:gdLst/>
              <a:ahLst/>
              <a:cxnLst/>
              <a:rect l="l" t="t" r="r" b="b"/>
              <a:pathLst>
                <a:path w="2160" h="1835" extrusionOk="0">
                  <a:moveTo>
                    <a:pt x="349" y="1"/>
                  </a:moveTo>
                  <a:cubicBezTo>
                    <a:pt x="312" y="56"/>
                    <a:pt x="273" y="115"/>
                    <a:pt x="238" y="174"/>
                  </a:cubicBezTo>
                  <a:cubicBezTo>
                    <a:pt x="208" y="228"/>
                    <a:pt x="178" y="286"/>
                    <a:pt x="152" y="346"/>
                  </a:cubicBezTo>
                  <a:cubicBezTo>
                    <a:pt x="101" y="458"/>
                    <a:pt x="58" y="578"/>
                    <a:pt x="35" y="719"/>
                  </a:cubicBezTo>
                  <a:cubicBezTo>
                    <a:pt x="19" y="787"/>
                    <a:pt x="9" y="861"/>
                    <a:pt x="3" y="939"/>
                  </a:cubicBezTo>
                  <a:cubicBezTo>
                    <a:pt x="1" y="1020"/>
                    <a:pt x="53" y="1100"/>
                    <a:pt x="161" y="1157"/>
                  </a:cubicBezTo>
                  <a:lnTo>
                    <a:pt x="1305" y="1761"/>
                  </a:lnTo>
                  <a:cubicBezTo>
                    <a:pt x="1398" y="1811"/>
                    <a:pt x="1516" y="1835"/>
                    <a:pt x="1635" y="1835"/>
                  </a:cubicBezTo>
                  <a:cubicBezTo>
                    <a:pt x="1776" y="1835"/>
                    <a:pt x="1918" y="1801"/>
                    <a:pt x="2022" y="1735"/>
                  </a:cubicBezTo>
                  <a:cubicBezTo>
                    <a:pt x="2104" y="1681"/>
                    <a:pt x="2148" y="1618"/>
                    <a:pt x="2158" y="1554"/>
                  </a:cubicBezTo>
                  <a:cubicBezTo>
                    <a:pt x="2160" y="1554"/>
                    <a:pt x="2160" y="1509"/>
                    <a:pt x="2160" y="1509"/>
                  </a:cubicBezTo>
                  <a:cubicBezTo>
                    <a:pt x="2160" y="1463"/>
                    <a:pt x="2152" y="1415"/>
                    <a:pt x="2136" y="1367"/>
                  </a:cubicBezTo>
                  <a:cubicBezTo>
                    <a:pt x="2055" y="1106"/>
                    <a:pt x="1765" y="806"/>
                    <a:pt x="1433" y="584"/>
                  </a:cubicBezTo>
                  <a:cubicBezTo>
                    <a:pt x="1354" y="532"/>
                    <a:pt x="1327" y="447"/>
                    <a:pt x="1305" y="353"/>
                  </a:cubicBezTo>
                  <a:cubicBezTo>
                    <a:pt x="1298" y="320"/>
                    <a:pt x="1289" y="282"/>
                    <a:pt x="1281" y="246"/>
                  </a:cubicBezTo>
                  <a:cubicBezTo>
                    <a:pt x="1261" y="174"/>
                    <a:pt x="1235" y="102"/>
                    <a:pt x="1178" y="48"/>
                  </a:cubicBezTo>
                  <a:lnTo>
                    <a:pt x="34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0" name="Google Shape;2772;p56">
              <a:extLst>
                <a:ext uri="{FF2B5EF4-FFF2-40B4-BE49-F238E27FC236}">
                  <a16:creationId xmlns:a16="http://schemas.microsoft.com/office/drawing/2014/main" id="{BC6E92A8-0127-6BA0-0F5A-F3784ADAB8EB}"/>
                </a:ext>
              </a:extLst>
            </p:cNvPr>
            <p:cNvSpPr/>
            <p:nvPr/>
          </p:nvSpPr>
          <p:spPr>
            <a:xfrm>
              <a:off x="-3395666" y="4212896"/>
              <a:ext cx="136903" cy="70533"/>
            </a:xfrm>
            <a:custGeom>
              <a:avLst/>
              <a:gdLst/>
              <a:ahLst/>
              <a:cxnLst/>
              <a:rect l="l" t="t" r="r" b="b"/>
              <a:pathLst>
                <a:path w="2236" h="1152" extrusionOk="0">
                  <a:moveTo>
                    <a:pt x="2168" y="658"/>
                  </a:moveTo>
                  <a:cubicBezTo>
                    <a:pt x="2168" y="658"/>
                    <a:pt x="2168" y="658"/>
                    <a:pt x="2168" y="659"/>
                  </a:cubicBezTo>
                  <a:lnTo>
                    <a:pt x="2168" y="659"/>
                  </a:lnTo>
                  <a:cubicBezTo>
                    <a:pt x="2168" y="658"/>
                    <a:pt x="2168" y="658"/>
                    <a:pt x="2168" y="658"/>
                  </a:cubicBezTo>
                  <a:close/>
                  <a:moveTo>
                    <a:pt x="77" y="1"/>
                  </a:moveTo>
                  <a:lnTo>
                    <a:pt x="77" y="1"/>
                  </a:lnTo>
                  <a:cubicBezTo>
                    <a:pt x="41" y="57"/>
                    <a:pt x="27" y="159"/>
                    <a:pt x="20" y="238"/>
                  </a:cubicBezTo>
                  <a:cubicBezTo>
                    <a:pt x="20" y="238"/>
                    <a:pt x="1" y="362"/>
                    <a:pt x="181" y="461"/>
                  </a:cubicBezTo>
                  <a:lnTo>
                    <a:pt x="1347" y="1076"/>
                  </a:lnTo>
                  <a:cubicBezTo>
                    <a:pt x="1443" y="1127"/>
                    <a:pt x="1563" y="1151"/>
                    <a:pt x="1684" y="1151"/>
                  </a:cubicBezTo>
                  <a:cubicBezTo>
                    <a:pt x="1827" y="1151"/>
                    <a:pt x="1972" y="1117"/>
                    <a:pt x="2078" y="1050"/>
                  </a:cubicBezTo>
                  <a:cubicBezTo>
                    <a:pt x="2156" y="998"/>
                    <a:pt x="2201" y="939"/>
                    <a:pt x="2214" y="877"/>
                  </a:cubicBezTo>
                  <a:lnTo>
                    <a:pt x="2214" y="877"/>
                  </a:lnTo>
                  <a:cubicBezTo>
                    <a:pt x="2215" y="877"/>
                    <a:pt x="2216" y="874"/>
                    <a:pt x="2219" y="865"/>
                  </a:cubicBezTo>
                  <a:cubicBezTo>
                    <a:pt x="2236" y="760"/>
                    <a:pt x="2185" y="707"/>
                    <a:pt x="2168" y="659"/>
                  </a:cubicBezTo>
                  <a:lnTo>
                    <a:pt x="2168" y="659"/>
                  </a:lnTo>
                  <a:cubicBezTo>
                    <a:pt x="2197" y="742"/>
                    <a:pt x="2133" y="834"/>
                    <a:pt x="2098" y="870"/>
                  </a:cubicBezTo>
                  <a:cubicBezTo>
                    <a:pt x="2021" y="948"/>
                    <a:pt x="1903" y="980"/>
                    <a:pt x="1792" y="980"/>
                  </a:cubicBezTo>
                  <a:cubicBezTo>
                    <a:pt x="1785" y="980"/>
                    <a:pt x="1777" y="979"/>
                    <a:pt x="1770" y="979"/>
                  </a:cubicBezTo>
                  <a:cubicBezTo>
                    <a:pt x="1650" y="974"/>
                    <a:pt x="1534" y="934"/>
                    <a:pt x="1424" y="890"/>
                  </a:cubicBezTo>
                  <a:cubicBezTo>
                    <a:pt x="1130" y="770"/>
                    <a:pt x="856" y="602"/>
                    <a:pt x="614" y="395"/>
                  </a:cubicBezTo>
                  <a:cubicBezTo>
                    <a:pt x="442" y="246"/>
                    <a:pt x="40" y="99"/>
                    <a:pt x="7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1" name="Google Shape;2773;p56">
              <a:extLst>
                <a:ext uri="{FF2B5EF4-FFF2-40B4-BE49-F238E27FC236}">
                  <a16:creationId xmlns:a16="http://schemas.microsoft.com/office/drawing/2014/main" id="{78C70E25-6C65-60B6-210C-ACF12AEC46CE}"/>
                </a:ext>
              </a:extLst>
            </p:cNvPr>
            <p:cNvSpPr/>
            <p:nvPr/>
          </p:nvSpPr>
          <p:spPr>
            <a:xfrm>
              <a:off x="-3588829" y="3696965"/>
              <a:ext cx="315380" cy="256602"/>
            </a:xfrm>
            <a:custGeom>
              <a:avLst/>
              <a:gdLst/>
              <a:ahLst/>
              <a:cxnLst/>
              <a:rect l="l" t="t" r="r" b="b"/>
              <a:pathLst>
                <a:path w="5151" h="4191" extrusionOk="0">
                  <a:moveTo>
                    <a:pt x="0" y="0"/>
                  </a:moveTo>
                  <a:lnTo>
                    <a:pt x="101" y="1434"/>
                  </a:lnTo>
                  <a:cubicBezTo>
                    <a:pt x="119" y="1698"/>
                    <a:pt x="266" y="1936"/>
                    <a:pt x="495" y="2069"/>
                  </a:cubicBezTo>
                  <a:lnTo>
                    <a:pt x="3357" y="3735"/>
                  </a:lnTo>
                  <a:lnTo>
                    <a:pt x="4135" y="4190"/>
                  </a:lnTo>
                  <a:lnTo>
                    <a:pt x="5137" y="3579"/>
                  </a:lnTo>
                  <a:cubicBezTo>
                    <a:pt x="5151" y="3066"/>
                    <a:pt x="4848" y="2631"/>
                    <a:pt x="4360" y="2239"/>
                  </a:cubicBezTo>
                  <a:cubicBezTo>
                    <a:pt x="4002" y="1949"/>
                    <a:pt x="3544" y="1685"/>
                    <a:pt x="3039" y="1429"/>
                  </a:cubicBezTo>
                  <a:cubicBezTo>
                    <a:pt x="2076" y="946"/>
                    <a:pt x="941" y="500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2" name="Google Shape;2774;p56">
              <a:extLst>
                <a:ext uri="{FF2B5EF4-FFF2-40B4-BE49-F238E27FC236}">
                  <a16:creationId xmlns:a16="http://schemas.microsoft.com/office/drawing/2014/main" id="{3E1060E5-97E5-B337-07C0-6069A154FF14}"/>
                </a:ext>
              </a:extLst>
            </p:cNvPr>
            <p:cNvSpPr/>
            <p:nvPr/>
          </p:nvSpPr>
          <p:spPr>
            <a:xfrm>
              <a:off x="-3390217" y="3877452"/>
              <a:ext cx="119209" cy="313176"/>
            </a:xfrm>
            <a:custGeom>
              <a:avLst/>
              <a:gdLst/>
              <a:ahLst/>
              <a:cxnLst/>
              <a:rect l="l" t="t" r="r" b="b"/>
              <a:pathLst>
                <a:path w="1947" h="5115" extrusionOk="0">
                  <a:moveTo>
                    <a:pt x="1157" y="0"/>
                  </a:moveTo>
                  <a:cubicBezTo>
                    <a:pt x="937" y="0"/>
                    <a:pt x="722" y="114"/>
                    <a:pt x="534" y="238"/>
                  </a:cubicBezTo>
                  <a:cubicBezTo>
                    <a:pt x="378" y="340"/>
                    <a:pt x="225" y="534"/>
                    <a:pt x="133" y="698"/>
                  </a:cubicBezTo>
                  <a:cubicBezTo>
                    <a:pt x="53" y="843"/>
                    <a:pt x="1" y="3722"/>
                    <a:pt x="7" y="5012"/>
                  </a:cubicBezTo>
                  <a:lnTo>
                    <a:pt x="700" y="5113"/>
                  </a:lnTo>
                  <a:cubicBezTo>
                    <a:pt x="733" y="5103"/>
                    <a:pt x="775" y="5099"/>
                    <a:pt x="822" y="5099"/>
                  </a:cubicBezTo>
                  <a:cubicBezTo>
                    <a:pt x="923" y="5099"/>
                    <a:pt x="1045" y="5114"/>
                    <a:pt x="1151" y="5114"/>
                  </a:cubicBezTo>
                  <a:cubicBezTo>
                    <a:pt x="1268" y="5114"/>
                    <a:pt x="1364" y="5096"/>
                    <a:pt x="1389" y="5019"/>
                  </a:cubicBezTo>
                  <a:cubicBezTo>
                    <a:pt x="1445" y="4840"/>
                    <a:pt x="1946" y="945"/>
                    <a:pt x="1892" y="631"/>
                  </a:cubicBezTo>
                  <a:cubicBezTo>
                    <a:pt x="1838" y="317"/>
                    <a:pt x="1586" y="71"/>
                    <a:pt x="1273" y="12"/>
                  </a:cubicBezTo>
                  <a:cubicBezTo>
                    <a:pt x="1234" y="4"/>
                    <a:pt x="1195" y="0"/>
                    <a:pt x="11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3" name="Google Shape;2775;p56">
              <a:extLst>
                <a:ext uri="{FF2B5EF4-FFF2-40B4-BE49-F238E27FC236}">
                  <a16:creationId xmlns:a16="http://schemas.microsoft.com/office/drawing/2014/main" id="{CDF6F698-0E9C-A46E-5EC7-8EF5A03A3D23}"/>
                </a:ext>
              </a:extLst>
            </p:cNvPr>
            <p:cNvSpPr/>
            <p:nvPr/>
          </p:nvSpPr>
          <p:spPr>
            <a:xfrm>
              <a:off x="-3389788" y="4158530"/>
              <a:ext cx="86207" cy="49104"/>
            </a:xfrm>
            <a:custGeom>
              <a:avLst/>
              <a:gdLst/>
              <a:ahLst/>
              <a:cxnLst/>
              <a:rect l="l" t="t" r="r" b="b"/>
              <a:pathLst>
                <a:path w="1408" h="802" extrusionOk="0">
                  <a:moveTo>
                    <a:pt x="724" y="1"/>
                  </a:moveTo>
                  <a:cubicBezTo>
                    <a:pt x="531" y="1"/>
                    <a:pt x="336" y="47"/>
                    <a:pt x="193" y="138"/>
                  </a:cubicBezTo>
                  <a:cubicBezTo>
                    <a:pt x="65" y="219"/>
                    <a:pt x="0" y="320"/>
                    <a:pt x="0" y="421"/>
                  </a:cubicBezTo>
                  <a:cubicBezTo>
                    <a:pt x="1" y="491"/>
                    <a:pt x="33" y="559"/>
                    <a:pt x="96" y="620"/>
                  </a:cubicBezTo>
                  <a:cubicBezTo>
                    <a:pt x="128" y="650"/>
                    <a:pt x="167" y="678"/>
                    <a:pt x="214" y="703"/>
                  </a:cubicBezTo>
                  <a:cubicBezTo>
                    <a:pt x="340" y="769"/>
                    <a:pt x="500" y="802"/>
                    <a:pt x="662" y="802"/>
                  </a:cubicBezTo>
                  <a:cubicBezTo>
                    <a:pt x="793" y="802"/>
                    <a:pt x="926" y="780"/>
                    <a:pt x="1043" y="738"/>
                  </a:cubicBezTo>
                  <a:cubicBezTo>
                    <a:pt x="1070" y="729"/>
                    <a:pt x="1096" y="717"/>
                    <a:pt x="1121" y="705"/>
                  </a:cubicBezTo>
                  <a:cubicBezTo>
                    <a:pt x="1147" y="694"/>
                    <a:pt x="1171" y="680"/>
                    <a:pt x="1194" y="666"/>
                  </a:cubicBezTo>
                  <a:cubicBezTo>
                    <a:pt x="1214" y="653"/>
                    <a:pt x="1232" y="640"/>
                    <a:pt x="1249" y="626"/>
                  </a:cubicBezTo>
                  <a:cubicBezTo>
                    <a:pt x="1321" y="569"/>
                    <a:pt x="1365" y="502"/>
                    <a:pt x="1380" y="436"/>
                  </a:cubicBezTo>
                  <a:cubicBezTo>
                    <a:pt x="1408" y="313"/>
                    <a:pt x="1338" y="187"/>
                    <a:pt x="1173" y="100"/>
                  </a:cubicBezTo>
                  <a:cubicBezTo>
                    <a:pt x="1046" y="34"/>
                    <a:pt x="886" y="1"/>
                    <a:pt x="72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4" name="Google Shape;2776;p56">
              <a:extLst>
                <a:ext uri="{FF2B5EF4-FFF2-40B4-BE49-F238E27FC236}">
                  <a16:creationId xmlns:a16="http://schemas.microsoft.com/office/drawing/2014/main" id="{7C99739B-8EF4-1271-7876-6F6D3B18CC4D}"/>
                </a:ext>
              </a:extLst>
            </p:cNvPr>
            <p:cNvSpPr/>
            <p:nvPr/>
          </p:nvSpPr>
          <p:spPr>
            <a:xfrm>
              <a:off x="-3278850" y="4103551"/>
              <a:ext cx="132189" cy="112351"/>
            </a:xfrm>
            <a:custGeom>
              <a:avLst/>
              <a:gdLst/>
              <a:ahLst/>
              <a:cxnLst/>
              <a:rect l="l" t="t" r="r" b="b"/>
              <a:pathLst>
                <a:path w="2159" h="1835" extrusionOk="0">
                  <a:moveTo>
                    <a:pt x="348" y="1"/>
                  </a:moveTo>
                  <a:cubicBezTo>
                    <a:pt x="311" y="56"/>
                    <a:pt x="274" y="114"/>
                    <a:pt x="238" y="174"/>
                  </a:cubicBezTo>
                  <a:cubicBezTo>
                    <a:pt x="207" y="228"/>
                    <a:pt x="177" y="286"/>
                    <a:pt x="151" y="345"/>
                  </a:cubicBezTo>
                  <a:cubicBezTo>
                    <a:pt x="100" y="458"/>
                    <a:pt x="58" y="578"/>
                    <a:pt x="34" y="719"/>
                  </a:cubicBezTo>
                  <a:cubicBezTo>
                    <a:pt x="18" y="788"/>
                    <a:pt x="8" y="861"/>
                    <a:pt x="2" y="939"/>
                  </a:cubicBezTo>
                  <a:cubicBezTo>
                    <a:pt x="0" y="1020"/>
                    <a:pt x="52" y="1100"/>
                    <a:pt x="160" y="1157"/>
                  </a:cubicBezTo>
                  <a:lnTo>
                    <a:pt x="1304" y="1761"/>
                  </a:lnTo>
                  <a:cubicBezTo>
                    <a:pt x="1398" y="1810"/>
                    <a:pt x="1516" y="1835"/>
                    <a:pt x="1635" y="1835"/>
                  </a:cubicBezTo>
                  <a:cubicBezTo>
                    <a:pt x="1775" y="1835"/>
                    <a:pt x="1917" y="1801"/>
                    <a:pt x="2021" y="1735"/>
                  </a:cubicBezTo>
                  <a:cubicBezTo>
                    <a:pt x="2104" y="1682"/>
                    <a:pt x="2148" y="1618"/>
                    <a:pt x="2158" y="1554"/>
                  </a:cubicBezTo>
                  <a:cubicBezTo>
                    <a:pt x="2159" y="1554"/>
                    <a:pt x="2159" y="1508"/>
                    <a:pt x="2159" y="1508"/>
                  </a:cubicBezTo>
                  <a:cubicBezTo>
                    <a:pt x="2159" y="1462"/>
                    <a:pt x="2152" y="1415"/>
                    <a:pt x="2135" y="1367"/>
                  </a:cubicBezTo>
                  <a:cubicBezTo>
                    <a:pt x="2054" y="1105"/>
                    <a:pt x="1765" y="806"/>
                    <a:pt x="1432" y="584"/>
                  </a:cubicBezTo>
                  <a:cubicBezTo>
                    <a:pt x="1355" y="532"/>
                    <a:pt x="1327" y="447"/>
                    <a:pt x="1305" y="353"/>
                  </a:cubicBezTo>
                  <a:cubicBezTo>
                    <a:pt x="1297" y="319"/>
                    <a:pt x="1289" y="282"/>
                    <a:pt x="1280" y="247"/>
                  </a:cubicBezTo>
                  <a:cubicBezTo>
                    <a:pt x="1261" y="174"/>
                    <a:pt x="1235" y="102"/>
                    <a:pt x="1177" y="48"/>
                  </a:cubicBezTo>
                  <a:lnTo>
                    <a:pt x="34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5" name="Google Shape;2777;p56">
              <a:extLst>
                <a:ext uri="{FF2B5EF4-FFF2-40B4-BE49-F238E27FC236}">
                  <a16:creationId xmlns:a16="http://schemas.microsoft.com/office/drawing/2014/main" id="{E0360C08-0A28-7AB4-F8B9-B9C6A59532E5}"/>
                </a:ext>
              </a:extLst>
            </p:cNvPr>
            <p:cNvSpPr/>
            <p:nvPr/>
          </p:nvSpPr>
          <p:spPr>
            <a:xfrm>
              <a:off x="-3281238" y="4146040"/>
              <a:ext cx="136903" cy="70533"/>
            </a:xfrm>
            <a:custGeom>
              <a:avLst/>
              <a:gdLst/>
              <a:ahLst/>
              <a:cxnLst/>
              <a:rect l="l" t="t" r="r" b="b"/>
              <a:pathLst>
                <a:path w="2236" h="1152" extrusionOk="0">
                  <a:moveTo>
                    <a:pt x="2170" y="657"/>
                  </a:moveTo>
                  <a:lnTo>
                    <a:pt x="2170" y="657"/>
                  </a:lnTo>
                  <a:cubicBezTo>
                    <a:pt x="2170" y="657"/>
                    <a:pt x="2170" y="658"/>
                    <a:pt x="2170" y="659"/>
                  </a:cubicBezTo>
                  <a:lnTo>
                    <a:pt x="2170" y="659"/>
                  </a:lnTo>
                  <a:cubicBezTo>
                    <a:pt x="2170" y="658"/>
                    <a:pt x="2170" y="657"/>
                    <a:pt x="2170" y="657"/>
                  </a:cubicBezTo>
                  <a:close/>
                  <a:moveTo>
                    <a:pt x="77" y="0"/>
                  </a:moveTo>
                  <a:lnTo>
                    <a:pt x="77" y="0"/>
                  </a:lnTo>
                  <a:cubicBezTo>
                    <a:pt x="41" y="57"/>
                    <a:pt x="27" y="159"/>
                    <a:pt x="21" y="238"/>
                  </a:cubicBezTo>
                  <a:cubicBezTo>
                    <a:pt x="21" y="238"/>
                    <a:pt x="1" y="362"/>
                    <a:pt x="181" y="461"/>
                  </a:cubicBezTo>
                  <a:lnTo>
                    <a:pt x="1348" y="1076"/>
                  </a:lnTo>
                  <a:cubicBezTo>
                    <a:pt x="1443" y="1126"/>
                    <a:pt x="1563" y="1151"/>
                    <a:pt x="1684" y="1151"/>
                  </a:cubicBezTo>
                  <a:cubicBezTo>
                    <a:pt x="1827" y="1151"/>
                    <a:pt x="1972" y="1117"/>
                    <a:pt x="2078" y="1050"/>
                  </a:cubicBezTo>
                  <a:cubicBezTo>
                    <a:pt x="2157" y="998"/>
                    <a:pt x="2201" y="938"/>
                    <a:pt x="2215" y="877"/>
                  </a:cubicBezTo>
                  <a:lnTo>
                    <a:pt x="2215" y="877"/>
                  </a:lnTo>
                  <a:cubicBezTo>
                    <a:pt x="2215" y="877"/>
                    <a:pt x="2216" y="874"/>
                    <a:pt x="2219" y="865"/>
                  </a:cubicBezTo>
                  <a:cubicBezTo>
                    <a:pt x="2236" y="761"/>
                    <a:pt x="2187" y="708"/>
                    <a:pt x="2170" y="659"/>
                  </a:cubicBezTo>
                  <a:lnTo>
                    <a:pt x="2170" y="659"/>
                  </a:lnTo>
                  <a:cubicBezTo>
                    <a:pt x="2197" y="743"/>
                    <a:pt x="2134" y="833"/>
                    <a:pt x="2099" y="869"/>
                  </a:cubicBezTo>
                  <a:cubicBezTo>
                    <a:pt x="2021" y="949"/>
                    <a:pt x="1901" y="979"/>
                    <a:pt x="1788" y="979"/>
                  </a:cubicBezTo>
                  <a:cubicBezTo>
                    <a:pt x="1782" y="979"/>
                    <a:pt x="1776" y="979"/>
                    <a:pt x="1770" y="979"/>
                  </a:cubicBezTo>
                  <a:cubicBezTo>
                    <a:pt x="1651" y="972"/>
                    <a:pt x="1535" y="934"/>
                    <a:pt x="1425" y="890"/>
                  </a:cubicBezTo>
                  <a:cubicBezTo>
                    <a:pt x="1131" y="769"/>
                    <a:pt x="857" y="602"/>
                    <a:pt x="616" y="394"/>
                  </a:cubicBezTo>
                  <a:cubicBezTo>
                    <a:pt x="443" y="246"/>
                    <a:pt x="40" y="98"/>
                    <a:pt x="7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6" name="Google Shape;2778;p56">
              <a:extLst>
                <a:ext uri="{FF2B5EF4-FFF2-40B4-BE49-F238E27FC236}">
                  <a16:creationId xmlns:a16="http://schemas.microsoft.com/office/drawing/2014/main" id="{01A0F3DC-CB52-3488-2DFA-738F39F88E63}"/>
                </a:ext>
              </a:extLst>
            </p:cNvPr>
            <p:cNvSpPr/>
            <p:nvPr/>
          </p:nvSpPr>
          <p:spPr>
            <a:xfrm>
              <a:off x="-3467360" y="3644557"/>
              <a:ext cx="315870" cy="242765"/>
            </a:xfrm>
            <a:custGeom>
              <a:avLst/>
              <a:gdLst/>
              <a:ahLst/>
              <a:cxnLst/>
              <a:rect l="l" t="t" r="r" b="b"/>
              <a:pathLst>
                <a:path w="5159" h="3965" extrusionOk="0">
                  <a:moveTo>
                    <a:pt x="96" y="0"/>
                  </a:moveTo>
                  <a:lnTo>
                    <a:pt x="1" y="1208"/>
                  </a:lnTo>
                  <a:cubicBezTo>
                    <a:pt x="19" y="1472"/>
                    <a:pt x="89" y="1875"/>
                    <a:pt x="318" y="2008"/>
                  </a:cubicBezTo>
                  <a:lnTo>
                    <a:pt x="4036" y="3964"/>
                  </a:lnTo>
                  <a:lnTo>
                    <a:pt x="5037" y="3353"/>
                  </a:lnTo>
                  <a:cubicBezTo>
                    <a:pt x="5159" y="1896"/>
                    <a:pt x="2199" y="1117"/>
                    <a:pt x="96" y="0"/>
                  </a:cubicBezTo>
                  <a:close/>
                </a:path>
              </a:pathLst>
            </a:custGeom>
            <a:solidFill>
              <a:srgbClr val="03040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7" name="Google Shape;2779;p56">
              <a:extLst>
                <a:ext uri="{FF2B5EF4-FFF2-40B4-BE49-F238E27FC236}">
                  <a16:creationId xmlns:a16="http://schemas.microsoft.com/office/drawing/2014/main" id="{40EE3A2C-4DA1-6FA2-5E85-DC72E1DE2307}"/>
                </a:ext>
              </a:extLst>
            </p:cNvPr>
            <p:cNvSpPr/>
            <p:nvPr/>
          </p:nvSpPr>
          <p:spPr>
            <a:xfrm>
              <a:off x="-3274809" y="3811147"/>
              <a:ext cx="119209" cy="314523"/>
            </a:xfrm>
            <a:custGeom>
              <a:avLst/>
              <a:gdLst/>
              <a:ahLst/>
              <a:cxnLst/>
              <a:rect l="l" t="t" r="r" b="b"/>
              <a:pathLst>
                <a:path w="1947" h="5137" extrusionOk="0">
                  <a:moveTo>
                    <a:pt x="1159" y="1"/>
                  </a:moveTo>
                  <a:cubicBezTo>
                    <a:pt x="938" y="1"/>
                    <a:pt x="723" y="115"/>
                    <a:pt x="534" y="239"/>
                  </a:cubicBezTo>
                  <a:cubicBezTo>
                    <a:pt x="378" y="341"/>
                    <a:pt x="225" y="535"/>
                    <a:pt x="133" y="699"/>
                  </a:cubicBezTo>
                  <a:cubicBezTo>
                    <a:pt x="54" y="843"/>
                    <a:pt x="1" y="3723"/>
                    <a:pt x="7" y="5013"/>
                  </a:cubicBezTo>
                  <a:lnTo>
                    <a:pt x="700" y="5113"/>
                  </a:lnTo>
                  <a:cubicBezTo>
                    <a:pt x="726" y="5105"/>
                    <a:pt x="759" y="5102"/>
                    <a:pt x="794" y="5102"/>
                  </a:cubicBezTo>
                  <a:cubicBezTo>
                    <a:pt x="915" y="5102"/>
                    <a:pt x="1077" y="5137"/>
                    <a:pt x="1202" y="5137"/>
                  </a:cubicBezTo>
                  <a:cubicBezTo>
                    <a:pt x="1295" y="5137"/>
                    <a:pt x="1367" y="5118"/>
                    <a:pt x="1388" y="5053"/>
                  </a:cubicBezTo>
                  <a:cubicBezTo>
                    <a:pt x="1445" y="4872"/>
                    <a:pt x="1946" y="946"/>
                    <a:pt x="1892" y="632"/>
                  </a:cubicBezTo>
                  <a:cubicBezTo>
                    <a:pt x="1838" y="318"/>
                    <a:pt x="1586" y="72"/>
                    <a:pt x="1273" y="11"/>
                  </a:cubicBezTo>
                  <a:cubicBezTo>
                    <a:pt x="1235" y="4"/>
                    <a:pt x="1197" y="1"/>
                    <a:pt x="1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8" name="Google Shape;2780;p56">
              <a:extLst>
                <a:ext uri="{FF2B5EF4-FFF2-40B4-BE49-F238E27FC236}">
                  <a16:creationId xmlns:a16="http://schemas.microsoft.com/office/drawing/2014/main" id="{C6F2F789-8CCA-5033-C795-17C8076A55C6}"/>
                </a:ext>
              </a:extLst>
            </p:cNvPr>
            <p:cNvSpPr/>
            <p:nvPr/>
          </p:nvSpPr>
          <p:spPr>
            <a:xfrm>
              <a:off x="-3278666" y="4093143"/>
              <a:ext cx="93800" cy="49165"/>
            </a:xfrm>
            <a:custGeom>
              <a:avLst/>
              <a:gdLst/>
              <a:ahLst/>
              <a:cxnLst/>
              <a:rect l="l" t="t" r="r" b="b"/>
              <a:pathLst>
                <a:path w="1532" h="803" extrusionOk="0">
                  <a:moveTo>
                    <a:pt x="797" y="0"/>
                  </a:moveTo>
                  <a:cubicBezTo>
                    <a:pt x="604" y="0"/>
                    <a:pt x="409" y="46"/>
                    <a:pt x="265" y="137"/>
                  </a:cubicBezTo>
                  <a:cubicBezTo>
                    <a:pt x="1" y="304"/>
                    <a:pt x="11" y="557"/>
                    <a:pt x="287" y="703"/>
                  </a:cubicBezTo>
                  <a:cubicBezTo>
                    <a:pt x="413" y="770"/>
                    <a:pt x="573" y="802"/>
                    <a:pt x="735" y="802"/>
                  </a:cubicBezTo>
                  <a:cubicBezTo>
                    <a:pt x="928" y="802"/>
                    <a:pt x="1123" y="756"/>
                    <a:pt x="1267" y="665"/>
                  </a:cubicBezTo>
                  <a:cubicBezTo>
                    <a:pt x="1532" y="498"/>
                    <a:pt x="1522" y="245"/>
                    <a:pt x="1246" y="100"/>
                  </a:cubicBezTo>
                  <a:cubicBezTo>
                    <a:pt x="1119" y="33"/>
                    <a:pt x="959" y="0"/>
                    <a:pt x="79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9" name="Google Shape;2781;p56">
              <a:extLst>
                <a:ext uri="{FF2B5EF4-FFF2-40B4-BE49-F238E27FC236}">
                  <a16:creationId xmlns:a16="http://schemas.microsoft.com/office/drawing/2014/main" id="{77468731-EE3C-8A79-9EB4-B1B54D65823A}"/>
                </a:ext>
              </a:extLst>
            </p:cNvPr>
            <p:cNvSpPr/>
            <p:nvPr/>
          </p:nvSpPr>
          <p:spPr>
            <a:xfrm>
              <a:off x="-3402829" y="3742025"/>
              <a:ext cx="81003" cy="92024"/>
            </a:xfrm>
            <a:custGeom>
              <a:avLst/>
              <a:gdLst/>
              <a:ahLst/>
              <a:cxnLst/>
              <a:rect l="l" t="t" r="r" b="b"/>
              <a:pathLst>
                <a:path w="1323" h="1503" extrusionOk="0">
                  <a:moveTo>
                    <a:pt x="514" y="1"/>
                  </a:moveTo>
                  <a:lnTo>
                    <a:pt x="514" y="1"/>
                  </a:lnTo>
                  <a:cubicBezTo>
                    <a:pt x="437" y="408"/>
                    <a:pt x="293" y="558"/>
                    <a:pt x="1" y="693"/>
                  </a:cubicBezTo>
                  <a:cubicBezTo>
                    <a:pt x="506" y="949"/>
                    <a:pt x="964" y="1213"/>
                    <a:pt x="1322" y="1503"/>
                  </a:cubicBezTo>
                  <a:cubicBezTo>
                    <a:pt x="1214" y="1177"/>
                    <a:pt x="732" y="1032"/>
                    <a:pt x="600" y="713"/>
                  </a:cubicBezTo>
                  <a:cubicBezTo>
                    <a:pt x="494" y="461"/>
                    <a:pt x="488" y="273"/>
                    <a:pt x="514" y="1"/>
                  </a:cubicBez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0" name="Google Shape;2782;p56">
              <a:extLst>
                <a:ext uri="{FF2B5EF4-FFF2-40B4-BE49-F238E27FC236}">
                  <a16:creationId xmlns:a16="http://schemas.microsoft.com/office/drawing/2014/main" id="{17D39EB2-674C-255F-6263-A6FFC6D56CA3}"/>
                </a:ext>
              </a:extLst>
            </p:cNvPr>
            <p:cNvSpPr/>
            <p:nvPr/>
          </p:nvSpPr>
          <p:spPr>
            <a:xfrm>
              <a:off x="-3373197" y="3365928"/>
              <a:ext cx="120127" cy="251214"/>
            </a:xfrm>
            <a:custGeom>
              <a:avLst/>
              <a:gdLst/>
              <a:ahLst/>
              <a:cxnLst/>
              <a:rect l="l" t="t" r="r" b="b"/>
              <a:pathLst>
                <a:path w="1962" h="4103" extrusionOk="0">
                  <a:moveTo>
                    <a:pt x="582" y="0"/>
                  </a:moveTo>
                  <a:cubicBezTo>
                    <a:pt x="350" y="0"/>
                    <a:pt x="134" y="172"/>
                    <a:pt x="41" y="567"/>
                  </a:cubicBezTo>
                  <a:cubicBezTo>
                    <a:pt x="1" y="1276"/>
                    <a:pt x="180" y="2263"/>
                    <a:pt x="335" y="3340"/>
                  </a:cubicBezTo>
                  <a:cubicBezTo>
                    <a:pt x="534" y="3774"/>
                    <a:pt x="762" y="3823"/>
                    <a:pt x="1083" y="4102"/>
                  </a:cubicBezTo>
                  <a:cubicBezTo>
                    <a:pt x="1457" y="3939"/>
                    <a:pt x="1766" y="3749"/>
                    <a:pt x="1961" y="3509"/>
                  </a:cubicBezTo>
                  <a:cubicBezTo>
                    <a:pt x="1807" y="3330"/>
                    <a:pt x="1704" y="3158"/>
                    <a:pt x="1555" y="2988"/>
                  </a:cubicBezTo>
                  <a:cubicBezTo>
                    <a:pt x="1520" y="2121"/>
                    <a:pt x="1466" y="1866"/>
                    <a:pt x="1380" y="991"/>
                  </a:cubicBezTo>
                  <a:cubicBezTo>
                    <a:pt x="1321" y="393"/>
                    <a:pt x="933" y="0"/>
                    <a:pt x="58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1" name="Google Shape;2783;p56">
              <a:extLst>
                <a:ext uri="{FF2B5EF4-FFF2-40B4-BE49-F238E27FC236}">
                  <a16:creationId xmlns:a16="http://schemas.microsoft.com/office/drawing/2014/main" id="{DC7ABFB8-4C65-E1E4-D082-5A8462ECAA46}"/>
                </a:ext>
              </a:extLst>
            </p:cNvPr>
            <p:cNvSpPr/>
            <p:nvPr/>
          </p:nvSpPr>
          <p:spPr>
            <a:xfrm>
              <a:off x="-3374544" y="3362133"/>
              <a:ext cx="96800" cy="168190"/>
            </a:xfrm>
            <a:custGeom>
              <a:avLst/>
              <a:gdLst/>
              <a:ahLst/>
              <a:cxnLst/>
              <a:rect l="l" t="t" r="r" b="b"/>
              <a:pathLst>
                <a:path w="1581" h="2747" extrusionOk="0">
                  <a:moveTo>
                    <a:pt x="588" y="0"/>
                  </a:moveTo>
                  <a:cubicBezTo>
                    <a:pt x="346" y="0"/>
                    <a:pt x="123" y="168"/>
                    <a:pt x="32" y="558"/>
                  </a:cubicBezTo>
                  <a:cubicBezTo>
                    <a:pt x="0" y="1090"/>
                    <a:pt x="113" y="1822"/>
                    <a:pt x="236" y="2609"/>
                  </a:cubicBezTo>
                  <a:cubicBezTo>
                    <a:pt x="328" y="2691"/>
                    <a:pt x="523" y="2746"/>
                    <a:pt x="736" y="2746"/>
                  </a:cubicBezTo>
                  <a:cubicBezTo>
                    <a:pt x="1100" y="2746"/>
                    <a:pt x="1518" y="2586"/>
                    <a:pt x="1580" y="2123"/>
                  </a:cubicBezTo>
                  <a:cubicBezTo>
                    <a:pt x="1563" y="1820"/>
                    <a:pt x="1493" y="1463"/>
                    <a:pt x="1448" y="1010"/>
                  </a:cubicBezTo>
                  <a:cubicBezTo>
                    <a:pt x="1389" y="405"/>
                    <a:pt x="964" y="0"/>
                    <a:pt x="58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2" name="Google Shape;2784;p56">
              <a:extLst>
                <a:ext uri="{FF2B5EF4-FFF2-40B4-BE49-F238E27FC236}">
                  <a16:creationId xmlns:a16="http://schemas.microsoft.com/office/drawing/2014/main" id="{C83791D8-D2F5-8DDC-A92A-FC76D8034A20}"/>
                </a:ext>
              </a:extLst>
            </p:cNvPr>
            <p:cNvSpPr/>
            <p:nvPr/>
          </p:nvSpPr>
          <p:spPr>
            <a:xfrm>
              <a:off x="-3579278" y="3754760"/>
              <a:ext cx="231683" cy="73289"/>
            </a:xfrm>
            <a:custGeom>
              <a:avLst/>
              <a:gdLst/>
              <a:ahLst/>
              <a:cxnLst/>
              <a:rect l="l" t="t" r="r" b="b"/>
              <a:pathLst>
                <a:path w="3784" h="1197" extrusionOk="0">
                  <a:moveTo>
                    <a:pt x="3783" y="1"/>
                  </a:moveTo>
                  <a:cubicBezTo>
                    <a:pt x="3326" y="407"/>
                    <a:pt x="2502" y="606"/>
                    <a:pt x="1728" y="606"/>
                  </a:cubicBezTo>
                  <a:cubicBezTo>
                    <a:pt x="1059" y="606"/>
                    <a:pt x="427" y="458"/>
                    <a:pt x="100" y="168"/>
                  </a:cubicBezTo>
                  <a:cubicBezTo>
                    <a:pt x="98" y="173"/>
                    <a:pt x="20" y="496"/>
                    <a:pt x="1" y="621"/>
                  </a:cubicBezTo>
                  <a:cubicBezTo>
                    <a:pt x="382" y="1034"/>
                    <a:pt x="1027" y="1197"/>
                    <a:pt x="1674" y="1197"/>
                  </a:cubicBezTo>
                  <a:cubicBezTo>
                    <a:pt x="2573" y="1197"/>
                    <a:pt x="3476" y="883"/>
                    <a:pt x="3681" y="491"/>
                  </a:cubicBezTo>
                  <a:cubicBezTo>
                    <a:pt x="3708" y="340"/>
                    <a:pt x="3763" y="200"/>
                    <a:pt x="37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3" name="Google Shape;2785;p56">
              <a:extLst>
                <a:ext uri="{FF2B5EF4-FFF2-40B4-BE49-F238E27FC236}">
                  <a16:creationId xmlns:a16="http://schemas.microsoft.com/office/drawing/2014/main" id="{97DF52EF-00FE-EE5A-FE93-FF6527FF398D}"/>
                </a:ext>
              </a:extLst>
            </p:cNvPr>
            <p:cNvSpPr/>
            <p:nvPr/>
          </p:nvSpPr>
          <p:spPr>
            <a:xfrm>
              <a:off x="-3432217" y="3793331"/>
              <a:ext cx="33797" cy="24736"/>
            </a:xfrm>
            <a:custGeom>
              <a:avLst/>
              <a:gdLst/>
              <a:ahLst/>
              <a:cxnLst/>
              <a:rect l="l" t="t" r="r" b="b"/>
              <a:pathLst>
                <a:path w="552" h="404" extrusionOk="0">
                  <a:moveTo>
                    <a:pt x="551" y="0"/>
                  </a:moveTo>
                  <a:lnTo>
                    <a:pt x="551" y="0"/>
                  </a:lnTo>
                  <a:cubicBezTo>
                    <a:pt x="404" y="67"/>
                    <a:pt x="244" y="94"/>
                    <a:pt x="60" y="124"/>
                  </a:cubicBezTo>
                  <a:lnTo>
                    <a:pt x="1" y="404"/>
                  </a:lnTo>
                  <a:cubicBezTo>
                    <a:pt x="197" y="373"/>
                    <a:pt x="362" y="350"/>
                    <a:pt x="491" y="280"/>
                  </a:cubicBezTo>
                  <a:lnTo>
                    <a:pt x="551" y="0"/>
                  </a:lnTo>
                  <a:close/>
                </a:path>
              </a:pathLst>
            </a:custGeom>
            <a:solidFill>
              <a:srgbClr val="57575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4" name="Google Shape;2786;p56">
              <a:extLst>
                <a:ext uri="{FF2B5EF4-FFF2-40B4-BE49-F238E27FC236}">
                  <a16:creationId xmlns:a16="http://schemas.microsoft.com/office/drawing/2014/main" id="{259BB2B8-3C82-B099-CA58-763E158F4085}"/>
                </a:ext>
              </a:extLst>
            </p:cNvPr>
            <p:cNvSpPr/>
            <p:nvPr/>
          </p:nvSpPr>
          <p:spPr>
            <a:xfrm>
              <a:off x="-3583931" y="3363602"/>
              <a:ext cx="330135" cy="434282"/>
            </a:xfrm>
            <a:custGeom>
              <a:avLst/>
              <a:gdLst/>
              <a:ahLst/>
              <a:cxnLst/>
              <a:rect l="l" t="t" r="r" b="b"/>
              <a:pathLst>
                <a:path w="5392" h="7093" extrusionOk="0">
                  <a:moveTo>
                    <a:pt x="3209" y="0"/>
                  </a:moveTo>
                  <a:cubicBezTo>
                    <a:pt x="3095" y="0"/>
                    <a:pt x="2956" y="11"/>
                    <a:pt x="2777" y="42"/>
                  </a:cubicBezTo>
                  <a:cubicBezTo>
                    <a:pt x="2140" y="279"/>
                    <a:pt x="1284" y="894"/>
                    <a:pt x="796" y="1269"/>
                  </a:cubicBezTo>
                  <a:cubicBezTo>
                    <a:pt x="777" y="1329"/>
                    <a:pt x="798" y="1362"/>
                    <a:pt x="775" y="1459"/>
                  </a:cubicBezTo>
                  <a:cubicBezTo>
                    <a:pt x="647" y="1957"/>
                    <a:pt x="469" y="2933"/>
                    <a:pt x="280" y="4481"/>
                  </a:cubicBezTo>
                  <a:cubicBezTo>
                    <a:pt x="231" y="4877"/>
                    <a:pt x="184" y="5311"/>
                    <a:pt x="134" y="5785"/>
                  </a:cubicBezTo>
                  <a:cubicBezTo>
                    <a:pt x="98" y="6232"/>
                    <a:pt x="0" y="6401"/>
                    <a:pt x="167" y="6590"/>
                  </a:cubicBezTo>
                  <a:cubicBezTo>
                    <a:pt x="486" y="6950"/>
                    <a:pt x="1048" y="7092"/>
                    <a:pt x="1656" y="7092"/>
                  </a:cubicBezTo>
                  <a:cubicBezTo>
                    <a:pt x="2583" y="7092"/>
                    <a:pt x="3616" y="6762"/>
                    <a:pt x="4059" y="6364"/>
                  </a:cubicBezTo>
                  <a:cubicBezTo>
                    <a:pt x="4299" y="6148"/>
                    <a:pt x="5392" y="76"/>
                    <a:pt x="3888" y="72"/>
                  </a:cubicBezTo>
                  <a:cubicBezTo>
                    <a:pt x="3636" y="71"/>
                    <a:pt x="3498" y="0"/>
                    <a:pt x="320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5" name="Google Shape;2787;p56">
              <a:extLst>
                <a:ext uri="{FF2B5EF4-FFF2-40B4-BE49-F238E27FC236}">
                  <a16:creationId xmlns:a16="http://schemas.microsoft.com/office/drawing/2014/main" id="{5C127369-04ED-DE8E-55B0-ADBDBA1B97D1}"/>
                </a:ext>
              </a:extLst>
            </p:cNvPr>
            <p:cNvSpPr/>
            <p:nvPr/>
          </p:nvSpPr>
          <p:spPr>
            <a:xfrm>
              <a:off x="-3436564" y="3202951"/>
              <a:ext cx="144618" cy="137577"/>
            </a:xfrm>
            <a:custGeom>
              <a:avLst/>
              <a:gdLst/>
              <a:ahLst/>
              <a:cxnLst/>
              <a:rect l="l" t="t" r="r" b="b"/>
              <a:pathLst>
                <a:path w="2362" h="2247" extrusionOk="0">
                  <a:moveTo>
                    <a:pt x="1148" y="0"/>
                  </a:moveTo>
                  <a:cubicBezTo>
                    <a:pt x="408" y="0"/>
                    <a:pt x="1" y="622"/>
                    <a:pt x="74" y="1450"/>
                  </a:cubicBezTo>
                  <a:cubicBezTo>
                    <a:pt x="101" y="1763"/>
                    <a:pt x="76" y="2199"/>
                    <a:pt x="206" y="2232"/>
                  </a:cubicBezTo>
                  <a:cubicBezTo>
                    <a:pt x="248" y="2242"/>
                    <a:pt x="277" y="2246"/>
                    <a:pt x="298" y="2246"/>
                  </a:cubicBezTo>
                  <a:cubicBezTo>
                    <a:pt x="354" y="2246"/>
                    <a:pt x="350" y="2217"/>
                    <a:pt x="392" y="2217"/>
                  </a:cubicBezTo>
                  <a:cubicBezTo>
                    <a:pt x="407" y="2217"/>
                    <a:pt x="428" y="2221"/>
                    <a:pt x="460" y="2232"/>
                  </a:cubicBezTo>
                  <a:lnTo>
                    <a:pt x="1711" y="1663"/>
                  </a:lnTo>
                  <a:cubicBezTo>
                    <a:pt x="1977" y="1476"/>
                    <a:pt x="2348" y="1167"/>
                    <a:pt x="2353" y="777"/>
                  </a:cubicBezTo>
                  <a:cubicBezTo>
                    <a:pt x="2361" y="317"/>
                    <a:pt x="1916" y="84"/>
                    <a:pt x="1323" y="11"/>
                  </a:cubicBezTo>
                  <a:cubicBezTo>
                    <a:pt x="1263" y="4"/>
                    <a:pt x="1204" y="0"/>
                    <a:pt x="114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6" name="Google Shape;2788;p56">
              <a:extLst>
                <a:ext uri="{FF2B5EF4-FFF2-40B4-BE49-F238E27FC236}">
                  <a16:creationId xmlns:a16="http://schemas.microsoft.com/office/drawing/2014/main" id="{8E245962-BCE7-E609-F5F3-DB42A5D00A8B}"/>
                </a:ext>
              </a:extLst>
            </p:cNvPr>
            <p:cNvSpPr/>
            <p:nvPr/>
          </p:nvSpPr>
          <p:spPr>
            <a:xfrm>
              <a:off x="-3444339" y="3323072"/>
              <a:ext cx="97596" cy="108433"/>
            </a:xfrm>
            <a:custGeom>
              <a:avLst/>
              <a:gdLst/>
              <a:ahLst/>
              <a:cxnLst/>
              <a:rect l="l" t="t" r="r" b="b"/>
              <a:pathLst>
                <a:path w="1594" h="1771" extrusionOk="0">
                  <a:moveTo>
                    <a:pt x="397" y="1"/>
                  </a:moveTo>
                  <a:lnTo>
                    <a:pt x="193" y="836"/>
                  </a:lnTo>
                  <a:cubicBezTo>
                    <a:pt x="0" y="1426"/>
                    <a:pt x="626" y="1770"/>
                    <a:pt x="1075" y="1770"/>
                  </a:cubicBezTo>
                  <a:cubicBezTo>
                    <a:pt x="1255" y="1770"/>
                    <a:pt x="1407" y="1715"/>
                    <a:pt x="1466" y="1597"/>
                  </a:cubicBezTo>
                  <a:cubicBezTo>
                    <a:pt x="1469" y="1592"/>
                    <a:pt x="1472" y="1585"/>
                    <a:pt x="1475" y="1578"/>
                  </a:cubicBezTo>
                  <a:lnTo>
                    <a:pt x="1566" y="1146"/>
                  </a:lnTo>
                  <a:lnTo>
                    <a:pt x="1594" y="1015"/>
                  </a:lnTo>
                  <a:lnTo>
                    <a:pt x="3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7" name="Google Shape;2789;p56">
              <a:extLst>
                <a:ext uri="{FF2B5EF4-FFF2-40B4-BE49-F238E27FC236}">
                  <a16:creationId xmlns:a16="http://schemas.microsoft.com/office/drawing/2014/main" id="{23FFAE8B-6FCA-FD9F-8135-A0410294727F}"/>
                </a:ext>
              </a:extLst>
            </p:cNvPr>
            <p:cNvSpPr/>
            <p:nvPr/>
          </p:nvSpPr>
          <p:spPr>
            <a:xfrm>
              <a:off x="-3410972" y="3354663"/>
              <a:ext cx="62513" cy="66554"/>
            </a:xfrm>
            <a:custGeom>
              <a:avLst/>
              <a:gdLst/>
              <a:ahLst/>
              <a:cxnLst/>
              <a:rect l="l" t="t" r="r" b="b"/>
              <a:pathLst>
                <a:path w="1021" h="1087" extrusionOk="0">
                  <a:moveTo>
                    <a:pt x="132" y="0"/>
                  </a:moveTo>
                  <a:lnTo>
                    <a:pt x="132" y="0"/>
                  </a:lnTo>
                  <a:cubicBezTo>
                    <a:pt x="1" y="503"/>
                    <a:pt x="325" y="1086"/>
                    <a:pt x="838" y="1086"/>
                  </a:cubicBezTo>
                  <a:cubicBezTo>
                    <a:pt x="865" y="1086"/>
                    <a:pt x="893" y="1085"/>
                    <a:pt x="921" y="1081"/>
                  </a:cubicBezTo>
                  <a:cubicBezTo>
                    <a:pt x="924" y="1076"/>
                    <a:pt x="927" y="1069"/>
                    <a:pt x="930" y="1062"/>
                  </a:cubicBezTo>
                  <a:lnTo>
                    <a:pt x="1021" y="630"/>
                  </a:lnTo>
                  <a:lnTo>
                    <a:pt x="13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8" name="Google Shape;2790;p56">
              <a:extLst>
                <a:ext uri="{FF2B5EF4-FFF2-40B4-BE49-F238E27FC236}">
                  <a16:creationId xmlns:a16="http://schemas.microsoft.com/office/drawing/2014/main" id="{7A194AB1-C8FC-544E-C93F-A0FE7ACD5208}"/>
                </a:ext>
              </a:extLst>
            </p:cNvPr>
            <p:cNvSpPr/>
            <p:nvPr/>
          </p:nvSpPr>
          <p:spPr>
            <a:xfrm>
              <a:off x="-3428421" y="3213543"/>
              <a:ext cx="139842" cy="192926"/>
            </a:xfrm>
            <a:custGeom>
              <a:avLst/>
              <a:gdLst/>
              <a:ahLst/>
              <a:cxnLst/>
              <a:rect l="l" t="t" r="r" b="b"/>
              <a:pathLst>
                <a:path w="2284" h="3151" extrusionOk="0">
                  <a:moveTo>
                    <a:pt x="1027" y="0"/>
                  </a:moveTo>
                  <a:cubicBezTo>
                    <a:pt x="364" y="0"/>
                    <a:pt x="117" y="507"/>
                    <a:pt x="24" y="1068"/>
                  </a:cubicBezTo>
                  <a:cubicBezTo>
                    <a:pt x="1" y="1353"/>
                    <a:pt x="37" y="1688"/>
                    <a:pt x="87" y="1979"/>
                  </a:cubicBezTo>
                  <a:lnTo>
                    <a:pt x="417" y="2305"/>
                  </a:lnTo>
                  <a:cubicBezTo>
                    <a:pt x="417" y="2305"/>
                    <a:pt x="482" y="2633"/>
                    <a:pt x="656" y="2822"/>
                  </a:cubicBezTo>
                  <a:cubicBezTo>
                    <a:pt x="819" y="3001"/>
                    <a:pt x="1033" y="3150"/>
                    <a:pt x="1265" y="3150"/>
                  </a:cubicBezTo>
                  <a:cubicBezTo>
                    <a:pt x="1277" y="3150"/>
                    <a:pt x="1289" y="3150"/>
                    <a:pt x="1301" y="3149"/>
                  </a:cubicBezTo>
                  <a:cubicBezTo>
                    <a:pt x="1564" y="3144"/>
                    <a:pt x="1763" y="3007"/>
                    <a:pt x="1885" y="2597"/>
                  </a:cubicBezTo>
                  <a:cubicBezTo>
                    <a:pt x="2001" y="2209"/>
                    <a:pt x="2056" y="2188"/>
                    <a:pt x="2100" y="2009"/>
                  </a:cubicBezTo>
                  <a:cubicBezTo>
                    <a:pt x="2124" y="1908"/>
                    <a:pt x="2120" y="1790"/>
                    <a:pt x="2135" y="1734"/>
                  </a:cubicBezTo>
                  <a:cubicBezTo>
                    <a:pt x="2153" y="1669"/>
                    <a:pt x="2209" y="1582"/>
                    <a:pt x="2229" y="1509"/>
                  </a:cubicBezTo>
                  <a:cubicBezTo>
                    <a:pt x="2271" y="1359"/>
                    <a:pt x="2283" y="1016"/>
                    <a:pt x="2276" y="862"/>
                  </a:cubicBezTo>
                  <a:cubicBezTo>
                    <a:pt x="2253" y="328"/>
                    <a:pt x="1744" y="68"/>
                    <a:pt x="1177" y="8"/>
                  </a:cubicBezTo>
                  <a:cubicBezTo>
                    <a:pt x="1125" y="3"/>
                    <a:pt x="1075" y="0"/>
                    <a:pt x="102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9" name="Google Shape;2791;p56">
              <a:extLst>
                <a:ext uri="{FF2B5EF4-FFF2-40B4-BE49-F238E27FC236}">
                  <a16:creationId xmlns:a16="http://schemas.microsoft.com/office/drawing/2014/main" id="{112A708D-61C6-538A-CA51-2F756CE73A9F}"/>
                </a:ext>
              </a:extLst>
            </p:cNvPr>
            <p:cNvSpPr/>
            <p:nvPr/>
          </p:nvSpPr>
          <p:spPr>
            <a:xfrm>
              <a:off x="-3430258" y="3208706"/>
              <a:ext cx="137822" cy="132066"/>
            </a:xfrm>
            <a:custGeom>
              <a:avLst/>
              <a:gdLst/>
              <a:ahLst/>
              <a:cxnLst/>
              <a:rect l="l" t="t" r="r" b="b"/>
              <a:pathLst>
                <a:path w="2251" h="2157" extrusionOk="0">
                  <a:moveTo>
                    <a:pt x="1075" y="0"/>
                  </a:moveTo>
                  <a:cubicBezTo>
                    <a:pt x="990" y="0"/>
                    <a:pt x="906" y="10"/>
                    <a:pt x="823" y="31"/>
                  </a:cubicBezTo>
                  <a:cubicBezTo>
                    <a:pt x="562" y="97"/>
                    <a:pt x="345" y="291"/>
                    <a:pt x="212" y="524"/>
                  </a:cubicBezTo>
                  <a:cubicBezTo>
                    <a:pt x="78" y="758"/>
                    <a:pt x="22" y="1030"/>
                    <a:pt x="12" y="1298"/>
                  </a:cubicBezTo>
                  <a:cubicBezTo>
                    <a:pt x="0" y="1567"/>
                    <a:pt x="70" y="1871"/>
                    <a:pt x="103" y="2138"/>
                  </a:cubicBezTo>
                  <a:cubicBezTo>
                    <a:pt x="132" y="2150"/>
                    <a:pt x="161" y="2156"/>
                    <a:pt x="188" y="2156"/>
                  </a:cubicBezTo>
                  <a:cubicBezTo>
                    <a:pt x="224" y="2156"/>
                    <a:pt x="256" y="2144"/>
                    <a:pt x="275" y="2116"/>
                  </a:cubicBezTo>
                  <a:cubicBezTo>
                    <a:pt x="383" y="1961"/>
                    <a:pt x="294" y="1494"/>
                    <a:pt x="418" y="1413"/>
                  </a:cubicBezTo>
                  <a:cubicBezTo>
                    <a:pt x="426" y="1407"/>
                    <a:pt x="437" y="1405"/>
                    <a:pt x="449" y="1405"/>
                  </a:cubicBezTo>
                  <a:cubicBezTo>
                    <a:pt x="528" y="1405"/>
                    <a:pt x="676" y="1502"/>
                    <a:pt x="676" y="1502"/>
                  </a:cubicBezTo>
                  <a:cubicBezTo>
                    <a:pt x="676" y="1502"/>
                    <a:pt x="691" y="729"/>
                    <a:pt x="744" y="675"/>
                  </a:cubicBezTo>
                  <a:cubicBezTo>
                    <a:pt x="961" y="925"/>
                    <a:pt x="1241" y="1013"/>
                    <a:pt x="1500" y="1013"/>
                  </a:cubicBezTo>
                  <a:cubicBezTo>
                    <a:pt x="1870" y="1013"/>
                    <a:pt x="2199" y="833"/>
                    <a:pt x="2250" y="683"/>
                  </a:cubicBezTo>
                  <a:cubicBezTo>
                    <a:pt x="2227" y="457"/>
                    <a:pt x="2102" y="255"/>
                    <a:pt x="1542" y="79"/>
                  </a:cubicBezTo>
                  <a:cubicBezTo>
                    <a:pt x="1391" y="32"/>
                    <a:pt x="1232" y="0"/>
                    <a:pt x="107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0" name="Google Shape;2792;p56">
              <a:extLst>
                <a:ext uri="{FF2B5EF4-FFF2-40B4-BE49-F238E27FC236}">
                  <a16:creationId xmlns:a16="http://schemas.microsoft.com/office/drawing/2014/main" id="{7F49EAE6-69A1-CCEF-11B5-C418C42BB3E9}"/>
                </a:ext>
              </a:extLst>
            </p:cNvPr>
            <p:cNvSpPr/>
            <p:nvPr/>
          </p:nvSpPr>
          <p:spPr>
            <a:xfrm>
              <a:off x="-3418564" y="3282419"/>
              <a:ext cx="23511" cy="48614"/>
            </a:xfrm>
            <a:custGeom>
              <a:avLst/>
              <a:gdLst/>
              <a:ahLst/>
              <a:cxnLst/>
              <a:rect l="l" t="t" r="r" b="b"/>
              <a:pathLst>
                <a:path w="384" h="794" extrusionOk="0">
                  <a:moveTo>
                    <a:pt x="157" y="1"/>
                  </a:moveTo>
                  <a:cubicBezTo>
                    <a:pt x="42" y="1"/>
                    <a:pt x="16" y="203"/>
                    <a:pt x="15" y="299"/>
                  </a:cubicBezTo>
                  <a:cubicBezTo>
                    <a:pt x="15" y="373"/>
                    <a:pt x="30" y="445"/>
                    <a:pt x="29" y="520"/>
                  </a:cubicBezTo>
                  <a:cubicBezTo>
                    <a:pt x="29" y="590"/>
                    <a:pt x="1" y="679"/>
                    <a:pt x="44" y="741"/>
                  </a:cubicBezTo>
                  <a:cubicBezTo>
                    <a:pt x="69" y="778"/>
                    <a:pt x="97" y="793"/>
                    <a:pt x="126" y="793"/>
                  </a:cubicBezTo>
                  <a:cubicBezTo>
                    <a:pt x="213" y="793"/>
                    <a:pt x="305" y="655"/>
                    <a:pt x="332" y="587"/>
                  </a:cubicBezTo>
                  <a:cubicBezTo>
                    <a:pt x="384" y="460"/>
                    <a:pt x="375" y="102"/>
                    <a:pt x="225" y="21"/>
                  </a:cubicBezTo>
                  <a:cubicBezTo>
                    <a:pt x="199" y="7"/>
                    <a:pt x="177" y="1"/>
                    <a:pt x="157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1" name="Google Shape;2793;p56">
              <a:extLst>
                <a:ext uri="{FF2B5EF4-FFF2-40B4-BE49-F238E27FC236}">
                  <a16:creationId xmlns:a16="http://schemas.microsoft.com/office/drawing/2014/main" id="{9D8E79FB-F9F1-B8FE-9D15-8809995FE666}"/>
                </a:ext>
              </a:extLst>
            </p:cNvPr>
            <p:cNvSpPr/>
            <p:nvPr/>
          </p:nvSpPr>
          <p:spPr>
            <a:xfrm>
              <a:off x="-3367686" y="3302684"/>
              <a:ext cx="84003" cy="40961"/>
            </a:xfrm>
            <a:custGeom>
              <a:avLst/>
              <a:gdLst/>
              <a:ahLst/>
              <a:cxnLst/>
              <a:rect l="l" t="t" r="r" b="b"/>
              <a:pathLst>
                <a:path w="1372" h="669" extrusionOk="0">
                  <a:moveTo>
                    <a:pt x="1304" y="37"/>
                  </a:moveTo>
                  <a:cubicBezTo>
                    <a:pt x="1306" y="37"/>
                    <a:pt x="1308" y="37"/>
                    <a:pt x="1310" y="37"/>
                  </a:cubicBezTo>
                  <a:cubicBezTo>
                    <a:pt x="1323" y="39"/>
                    <a:pt x="1337" y="42"/>
                    <a:pt x="1337" y="72"/>
                  </a:cubicBezTo>
                  <a:cubicBezTo>
                    <a:pt x="1324" y="208"/>
                    <a:pt x="1297" y="327"/>
                    <a:pt x="1192" y="414"/>
                  </a:cubicBezTo>
                  <a:cubicBezTo>
                    <a:pt x="1129" y="465"/>
                    <a:pt x="1061" y="495"/>
                    <a:pt x="1006" y="495"/>
                  </a:cubicBezTo>
                  <a:cubicBezTo>
                    <a:pt x="1001" y="495"/>
                    <a:pt x="996" y="495"/>
                    <a:pt x="992" y="495"/>
                  </a:cubicBezTo>
                  <a:cubicBezTo>
                    <a:pt x="884" y="485"/>
                    <a:pt x="880" y="348"/>
                    <a:pt x="915" y="242"/>
                  </a:cubicBezTo>
                  <a:cubicBezTo>
                    <a:pt x="926" y="206"/>
                    <a:pt x="962" y="174"/>
                    <a:pt x="992" y="164"/>
                  </a:cubicBezTo>
                  <a:cubicBezTo>
                    <a:pt x="1045" y="144"/>
                    <a:pt x="1096" y="121"/>
                    <a:pt x="1146" y="98"/>
                  </a:cubicBezTo>
                  <a:cubicBezTo>
                    <a:pt x="1223" y="64"/>
                    <a:pt x="1264" y="37"/>
                    <a:pt x="1304" y="37"/>
                  </a:cubicBezTo>
                  <a:close/>
                  <a:moveTo>
                    <a:pt x="659" y="239"/>
                  </a:moveTo>
                  <a:cubicBezTo>
                    <a:pt x="721" y="239"/>
                    <a:pt x="720" y="268"/>
                    <a:pt x="716" y="300"/>
                  </a:cubicBezTo>
                  <a:cubicBezTo>
                    <a:pt x="700" y="414"/>
                    <a:pt x="653" y="506"/>
                    <a:pt x="580" y="563"/>
                  </a:cubicBezTo>
                  <a:cubicBezTo>
                    <a:pt x="521" y="610"/>
                    <a:pt x="447" y="635"/>
                    <a:pt x="370" y="635"/>
                  </a:cubicBezTo>
                  <a:cubicBezTo>
                    <a:pt x="357" y="635"/>
                    <a:pt x="345" y="634"/>
                    <a:pt x="333" y="633"/>
                  </a:cubicBezTo>
                  <a:cubicBezTo>
                    <a:pt x="237" y="624"/>
                    <a:pt x="156" y="580"/>
                    <a:pt x="116" y="515"/>
                  </a:cubicBezTo>
                  <a:cubicBezTo>
                    <a:pt x="85" y="464"/>
                    <a:pt x="81" y="406"/>
                    <a:pt x="102" y="344"/>
                  </a:cubicBezTo>
                  <a:cubicBezTo>
                    <a:pt x="131" y="266"/>
                    <a:pt x="238" y="258"/>
                    <a:pt x="413" y="255"/>
                  </a:cubicBezTo>
                  <a:cubicBezTo>
                    <a:pt x="487" y="254"/>
                    <a:pt x="566" y="246"/>
                    <a:pt x="642" y="240"/>
                  </a:cubicBezTo>
                  <a:cubicBezTo>
                    <a:pt x="648" y="240"/>
                    <a:pt x="654" y="239"/>
                    <a:pt x="659" y="239"/>
                  </a:cubicBezTo>
                  <a:close/>
                  <a:moveTo>
                    <a:pt x="1315" y="0"/>
                  </a:moveTo>
                  <a:cubicBezTo>
                    <a:pt x="1246" y="0"/>
                    <a:pt x="1119" y="80"/>
                    <a:pt x="983" y="132"/>
                  </a:cubicBezTo>
                  <a:cubicBezTo>
                    <a:pt x="943" y="147"/>
                    <a:pt x="922" y="175"/>
                    <a:pt x="902" y="205"/>
                  </a:cubicBezTo>
                  <a:cubicBezTo>
                    <a:pt x="892" y="203"/>
                    <a:pt x="883" y="203"/>
                    <a:pt x="873" y="203"/>
                  </a:cubicBezTo>
                  <a:cubicBezTo>
                    <a:pt x="834" y="203"/>
                    <a:pt x="790" y="216"/>
                    <a:pt x="747" y="242"/>
                  </a:cubicBezTo>
                  <a:cubicBezTo>
                    <a:pt x="743" y="216"/>
                    <a:pt x="689" y="207"/>
                    <a:pt x="655" y="207"/>
                  </a:cubicBezTo>
                  <a:cubicBezTo>
                    <a:pt x="649" y="207"/>
                    <a:pt x="644" y="207"/>
                    <a:pt x="640" y="208"/>
                  </a:cubicBezTo>
                  <a:cubicBezTo>
                    <a:pt x="399" y="239"/>
                    <a:pt x="128" y="178"/>
                    <a:pt x="71" y="336"/>
                  </a:cubicBezTo>
                  <a:cubicBezTo>
                    <a:pt x="0" y="534"/>
                    <a:pt x="173" y="669"/>
                    <a:pt x="364" y="669"/>
                  </a:cubicBezTo>
                  <a:cubicBezTo>
                    <a:pt x="532" y="669"/>
                    <a:pt x="714" y="562"/>
                    <a:pt x="751" y="300"/>
                  </a:cubicBezTo>
                  <a:cubicBezTo>
                    <a:pt x="785" y="269"/>
                    <a:pt x="820" y="256"/>
                    <a:pt x="850" y="256"/>
                  </a:cubicBezTo>
                  <a:cubicBezTo>
                    <a:pt x="859" y="256"/>
                    <a:pt x="868" y="257"/>
                    <a:pt x="876" y="259"/>
                  </a:cubicBezTo>
                  <a:cubicBezTo>
                    <a:pt x="873" y="263"/>
                    <a:pt x="872" y="267"/>
                    <a:pt x="871" y="272"/>
                  </a:cubicBezTo>
                  <a:cubicBezTo>
                    <a:pt x="835" y="452"/>
                    <a:pt x="903" y="528"/>
                    <a:pt x="1001" y="528"/>
                  </a:cubicBezTo>
                  <a:cubicBezTo>
                    <a:pt x="1059" y="528"/>
                    <a:pt x="1129" y="501"/>
                    <a:pt x="1193" y="453"/>
                  </a:cubicBezTo>
                  <a:cubicBezTo>
                    <a:pt x="1300" y="373"/>
                    <a:pt x="1361" y="239"/>
                    <a:pt x="1371" y="67"/>
                  </a:cubicBezTo>
                  <a:cubicBezTo>
                    <a:pt x="1369" y="18"/>
                    <a:pt x="1349" y="0"/>
                    <a:pt x="13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2" name="Google Shape;2794;p56">
              <a:extLst>
                <a:ext uri="{FF2B5EF4-FFF2-40B4-BE49-F238E27FC236}">
                  <a16:creationId xmlns:a16="http://schemas.microsoft.com/office/drawing/2014/main" id="{245227BF-A42D-F145-137C-2B01DA904D49}"/>
                </a:ext>
              </a:extLst>
            </p:cNvPr>
            <p:cNvSpPr/>
            <p:nvPr/>
          </p:nvSpPr>
          <p:spPr>
            <a:xfrm>
              <a:off x="-3394870" y="3294236"/>
              <a:ext cx="35512" cy="29511"/>
            </a:xfrm>
            <a:custGeom>
              <a:avLst/>
              <a:gdLst/>
              <a:ahLst/>
              <a:cxnLst/>
              <a:rect l="l" t="t" r="r" b="b"/>
              <a:pathLst>
                <a:path w="580" h="482" extrusionOk="0">
                  <a:moveTo>
                    <a:pt x="0" y="1"/>
                  </a:moveTo>
                  <a:lnTo>
                    <a:pt x="8" y="53"/>
                  </a:lnTo>
                  <a:lnTo>
                    <a:pt x="524" y="482"/>
                  </a:lnTo>
                  <a:lnTo>
                    <a:pt x="580" y="41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3" name="Google Shape;2795;p56">
              <a:extLst>
                <a:ext uri="{FF2B5EF4-FFF2-40B4-BE49-F238E27FC236}">
                  <a16:creationId xmlns:a16="http://schemas.microsoft.com/office/drawing/2014/main" id="{1945FE04-C3A5-D1CC-2720-C5723654463F}"/>
                </a:ext>
              </a:extLst>
            </p:cNvPr>
            <p:cNvSpPr/>
            <p:nvPr/>
          </p:nvSpPr>
          <p:spPr>
            <a:xfrm>
              <a:off x="-3622625" y="3673945"/>
              <a:ext cx="181721" cy="220111"/>
            </a:xfrm>
            <a:custGeom>
              <a:avLst/>
              <a:gdLst/>
              <a:ahLst/>
              <a:cxnLst/>
              <a:rect l="l" t="t" r="r" b="b"/>
              <a:pathLst>
                <a:path w="2968" h="3595" extrusionOk="0">
                  <a:moveTo>
                    <a:pt x="235" y="1"/>
                  </a:moveTo>
                  <a:cubicBezTo>
                    <a:pt x="96" y="1"/>
                    <a:pt x="1" y="112"/>
                    <a:pt x="1" y="304"/>
                  </a:cubicBezTo>
                  <a:lnTo>
                    <a:pt x="1" y="407"/>
                  </a:lnTo>
                  <a:lnTo>
                    <a:pt x="179" y="510"/>
                  </a:lnTo>
                  <a:lnTo>
                    <a:pt x="179" y="407"/>
                  </a:lnTo>
                  <a:cubicBezTo>
                    <a:pt x="179" y="296"/>
                    <a:pt x="235" y="232"/>
                    <a:pt x="315" y="232"/>
                  </a:cubicBezTo>
                  <a:cubicBezTo>
                    <a:pt x="349" y="232"/>
                    <a:pt x="386" y="243"/>
                    <a:pt x="425" y="266"/>
                  </a:cubicBezTo>
                  <a:lnTo>
                    <a:pt x="2543" y="1488"/>
                  </a:lnTo>
                  <a:cubicBezTo>
                    <a:pt x="2678" y="1566"/>
                    <a:pt x="2789" y="1758"/>
                    <a:pt x="2789" y="1914"/>
                  </a:cubicBezTo>
                  <a:lnTo>
                    <a:pt x="2789" y="3189"/>
                  </a:lnTo>
                  <a:cubicBezTo>
                    <a:pt x="2789" y="3299"/>
                    <a:pt x="2733" y="3364"/>
                    <a:pt x="2653" y="3364"/>
                  </a:cubicBezTo>
                  <a:cubicBezTo>
                    <a:pt x="2620" y="3364"/>
                    <a:pt x="2583" y="3353"/>
                    <a:pt x="2543" y="3330"/>
                  </a:cubicBezTo>
                  <a:lnTo>
                    <a:pt x="2453" y="3278"/>
                  </a:lnTo>
                  <a:lnTo>
                    <a:pt x="2453" y="3485"/>
                  </a:lnTo>
                  <a:lnTo>
                    <a:pt x="2543" y="3537"/>
                  </a:lnTo>
                  <a:cubicBezTo>
                    <a:pt x="2611" y="3576"/>
                    <a:pt x="2676" y="3595"/>
                    <a:pt x="2733" y="3595"/>
                  </a:cubicBezTo>
                  <a:cubicBezTo>
                    <a:pt x="2872" y="3595"/>
                    <a:pt x="2968" y="3484"/>
                    <a:pt x="2968" y="3292"/>
                  </a:cubicBezTo>
                  <a:lnTo>
                    <a:pt x="2968" y="2018"/>
                  </a:lnTo>
                  <a:cubicBezTo>
                    <a:pt x="2968" y="1747"/>
                    <a:pt x="2777" y="1417"/>
                    <a:pt x="2543" y="1282"/>
                  </a:cubicBezTo>
                  <a:lnTo>
                    <a:pt x="425" y="59"/>
                  </a:lnTo>
                  <a:cubicBezTo>
                    <a:pt x="357" y="19"/>
                    <a:pt x="292" y="1"/>
                    <a:pt x="23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4" name="Google Shape;2796;p56">
              <a:extLst>
                <a:ext uri="{FF2B5EF4-FFF2-40B4-BE49-F238E27FC236}">
                  <a16:creationId xmlns:a16="http://schemas.microsoft.com/office/drawing/2014/main" id="{1C6DFB95-0378-2DAE-337D-BCE1CEC15C3D}"/>
                </a:ext>
              </a:extLst>
            </p:cNvPr>
            <p:cNvSpPr/>
            <p:nvPr/>
          </p:nvSpPr>
          <p:spPr>
            <a:xfrm>
              <a:off x="-3646869" y="3674679"/>
              <a:ext cx="199049" cy="235234"/>
            </a:xfrm>
            <a:custGeom>
              <a:avLst/>
              <a:gdLst/>
              <a:ahLst/>
              <a:cxnLst/>
              <a:rect l="l" t="t" r="r" b="b"/>
              <a:pathLst>
                <a:path w="3251" h="3842" extrusionOk="0">
                  <a:moveTo>
                    <a:pt x="558" y="1"/>
                  </a:moveTo>
                  <a:lnTo>
                    <a:pt x="0" y="306"/>
                  </a:lnTo>
                  <a:lnTo>
                    <a:pt x="2374" y="1562"/>
                  </a:lnTo>
                  <a:lnTo>
                    <a:pt x="2716" y="2071"/>
                  </a:lnTo>
                  <a:lnTo>
                    <a:pt x="2722" y="3841"/>
                  </a:lnTo>
                  <a:lnTo>
                    <a:pt x="3250" y="3535"/>
                  </a:lnTo>
                  <a:lnTo>
                    <a:pt x="3250" y="1718"/>
                  </a:lnTo>
                  <a:lnTo>
                    <a:pt x="3039" y="1414"/>
                  </a:lnTo>
                  <a:lnTo>
                    <a:pt x="55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5" name="Google Shape;2797;p56">
              <a:extLst>
                <a:ext uri="{FF2B5EF4-FFF2-40B4-BE49-F238E27FC236}">
                  <a16:creationId xmlns:a16="http://schemas.microsoft.com/office/drawing/2014/main" id="{B0630F80-73AD-388F-66F7-16102C8C6761}"/>
                </a:ext>
              </a:extLst>
            </p:cNvPr>
            <p:cNvSpPr/>
            <p:nvPr/>
          </p:nvSpPr>
          <p:spPr>
            <a:xfrm>
              <a:off x="-3643257" y="3705597"/>
              <a:ext cx="159925" cy="191763"/>
            </a:xfrm>
            <a:custGeom>
              <a:avLst/>
              <a:gdLst/>
              <a:ahLst/>
              <a:cxnLst/>
              <a:rect l="l" t="t" r="r" b="b"/>
              <a:pathLst>
                <a:path w="2612" h="3132" extrusionOk="0">
                  <a:moveTo>
                    <a:pt x="137" y="0"/>
                  </a:moveTo>
                  <a:cubicBezTo>
                    <a:pt x="56" y="0"/>
                    <a:pt x="1" y="64"/>
                    <a:pt x="1" y="175"/>
                  </a:cubicBezTo>
                  <a:lnTo>
                    <a:pt x="1" y="1450"/>
                  </a:lnTo>
                  <a:cubicBezTo>
                    <a:pt x="1" y="1606"/>
                    <a:pt x="111" y="1797"/>
                    <a:pt x="248" y="1876"/>
                  </a:cubicBezTo>
                  <a:lnTo>
                    <a:pt x="2365" y="3098"/>
                  </a:lnTo>
                  <a:cubicBezTo>
                    <a:pt x="2404" y="3121"/>
                    <a:pt x="2442" y="3132"/>
                    <a:pt x="2475" y="3132"/>
                  </a:cubicBezTo>
                  <a:cubicBezTo>
                    <a:pt x="2556" y="3132"/>
                    <a:pt x="2611" y="3068"/>
                    <a:pt x="2611" y="2957"/>
                  </a:cubicBezTo>
                  <a:lnTo>
                    <a:pt x="2611" y="2853"/>
                  </a:lnTo>
                  <a:lnTo>
                    <a:pt x="2611" y="2646"/>
                  </a:lnTo>
                  <a:lnTo>
                    <a:pt x="762" y="1580"/>
                  </a:lnTo>
                  <a:cubicBezTo>
                    <a:pt x="627" y="1501"/>
                    <a:pt x="516" y="1310"/>
                    <a:pt x="516" y="1153"/>
                  </a:cubicBezTo>
                  <a:lnTo>
                    <a:pt x="516" y="188"/>
                  </a:lnTo>
                  <a:lnTo>
                    <a:pt x="338" y="86"/>
                  </a:lnTo>
                  <a:lnTo>
                    <a:pt x="248" y="34"/>
                  </a:lnTo>
                  <a:cubicBezTo>
                    <a:pt x="208" y="11"/>
                    <a:pt x="170" y="0"/>
                    <a:pt x="13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6" name="Google Shape;2798;p56">
              <a:extLst>
                <a:ext uri="{FF2B5EF4-FFF2-40B4-BE49-F238E27FC236}">
                  <a16:creationId xmlns:a16="http://schemas.microsoft.com/office/drawing/2014/main" id="{1F2B9F4A-2275-B9E7-F18D-55046DF950DC}"/>
                </a:ext>
              </a:extLst>
            </p:cNvPr>
            <p:cNvSpPr/>
            <p:nvPr/>
          </p:nvSpPr>
          <p:spPr>
            <a:xfrm>
              <a:off x="-3654216" y="3691393"/>
              <a:ext cx="181844" cy="220111"/>
            </a:xfrm>
            <a:custGeom>
              <a:avLst/>
              <a:gdLst/>
              <a:ahLst/>
              <a:cxnLst/>
              <a:rect l="l" t="t" r="r" b="b"/>
              <a:pathLst>
                <a:path w="2970" h="3595" extrusionOk="0">
                  <a:moveTo>
                    <a:pt x="316" y="232"/>
                  </a:moveTo>
                  <a:cubicBezTo>
                    <a:pt x="349" y="232"/>
                    <a:pt x="387" y="243"/>
                    <a:pt x="427" y="266"/>
                  </a:cubicBezTo>
                  <a:lnTo>
                    <a:pt x="517" y="318"/>
                  </a:lnTo>
                  <a:lnTo>
                    <a:pt x="695" y="420"/>
                  </a:lnTo>
                  <a:lnTo>
                    <a:pt x="2544" y="1488"/>
                  </a:lnTo>
                  <a:cubicBezTo>
                    <a:pt x="2680" y="1566"/>
                    <a:pt x="2790" y="1758"/>
                    <a:pt x="2790" y="1914"/>
                  </a:cubicBezTo>
                  <a:lnTo>
                    <a:pt x="2790" y="2878"/>
                  </a:lnTo>
                  <a:lnTo>
                    <a:pt x="2790" y="3085"/>
                  </a:lnTo>
                  <a:lnTo>
                    <a:pt x="2790" y="3189"/>
                  </a:lnTo>
                  <a:cubicBezTo>
                    <a:pt x="2790" y="3300"/>
                    <a:pt x="2735" y="3364"/>
                    <a:pt x="2654" y="3364"/>
                  </a:cubicBezTo>
                  <a:cubicBezTo>
                    <a:pt x="2621" y="3364"/>
                    <a:pt x="2583" y="3353"/>
                    <a:pt x="2544" y="3330"/>
                  </a:cubicBezTo>
                  <a:lnTo>
                    <a:pt x="427" y="2108"/>
                  </a:lnTo>
                  <a:cubicBezTo>
                    <a:pt x="290" y="2029"/>
                    <a:pt x="180" y="1838"/>
                    <a:pt x="180" y="1682"/>
                  </a:cubicBezTo>
                  <a:lnTo>
                    <a:pt x="180" y="407"/>
                  </a:lnTo>
                  <a:cubicBezTo>
                    <a:pt x="180" y="296"/>
                    <a:pt x="235" y="232"/>
                    <a:pt x="316" y="232"/>
                  </a:cubicBezTo>
                  <a:close/>
                  <a:moveTo>
                    <a:pt x="237" y="1"/>
                  </a:moveTo>
                  <a:cubicBezTo>
                    <a:pt x="97" y="1"/>
                    <a:pt x="1" y="112"/>
                    <a:pt x="1" y="304"/>
                  </a:cubicBezTo>
                  <a:lnTo>
                    <a:pt x="1" y="1579"/>
                  </a:lnTo>
                  <a:cubicBezTo>
                    <a:pt x="1" y="1849"/>
                    <a:pt x="192" y="2179"/>
                    <a:pt x="427" y="2314"/>
                  </a:cubicBezTo>
                  <a:lnTo>
                    <a:pt x="2544" y="3537"/>
                  </a:lnTo>
                  <a:cubicBezTo>
                    <a:pt x="2612" y="3576"/>
                    <a:pt x="2676" y="3595"/>
                    <a:pt x="2733" y="3595"/>
                  </a:cubicBezTo>
                  <a:cubicBezTo>
                    <a:pt x="2873" y="3595"/>
                    <a:pt x="2969" y="3484"/>
                    <a:pt x="2969" y="3293"/>
                  </a:cubicBezTo>
                  <a:lnTo>
                    <a:pt x="2969" y="3189"/>
                  </a:lnTo>
                  <a:lnTo>
                    <a:pt x="2969" y="2982"/>
                  </a:lnTo>
                  <a:lnTo>
                    <a:pt x="2969" y="2018"/>
                  </a:lnTo>
                  <a:cubicBezTo>
                    <a:pt x="2969" y="1748"/>
                    <a:pt x="2778" y="1417"/>
                    <a:pt x="2544" y="1281"/>
                  </a:cubicBezTo>
                  <a:lnTo>
                    <a:pt x="696" y="214"/>
                  </a:lnTo>
                  <a:lnTo>
                    <a:pt x="517" y="110"/>
                  </a:lnTo>
                  <a:lnTo>
                    <a:pt x="427" y="59"/>
                  </a:lnTo>
                  <a:cubicBezTo>
                    <a:pt x="359" y="19"/>
                    <a:pt x="294" y="1"/>
                    <a:pt x="23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7" name="Google Shape;2799;p56">
              <a:extLst>
                <a:ext uri="{FF2B5EF4-FFF2-40B4-BE49-F238E27FC236}">
                  <a16:creationId xmlns:a16="http://schemas.microsoft.com/office/drawing/2014/main" id="{8D0EE992-3B48-EE55-EDA8-DDE40CFE3665}"/>
                </a:ext>
              </a:extLst>
            </p:cNvPr>
            <p:cNvSpPr/>
            <p:nvPr/>
          </p:nvSpPr>
          <p:spPr>
            <a:xfrm>
              <a:off x="-3755543" y="3906901"/>
              <a:ext cx="409608" cy="638229"/>
            </a:xfrm>
            <a:custGeom>
              <a:avLst/>
              <a:gdLst/>
              <a:ahLst/>
              <a:cxnLst/>
              <a:rect l="l" t="t" r="r" b="b"/>
              <a:pathLst>
                <a:path w="6690" h="10424" extrusionOk="0">
                  <a:moveTo>
                    <a:pt x="531" y="311"/>
                  </a:moveTo>
                  <a:cubicBezTo>
                    <a:pt x="596" y="311"/>
                    <a:pt x="674" y="336"/>
                    <a:pt x="755" y="383"/>
                  </a:cubicBezTo>
                  <a:lnTo>
                    <a:pt x="5778" y="3284"/>
                  </a:lnTo>
                  <a:cubicBezTo>
                    <a:pt x="6104" y="3471"/>
                    <a:pt x="6379" y="3947"/>
                    <a:pt x="6379" y="4322"/>
                  </a:cubicBezTo>
                  <a:lnTo>
                    <a:pt x="6379" y="9785"/>
                  </a:lnTo>
                  <a:cubicBezTo>
                    <a:pt x="6379" y="9885"/>
                    <a:pt x="6357" y="10114"/>
                    <a:pt x="6159" y="10114"/>
                  </a:cubicBezTo>
                  <a:cubicBezTo>
                    <a:pt x="6093" y="10114"/>
                    <a:pt x="6015" y="10090"/>
                    <a:pt x="5934" y="10042"/>
                  </a:cubicBezTo>
                  <a:lnTo>
                    <a:pt x="910" y="7142"/>
                  </a:lnTo>
                  <a:cubicBezTo>
                    <a:pt x="586" y="6955"/>
                    <a:pt x="311" y="6478"/>
                    <a:pt x="311" y="6103"/>
                  </a:cubicBezTo>
                  <a:lnTo>
                    <a:pt x="311" y="640"/>
                  </a:lnTo>
                  <a:cubicBezTo>
                    <a:pt x="311" y="541"/>
                    <a:pt x="333" y="311"/>
                    <a:pt x="531" y="311"/>
                  </a:cubicBezTo>
                  <a:close/>
                  <a:moveTo>
                    <a:pt x="531" y="0"/>
                  </a:moveTo>
                  <a:cubicBezTo>
                    <a:pt x="213" y="0"/>
                    <a:pt x="1" y="257"/>
                    <a:pt x="1" y="640"/>
                  </a:cubicBezTo>
                  <a:lnTo>
                    <a:pt x="1" y="6103"/>
                  </a:lnTo>
                  <a:cubicBezTo>
                    <a:pt x="1" y="6592"/>
                    <a:pt x="332" y="7166"/>
                    <a:pt x="755" y="7411"/>
                  </a:cubicBezTo>
                  <a:lnTo>
                    <a:pt x="5778" y="10311"/>
                  </a:lnTo>
                  <a:cubicBezTo>
                    <a:pt x="5909" y="10387"/>
                    <a:pt x="6036" y="10424"/>
                    <a:pt x="6159" y="10424"/>
                  </a:cubicBezTo>
                  <a:cubicBezTo>
                    <a:pt x="6475" y="10424"/>
                    <a:pt x="6689" y="10167"/>
                    <a:pt x="6689" y="9785"/>
                  </a:cubicBezTo>
                  <a:lnTo>
                    <a:pt x="6689" y="4322"/>
                  </a:lnTo>
                  <a:cubicBezTo>
                    <a:pt x="6689" y="3833"/>
                    <a:pt x="6357" y="3259"/>
                    <a:pt x="5934" y="3013"/>
                  </a:cubicBezTo>
                  <a:lnTo>
                    <a:pt x="910" y="114"/>
                  </a:lnTo>
                  <a:cubicBezTo>
                    <a:pt x="781" y="38"/>
                    <a:pt x="653" y="0"/>
                    <a:pt x="53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8" name="Google Shape;2800;p56">
              <a:extLst>
                <a:ext uri="{FF2B5EF4-FFF2-40B4-BE49-F238E27FC236}">
                  <a16:creationId xmlns:a16="http://schemas.microsoft.com/office/drawing/2014/main" id="{01915E66-2FFF-21CE-B7F3-6E2B81EC06DA}"/>
                </a:ext>
              </a:extLst>
            </p:cNvPr>
            <p:cNvSpPr/>
            <p:nvPr/>
          </p:nvSpPr>
          <p:spPr>
            <a:xfrm>
              <a:off x="-3029606" y="3487641"/>
              <a:ext cx="409608" cy="638290"/>
            </a:xfrm>
            <a:custGeom>
              <a:avLst/>
              <a:gdLst/>
              <a:ahLst/>
              <a:cxnLst/>
              <a:rect l="l" t="t" r="r" b="b"/>
              <a:pathLst>
                <a:path w="6690" h="10425" extrusionOk="0">
                  <a:moveTo>
                    <a:pt x="531" y="311"/>
                  </a:moveTo>
                  <a:cubicBezTo>
                    <a:pt x="597" y="311"/>
                    <a:pt x="674" y="336"/>
                    <a:pt x="755" y="383"/>
                  </a:cubicBezTo>
                  <a:lnTo>
                    <a:pt x="5779" y="3283"/>
                  </a:lnTo>
                  <a:cubicBezTo>
                    <a:pt x="6104" y="3471"/>
                    <a:pt x="6379" y="3946"/>
                    <a:pt x="6379" y="4322"/>
                  </a:cubicBezTo>
                  <a:lnTo>
                    <a:pt x="6379" y="9786"/>
                  </a:lnTo>
                  <a:cubicBezTo>
                    <a:pt x="6379" y="9885"/>
                    <a:pt x="6358" y="10114"/>
                    <a:pt x="6159" y="10114"/>
                  </a:cubicBezTo>
                  <a:cubicBezTo>
                    <a:pt x="6093" y="10114"/>
                    <a:pt x="6015" y="10089"/>
                    <a:pt x="5934" y="10043"/>
                  </a:cubicBezTo>
                  <a:lnTo>
                    <a:pt x="911" y="7142"/>
                  </a:lnTo>
                  <a:cubicBezTo>
                    <a:pt x="585" y="6955"/>
                    <a:pt x="312" y="6479"/>
                    <a:pt x="312" y="6104"/>
                  </a:cubicBezTo>
                  <a:lnTo>
                    <a:pt x="312" y="640"/>
                  </a:lnTo>
                  <a:cubicBezTo>
                    <a:pt x="312" y="541"/>
                    <a:pt x="333" y="311"/>
                    <a:pt x="531" y="311"/>
                  </a:cubicBezTo>
                  <a:close/>
                  <a:moveTo>
                    <a:pt x="531" y="1"/>
                  </a:moveTo>
                  <a:cubicBezTo>
                    <a:pt x="214" y="1"/>
                    <a:pt x="1" y="257"/>
                    <a:pt x="1" y="639"/>
                  </a:cubicBezTo>
                  <a:lnTo>
                    <a:pt x="1" y="6104"/>
                  </a:lnTo>
                  <a:cubicBezTo>
                    <a:pt x="1" y="6592"/>
                    <a:pt x="332" y="7167"/>
                    <a:pt x="755" y="7411"/>
                  </a:cubicBezTo>
                  <a:lnTo>
                    <a:pt x="5779" y="10312"/>
                  </a:lnTo>
                  <a:cubicBezTo>
                    <a:pt x="5909" y="10386"/>
                    <a:pt x="6037" y="10424"/>
                    <a:pt x="6159" y="10424"/>
                  </a:cubicBezTo>
                  <a:cubicBezTo>
                    <a:pt x="6476" y="10424"/>
                    <a:pt x="6690" y="10168"/>
                    <a:pt x="6690" y="9786"/>
                  </a:cubicBezTo>
                  <a:lnTo>
                    <a:pt x="6690" y="4322"/>
                  </a:lnTo>
                  <a:cubicBezTo>
                    <a:pt x="6690" y="3832"/>
                    <a:pt x="6358" y="3258"/>
                    <a:pt x="5934" y="3014"/>
                  </a:cubicBezTo>
                  <a:lnTo>
                    <a:pt x="911" y="114"/>
                  </a:lnTo>
                  <a:cubicBezTo>
                    <a:pt x="781" y="39"/>
                    <a:pt x="653" y="1"/>
                    <a:pt x="5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9" name="Google Shape;2801;p56">
              <a:extLst>
                <a:ext uri="{FF2B5EF4-FFF2-40B4-BE49-F238E27FC236}">
                  <a16:creationId xmlns:a16="http://schemas.microsoft.com/office/drawing/2014/main" id="{BBB717DE-5D1B-E0D9-F843-482F2F7E234B}"/>
                </a:ext>
              </a:extLst>
            </p:cNvPr>
            <p:cNvSpPr/>
            <p:nvPr/>
          </p:nvSpPr>
          <p:spPr>
            <a:xfrm>
              <a:off x="-3781747" y="3487212"/>
              <a:ext cx="1171209" cy="676006"/>
            </a:xfrm>
            <a:custGeom>
              <a:avLst/>
              <a:gdLst/>
              <a:ahLst/>
              <a:cxnLst/>
              <a:rect l="l" t="t" r="r" b="b"/>
              <a:pathLst>
                <a:path w="19129" h="11041" extrusionOk="0">
                  <a:moveTo>
                    <a:pt x="12414" y="1"/>
                  </a:moveTo>
                  <a:lnTo>
                    <a:pt x="1" y="6821"/>
                  </a:lnTo>
                  <a:lnTo>
                    <a:pt x="1" y="7165"/>
                  </a:lnTo>
                  <a:lnTo>
                    <a:pt x="6714" y="11041"/>
                  </a:lnTo>
                  <a:lnTo>
                    <a:pt x="19129" y="3879"/>
                  </a:lnTo>
                  <a:lnTo>
                    <a:pt x="19129" y="3537"/>
                  </a:lnTo>
                  <a:lnTo>
                    <a:pt x="124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0" name="Google Shape;2802;p56">
              <a:extLst>
                <a:ext uri="{FF2B5EF4-FFF2-40B4-BE49-F238E27FC236}">
                  <a16:creationId xmlns:a16="http://schemas.microsoft.com/office/drawing/2014/main" id="{4D5EEA53-EEC1-4B6D-5857-EDF2C5859FCF}"/>
                </a:ext>
              </a:extLst>
            </p:cNvPr>
            <p:cNvSpPr/>
            <p:nvPr/>
          </p:nvSpPr>
          <p:spPr>
            <a:xfrm>
              <a:off x="-3781747" y="3466274"/>
              <a:ext cx="1171209" cy="675945"/>
            </a:xfrm>
            <a:custGeom>
              <a:avLst/>
              <a:gdLst/>
              <a:ahLst/>
              <a:cxnLst/>
              <a:rect l="l" t="t" r="r" b="b"/>
              <a:pathLst>
                <a:path w="19129" h="11040" extrusionOk="0">
                  <a:moveTo>
                    <a:pt x="12414" y="0"/>
                  </a:moveTo>
                  <a:lnTo>
                    <a:pt x="1" y="7163"/>
                  </a:lnTo>
                  <a:lnTo>
                    <a:pt x="6714" y="11039"/>
                  </a:lnTo>
                  <a:lnTo>
                    <a:pt x="19129" y="3879"/>
                  </a:lnTo>
                  <a:lnTo>
                    <a:pt x="12414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1" name="Google Shape;2803;p56">
              <a:extLst>
                <a:ext uri="{FF2B5EF4-FFF2-40B4-BE49-F238E27FC236}">
                  <a16:creationId xmlns:a16="http://schemas.microsoft.com/office/drawing/2014/main" id="{CABA75BF-7493-7096-4E79-E26DDD96CAED}"/>
                </a:ext>
              </a:extLst>
            </p:cNvPr>
            <p:cNvSpPr/>
            <p:nvPr/>
          </p:nvSpPr>
          <p:spPr>
            <a:xfrm>
              <a:off x="-3294156" y="3845983"/>
              <a:ext cx="57247" cy="43594"/>
            </a:xfrm>
            <a:custGeom>
              <a:avLst/>
              <a:gdLst/>
              <a:ahLst/>
              <a:cxnLst/>
              <a:rect l="l" t="t" r="r" b="b"/>
              <a:pathLst>
                <a:path w="935" h="712" extrusionOk="0">
                  <a:moveTo>
                    <a:pt x="787" y="1"/>
                  </a:moveTo>
                  <a:lnTo>
                    <a:pt x="0" y="455"/>
                  </a:lnTo>
                  <a:lnTo>
                    <a:pt x="149" y="711"/>
                  </a:lnTo>
                  <a:lnTo>
                    <a:pt x="935" y="257"/>
                  </a:lnTo>
                  <a:lnTo>
                    <a:pt x="787" y="1"/>
                  </a:lnTo>
                  <a:close/>
                </a:path>
              </a:pathLst>
            </a:custGeom>
            <a:solidFill>
              <a:srgbClr val="33333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2" name="Google Shape;2804;p56">
              <a:extLst>
                <a:ext uri="{FF2B5EF4-FFF2-40B4-BE49-F238E27FC236}">
                  <a16:creationId xmlns:a16="http://schemas.microsoft.com/office/drawing/2014/main" id="{9CAE4D69-D4BE-83E0-8390-4F281478624A}"/>
                </a:ext>
              </a:extLst>
            </p:cNvPr>
            <p:cNvSpPr/>
            <p:nvPr/>
          </p:nvSpPr>
          <p:spPr>
            <a:xfrm>
              <a:off x="-3467360" y="3774168"/>
              <a:ext cx="186252" cy="116331"/>
            </a:xfrm>
            <a:custGeom>
              <a:avLst/>
              <a:gdLst/>
              <a:ahLst/>
              <a:cxnLst/>
              <a:rect l="l" t="t" r="r" b="b"/>
              <a:pathLst>
                <a:path w="3042" h="1900" extrusionOk="0">
                  <a:moveTo>
                    <a:pt x="1" y="0"/>
                  </a:moveTo>
                  <a:lnTo>
                    <a:pt x="1" y="3"/>
                  </a:lnTo>
                  <a:cubicBezTo>
                    <a:pt x="1" y="137"/>
                    <a:pt x="95" y="301"/>
                    <a:pt x="212" y="369"/>
                  </a:cubicBezTo>
                  <a:lnTo>
                    <a:pt x="2830" y="1871"/>
                  </a:lnTo>
                  <a:cubicBezTo>
                    <a:pt x="2864" y="1890"/>
                    <a:pt x="2897" y="1900"/>
                    <a:pt x="2925" y="1900"/>
                  </a:cubicBezTo>
                  <a:cubicBezTo>
                    <a:pt x="2994" y="1900"/>
                    <a:pt x="3042" y="1844"/>
                    <a:pt x="3042" y="1747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3" name="Google Shape;2805;p56">
              <a:extLst>
                <a:ext uri="{FF2B5EF4-FFF2-40B4-BE49-F238E27FC236}">
                  <a16:creationId xmlns:a16="http://schemas.microsoft.com/office/drawing/2014/main" id="{39445B03-A932-E0EE-FF9F-7521EBAA7429}"/>
                </a:ext>
              </a:extLst>
            </p:cNvPr>
            <p:cNvSpPr/>
            <p:nvPr/>
          </p:nvSpPr>
          <p:spPr>
            <a:xfrm>
              <a:off x="-3467360" y="3636537"/>
              <a:ext cx="423996" cy="244601"/>
            </a:xfrm>
            <a:custGeom>
              <a:avLst/>
              <a:gdLst/>
              <a:ahLst/>
              <a:cxnLst/>
              <a:rect l="l" t="t" r="r" b="b"/>
              <a:pathLst>
                <a:path w="6925" h="3995" extrusionOk="0">
                  <a:moveTo>
                    <a:pt x="3892" y="1"/>
                  </a:moveTo>
                  <a:lnTo>
                    <a:pt x="1" y="2248"/>
                  </a:lnTo>
                  <a:lnTo>
                    <a:pt x="3042" y="3995"/>
                  </a:lnTo>
                  <a:lnTo>
                    <a:pt x="6925" y="1734"/>
                  </a:lnTo>
                  <a:lnTo>
                    <a:pt x="389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4" name="Google Shape;2806;p56">
              <a:extLst>
                <a:ext uri="{FF2B5EF4-FFF2-40B4-BE49-F238E27FC236}">
                  <a16:creationId xmlns:a16="http://schemas.microsoft.com/office/drawing/2014/main" id="{AF95CA10-21AD-4DE0-0989-98B187F238A5}"/>
                </a:ext>
              </a:extLst>
            </p:cNvPr>
            <p:cNvSpPr/>
            <p:nvPr/>
          </p:nvSpPr>
          <p:spPr>
            <a:xfrm>
              <a:off x="-3317727" y="3837534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3" y="223"/>
                  </a:lnTo>
                  <a:lnTo>
                    <a:pt x="387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5" name="Google Shape;2807;p56">
              <a:extLst>
                <a:ext uri="{FF2B5EF4-FFF2-40B4-BE49-F238E27FC236}">
                  <a16:creationId xmlns:a16="http://schemas.microsoft.com/office/drawing/2014/main" id="{58B1543F-142B-CE7E-7F32-22260D2935E5}"/>
                </a:ext>
              </a:extLst>
            </p:cNvPr>
            <p:cNvSpPr/>
            <p:nvPr/>
          </p:nvSpPr>
          <p:spPr>
            <a:xfrm>
              <a:off x="-3286380" y="3819412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3" y="224"/>
                  </a:lnTo>
                  <a:lnTo>
                    <a:pt x="387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6" name="Google Shape;2808;p56">
              <a:extLst>
                <a:ext uri="{FF2B5EF4-FFF2-40B4-BE49-F238E27FC236}">
                  <a16:creationId xmlns:a16="http://schemas.microsoft.com/office/drawing/2014/main" id="{88D3C46D-8A25-4221-A24F-4D90986055D7}"/>
                </a:ext>
              </a:extLst>
            </p:cNvPr>
            <p:cNvSpPr/>
            <p:nvPr/>
          </p:nvSpPr>
          <p:spPr>
            <a:xfrm>
              <a:off x="-3270707" y="381035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7" name="Google Shape;2809;p56">
              <a:extLst>
                <a:ext uri="{FF2B5EF4-FFF2-40B4-BE49-F238E27FC236}">
                  <a16:creationId xmlns:a16="http://schemas.microsoft.com/office/drawing/2014/main" id="{F98833B6-257C-15CC-95A9-C91B24228F50}"/>
                </a:ext>
              </a:extLst>
            </p:cNvPr>
            <p:cNvSpPr/>
            <p:nvPr/>
          </p:nvSpPr>
          <p:spPr>
            <a:xfrm>
              <a:off x="-3255034" y="3801351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3"/>
                  </a:lnTo>
                  <a:lnTo>
                    <a:pt x="387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8" name="Google Shape;2810;p56">
              <a:extLst>
                <a:ext uri="{FF2B5EF4-FFF2-40B4-BE49-F238E27FC236}">
                  <a16:creationId xmlns:a16="http://schemas.microsoft.com/office/drawing/2014/main" id="{93ADEF31-3C12-5D22-BEA0-573DBA857CF2}"/>
                </a:ext>
              </a:extLst>
            </p:cNvPr>
            <p:cNvSpPr/>
            <p:nvPr/>
          </p:nvSpPr>
          <p:spPr>
            <a:xfrm>
              <a:off x="-3239360" y="3792290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3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9" name="Google Shape;2811;p56">
              <a:extLst>
                <a:ext uri="{FF2B5EF4-FFF2-40B4-BE49-F238E27FC236}">
                  <a16:creationId xmlns:a16="http://schemas.microsoft.com/office/drawing/2014/main" id="{FFE4D8BD-BF87-287B-3DFF-BD69EC0782AC}"/>
                </a:ext>
              </a:extLst>
            </p:cNvPr>
            <p:cNvSpPr/>
            <p:nvPr/>
          </p:nvSpPr>
          <p:spPr>
            <a:xfrm>
              <a:off x="-3208013" y="3774168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3"/>
                  </a:lnTo>
                  <a:lnTo>
                    <a:pt x="387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0" name="Google Shape;2812;p56">
              <a:extLst>
                <a:ext uri="{FF2B5EF4-FFF2-40B4-BE49-F238E27FC236}">
                  <a16:creationId xmlns:a16="http://schemas.microsoft.com/office/drawing/2014/main" id="{67C8E495-0542-FBF3-F487-81427AFF77F5}"/>
                </a:ext>
              </a:extLst>
            </p:cNvPr>
            <p:cNvSpPr/>
            <p:nvPr/>
          </p:nvSpPr>
          <p:spPr>
            <a:xfrm>
              <a:off x="-3192340" y="3765107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1" name="Google Shape;2813;p56">
              <a:extLst>
                <a:ext uri="{FF2B5EF4-FFF2-40B4-BE49-F238E27FC236}">
                  <a16:creationId xmlns:a16="http://schemas.microsoft.com/office/drawing/2014/main" id="{1D51BBC0-8DE3-A6CA-D5D2-19E4C43E2EE6}"/>
                </a:ext>
              </a:extLst>
            </p:cNvPr>
            <p:cNvSpPr/>
            <p:nvPr/>
          </p:nvSpPr>
          <p:spPr>
            <a:xfrm>
              <a:off x="-3176728" y="3756045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2" name="Google Shape;2814;p56">
              <a:extLst>
                <a:ext uri="{FF2B5EF4-FFF2-40B4-BE49-F238E27FC236}">
                  <a16:creationId xmlns:a16="http://schemas.microsoft.com/office/drawing/2014/main" id="{A040846D-4849-88DE-3104-DBED173F49F6}"/>
                </a:ext>
              </a:extLst>
            </p:cNvPr>
            <p:cNvSpPr/>
            <p:nvPr/>
          </p:nvSpPr>
          <p:spPr>
            <a:xfrm>
              <a:off x="-3217197" y="3696475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3"/>
                  </a:lnTo>
                  <a:lnTo>
                    <a:pt x="387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3" name="Google Shape;2815;p56">
              <a:extLst>
                <a:ext uri="{FF2B5EF4-FFF2-40B4-BE49-F238E27FC236}">
                  <a16:creationId xmlns:a16="http://schemas.microsoft.com/office/drawing/2014/main" id="{570C13C6-A371-CF3A-CFC2-60D5A104818B}"/>
                </a:ext>
              </a:extLst>
            </p:cNvPr>
            <p:cNvSpPr/>
            <p:nvPr/>
          </p:nvSpPr>
          <p:spPr>
            <a:xfrm>
              <a:off x="-3201524" y="3687414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4" name="Google Shape;2816;p56">
              <a:extLst>
                <a:ext uri="{FF2B5EF4-FFF2-40B4-BE49-F238E27FC236}">
                  <a16:creationId xmlns:a16="http://schemas.microsoft.com/office/drawing/2014/main" id="{4BD8CBB1-4E02-2CB1-6875-81C91DFF2097}"/>
                </a:ext>
              </a:extLst>
            </p:cNvPr>
            <p:cNvSpPr/>
            <p:nvPr/>
          </p:nvSpPr>
          <p:spPr>
            <a:xfrm>
              <a:off x="-3185789" y="3678414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3" y="0"/>
                  </a:moveTo>
                  <a:lnTo>
                    <a:pt x="0" y="123"/>
                  </a:lnTo>
                  <a:lnTo>
                    <a:pt x="173" y="223"/>
                  </a:lnTo>
                  <a:lnTo>
                    <a:pt x="387" y="9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5" name="Google Shape;2817;p56">
              <a:extLst>
                <a:ext uri="{FF2B5EF4-FFF2-40B4-BE49-F238E27FC236}">
                  <a16:creationId xmlns:a16="http://schemas.microsoft.com/office/drawing/2014/main" id="{8D92B059-EF7E-EEE6-5C30-3F0043A7070A}"/>
                </a:ext>
              </a:extLst>
            </p:cNvPr>
            <p:cNvSpPr/>
            <p:nvPr/>
          </p:nvSpPr>
          <p:spPr>
            <a:xfrm>
              <a:off x="-3384033" y="3796759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3" y="224"/>
                  </a:lnTo>
                  <a:lnTo>
                    <a:pt x="387" y="10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6" name="Google Shape;2818;p56">
              <a:extLst>
                <a:ext uri="{FF2B5EF4-FFF2-40B4-BE49-F238E27FC236}">
                  <a16:creationId xmlns:a16="http://schemas.microsoft.com/office/drawing/2014/main" id="{3657E8DC-83E6-3B14-9C1C-64B5DB002295}"/>
                </a:ext>
              </a:extLst>
            </p:cNvPr>
            <p:cNvSpPr/>
            <p:nvPr/>
          </p:nvSpPr>
          <p:spPr>
            <a:xfrm>
              <a:off x="-3368360" y="3787698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4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7" name="Google Shape;2819;p56">
              <a:extLst>
                <a:ext uri="{FF2B5EF4-FFF2-40B4-BE49-F238E27FC236}">
                  <a16:creationId xmlns:a16="http://schemas.microsoft.com/office/drawing/2014/main" id="{22861F95-2620-E7B3-0E40-4AB7C2B3D728}"/>
                </a:ext>
              </a:extLst>
            </p:cNvPr>
            <p:cNvSpPr/>
            <p:nvPr/>
          </p:nvSpPr>
          <p:spPr>
            <a:xfrm>
              <a:off x="-3352686" y="3742454"/>
              <a:ext cx="86452" cy="49900"/>
            </a:xfrm>
            <a:custGeom>
              <a:avLst/>
              <a:gdLst/>
              <a:ahLst/>
              <a:cxnLst/>
              <a:rect l="l" t="t" r="r" b="b"/>
              <a:pathLst>
                <a:path w="1412" h="815" extrusionOk="0">
                  <a:moveTo>
                    <a:pt x="1239" y="0"/>
                  </a:moveTo>
                  <a:lnTo>
                    <a:pt x="726" y="297"/>
                  </a:lnTo>
                  <a:lnTo>
                    <a:pt x="702" y="310"/>
                  </a:lnTo>
                  <a:lnTo>
                    <a:pt x="0" y="715"/>
                  </a:lnTo>
                  <a:lnTo>
                    <a:pt x="174" y="815"/>
                  </a:lnTo>
                  <a:lnTo>
                    <a:pt x="429" y="667"/>
                  </a:lnTo>
                  <a:lnTo>
                    <a:pt x="643" y="543"/>
                  </a:lnTo>
                  <a:lnTo>
                    <a:pt x="793" y="458"/>
                  </a:lnTo>
                  <a:lnTo>
                    <a:pt x="900" y="396"/>
                  </a:lnTo>
                  <a:lnTo>
                    <a:pt x="942" y="372"/>
                  </a:lnTo>
                  <a:lnTo>
                    <a:pt x="1024" y="325"/>
                  </a:lnTo>
                  <a:lnTo>
                    <a:pt x="1411" y="101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8" name="Google Shape;2820;p56">
              <a:extLst>
                <a:ext uri="{FF2B5EF4-FFF2-40B4-BE49-F238E27FC236}">
                  <a16:creationId xmlns:a16="http://schemas.microsoft.com/office/drawing/2014/main" id="{6F08684F-E2F7-DF29-C96D-699EC89600AF}"/>
                </a:ext>
              </a:extLst>
            </p:cNvPr>
            <p:cNvSpPr/>
            <p:nvPr/>
          </p:nvSpPr>
          <p:spPr>
            <a:xfrm>
              <a:off x="-3274319" y="3733393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9" name="Google Shape;2821;p56">
              <a:extLst>
                <a:ext uri="{FF2B5EF4-FFF2-40B4-BE49-F238E27FC236}">
                  <a16:creationId xmlns:a16="http://schemas.microsoft.com/office/drawing/2014/main" id="{B4B62CD9-FD9F-A67F-CAF1-43B6CB5B5F53}"/>
                </a:ext>
              </a:extLst>
            </p:cNvPr>
            <p:cNvSpPr/>
            <p:nvPr/>
          </p:nvSpPr>
          <p:spPr>
            <a:xfrm>
              <a:off x="-3258585" y="3724332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3" y="0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0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0" name="Google Shape;2822;p56">
              <a:extLst>
                <a:ext uri="{FF2B5EF4-FFF2-40B4-BE49-F238E27FC236}">
                  <a16:creationId xmlns:a16="http://schemas.microsoft.com/office/drawing/2014/main" id="{51FD0ED4-1142-BD59-AACA-BB2BB39A4C83}"/>
                </a:ext>
              </a:extLst>
            </p:cNvPr>
            <p:cNvSpPr/>
            <p:nvPr/>
          </p:nvSpPr>
          <p:spPr>
            <a:xfrm>
              <a:off x="-3242972" y="371527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1" name="Google Shape;2823;p56">
              <a:extLst>
                <a:ext uri="{FF2B5EF4-FFF2-40B4-BE49-F238E27FC236}">
                  <a16:creationId xmlns:a16="http://schemas.microsoft.com/office/drawing/2014/main" id="{442D21D3-ED99-B8FE-92C5-F27A6D7C7C20}"/>
                </a:ext>
              </a:extLst>
            </p:cNvPr>
            <p:cNvSpPr/>
            <p:nvPr/>
          </p:nvSpPr>
          <p:spPr>
            <a:xfrm>
              <a:off x="-3203973" y="3704067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2" name="Google Shape;2824;p56">
              <a:extLst>
                <a:ext uri="{FF2B5EF4-FFF2-40B4-BE49-F238E27FC236}">
                  <a16:creationId xmlns:a16="http://schemas.microsoft.com/office/drawing/2014/main" id="{A838B2FB-CCB8-83D4-F004-AE5B76125CDB}"/>
                </a:ext>
              </a:extLst>
            </p:cNvPr>
            <p:cNvSpPr/>
            <p:nvPr/>
          </p:nvSpPr>
          <p:spPr>
            <a:xfrm>
              <a:off x="-3188360" y="3695006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3" name="Google Shape;2825;p56">
              <a:extLst>
                <a:ext uri="{FF2B5EF4-FFF2-40B4-BE49-F238E27FC236}">
                  <a16:creationId xmlns:a16="http://schemas.microsoft.com/office/drawing/2014/main" id="{AD72471E-EC0B-1037-56ED-CCB4BE4FE241}"/>
                </a:ext>
              </a:extLst>
            </p:cNvPr>
            <p:cNvSpPr/>
            <p:nvPr/>
          </p:nvSpPr>
          <p:spPr>
            <a:xfrm>
              <a:off x="-3172687" y="3686006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4" name="Google Shape;2826;p56">
              <a:extLst>
                <a:ext uri="{FF2B5EF4-FFF2-40B4-BE49-F238E27FC236}">
                  <a16:creationId xmlns:a16="http://schemas.microsoft.com/office/drawing/2014/main" id="{0F8029C9-75DE-6235-5F68-FD1F6E32E5E1}"/>
                </a:ext>
              </a:extLst>
            </p:cNvPr>
            <p:cNvSpPr/>
            <p:nvPr/>
          </p:nvSpPr>
          <p:spPr>
            <a:xfrm>
              <a:off x="-3370870" y="380435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5" name="Google Shape;2827;p56">
              <a:extLst>
                <a:ext uri="{FF2B5EF4-FFF2-40B4-BE49-F238E27FC236}">
                  <a16:creationId xmlns:a16="http://schemas.microsoft.com/office/drawing/2014/main" id="{17E32ABA-142A-F7F2-4195-58A1C1AD6448}"/>
                </a:ext>
              </a:extLst>
            </p:cNvPr>
            <p:cNvSpPr/>
            <p:nvPr/>
          </p:nvSpPr>
          <p:spPr>
            <a:xfrm>
              <a:off x="-3355197" y="3795351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0"/>
                  </a:moveTo>
                  <a:lnTo>
                    <a:pt x="1" y="123"/>
                  </a:lnTo>
                  <a:lnTo>
                    <a:pt x="174" y="223"/>
                  </a:lnTo>
                  <a:lnTo>
                    <a:pt x="388" y="99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6" name="Google Shape;2828;p56">
              <a:extLst>
                <a:ext uri="{FF2B5EF4-FFF2-40B4-BE49-F238E27FC236}">
                  <a16:creationId xmlns:a16="http://schemas.microsoft.com/office/drawing/2014/main" id="{CC35ED87-5A70-CA27-67B9-2AAFEC11AFF9}"/>
                </a:ext>
              </a:extLst>
            </p:cNvPr>
            <p:cNvSpPr/>
            <p:nvPr/>
          </p:nvSpPr>
          <p:spPr>
            <a:xfrm>
              <a:off x="-3339523" y="3786229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7" name="Google Shape;2829;p56">
              <a:extLst>
                <a:ext uri="{FF2B5EF4-FFF2-40B4-BE49-F238E27FC236}">
                  <a16:creationId xmlns:a16="http://schemas.microsoft.com/office/drawing/2014/main" id="{51131D62-91B2-100A-1FBD-9C9B44744B2D}"/>
                </a:ext>
              </a:extLst>
            </p:cNvPr>
            <p:cNvSpPr/>
            <p:nvPr/>
          </p:nvSpPr>
          <p:spPr>
            <a:xfrm>
              <a:off x="-3323850" y="3777168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8" name="Google Shape;2830;p56">
              <a:extLst>
                <a:ext uri="{FF2B5EF4-FFF2-40B4-BE49-F238E27FC236}">
                  <a16:creationId xmlns:a16="http://schemas.microsoft.com/office/drawing/2014/main" id="{1E096816-76D2-E8D8-916D-D26673EFD381}"/>
                </a:ext>
              </a:extLst>
            </p:cNvPr>
            <p:cNvSpPr/>
            <p:nvPr/>
          </p:nvSpPr>
          <p:spPr>
            <a:xfrm>
              <a:off x="-3308176" y="3768168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0"/>
                  </a:moveTo>
                  <a:lnTo>
                    <a:pt x="1" y="123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9" name="Google Shape;2831;p56">
              <a:extLst>
                <a:ext uri="{FF2B5EF4-FFF2-40B4-BE49-F238E27FC236}">
                  <a16:creationId xmlns:a16="http://schemas.microsoft.com/office/drawing/2014/main" id="{2F0D2402-A45E-1BC8-F545-743CCD00517C}"/>
                </a:ext>
              </a:extLst>
            </p:cNvPr>
            <p:cNvSpPr/>
            <p:nvPr/>
          </p:nvSpPr>
          <p:spPr>
            <a:xfrm>
              <a:off x="-3292503" y="3759107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0" name="Google Shape;2832;p56">
              <a:extLst>
                <a:ext uri="{FF2B5EF4-FFF2-40B4-BE49-F238E27FC236}">
                  <a16:creationId xmlns:a16="http://schemas.microsoft.com/office/drawing/2014/main" id="{2A57CDAF-D105-9EB3-185F-20894C725792}"/>
                </a:ext>
              </a:extLst>
            </p:cNvPr>
            <p:cNvSpPr/>
            <p:nvPr/>
          </p:nvSpPr>
          <p:spPr>
            <a:xfrm>
              <a:off x="-3276830" y="3750046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3" y="224"/>
                  </a:lnTo>
                  <a:lnTo>
                    <a:pt x="387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1" name="Google Shape;2833;p56">
              <a:extLst>
                <a:ext uri="{FF2B5EF4-FFF2-40B4-BE49-F238E27FC236}">
                  <a16:creationId xmlns:a16="http://schemas.microsoft.com/office/drawing/2014/main" id="{1646CCC1-2319-2B2F-02D4-BE5994F3015D}"/>
                </a:ext>
              </a:extLst>
            </p:cNvPr>
            <p:cNvSpPr/>
            <p:nvPr/>
          </p:nvSpPr>
          <p:spPr>
            <a:xfrm>
              <a:off x="-3261156" y="3740984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2" name="Google Shape;2834;p56">
              <a:extLst>
                <a:ext uri="{FF2B5EF4-FFF2-40B4-BE49-F238E27FC236}">
                  <a16:creationId xmlns:a16="http://schemas.microsoft.com/office/drawing/2014/main" id="{85727456-2CEF-0E67-8019-DBE19A9316EF}"/>
                </a:ext>
              </a:extLst>
            </p:cNvPr>
            <p:cNvSpPr/>
            <p:nvPr/>
          </p:nvSpPr>
          <p:spPr>
            <a:xfrm>
              <a:off x="-3245421" y="3731985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3" y="0"/>
                  </a:moveTo>
                  <a:lnTo>
                    <a:pt x="0" y="123"/>
                  </a:lnTo>
                  <a:lnTo>
                    <a:pt x="173" y="223"/>
                  </a:lnTo>
                  <a:lnTo>
                    <a:pt x="387" y="99"/>
                  </a:lnTo>
                  <a:lnTo>
                    <a:pt x="21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3" name="Google Shape;2835;p56">
              <a:extLst>
                <a:ext uri="{FF2B5EF4-FFF2-40B4-BE49-F238E27FC236}">
                  <a16:creationId xmlns:a16="http://schemas.microsoft.com/office/drawing/2014/main" id="{72159FB4-123B-DFB5-CB33-D8D23015A867}"/>
                </a:ext>
              </a:extLst>
            </p:cNvPr>
            <p:cNvSpPr/>
            <p:nvPr/>
          </p:nvSpPr>
          <p:spPr>
            <a:xfrm>
              <a:off x="-3190809" y="3711720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2" y="223"/>
                  </a:lnTo>
                  <a:lnTo>
                    <a:pt x="386" y="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4" name="Google Shape;2836;p56">
              <a:extLst>
                <a:ext uri="{FF2B5EF4-FFF2-40B4-BE49-F238E27FC236}">
                  <a16:creationId xmlns:a16="http://schemas.microsoft.com/office/drawing/2014/main" id="{31E8B955-8854-B738-B7EC-2CCFDC7F2F13}"/>
                </a:ext>
              </a:extLst>
            </p:cNvPr>
            <p:cNvSpPr/>
            <p:nvPr/>
          </p:nvSpPr>
          <p:spPr>
            <a:xfrm>
              <a:off x="-3175197" y="3702597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1"/>
                  </a:moveTo>
                  <a:lnTo>
                    <a:pt x="1" y="124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5" name="Google Shape;2837;p56">
              <a:extLst>
                <a:ext uri="{FF2B5EF4-FFF2-40B4-BE49-F238E27FC236}">
                  <a16:creationId xmlns:a16="http://schemas.microsoft.com/office/drawing/2014/main" id="{FBBC713C-FDCB-DE2C-FE2A-80601420A82E}"/>
                </a:ext>
              </a:extLst>
            </p:cNvPr>
            <p:cNvSpPr/>
            <p:nvPr/>
          </p:nvSpPr>
          <p:spPr>
            <a:xfrm>
              <a:off x="-3159524" y="3693597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6" name="Google Shape;2838;p56">
              <a:extLst>
                <a:ext uri="{FF2B5EF4-FFF2-40B4-BE49-F238E27FC236}">
                  <a16:creationId xmlns:a16="http://schemas.microsoft.com/office/drawing/2014/main" id="{9BCD9683-DB98-6317-062F-06E667DC230F}"/>
                </a:ext>
              </a:extLst>
            </p:cNvPr>
            <p:cNvSpPr/>
            <p:nvPr/>
          </p:nvSpPr>
          <p:spPr>
            <a:xfrm>
              <a:off x="-3357646" y="3811943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3"/>
                  </a:lnTo>
                  <a:lnTo>
                    <a:pt x="386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7" name="Google Shape;2839;p56">
              <a:extLst>
                <a:ext uri="{FF2B5EF4-FFF2-40B4-BE49-F238E27FC236}">
                  <a16:creationId xmlns:a16="http://schemas.microsoft.com/office/drawing/2014/main" id="{A26D6BE4-D9BC-9D13-5857-CC6ACAF4403C}"/>
                </a:ext>
              </a:extLst>
            </p:cNvPr>
            <p:cNvSpPr/>
            <p:nvPr/>
          </p:nvSpPr>
          <p:spPr>
            <a:xfrm>
              <a:off x="-3342033" y="3802882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8" name="Google Shape;2840;p56">
              <a:extLst>
                <a:ext uri="{FF2B5EF4-FFF2-40B4-BE49-F238E27FC236}">
                  <a16:creationId xmlns:a16="http://schemas.microsoft.com/office/drawing/2014/main" id="{DAF98140-C74C-186E-29FA-141F4A65658C}"/>
                </a:ext>
              </a:extLst>
            </p:cNvPr>
            <p:cNvSpPr/>
            <p:nvPr/>
          </p:nvSpPr>
          <p:spPr>
            <a:xfrm>
              <a:off x="-3326360" y="3793882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4" y="223"/>
                  </a:lnTo>
                  <a:lnTo>
                    <a:pt x="388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9" name="Google Shape;2841;p56">
              <a:extLst>
                <a:ext uri="{FF2B5EF4-FFF2-40B4-BE49-F238E27FC236}">
                  <a16:creationId xmlns:a16="http://schemas.microsoft.com/office/drawing/2014/main" id="{C174E38D-8D85-12D2-D04B-FB62BD579E24}"/>
                </a:ext>
              </a:extLst>
            </p:cNvPr>
            <p:cNvSpPr/>
            <p:nvPr/>
          </p:nvSpPr>
          <p:spPr>
            <a:xfrm>
              <a:off x="-3310625" y="3784759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1"/>
                  </a:moveTo>
                  <a:lnTo>
                    <a:pt x="0" y="125"/>
                  </a:lnTo>
                  <a:lnTo>
                    <a:pt x="172" y="225"/>
                  </a:lnTo>
                  <a:lnTo>
                    <a:pt x="386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0" name="Google Shape;2842;p56">
              <a:extLst>
                <a:ext uri="{FF2B5EF4-FFF2-40B4-BE49-F238E27FC236}">
                  <a16:creationId xmlns:a16="http://schemas.microsoft.com/office/drawing/2014/main" id="{808A4C5A-A297-524D-A844-6CCF767FF47D}"/>
                </a:ext>
              </a:extLst>
            </p:cNvPr>
            <p:cNvSpPr/>
            <p:nvPr/>
          </p:nvSpPr>
          <p:spPr>
            <a:xfrm>
              <a:off x="-3295013" y="3775760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3"/>
                  </a:lnTo>
                  <a:lnTo>
                    <a:pt x="388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1" name="Google Shape;2843;p56">
              <a:extLst>
                <a:ext uri="{FF2B5EF4-FFF2-40B4-BE49-F238E27FC236}">
                  <a16:creationId xmlns:a16="http://schemas.microsoft.com/office/drawing/2014/main" id="{97D1B7D6-26C4-DBE2-3C0A-465540034A7D}"/>
                </a:ext>
              </a:extLst>
            </p:cNvPr>
            <p:cNvSpPr/>
            <p:nvPr/>
          </p:nvSpPr>
          <p:spPr>
            <a:xfrm>
              <a:off x="-3279340" y="3766698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2" name="Google Shape;2844;p56">
              <a:extLst>
                <a:ext uri="{FF2B5EF4-FFF2-40B4-BE49-F238E27FC236}">
                  <a16:creationId xmlns:a16="http://schemas.microsoft.com/office/drawing/2014/main" id="{9C37D153-D069-2F74-3981-55C10077FC95}"/>
                </a:ext>
              </a:extLst>
            </p:cNvPr>
            <p:cNvSpPr/>
            <p:nvPr/>
          </p:nvSpPr>
          <p:spPr>
            <a:xfrm>
              <a:off x="-3263605" y="3757699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2" y="223"/>
                  </a:lnTo>
                  <a:lnTo>
                    <a:pt x="386" y="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3" name="Google Shape;2845;p56">
              <a:extLst>
                <a:ext uri="{FF2B5EF4-FFF2-40B4-BE49-F238E27FC236}">
                  <a16:creationId xmlns:a16="http://schemas.microsoft.com/office/drawing/2014/main" id="{5B455F85-32ED-09DB-6BF2-1C147A73BB1B}"/>
                </a:ext>
              </a:extLst>
            </p:cNvPr>
            <p:cNvSpPr/>
            <p:nvPr/>
          </p:nvSpPr>
          <p:spPr>
            <a:xfrm>
              <a:off x="-3247993" y="3748576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4" name="Google Shape;2846;p56">
              <a:extLst>
                <a:ext uri="{FF2B5EF4-FFF2-40B4-BE49-F238E27FC236}">
                  <a16:creationId xmlns:a16="http://schemas.microsoft.com/office/drawing/2014/main" id="{DA6261C6-5528-B8DD-CF32-FC81E3A6AA0E}"/>
                </a:ext>
              </a:extLst>
            </p:cNvPr>
            <p:cNvSpPr/>
            <p:nvPr/>
          </p:nvSpPr>
          <p:spPr>
            <a:xfrm>
              <a:off x="-3232319" y="3722862"/>
              <a:ext cx="39430" cy="30430"/>
            </a:xfrm>
            <a:custGeom>
              <a:avLst/>
              <a:gdLst/>
              <a:ahLst/>
              <a:cxnLst/>
              <a:rect l="l" t="t" r="r" b="b"/>
              <a:pathLst>
                <a:path w="644" h="497" extrusionOk="0">
                  <a:moveTo>
                    <a:pt x="256" y="1"/>
                  </a:moveTo>
                  <a:lnTo>
                    <a:pt x="42" y="124"/>
                  </a:lnTo>
                  <a:lnTo>
                    <a:pt x="257" y="248"/>
                  </a:lnTo>
                  <a:lnTo>
                    <a:pt x="0" y="397"/>
                  </a:lnTo>
                  <a:lnTo>
                    <a:pt x="174" y="496"/>
                  </a:lnTo>
                  <a:lnTo>
                    <a:pt x="429" y="349"/>
                  </a:lnTo>
                  <a:lnTo>
                    <a:pt x="500" y="308"/>
                  </a:lnTo>
                  <a:lnTo>
                    <a:pt x="643" y="225"/>
                  </a:lnTo>
                  <a:lnTo>
                    <a:pt x="541" y="166"/>
                  </a:lnTo>
                  <a:lnTo>
                    <a:pt x="471" y="126"/>
                  </a:lnTo>
                  <a:lnTo>
                    <a:pt x="256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5" name="Google Shape;2847;p56">
              <a:extLst>
                <a:ext uri="{FF2B5EF4-FFF2-40B4-BE49-F238E27FC236}">
                  <a16:creationId xmlns:a16="http://schemas.microsoft.com/office/drawing/2014/main" id="{E8439002-4917-3FF1-C5A5-35B493EE4786}"/>
                </a:ext>
              </a:extLst>
            </p:cNvPr>
            <p:cNvSpPr/>
            <p:nvPr/>
          </p:nvSpPr>
          <p:spPr>
            <a:xfrm>
              <a:off x="-3177646" y="3719311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3"/>
                  </a:lnTo>
                  <a:lnTo>
                    <a:pt x="386" y="100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6" name="Google Shape;2848;p56">
              <a:extLst>
                <a:ext uri="{FF2B5EF4-FFF2-40B4-BE49-F238E27FC236}">
                  <a16:creationId xmlns:a16="http://schemas.microsoft.com/office/drawing/2014/main" id="{7D53CA29-BB20-AA31-8805-9728A246E696}"/>
                </a:ext>
              </a:extLst>
            </p:cNvPr>
            <p:cNvSpPr/>
            <p:nvPr/>
          </p:nvSpPr>
          <p:spPr>
            <a:xfrm>
              <a:off x="-3162034" y="3710250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7" name="Google Shape;2849;p56">
              <a:extLst>
                <a:ext uri="{FF2B5EF4-FFF2-40B4-BE49-F238E27FC236}">
                  <a16:creationId xmlns:a16="http://schemas.microsoft.com/office/drawing/2014/main" id="{6B3ED8CB-00A4-FC4B-6812-89F5BC82C65E}"/>
                </a:ext>
              </a:extLst>
            </p:cNvPr>
            <p:cNvSpPr/>
            <p:nvPr/>
          </p:nvSpPr>
          <p:spPr>
            <a:xfrm>
              <a:off x="-3146360" y="3701128"/>
              <a:ext cx="23756" cy="13776"/>
            </a:xfrm>
            <a:custGeom>
              <a:avLst/>
              <a:gdLst/>
              <a:ahLst/>
              <a:cxnLst/>
              <a:rect l="l" t="t" r="r" b="b"/>
              <a:pathLst>
                <a:path w="388" h="225" extrusionOk="0">
                  <a:moveTo>
                    <a:pt x="214" y="1"/>
                  </a:moveTo>
                  <a:lnTo>
                    <a:pt x="0" y="125"/>
                  </a:lnTo>
                  <a:lnTo>
                    <a:pt x="174" y="225"/>
                  </a:lnTo>
                  <a:lnTo>
                    <a:pt x="388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8" name="Google Shape;2850;p56">
              <a:extLst>
                <a:ext uri="{FF2B5EF4-FFF2-40B4-BE49-F238E27FC236}">
                  <a16:creationId xmlns:a16="http://schemas.microsoft.com/office/drawing/2014/main" id="{F859BFFE-E14A-0E12-2E0E-5B459139EAE6}"/>
                </a:ext>
              </a:extLst>
            </p:cNvPr>
            <p:cNvSpPr/>
            <p:nvPr/>
          </p:nvSpPr>
          <p:spPr>
            <a:xfrm>
              <a:off x="-3344482" y="3819534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0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9" name="Google Shape;2851;p56">
              <a:extLst>
                <a:ext uri="{FF2B5EF4-FFF2-40B4-BE49-F238E27FC236}">
                  <a16:creationId xmlns:a16="http://schemas.microsoft.com/office/drawing/2014/main" id="{2F6F6805-33CF-7EC0-1163-612C687888AE}"/>
                </a:ext>
              </a:extLst>
            </p:cNvPr>
            <p:cNvSpPr/>
            <p:nvPr/>
          </p:nvSpPr>
          <p:spPr>
            <a:xfrm>
              <a:off x="-3328870" y="3810473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7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0" name="Google Shape;2852;p56">
              <a:extLst>
                <a:ext uri="{FF2B5EF4-FFF2-40B4-BE49-F238E27FC236}">
                  <a16:creationId xmlns:a16="http://schemas.microsoft.com/office/drawing/2014/main" id="{89DFE752-F65A-5F70-0AB2-F62040D0F374}"/>
                </a:ext>
              </a:extLst>
            </p:cNvPr>
            <p:cNvSpPr/>
            <p:nvPr/>
          </p:nvSpPr>
          <p:spPr>
            <a:xfrm>
              <a:off x="-3313197" y="3801473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0"/>
                  </a:moveTo>
                  <a:lnTo>
                    <a:pt x="0" y="124"/>
                  </a:lnTo>
                  <a:lnTo>
                    <a:pt x="174" y="223"/>
                  </a:lnTo>
                  <a:lnTo>
                    <a:pt x="388" y="101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1" name="Google Shape;2853;p56">
              <a:extLst>
                <a:ext uri="{FF2B5EF4-FFF2-40B4-BE49-F238E27FC236}">
                  <a16:creationId xmlns:a16="http://schemas.microsoft.com/office/drawing/2014/main" id="{C1041DF8-2388-6372-E555-65A049B20522}"/>
                </a:ext>
              </a:extLst>
            </p:cNvPr>
            <p:cNvSpPr/>
            <p:nvPr/>
          </p:nvSpPr>
          <p:spPr>
            <a:xfrm>
              <a:off x="-3297462" y="3792412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1"/>
                  </a:moveTo>
                  <a:lnTo>
                    <a:pt x="0" y="124"/>
                  </a:lnTo>
                  <a:lnTo>
                    <a:pt x="172" y="224"/>
                  </a:lnTo>
                  <a:lnTo>
                    <a:pt x="386" y="100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2" name="Google Shape;2854;p56">
              <a:extLst>
                <a:ext uri="{FF2B5EF4-FFF2-40B4-BE49-F238E27FC236}">
                  <a16:creationId xmlns:a16="http://schemas.microsoft.com/office/drawing/2014/main" id="{BF032B54-B0CA-9E95-9788-6FD1A9F6CCE1}"/>
                </a:ext>
              </a:extLst>
            </p:cNvPr>
            <p:cNvSpPr/>
            <p:nvPr/>
          </p:nvSpPr>
          <p:spPr>
            <a:xfrm>
              <a:off x="-3281850" y="3783351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3" name="Google Shape;2855;p56">
              <a:extLst>
                <a:ext uri="{FF2B5EF4-FFF2-40B4-BE49-F238E27FC236}">
                  <a16:creationId xmlns:a16="http://schemas.microsoft.com/office/drawing/2014/main" id="{CDE77715-6A4B-4A31-721C-24F0F22D8EE4}"/>
                </a:ext>
              </a:extLst>
            </p:cNvPr>
            <p:cNvSpPr/>
            <p:nvPr/>
          </p:nvSpPr>
          <p:spPr>
            <a:xfrm>
              <a:off x="-3266176" y="3774290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4" y="1"/>
                  </a:moveTo>
                  <a:lnTo>
                    <a:pt x="0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4" name="Google Shape;2856;p56">
              <a:extLst>
                <a:ext uri="{FF2B5EF4-FFF2-40B4-BE49-F238E27FC236}">
                  <a16:creationId xmlns:a16="http://schemas.microsoft.com/office/drawing/2014/main" id="{A4806AB2-7DCE-9B38-137A-64815E9852B2}"/>
                </a:ext>
              </a:extLst>
            </p:cNvPr>
            <p:cNvSpPr/>
            <p:nvPr/>
          </p:nvSpPr>
          <p:spPr>
            <a:xfrm>
              <a:off x="-3250442" y="3765290"/>
              <a:ext cx="23695" cy="13715"/>
            </a:xfrm>
            <a:custGeom>
              <a:avLst/>
              <a:gdLst/>
              <a:ahLst/>
              <a:cxnLst/>
              <a:rect l="l" t="t" r="r" b="b"/>
              <a:pathLst>
                <a:path w="387" h="224" extrusionOk="0">
                  <a:moveTo>
                    <a:pt x="214" y="0"/>
                  </a:moveTo>
                  <a:lnTo>
                    <a:pt x="0" y="123"/>
                  </a:lnTo>
                  <a:lnTo>
                    <a:pt x="172" y="223"/>
                  </a:lnTo>
                  <a:lnTo>
                    <a:pt x="386" y="99"/>
                  </a:lnTo>
                  <a:lnTo>
                    <a:pt x="21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5" name="Google Shape;2857;p56">
              <a:extLst>
                <a:ext uri="{FF2B5EF4-FFF2-40B4-BE49-F238E27FC236}">
                  <a16:creationId xmlns:a16="http://schemas.microsoft.com/office/drawing/2014/main" id="{49774D01-605A-C9D8-8CAE-A09BEDA336A6}"/>
                </a:ext>
              </a:extLst>
            </p:cNvPr>
            <p:cNvSpPr/>
            <p:nvPr/>
          </p:nvSpPr>
          <p:spPr>
            <a:xfrm>
              <a:off x="-3234830" y="3756229"/>
              <a:ext cx="23817" cy="13715"/>
            </a:xfrm>
            <a:custGeom>
              <a:avLst/>
              <a:gdLst/>
              <a:ahLst/>
              <a:cxnLst/>
              <a:rect l="l" t="t" r="r" b="b"/>
              <a:pathLst>
                <a:path w="389" h="224" extrusionOk="0">
                  <a:moveTo>
                    <a:pt x="215" y="1"/>
                  </a:moveTo>
                  <a:lnTo>
                    <a:pt x="1" y="123"/>
                  </a:lnTo>
                  <a:lnTo>
                    <a:pt x="174" y="224"/>
                  </a:lnTo>
                  <a:lnTo>
                    <a:pt x="388" y="100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6" name="Google Shape;2858;p56">
              <a:extLst>
                <a:ext uri="{FF2B5EF4-FFF2-40B4-BE49-F238E27FC236}">
                  <a16:creationId xmlns:a16="http://schemas.microsoft.com/office/drawing/2014/main" id="{8763141C-45F9-A5F8-1F9E-F1DB22CFE8E1}"/>
                </a:ext>
              </a:extLst>
            </p:cNvPr>
            <p:cNvSpPr/>
            <p:nvPr/>
          </p:nvSpPr>
          <p:spPr>
            <a:xfrm>
              <a:off x="-3219156" y="3738107"/>
              <a:ext cx="39430" cy="22838"/>
            </a:xfrm>
            <a:custGeom>
              <a:avLst/>
              <a:gdLst/>
              <a:ahLst/>
              <a:cxnLst/>
              <a:rect l="l" t="t" r="r" b="b"/>
              <a:pathLst>
                <a:path w="644" h="373" extrusionOk="0">
                  <a:moveTo>
                    <a:pt x="471" y="0"/>
                  </a:moveTo>
                  <a:lnTo>
                    <a:pt x="335" y="79"/>
                  </a:lnTo>
                  <a:lnTo>
                    <a:pt x="257" y="124"/>
                  </a:lnTo>
                  <a:lnTo>
                    <a:pt x="0" y="272"/>
                  </a:lnTo>
                  <a:lnTo>
                    <a:pt x="174" y="372"/>
                  </a:lnTo>
                  <a:lnTo>
                    <a:pt x="429" y="223"/>
                  </a:lnTo>
                  <a:lnTo>
                    <a:pt x="508" y="178"/>
                  </a:lnTo>
                  <a:lnTo>
                    <a:pt x="643" y="101"/>
                  </a:lnTo>
                  <a:lnTo>
                    <a:pt x="471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7" name="Google Shape;2859;p56">
              <a:extLst>
                <a:ext uri="{FF2B5EF4-FFF2-40B4-BE49-F238E27FC236}">
                  <a16:creationId xmlns:a16="http://schemas.microsoft.com/office/drawing/2014/main" id="{5B7D1D5F-7839-8228-5CF6-CC6A4DBEF72F}"/>
                </a:ext>
              </a:extLst>
            </p:cNvPr>
            <p:cNvSpPr/>
            <p:nvPr/>
          </p:nvSpPr>
          <p:spPr>
            <a:xfrm>
              <a:off x="-3151320" y="3734434"/>
              <a:ext cx="23695" cy="13776"/>
            </a:xfrm>
            <a:custGeom>
              <a:avLst/>
              <a:gdLst/>
              <a:ahLst/>
              <a:cxnLst/>
              <a:rect l="l" t="t" r="r" b="b"/>
              <a:pathLst>
                <a:path w="387" h="225" extrusionOk="0">
                  <a:moveTo>
                    <a:pt x="214" y="1"/>
                  </a:moveTo>
                  <a:lnTo>
                    <a:pt x="0" y="125"/>
                  </a:lnTo>
                  <a:lnTo>
                    <a:pt x="173" y="225"/>
                  </a:lnTo>
                  <a:lnTo>
                    <a:pt x="387" y="101"/>
                  </a:lnTo>
                  <a:lnTo>
                    <a:pt x="214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8" name="Google Shape;2860;p56">
              <a:extLst>
                <a:ext uri="{FF2B5EF4-FFF2-40B4-BE49-F238E27FC236}">
                  <a16:creationId xmlns:a16="http://schemas.microsoft.com/office/drawing/2014/main" id="{5CBC2168-8AC3-3465-3A77-7DA50A62C123}"/>
                </a:ext>
              </a:extLst>
            </p:cNvPr>
            <p:cNvSpPr/>
            <p:nvPr/>
          </p:nvSpPr>
          <p:spPr>
            <a:xfrm>
              <a:off x="-3135707" y="3725434"/>
              <a:ext cx="23817" cy="13776"/>
            </a:xfrm>
            <a:custGeom>
              <a:avLst/>
              <a:gdLst/>
              <a:ahLst/>
              <a:cxnLst/>
              <a:rect l="l" t="t" r="r" b="b"/>
              <a:pathLst>
                <a:path w="389" h="225" extrusionOk="0">
                  <a:moveTo>
                    <a:pt x="215" y="0"/>
                  </a:moveTo>
                  <a:lnTo>
                    <a:pt x="1" y="124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9" name="Google Shape;2861;p56">
              <a:extLst>
                <a:ext uri="{FF2B5EF4-FFF2-40B4-BE49-F238E27FC236}">
                  <a16:creationId xmlns:a16="http://schemas.microsoft.com/office/drawing/2014/main" id="{7C753D74-5759-5D0F-85E7-CAAE1F24C333}"/>
                </a:ext>
              </a:extLst>
            </p:cNvPr>
            <p:cNvSpPr/>
            <p:nvPr/>
          </p:nvSpPr>
          <p:spPr>
            <a:xfrm>
              <a:off x="-3120034" y="3716373"/>
              <a:ext cx="23756" cy="13715"/>
            </a:xfrm>
            <a:custGeom>
              <a:avLst/>
              <a:gdLst/>
              <a:ahLst/>
              <a:cxnLst/>
              <a:rect l="l" t="t" r="r" b="b"/>
              <a:pathLst>
                <a:path w="388" h="224" extrusionOk="0">
                  <a:moveTo>
                    <a:pt x="215" y="1"/>
                  </a:moveTo>
                  <a:lnTo>
                    <a:pt x="1" y="125"/>
                  </a:lnTo>
                  <a:lnTo>
                    <a:pt x="174" y="224"/>
                  </a:lnTo>
                  <a:lnTo>
                    <a:pt x="388" y="101"/>
                  </a:lnTo>
                  <a:lnTo>
                    <a:pt x="215" y="1"/>
                  </a:lnTo>
                  <a:close/>
                </a:path>
              </a:pathLst>
            </a:custGeom>
            <a:solidFill>
              <a:srgbClr val="DADAD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0" name="Google Shape;2862;p56">
              <a:extLst>
                <a:ext uri="{FF2B5EF4-FFF2-40B4-BE49-F238E27FC236}">
                  <a16:creationId xmlns:a16="http://schemas.microsoft.com/office/drawing/2014/main" id="{DD1E77E0-3FFA-DE89-E32A-F38943CD023C}"/>
                </a:ext>
              </a:extLst>
            </p:cNvPr>
            <p:cNvSpPr/>
            <p:nvPr/>
          </p:nvSpPr>
          <p:spPr>
            <a:xfrm>
              <a:off x="-3355380" y="3693904"/>
              <a:ext cx="86942" cy="49777"/>
            </a:xfrm>
            <a:custGeom>
              <a:avLst/>
              <a:gdLst/>
              <a:ahLst/>
              <a:cxnLst/>
              <a:rect l="l" t="t" r="r" b="b"/>
              <a:pathLst>
                <a:path w="1420" h="813" extrusionOk="0">
                  <a:moveTo>
                    <a:pt x="840" y="1"/>
                  </a:moveTo>
                  <a:cubicBezTo>
                    <a:pt x="825" y="1"/>
                    <a:pt x="809" y="4"/>
                    <a:pt x="797" y="11"/>
                  </a:cubicBezTo>
                  <a:lnTo>
                    <a:pt x="24" y="458"/>
                  </a:lnTo>
                  <a:cubicBezTo>
                    <a:pt x="0" y="471"/>
                    <a:pt x="0" y="493"/>
                    <a:pt x="24" y="506"/>
                  </a:cubicBezTo>
                  <a:lnTo>
                    <a:pt x="536" y="802"/>
                  </a:lnTo>
                  <a:cubicBezTo>
                    <a:pt x="548" y="809"/>
                    <a:pt x="564" y="813"/>
                    <a:pt x="579" y="813"/>
                  </a:cubicBezTo>
                  <a:cubicBezTo>
                    <a:pt x="594" y="813"/>
                    <a:pt x="609" y="809"/>
                    <a:pt x="621" y="802"/>
                  </a:cubicBezTo>
                  <a:lnTo>
                    <a:pt x="1395" y="355"/>
                  </a:lnTo>
                  <a:cubicBezTo>
                    <a:pt x="1419" y="342"/>
                    <a:pt x="1419" y="320"/>
                    <a:pt x="1395" y="307"/>
                  </a:cubicBezTo>
                  <a:lnTo>
                    <a:pt x="882" y="11"/>
                  </a:lnTo>
                  <a:cubicBezTo>
                    <a:pt x="870" y="4"/>
                    <a:pt x="855" y="1"/>
                    <a:pt x="8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1" name="Google Shape;2863;p56">
              <a:extLst>
                <a:ext uri="{FF2B5EF4-FFF2-40B4-BE49-F238E27FC236}">
                  <a16:creationId xmlns:a16="http://schemas.microsoft.com/office/drawing/2014/main" id="{0873EEC4-3F85-4C4E-DC97-C7834BD33368}"/>
                </a:ext>
              </a:extLst>
            </p:cNvPr>
            <p:cNvSpPr/>
            <p:nvPr/>
          </p:nvSpPr>
          <p:spPr>
            <a:xfrm>
              <a:off x="-3575176" y="3437927"/>
              <a:ext cx="187477" cy="315502"/>
            </a:xfrm>
            <a:custGeom>
              <a:avLst/>
              <a:gdLst/>
              <a:ahLst/>
              <a:cxnLst/>
              <a:rect l="l" t="t" r="r" b="b"/>
              <a:pathLst>
                <a:path w="3062" h="5153" extrusionOk="0">
                  <a:moveTo>
                    <a:pt x="994" y="1"/>
                  </a:moveTo>
                  <a:cubicBezTo>
                    <a:pt x="706" y="1"/>
                    <a:pt x="396" y="232"/>
                    <a:pt x="282" y="719"/>
                  </a:cubicBezTo>
                  <a:cubicBezTo>
                    <a:pt x="96" y="1403"/>
                    <a:pt x="0" y="2086"/>
                    <a:pt x="60" y="3413"/>
                  </a:cubicBezTo>
                  <a:cubicBezTo>
                    <a:pt x="407" y="4173"/>
                    <a:pt x="1242" y="4649"/>
                    <a:pt x="2432" y="5123"/>
                  </a:cubicBezTo>
                  <a:cubicBezTo>
                    <a:pt x="2510" y="5143"/>
                    <a:pt x="2582" y="5153"/>
                    <a:pt x="2647" y="5153"/>
                  </a:cubicBezTo>
                  <a:cubicBezTo>
                    <a:pt x="2926" y="5153"/>
                    <a:pt x="3062" y="4970"/>
                    <a:pt x="2947" y="4615"/>
                  </a:cubicBezTo>
                  <a:cubicBezTo>
                    <a:pt x="2334" y="3936"/>
                    <a:pt x="1760" y="3466"/>
                    <a:pt x="1274" y="3074"/>
                  </a:cubicBezTo>
                  <a:cubicBezTo>
                    <a:pt x="1438" y="2482"/>
                    <a:pt x="1558" y="1621"/>
                    <a:pt x="1571" y="736"/>
                  </a:cubicBezTo>
                  <a:cubicBezTo>
                    <a:pt x="1571" y="255"/>
                    <a:pt x="1295" y="1"/>
                    <a:pt x="99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2" name="Google Shape;2864;p56">
              <a:extLst>
                <a:ext uri="{FF2B5EF4-FFF2-40B4-BE49-F238E27FC236}">
                  <a16:creationId xmlns:a16="http://schemas.microsoft.com/office/drawing/2014/main" id="{F48AD0CD-C6C5-AD8B-3289-B6091A5AADC9}"/>
                </a:ext>
              </a:extLst>
            </p:cNvPr>
            <p:cNvSpPr/>
            <p:nvPr/>
          </p:nvSpPr>
          <p:spPr>
            <a:xfrm>
              <a:off x="-3337625" y="3751576"/>
              <a:ext cx="51737" cy="51186"/>
            </a:xfrm>
            <a:custGeom>
              <a:avLst/>
              <a:gdLst/>
              <a:ahLst/>
              <a:cxnLst/>
              <a:rect l="l" t="t" r="r" b="b"/>
              <a:pathLst>
                <a:path w="845" h="836" extrusionOk="0">
                  <a:moveTo>
                    <a:pt x="225" y="0"/>
                  </a:moveTo>
                  <a:lnTo>
                    <a:pt x="1" y="154"/>
                  </a:lnTo>
                  <a:lnTo>
                    <a:pt x="22" y="172"/>
                  </a:lnTo>
                  <a:lnTo>
                    <a:pt x="416" y="503"/>
                  </a:lnTo>
                  <a:lnTo>
                    <a:pt x="625" y="786"/>
                  </a:lnTo>
                  <a:cubicBezTo>
                    <a:pt x="654" y="821"/>
                    <a:pt x="695" y="835"/>
                    <a:pt x="733" y="835"/>
                  </a:cubicBezTo>
                  <a:cubicBezTo>
                    <a:pt x="765" y="835"/>
                    <a:pt x="796" y="825"/>
                    <a:pt x="816" y="806"/>
                  </a:cubicBezTo>
                  <a:cubicBezTo>
                    <a:pt x="834" y="789"/>
                    <a:pt x="844" y="767"/>
                    <a:pt x="839" y="741"/>
                  </a:cubicBezTo>
                  <a:lnTo>
                    <a:pt x="567" y="276"/>
                  </a:lnTo>
                  <a:lnTo>
                    <a:pt x="22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3" name="Google Shape;2865;p56">
              <a:extLst>
                <a:ext uri="{FF2B5EF4-FFF2-40B4-BE49-F238E27FC236}">
                  <a16:creationId xmlns:a16="http://schemas.microsoft.com/office/drawing/2014/main" id="{0342B7A1-1B1E-AD0E-0170-B0C4B790E0C3}"/>
                </a:ext>
              </a:extLst>
            </p:cNvPr>
            <p:cNvSpPr/>
            <p:nvPr/>
          </p:nvSpPr>
          <p:spPr>
            <a:xfrm>
              <a:off x="-3336278" y="3761066"/>
              <a:ext cx="48675" cy="41696"/>
            </a:xfrm>
            <a:custGeom>
              <a:avLst/>
              <a:gdLst/>
              <a:ahLst/>
              <a:cxnLst/>
              <a:rect l="l" t="t" r="r" b="b"/>
              <a:pathLst>
                <a:path w="795" h="681" extrusionOk="0">
                  <a:moveTo>
                    <a:pt x="25" y="0"/>
                  </a:moveTo>
                  <a:lnTo>
                    <a:pt x="0" y="17"/>
                  </a:lnTo>
                  <a:lnTo>
                    <a:pt x="394" y="348"/>
                  </a:lnTo>
                  <a:lnTo>
                    <a:pt x="603" y="631"/>
                  </a:lnTo>
                  <a:cubicBezTo>
                    <a:pt x="632" y="665"/>
                    <a:pt x="672" y="680"/>
                    <a:pt x="710" y="680"/>
                  </a:cubicBezTo>
                  <a:cubicBezTo>
                    <a:pt x="743" y="680"/>
                    <a:pt x="774" y="669"/>
                    <a:pt x="794" y="650"/>
                  </a:cubicBezTo>
                  <a:cubicBezTo>
                    <a:pt x="642" y="647"/>
                    <a:pt x="529" y="425"/>
                    <a:pt x="420" y="216"/>
                  </a:cubicBezTo>
                  <a:lnTo>
                    <a:pt x="2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4" name="Google Shape;2866;p56">
              <a:extLst>
                <a:ext uri="{FF2B5EF4-FFF2-40B4-BE49-F238E27FC236}">
                  <a16:creationId xmlns:a16="http://schemas.microsoft.com/office/drawing/2014/main" id="{D5DB2E66-5F4C-8634-EFD7-2BAB45973791}"/>
                </a:ext>
              </a:extLst>
            </p:cNvPr>
            <p:cNvSpPr/>
            <p:nvPr/>
          </p:nvSpPr>
          <p:spPr>
            <a:xfrm>
              <a:off x="-3347360" y="3759964"/>
              <a:ext cx="51737" cy="53206"/>
            </a:xfrm>
            <a:custGeom>
              <a:avLst/>
              <a:gdLst/>
              <a:ahLst/>
              <a:cxnLst/>
              <a:rect l="l" t="t" r="r" b="b"/>
              <a:pathLst>
                <a:path w="845" h="869" extrusionOk="0">
                  <a:moveTo>
                    <a:pt x="185" y="0"/>
                  </a:moveTo>
                  <a:lnTo>
                    <a:pt x="1" y="187"/>
                  </a:lnTo>
                  <a:lnTo>
                    <a:pt x="416" y="536"/>
                  </a:lnTo>
                  <a:lnTo>
                    <a:pt x="625" y="819"/>
                  </a:lnTo>
                  <a:cubicBezTo>
                    <a:pt x="654" y="854"/>
                    <a:pt x="695" y="868"/>
                    <a:pt x="733" y="868"/>
                  </a:cubicBezTo>
                  <a:cubicBezTo>
                    <a:pt x="762" y="868"/>
                    <a:pt x="789" y="860"/>
                    <a:pt x="808" y="845"/>
                  </a:cubicBezTo>
                  <a:cubicBezTo>
                    <a:pt x="831" y="828"/>
                    <a:pt x="844" y="804"/>
                    <a:pt x="839" y="775"/>
                  </a:cubicBezTo>
                  <a:lnTo>
                    <a:pt x="567" y="310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5" name="Google Shape;2867;p56">
              <a:extLst>
                <a:ext uri="{FF2B5EF4-FFF2-40B4-BE49-F238E27FC236}">
                  <a16:creationId xmlns:a16="http://schemas.microsoft.com/office/drawing/2014/main" id="{CF233A9E-D108-49E8-EB3A-0C40F8146618}"/>
                </a:ext>
              </a:extLst>
            </p:cNvPr>
            <p:cNvSpPr/>
            <p:nvPr/>
          </p:nvSpPr>
          <p:spPr>
            <a:xfrm>
              <a:off x="-3376503" y="3731127"/>
              <a:ext cx="71513" cy="26266"/>
            </a:xfrm>
            <a:custGeom>
              <a:avLst/>
              <a:gdLst/>
              <a:ahLst/>
              <a:cxnLst/>
              <a:rect l="l" t="t" r="r" b="b"/>
              <a:pathLst>
                <a:path w="1168" h="429" extrusionOk="0">
                  <a:moveTo>
                    <a:pt x="1056" y="1"/>
                  </a:moveTo>
                  <a:cubicBezTo>
                    <a:pt x="918" y="38"/>
                    <a:pt x="788" y="53"/>
                    <a:pt x="652" y="53"/>
                  </a:cubicBezTo>
                  <a:cubicBezTo>
                    <a:pt x="538" y="53"/>
                    <a:pt x="419" y="42"/>
                    <a:pt x="287" y="24"/>
                  </a:cubicBezTo>
                  <a:lnTo>
                    <a:pt x="1" y="1"/>
                  </a:lnTo>
                  <a:lnTo>
                    <a:pt x="1" y="1"/>
                  </a:lnTo>
                  <a:lnTo>
                    <a:pt x="23" y="66"/>
                  </a:lnTo>
                  <a:lnTo>
                    <a:pt x="43" y="122"/>
                  </a:lnTo>
                  <a:lnTo>
                    <a:pt x="149" y="429"/>
                  </a:lnTo>
                  <a:lnTo>
                    <a:pt x="432" y="360"/>
                  </a:lnTo>
                  <a:lnTo>
                    <a:pt x="538" y="334"/>
                  </a:lnTo>
                  <a:cubicBezTo>
                    <a:pt x="704" y="332"/>
                    <a:pt x="865" y="304"/>
                    <a:pt x="1022" y="238"/>
                  </a:cubicBezTo>
                  <a:cubicBezTo>
                    <a:pt x="1087" y="220"/>
                    <a:pt x="1129" y="175"/>
                    <a:pt x="1145" y="130"/>
                  </a:cubicBezTo>
                  <a:cubicBezTo>
                    <a:pt x="1167" y="66"/>
                    <a:pt x="1139" y="1"/>
                    <a:pt x="105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6" name="Google Shape;2868;p56">
              <a:extLst>
                <a:ext uri="{FF2B5EF4-FFF2-40B4-BE49-F238E27FC236}">
                  <a16:creationId xmlns:a16="http://schemas.microsoft.com/office/drawing/2014/main" id="{D795C6A8-84EA-040C-E618-E3D404C884A0}"/>
                </a:ext>
              </a:extLst>
            </p:cNvPr>
            <p:cNvSpPr/>
            <p:nvPr/>
          </p:nvSpPr>
          <p:spPr>
            <a:xfrm>
              <a:off x="-3379748" y="3734985"/>
              <a:ext cx="73350" cy="18184"/>
            </a:xfrm>
            <a:custGeom>
              <a:avLst/>
              <a:gdLst/>
              <a:ahLst/>
              <a:cxnLst/>
              <a:rect l="l" t="t" r="r" b="b"/>
              <a:pathLst>
                <a:path w="1198" h="297" extrusionOk="0">
                  <a:moveTo>
                    <a:pt x="1" y="1"/>
                  </a:moveTo>
                  <a:lnTo>
                    <a:pt x="96" y="59"/>
                  </a:lnTo>
                  <a:lnTo>
                    <a:pt x="485" y="297"/>
                  </a:lnTo>
                  <a:lnTo>
                    <a:pt x="591" y="271"/>
                  </a:lnTo>
                  <a:cubicBezTo>
                    <a:pt x="757" y="269"/>
                    <a:pt x="918" y="241"/>
                    <a:pt x="1075" y="175"/>
                  </a:cubicBezTo>
                  <a:cubicBezTo>
                    <a:pt x="1140" y="157"/>
                    <a:pt x="1182" y="112"/>
                    <a:pt x="1198" y="67"/>
                  </a:cubicBezTo>
                  <a:lnTo>
                    <a:pt x="1198" y="67"/>
                  </a:lnTo>
                  <a:cubicBezTo>
                    <a:pt x="1115" y="100"/>
                    <a:pt x="1027" y="113"/>
                    <a:pt x="935" y="113"/>
                  </a:cubicBezTo>
                  <a:cubicBezTo>
                    <a:pt x="679" y="113"/>
                    <a:pt x="390" y="17"/>
                    <a:pt x="76" y="3"/>
                  </a:cubicBezTo>
                  <a:cubicBezTo>
                    <a:pt x="51" y="2"/>
                    <a:pt x="26" y="1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7" name="Google Shape;2869;p56">
              <a:extLst>
                <a:ext uri="{FF2B5EF4-FFF2-40B4-BE49-F238E27FC236}">
                  <a16:creationId xmlns:a16="http://schemas.microsoft.com/office/drawing/2014/main" id="{F2BC7513-D246-7622-7046-1B15E30B6967}"/>
                </a:ext>
              </a:extLst>
            </p:cNvPr>
            <p:cNvSpPr/>
            <p:nvPr/>
          </p:nvSpPr>
          <p:spPr>
            <a:xfrm>
              <a:off x="-3426952" y="3719679"/>
              <a:ext cx="103106" cy="72676"/>
            </a:xfrm>
            <a:custGeom>
              <a:avLst/>
              <a:gdLst/>
              <a:ahLst/>
              <a:cxnLst/>
              <a:rect l="l" t="t" r="r" b="b"/>
              <a:pathLst>
                <a:path w="1684" h="1187" extrusionOk="0">
                  <a:moveTo>
                    <a:pt x="462" y="0"/>
                  </a:moveTo>
                  <a:cubicBezTo>
                    <a:pt x="336" y="0"/>
                    <a:pt x="167" y="126"/>
                    <a:pt x="75" y="279"/>
                  </a:cubicBezTo>
                  <a:cubicBezTo>
                    <a:pt x="27" y="357"/>
                    <a:pt x="0" y="442"/>
                    <a:pt x="11" y="521"/>
                  </a:cubicBezTo>
                  <a:lnTo>
                    <a:pt x="311" y="735"/>
                  </a:lnTo>
                  <a:cubicBezTo>
                    <a:pt x="452" y="990"/>
                    <a:pt x="661" y="1187"/>
                    <a:pt x="978" y="1187"/>
                  </a:cubicBezTo>
                  <a:lnTo>
                    <a:pt x="1014" y="1153"/>
                  </a:lnTo>
                  <a:lnTo>
                    <a:pt x="1170" y="1005"/>
                  </a:lnTo>
                  <a:lnTo>
                    <a:pt x="1684" y="521"/>
                  </a:lnTo>
                  <a:cubicBezTo>
                    <a:pt x="1568" y="419"/>
                    <a:pt x="1343" y="335"/>
                    <a:pt x="1097" y="255"/>
                  </a:cubicBezTo>
                  <a:cubicBezTo>
                    <a:pt x="878" y="220"/>
                    <a:pt x="681" y="152"/>
                    <a:pt x="526" y="13"/>
                  </a:cubicBezTo>
                  <a:cubicBezTo>
                    <a:pt x="507" y="4"/>
                    <a:pt x="485" y="0"/>
                    <a:pt x="46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8" name="Google Shape;2870;p56">
              <a:extLst>
                <a:ext uri="{FF2B5EF4-FFF2-40B4-BE49-F238E27FC236}">
                  <a16:creationId xmlns:a16="http://schemas.microsoft.com/office/drawing/2014/main" id="{75E43463-7452-9A33-0CE0-D37C22CE83D6}"/>
                </a:ext>
              </a:extLst>
            </p:cNvPr>
            <p:cNvSpPr/>
            <p:nvPr/>
          </p:nvSpPr>
          <p:spPr>
            <a:xfrm>
              <a:off x="-3347360" y="3769453"/>
              <a:ext cx="49533" cy="43716"/>
            </a:xfrm>
            <a:custGeom>
              <a:avLst/>
              <a:gdLst/>
              <a:ahLst/>
              <a:cxnLst/>
              <a:rect l="l" t="t" r="r" b="b"/>
              <a:pathLst>
                <a:path w="809" h="714" extrusionOk="0">
                  <a:moveTo>
                    <a:pt x="33" y="1"/>
                  </a:moveTo>
                  <a:lnTo>
                    <a:pt x="1" y="32"/>
                  </a:lnTo>
                  <a:lnTo>
                    <a:pt x="416" y="381"/>
                  </a:lnTo>
                  <a:lnTo>
                    <a:pt x="625" y="664"/>
                  </a:lnTo>
                  <a:cubicBezTo>
                    <a:pt x="654" y="699"/>
                    <a:pt x="695" y="713"/>
                    <a:pt x="733" y="713"/>
                  </a:cubicBezTo>
                  <a:cubicBezTo>
                    <a:pt x="762" y="713"/>
                    <a:pt x="789" y="705"/>
                    <a:pt x="808" y="690"/>
                  </a:cubicBezTo>
                  <a:cubicBezTo>
                    <a:pt x="808" y="690"/>
                    <a:pt x="808" y="689"/>
                    <a:pt x="808" y="688"/>
                  </a:cubicBezTo>
                  <a:cubicBezTo>
                    <a:pt x="656" y="684"/>
                    <a:pt x="530" y="488"/>
                    <a:pt x="421" y="280"/>
                  </a:cubicBezTo>
                  <a:lnTo>
                    <a:pt x="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9" name="Google Shape;2871;p56">
              <a:extLst>
                <a:ext uri="{FF2B5EF4-FFF2-40B4-BE49-F238E27FC236}">
                  <a16:creationId xmlns:a16="http://schemas.microsoft.com/office/drawing/2014/main" id="{B6BFB9D5-F4EB-C434-963A-FFE16BC101B5}"/>
                </a:ext>
              </a:extLst>
            </p:cNvPr>
            <p:cNvSpPr/>
            <p:nvPr/>
          </p:nvSpPr>
          <p:spPr>
            <a:xfrm>
              <a:off x="-3358993" y="3768229"/>
              <a:ext cx="47206" cy="56635"/>
            </a:xfrm>
            <a:custGeom>
              <a:avLst/>
              <a:gdLst/>
              <a:ahLst/>
              <a:cxnLst/>
              <a:rect l="l" t="t" r="r" b="b"/>
              <a:pathLst>
                <a:path w="771" h="925" extrusionOk="0">
                  <a:moveTo>
                    <a:pt x="203" y="1"/>
                  </a:moveTo>
                  <a:lnTo>
                    <a:pt x="1" y="167"/>
                  </a:lnTo>
                  <a:lnTo>
                    <a:pt x="36" y="203"/>
                  </a:lnTo>
                  <a:lnTo>
                    <a:pt x="375" y="559"/>
                  </a:lnTo>
                  <a:lnTo>
                    <a:pt x="551" y="863"/>
                  </a:lnTo>
                  <a:cubicBezTo>
                    <a:pt x="581" y="906"/>
                    <a:pt x="627" y="925"/>
                    <a:pt x="670" y="925"/>
                  </a:cubicBezTo>
                  <a:cubicBezTo>
                    <a:pt x="695" y="925"/>
                    <a:pt x="720" y="918"/>
                    <a:pt x="738" y="905"/>
                  </a:cubicBezTo>
                  <a:cubicBezTo>
                    <a:pt x="759" y="891"/>
                    <a:pt x="771" y="870"/>
                    <a:pt x="770" y="842"/>
                  </a:cubicBezTo>
                  <a:lnTo>
                    <a:pt x="550" y="350"/>
                  </a:lnTo>
                  <a:lnTo>
                    <a:pt x="20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0" name="Google Shape;2872;p56">
              <a:extLst>
                <a:ext uri="{FF2B5EF4-FFF2-40B4-BE49-F238E27FC236}">
                  <a16:creationId xmlns:a16="http://schemas.microsoft.com/office/drawing/2014/main" id="{64DE04A8-C721-B693-2D6E-B091B87CA439}"/>
                </a:ext>
              </a:extLst>
            </p:cNvPr>
            <p:cNvSpPr/>
            <p:nvPr/>
          </p:nvSpPr>
          <p:spPr>
            <a:xfrm>
              <a:off x="-3356850" y="3780657"/>
              <a:ext cx="43104" cy="44206"/>
            </a:xfrm>
            <a:custGeom>
              <a:avLst/>
              <a:gdLst/>
              <a:ahLst/>
              <a:cxnLst/>
              <a:rect l="l" t="t" r="r" b="b"/>
              <a:pathLst>
                <a:path w="704" h="722" extrusionOk="0">
                  <a:moveTo>
                    <a:pt x="1" y="0"/>
                  </a:moveTo>
                  <a:cubicBezTo>
                    <a:pt x="1" y="0"/>
                    <a:pt x="1" y="0"/>
                    <a:pt x="1" y="0"/>
                  </a:cubicBezTo>
                  <a:lnTo>
                    <a:pt x="340" y="356"/>
                  </a:lnTo>
                  <a:lnTo>
                    <a:pt x="516" y="660"/>
                  </a:lnTo>
                  <a:cubicBezTo>
                    <a:pt x="546" y="703"/>
                    <a:pt x="592" y="722"/>
                    <a:pt x="635" y="722"/>
                  </a:cubicBezTo>
                  <a:cubicBezTo>
                    <a:pt x="660" y="722"/>
                    <a:pt x="685" y="715"/>
                    <a:pt x="703" y="702"/>
                  </a:cubicBezTo>
                  <a:cubicBezTo>
                    <a:pt x="551" y="697"/>
                    <a:pt x="476" y="490"/>
                    <a:pt x="367" y="282"/>
                  </a:cubicBezTo>
                  <a:cubicBezTo>
                    <a:pt x="367" y="282"/>
                    <a:pt x="19" y="0"/>
                    <a:pt x="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1" name="Google Shape;2873;p56">
              <a:extLst>
                <a:ext uri="{FF2B5EF4-FFF2-40B4-BE49-F238E27FC236}">
                  <a16:creationId xmlns:a16="http://schemas.microsoft.com/office/drawing/2014/main" id="{0E51E2A3-DD47-B7DC-5159-9E1CA79E6C0E}"/>
                </a:ext>
              </a:extLst>
            </p:cNvPr>
            <p:cNvSpPr/>
            <p:nvPr/>
          </p:nvSpPr>
          <p:spPr>
            <a:xfrm>
              <a:off x="-3375033" y="3773004"/>
              <a:ext cx="43716" cy="53084"/>
            </a:xfrm>
            <a:custGeom>
              <a:avLst/>
              <a:gdLst/>
              <a:ahLst/>
              <a:cxnLst/>
              <a:rect l="l" t="t" r="r" b="b"/>
              <a:pathLst>
                <a:path w="714" h="867" extrusionOk="0">
                  <a:moveTo>
                    <a:pt x="215" y="0"/>
                  </a:moveTo>
                  <a:lnTo>
                    <a:pt x="0" y="171"/>
                  </a:lnTo>
                  <a:lnTo>
                    <a:pt x="31" y="205"/>
                  </a:lnTo>
                  <a:lnTo>
                    <a:pt x="130" y="316"/>
                  </a:lnTo>
                  <a:lnTo>
                    <a:pt x="328" y="537"/>
                  </a:lnTo>
                  <a:lnTo>
                    <a:pt x="507" y="814"/>
                  </a:lnTo>
                  <a:cubicBezTo>
                    <a:pt x="535" y="851"/>
                    <a:pt x="576" y="866"/>
                    <a:pt x="614" y="866"/>
                  </a:cubicBezTo>
                  <a:cubicBezTo>
                    <a:pt x="639" y="866"/>
                    <a:pt x="664" y="859"/>
                    <a:pt x="682" y="846"/>
                  </a:cubicBezTo>
                  <a:cubicBezTo>
                    <a:pt x="702" y="832"/>
                    <a:pt x="713" y="811"/>
                    <a:pt x="710" y="785"/>
                  </a:cubicBezTo>
                  <a:lnTo>
                    <a:pt x="482" y="334"/>
                  </a:lnTo>
                  <a:lnTo>
                    <a:pt x="322" y="134"/>
                  </a:lnTo>
                  <a:lnTo>
                    <a:pt x="21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2" name="Google Shape;2874;p56">
              <a:extLst>
                <a:ext uri="{FF2B5EF4-FFF2-40B4-BE49-F238E27FC236}">
                  <a16:creationId xmlns:a16="http://schemas.microsoft.com/office/drawing/2014/main" id="{F4EA6A32-C148-07B3-DE16-D121EE464C0B}"/>
                </a:ext>
              </a:extLst>
            </p:cNvPr>
            <p:cNvSpPr/>
            <p:nvPr/>
          </p:nvSpPr>
          <p:spPr>
            <a:xfrm>
              <a:off x="-3444462" y="3744107"/>
              <a:ext cx="111188" cy="81983"/>
            </a:xfrm>
            <a:custGeom>
              <a:avLst/>
              <a:gdLst/>
              <a:ahLst/>
              <a:cxnLst/>
              <a:rect l="l" t="t" r="r" b="b"/>
              <a:pathLst>
                <a:path w="1816" h="1339" extrusionOk="0">
                  <a:moveTo>
                    <a:pt x="0" y="0"/>
                  </a:moveTo>
                  <a:lnTo>
                    <a:pt x="297" y="122"/>
                  </a:lnTo>
                  <a:cubicBezTo>
                    <a:pt x="436" y="377"/>
                    <a:pt x="947" y="788"/>
                    <a:pt x="1264" y="788"/>
                  </a:cubicBezTo>
                  <a:lnTo>
                    <a:pt x="1462" y="1009"/>
                  </a:lnTo>
                  <a:lnTo>
                    <a:pt x="1641" y="1286"/>
                  </a:lnTo>
                  <a:cubicBezTo>
                    <a:pt x="1669" y="1323"/>
                    <a:pt x="1710" y="1338"/>
                    <a:pt x="1748" y="1338"/>
                  </a:cubicBezTo>
                  <a:cubicBezTo>
                    <a:pt x="1773" y="1338"/>
                    <a:pt x="1798" y="1331"/>
                    <a:pt x="1816" y="1318"/>
                  </a:cubicBezTo>
                  <a:cubicBezTo>
                    <a:pt x="1664" y="1313"/>
                    <a:pt x="1615" y="1184"/>
                    <a:pt x="1506" y="976"/>
                  </a:cubicBezTo>
                  <a:lnTo>
                    <a:pt x="1300" y="754"/>
                  </a:lnTo>
                  <a:lnTo>
                    <a:pt x="1232" y="681"/>
                  </a:lnTo>
                  <a:cubicBezTo>
                    <a:pt x="1226" y="681"/>
                    <a:pt x="1221" y="681"/>
                    <a:pt x="1215" y="681"/>
                  </a:cubicBezTo>
                  <a:cubicBezTo>
                    <a:pt x="1197" y="681"/>
                    <a:pt x="1181" y="680"/>
                    <a:pt x="1165" y="677"/>
                  </a:cubicBezTo>
                  <a:cubicBezTo>
                    <a:pt x="968" y="650"/>
                    <a:pt x="790" y="478"/>
                    <a:pt x="620" y="235"/>
                  </a:cubicBezTo>
                  <a:cubicBezTo>
                    <a:pt x="474" y="194"/>
                    <a:pt x="504" y="3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3" name="Google Shape;2875;p56">
              <a:extLst>
                <a:ext uri="{FF2B5EF4-FFF2-40B4-BE49-F238E27FC236}">
                  <a16:creationId xmlns:a16="http://schemas.microsoft.com/office/drawing/2014/main" id="{4B5BCDFD-59F3-9AE7-EC09-E5E953630EE6}"/>
                </a:ext>
              </a:extLst>
            </p:cNvPr>
            <p:cNvSpPr/>
            <p:nvPr/>
          </p:nvSpPr>
          <p:spPr>
            <a:xfrm>
              <a:off x="-3576033" y="3435907"/>
              <a:ext cx="99249" cy="158578"/>
            </a:xfrm>
            <a:custGeom>
              <a:avLst/>
              <a:gdLst/>
              <a:ahLst/>
              <a:cxnLst/>
              <a:rect l="l" t="t" r="r" b="b"/>
              <a:pathLst>
                <a:path w="1621" h="2590" extrusionOk="0">
                  <a:moveTo>
                    <a:pt x="986" y="1"/>
                  </a:moveTo>
                  <a:cubicBezTo>
                    <a:pt x="693" y="1"/>
                    <a:pt x="384" y="220"/>
                    <a:pt x="273" y="692"/>
                  </a:cubicBezTo>
                  <a:cubicBezTo>
                    <a:pt x="157" y="1115"/>
                    <a:pt x="45" y="1568"/>
                    <a:pt x="21" y="2162"/>
                  </a:cubicBezTo>
                  <a:cubicBezTo>
                    <a:pt x="1" y="2431"/>
                    <a:pt x="638" y="2590"/>
                    <a:pt x="1076" y="2590"/>
                  </a:cubicBezTo>
                  <a:cubicBezTo>
                    <a:pt x="1248" y="2590"/>
                    <a:pt x="1389" y="2565"/>
                    <a:pt x="1447" y="2513"/>
                  </a:cubicBezTo>
                  <a:cubicBezTo>
                    <a:pt x="1540" y="2000"/>
                    <a:pt x="1610" y="1388"/>
                    <a:pt x="1620" y="766"/>
                  </a:cubicBezTo>
                  <a:cubicBezTo>
                    <a:pt x="1620" y="271"/>
                    <a:pt x="1312" y="1"/>
                    <a:pt x="98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4" name="Google Shape;2876;p56">
              <a:extLst>
                <a:ext uri="{FF2B5EF4-FFF2-40B4-BE49-F238E27FC236}">
                  <a16:creationId xmlns:a16="http://schemas.microsoft.com/office/drawing/2014/main" id="{8E21D354-8E66-D2FB-F80D-13AC9F048BE0}"/>
                </a:ext>
              </a:extLst>
            </p:cNvPr>
            <p:cNvSpPr/>
            <p:nvPr/>
          </p:nvSpPr>
          <p:spPr>
            <a:xfrm>
              <a:off x="-3306952" y="3580701"/>
              <a:ext cx="105004" cy="83636"/>
            </a:xfrm>
            <a:custGeom>
              <a:avLst/>
              <a:gdLst/>
              <a:ahLst/>
              <a:cxnLst/>
              <a:rect l="l" t="t" r="r" b="b"/>
              <a:pathLst>
                <a:path w="1715" h="1366" extrusionOk="0">
                  <a:moveTo>
                    <a:pt x="879" y="1"/>
                  </a:moveTo>
                  <a:lnTo>
                    <a:pt x="1" y="594"/>
                  </a:lnTo>
                  <a:cubicBezTo>
                    <a:pt x="241" y="801"/>
                    <a:pt x="694" y="1051"/>
                    <a:pt x="1128" y="1331"/>
                  </a:cubicBezTo>
                  <a:cubicBezTo>
                    <a:pt x="1219" y="1353"/>
                    <a:pt x="1300" y="1365"/>
                    <a:pt x="1370" y="1365"/>
                  </a:cubicBezTo>
                  <a:cubicBezTo>
                    <a:pt x="1620" y="1365"/>
                    <a:pt x="1714" y="1212"/>
                    <a:pt x="1533" y="871"/>
                  </a:cubicBezTo>
                  <a:cubicBezTo>
                    <a:pt x="1265" y="501"/>
                    <a:pt x="1054" y="201"/>
                    <a:pt x="87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5" name="Google Shape;2877;p56">
              <a:extLst>
                <a:ext uri="{FF2B5EF4-FFF2-40B4-BE49-F238E27FC236}">
                  <a16:creationId xmlns:a16="http://schemas.microsoft.com/office/drawing/2014/main" id="{CCD08C79-588E-ACC6-239F-0B588DD7F656}"/>
                </a:ext>
              </a:extLst>
            </p:cNvPr>
            <p:cNvSpPr/>
            <p:nvPr/>
          </p:nvSpPr>
          <p:spPr>
            <a:xfrm>
              <a:off x="-3242299" y="3633598"/>
              <a:ext cx="80942" cy="60431"/>
            </a:xfrm>
            <a:custGeom>
              <a:avLst/>
              <a:gdLst/>
              <a:ahLst/>
              <a:cxnLst/>
              <a:rect l="l" t="t" r="r" b="b"/>
              <a:pathLst>
                <a:path w="1322" h="987" extrusionOk="0">
                  <a:moveTo>
                    <a:pt x="437" y="0"/>
                  </a:moveTo>
                  <a:cubicBezTo>
                    <a:pt x="290" y="0"/>
                    <a:pt x="0" y="198"/>
                    <a:pt x="35" y="387"/>
                  </a:cubicBezTo>
                  <a:cubicBezTo>
                    <a:pt x="40" y="416"/>
                    <a:pt x="54" y="445"/>
                    <a:pt x="79" y="474"/>
                  </a:cubicBezTo>
                  <a:lnTo>
                    <a:pt x="243" y="620"/>
                  </a:lnTo>
                  <a:lnTo>
                    <a:pt x="288" y="659"/>
                  </a:lnTo>
                  <a:lnTo>
                    <a:pt x="663" y="987"/>
                  </a:lnTo>
                  <a:lnTo>
                    <a:pt x="1322" y="442"/>
                  </a:lnTo>
                  <a:lnTo>
                    <a:pt x="735" y="168"/>
                  </a:lnTo>
                  <a:lnTo>
                    <a:pt x="477" y="7"/>
                  </a:lnTo>
                  <a:cubicBezTo>
                    <a:pt x="466" y="3"/>
                    <a:pt x="452" y="0"/>
                    <a:pt x="43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6" name="Google Shape;2878;p56">
              <a:extLst>
                <a:ext uri="{FF2B5EF4-FFF2-40B4-BE49-F238E27FC236}">
                  <a16:creationId xmlns:a16="http://schemas.microsoft.com/office/drawing/2014/main" id="{6DA130F2-EEE8-19C1-BBB7-DEFE9BAE5567}"/>
                </a:ext>
              </a:extLst>
            </p:cNvPr>
            <p:cNvSpPr/>
            <p:nvPr/>
          </p:nvSpPr>
          <p:spPr>
            <a:xfrm>
              <a:off x="-3176973" y="3660231"/>
              <a:ext cx="47635" cy="51308"/>
            </a:xfrm>
            <a:custGeom>
              <a:avLst/>
              <a:gdLst/>
              <a:ahLst/>
              <a:cxnLst/>
              <a:rect l="l" t="t" r="r" b="b"/>
              <a:pathLst>
                <a:path w="778" h="838" extrusionOk="0">
                  <a:moveTo>
                    <a:pt x="238" y="1"/>
                  </a:moveTo>
                  <a:cubicBezTo>
                    <a:pt x="204" y="1"/>
                    <a:pt x="101" y="63"/>
                    <a:pt x="34" y="100"/>
                  </a:cubicBezTo>
                  <a:cubicBezTo>
                    <a:pt x="20" y="108"/>
                    <a:pt x="9" y="114"/>
                    <a:pt x="4" y="117"/>
                  </a:cubicBezTo>
                  <a:cubicBezTo>
                    <a:pt x="2" y="118"/>
                    <a:pt x="0" y="119"/>
                    <a:pt x="0" y="119"/>
                  </a:cubicBezTo>
                  <a:cubicBezTo>
                    <a:pt x="12" y="125"/>
                    <a:pt x="488" y="395"/>
                    <a:pt x="488" y="395"/>
                  </a:cubicBezTo>
                  <a:lnTo>
                    <a:pt x="578" y="716"/>
                  </a:lnTo>
                  <a:cubicBezTo>
                    <a:pt x="593" y="756"/>
                    <a:pt x="614" y="788"/>
                    <a:pt x="642" y="810"/>
                  </a:cubicBezTo>
                  <a:cubicBezTo>
                    <a:pt x="659" y="822"/>
                    <a:pt x="679" y="832"/>
                    <a:pt x="701" y="838"/>
                  </a:cubicBezTo>
                  <a:cubicBezTo>
                    <a:pt x="736" y="836"/>
                    <a:pt x="761" y="821"/>
                    <a:pt x="772" y="785"/>
                  </a:cubicBezTo>
                  <a:cubicBezTo>
                    <a:pt x="774" y="776"/>
                    <a:pt x="776" y="765"/>
                    <a:pt x="776" y="752"/>
                  </a:cubicBezTo>
                  <a:cubicBezTo>
                    <a:pt x="777" y="743"/>
                    <a:pt x="777" y="734"/>
                    <a:pt x="776" y="724"/>
                  </a:cubicBezTo>
                  <a:lnTo>
                    <a:pt x="666" y="277"/>
                  </a:lnTo>
                  <a:cubicBezTo>
                    <a:pt x="666" y="277"/>
                    <a:pt x="277" y="10"/>
                    <a:pt x="243" y="1"/>
                  </a:cubicBezTo>
                  <a:cubicBezTo>
                    <a:pt x="241" y="1"/>
                    <a:pt x="240" y="1"/>
                    <a:pt x="238" y="1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7" name="Google Shape;2879;p56">
              <a:extLst>
                <a:ext uri="{FF2B5EF4-FFF2-40B4-BE49-F238E27FC236}">
                  <a16:creationId xmlns:a16="http://schemas.microsoft.com/office/drawing/2014/main" id="{6D99E73D-5A71-EF21-4F6A-CD1F15FB7BB9}"/>
                </a:ext>
              </a:extLst>
            </p:cNvPr>
            <p:cNvSpPr/>
            <p:nvPr/>
          </p:nvSpPr>
          <p:spPr>
            <a:xfrm>
              <a:off x="-3168769" y="3668128"/>
              <a:ext cx="39369" cy="43410"/>
            </a:xfrm>
            <a:custGeom>
              <a:avLst/>
              <a:gdLst/>
              <a:ahLst/>
              <a:cxnLst/>
              <a:rect l="l" t="t" r="r" b="b"/>
              <a:pathLst>
                <a:path w="643" h="709" extrusionOk="0">
                  <a:moveTo>
                    <a:pt x="0" y="1"/>
                  </a:moveTo>
                  <a:lnTo>
                    <a:pt x="374" y="244"/>
                  </a:lnTo>
                  <a:lnTo>
                    <a:pt x="464" y="565"/>
                  </a:lnTo>
                  <a:cubicBezTo>
                    <a:pt x="476" y="595"/>
                    <a:pt x="490" y="641"/>
                    <a:pt x="508" y="681"/>
                  </a:cubicBezTo>
                  <a:cubicBezTo>
                    <a:pt x="525" y="693"/>
                    <a:pt x="545" y="703"/>
                    <a:pt x="568" y="709"/>
                  </a:cubicBezTo>
                  <a:cubicBezTo>
                    <a:pt x="602" y="707"/>
                    <a:pt x="627" y="692"/>
                    <a:pt x="638" y="656"/>
                  </a:cubicBezTo>
                  <a:cubicBezTo>
                    <a:pt x="640" y="647"/>
                    <a:pt x="642" y="636"/>
                    <a:pt x="642" y="623"/>
                  </a:cubicBezTo>
                  <a:cubicBezTo>
                    <a:pt x="576" y="565"/>
                    <a:pt x="509" y="381"/>
                    <a:pt x="471" y="225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8" name="Google Shape;2880;p56">
              <a:extLst>
                <a:ext uri="{FF2B5EF4-FFF2-40B4-BE49-F238E27FC236}">
                  <a16:creationId xmlns:a16="http://schemas.microsoft.com/office/drawing/2014/main" id="{CC0C2018-E679-23C3-F580-620E0C726DCC}"/>
                </a:ext>
              </a:extLst>
            </p:cNvPr>
            <p:cNvSpPr/>
            <p:nvPr/>
          </p:nvSpPr>
          <p:spPr>
            <a:xfrm>
              <a:off x="-3186401" y="3665251"/>
              <a:ext cx="56696" cy="56329"/>
            </a:xfrm>
            <a:custGeom>
              <a:avLst/>
              <a:gdLst/>
              <a:ahLst/>
              <a:cxnLst/>
              <a:rect l="l" t="t" r="r" b="b"/>
              <a:pathLst>
                <a:path w="926" h="920" extrusionOk="0">
                  <a:moveTo>
                    <a:pt x="199" y="0"/>
                  </a:moveTo>
                  <a:cubicBezTo>
                    <a:pt x="159" y="0"/>
                    <a:pt x="0" y="149"/>
                    <a:pt x="0" y="149"/>
                  </a:cubicBezTo>
                  <a:lnTo>
                    <a:pt x="166" y="254"/>
                  </a:lnTo>
                  <a:lnTo>
                    <a:pt x="560" y="506"/>
                  </a:lnTo>
                  <a:lnTo>
                    <a:pt x="712" y="818"/>
                  </a:lnTo>
                  <a:cubicBezTo>
                    <a:pt x="747" y="876"/>
                    <a:pt x="793" y="915"/>
                    <a:pt x="860" y="919"/>
                  </a:cubicBezTo>
                  <a:cubicBezTo>
                    <a:pt x="884" y="912"/>
                    <a:pt x="902" y="901"/>
                    <a:pt x="913" y="882"/>
                  </a:cubicBezTo>
                  <a:cubicBezTo>
                    <a:pt x="925" y="862"/>
                    <a:pt x="926" y="831"/>
                    <a:pt x="916" y="790"/>
                  </a:cubicBezTo>
                  <a:lnTo>
                    <a:pt x="724" y="331"/>
                  </a:lnTo>
                  <a:cubicBezTo>
                    <a:pt x="724" y="331"/>
                    <a:pt x="239" y="2"/>
                    <a:pt x="201" y="0"/>
                  </a:cubicBezTo>
                  <a:cubicBezTo>
                    <a:pt x="200" y="0"/>
                    <a:pt x="200" y="0"/>
                    <a:pt x="199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9" name="Google Shape;2881;p56">
              <a:extLst>
                <a:ext uri="{FF2B5EF4-FFF2-40B4-BE49-F238E27FC236}">
                  <a16:creationId xmlns:a16="http://schemas.microsoft.com/office/drawing/2014/main" id="{AB305C77-EA98-9C35-8F7F-DD84F3669BF0}"/>
                </a:ext>
              </a:extLst>
            </p:cNvPr>
            <p:cNvSpPr/>
            <p:nvPr/>
          </p:nvSpPr>
          <p:spPr>
            <a:xfrm>
              <a:off x="-3182115" y="3674251"/>
              <a:ext cx="51675" cy="47328"/>
            </a:xfrm>
            <a:custGeom>
              <a:avLst/>
              <a:gdLst/>
              <a:ahLst/>
              <a:cxnLst/>
              <a:rect l="l" t="t" r="r" b="b"/>
              <a:pathLst>
                <a:path w="844" h="773" extrusionOk="0">
                  <a:moveTo>
                    <a:pt x="0" y="1"/>
                  </a:moveTo>
                  <a:lnTo>
                    <a:pt x="96" y="107"/>
                  </a:lnTo>
                  <a:lnTo>
                    <a:pt x="490" y="359"/>
                  </a:lnTo>
                  <a:lnTo>
                    <a:pt x="642" y="671"/>
                  </a:lnTo>
                  <a:cubicBezTo>
                    <a:pt x="677" y="729"/>
                    <a:pt x="723" y="768"/>
                    <a:pt x="790" y="772"/>
                  </a:cubicBezTo>
                  <a:cubicBezTo>
                    <a:pt x="814" y="765"/>
                    <a:pt x="832" y="754"/>
                    <a:pt x="843" y="735"/>
                  </a:cubicBezTo>
                  <a:cubicBezTo>
                    <a:pt x="751" y="732"/>
                    <a:pt x="589" y="501"/>
                    <a:pt x="543" y="313"/>
                  </a:cubicBezTo>
                  <a:lnTo>
                    <a:pt x="0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0" name="Google Shape;2882;p56">
              <a:extLst>
                <a:ext uri="{FF2B5EF4-FFF2-40B4-BE49-F238E27FC236}">
                  <a16:creationId xmlns:a16="http://schemas.microsoft.com/office/drawing/2014/main" id="{709B93E2-3A66-1E27-3AE5-FA0F90C168CE}"/>
                </a:ext>
              </a:extLst>
            </p:cNvPr>
            <p:cNvSpPr/>
            <p:nvPr/>
          </p:nvSpPr>
          <p:spPr>
            <a:xfrm>
              <a:off x="-3197973" y="3672843"/>
              <a:ext cx="65268" cy="57553"/>
            </a:xfrm>
            <a:custGeom>
              <a:avLst/>
              <a:gdLst/>
              <a:ahLst/>
              <a:cxnLst/>
              <a:rect l="l" t="t" r="r" b="b"/>
              <a:pathLst>
                <a:path w="1066" h="940" extrusionOk="0">
                  <a:moveTo>
                    <a:pt x="217" y="0"/>
                  </a:moveTo>
                  <a:cubicBezTo>
                    <a:pt x="217" y="0"/>
                    <a:pt x="216" y="0"/>
                    <a:pt x="216" y="0"/>
                  </a:cubicBezTo>
                  <a:cubicBezTo>
                    <a:pt x="178" y="6"/>
                    <a:pt x="0" y="137"/>
                    <a:pt x="0" y="137"/>
                  </a:cubicBezTo>
                  <a:lnTo>
                    <a:pt x="273" y="328"/>
                  </a:lnTo>
                  <a:lnTo>
                    <a:pt x="636" y="582"/>
                  </a:lnTo>
                  <a:lnTo>
                    <a:pt x="847" y="868"/>
                  </a:lnTo>
                  <a:cubicBezTo>
                    <a:pt x="887" y="913"/>
                    <a:pt x="934" y="940"/>
                    <a:pt x="989" y="940"/>
                  </a:cubicBezTo>
                  <a:cubicBezTo>
                    <a:pt x="997" y="940"/>
                    <a:pt x="1005" y="939"/>
                    <a:pt x="1013" y="938"/>
                  </a:cubicBezTo>
                  <a:cubicBezTo>
                    <a:pt x="1019" y="935"/>
                    <a:pt x="1025" y="931"/>
                    <a:pt x="1029" y="928"/>
                  </a:cubicBezTo>
                  <a:cubicBezTo>
                    <a:pt x="1037" y="922"/>
                    <a:pt x="1045" y="916"/>
                    <a:pt x="1051" y="907"/>
                  </a:cubicBezTo>
                  <a:cubicBezTo>
                    <a:pt x="1065" y="883"/>
                    <a:pt x="1065" y="849"/>
                    <a:pt x="1042" y="800"/>
                  </a:cubicBezTo>
                  <a:lnTo>
                    <a:pt x="760" y="391"/>
                  </a:lnTo>
                  <a:cubicBezTo>
                    <a:pt x="760" y="391"/>
                    <a:pt x="262" y="0"/>
                    <a:pt x="217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1" name="Google Shape;2883;p56">
              <a:extLst>
                <a:ext uri="{FF2B5EF4-FFF2-40B4-BE49-F238E27FC236}">
                  <a16:creationId xmlns:a16="http://schemas.microsoft.com/office/drawing/2014/main" id="{5E03EFB2-8D97-BCE1-821A-40698EABEBB4}"/>
                </a:ext>
              </a:extLst>
            </p:cNvPr>
            <p:cNvSpPr/>
            <p:nvPr/>
          </p:nvSpPr>
          <p:spPr>
            <a:xfrm>
              <a:off x="-3190626" y="3682883"/>
              <a:ext cx="57002" cy="47573"/>
            </a:xfrm>
            <a:custGeom>
              <a:avLst/>
              <a:gdLst/>
              <a:ahLst/>
              <a:cxnLst/>
              <a:rect l="l" t="t" r="r" b="b"/>
              <a:pathLst>
                <a:path w="931" h="777" extrusionOk="0">
                  <a:moveTo>
                    <a:pt x="1" y="1"/>
                  </a:moveTo>
                  <a:lnTo>
                    <a:pt x="153" y="164"/>
                  </a:lnTo>
                  <a:lnTo>
                    <a:pt x="516" y="418"/>
                  </a:lnTo>
                  <a:lnTo>
                    <a:pt x="727" y="704"/>
                  </a:lnTo>
                  <a:cubicBezTo>
                    <a:pt x="767" y="748"/>
                    <a:pt x="813" y="776"/>
                    <a:pt x="868" y="776"/>
                  </a:cubicBezTo>
                  <a:cubicBezTo>
                    <a:pt x="876" y="776"/>
                    <a:pt x="885" y="775"/>
                    <a:pt x="893" y="774"/>
                  </a:cubicBezTo>
                  <a:cubicBezTo>
                    <a:pt x="899" y="771"/>
                    <a:pt x="905" y="768"/>
                    <a:pt x="909" y="764"/>
                  </a:cubicBezTo>
                  <a:lnTo>
                    <a:pt x="931" y="743"/>
                  </a:lnTo>
                  <a:lnTo>
                    <a:pt x="931" y="743"/>
                  </a:lnTo>
                  <a:cubicBezTo>
                    <a:pt x="924" y="746"/>
                    <a:pt x="916" y="748"/>
                    <a:pt x="907" y="748"/>
                  </a:cubicBezTo>
                  <a:cubicBezTo>
                    <a:pt x="805" y="748"/>
                    <a:pt x="589" y="536"/>
                    <a:pt x="543" y="347"/>
                  </a:cubicBezTo>
                  <a:lnTo>
                    <a:pt x="1" y="1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2" name="Google Shape;2884;p56">
              <a:extLst>
                <a:ext uri="{FF2B5EF4-FFF2-40B4-BE49-F238E27FC236}">
                  <a16:creationId xmlns:a16="http://schemas.microsoft.com/office/drawing/2014/main" id="{2015EA2E-C94F-AC51-EA28-E59EFF934422}"/>
                </a:ext>
              </a:extLst>
            </p:cNvPr>
            <p:cNvSpPr/>
            <p:nvPr/>
          </p:nvSpPr>
          <p:spPr>
            <a:xfrm>
              <a:off x="-3206605" y="3679455"/>
              <a:ext cx="54308" cy="59268"/>
            </a:xfrm>
            <a:custGeom>
              <a:avLst/>
              <a:gdLst/>
              <a:ahLst/>
              <a:cxnLst/>
              <a:rect l="l" t="t" r="r" b="b"/>
              <a:pathLst>
                <a:path w="887" h="968" extrusionOk="0">
                  <a:moveTo>
                    <a:pt x="180" y="0"/>
                  </a:moveTo>
                  <a:cubicBezTo>
                    <a:pt x="155" y="1"/>
                    <a:pt x="81" y="89"/>
                    <a:pt x="36" y="145"/>
                  </a:cubicBezTo>
                  <a:cubicBezTo>
                    <a:pt x="15" y="171"/>
                    <a:pt x="0" y="192"/>
                    <a:pt x="0" y="192"/>
                  </a:cubicBezTo>
                  <a:lnTo>
                    <a:pt x="492" y="573"/>
                  </a:lnTo>
                  <a:lnTo>
                    <a:pt x="670" y="881"/>
                  </a:lnTo>
                  <a:cubicBezTo>
                    <a:pt x="709" y="934"/>
                    <a:pt x="756" y="968"/>
                    <a:pt x="818" y="968"/>
                  </a:cubicBezTo>
                  <a:cubicBezTo>
                    <a:pt x="821" y="968"/>
                    <a:pt x="824" y="968"/>
                    <a:pt x="827" y="967"/>
                  </a:cubicBezTo>
                  <a:cubicBezTo>
                    <a:pt x="848" y="961"/>
                    <a:pt x="864" y="949"/>
                    <a:pt x="873" y="933"/>
                  </a:cubicBezTo>
                  <a:cubicBezTo>
                    <a:pt x="885" y="911"/>
                    <a:pt x="886" y="880"/>
                    <a:pt x="871" y="833"/>
                  </a:cubicBezTo>
                  <a:lnTo>
                    <a:pt x="636" y="395"/>
                  </a:lnTo>
                  <a:cubicBezTo>
                    <a:pt x="636" y="395"/>
                    <a:pt x="220" y="0"/>
                    <a:pt x="180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3" name="Google Shape;2885;p56">
              <a:extLst>
                <a:ext uri="{FF2B5EF4-FFF2-40B4-BE49-F238E27FC236}">
                  <a16:creationId xmlns:a16="http://schemas.microsoft.com/office/drawing/2014/main" id="{A30F5836-325F-5098-0A52-D6E66BCD9348}"/>
                </a:ext>
              </a:extLst>
            </p:cNvPr>
            <p:cNvSpPr/>
            <p:nvPr/>
          </p:nvSpPr>
          <p:spPr>
            <a:xfrm>
              <a:off x="-3206605" y="3688332"/>
              <a:ext cx="53451" cy="50390"/>
            </a:xfrm>
            <a:custGeom>
              <a:avLst/>
              <a:gdLst/>
              <a:ahLst/>
              <a:cxnLst/>
              <a:rect l="l" t="t" r="r" b="b"/>
              <a:pathLst>
                <a:path w="873" h="823" extrusionOk="0">
                  <a:moveTo>
                    <a:pt x="36" y="0"/>
                  </a:moveTo>
                  <a:cubicBezTo>
                    <a:pt x="15" y="26"/>
                    <a:pt x="0" y="47"/>
                    <a:pt x="0" y="47"/>
                  </a:cubicBezTo>
                  <a:lnTo>
                    <a:pt x="492" y="428"/>
                  </a:lnTo>
                  <a:lnTo>
                    <a:pt x="670" y="736"/>
                  </a:lnTo>
                  <a:cubicBezTo>
                    <a:pt x="709" y="789"/>
                    <a:pt x="756" y="823"/>
                    <a:pt x="818" y="823"/>
                  </a:cubicBezTo>
                  <a:cubicBezTo>
                    <a:pt x="821" y="823"/>
                    <a:pt x="824" y="823"/>
                    <a:pt x="827" y="822"/>
                  </a:cubicBezTo>
                  <a:cubicBezTo>
                    <a:pt x="848" y="816"/>
                    <a:pt x="864" y="804"/>
                    <a:pt x="873" y="788"/>
                  </a:cubicBezTo>
                  <a:lnTo>
                    <a:pt x="873" y="788"/>
                  </a:lnTo>
                  <a:cubicBezTo>
                    <a:pt x="871" y="788"/>
                    <a:pt x="869" y="788"/>
                    <a:pt x="867" y="788"/>
                  </a:cubicBezTo>
                  <a:cubicBezTo>
                    <a:pt x="770" y="788"/>
                    <a:pt x="578" y="567"/>
                    <a:pt x="532" y="378"/>
                  </a:cubicBezTo>
                  <a:lnTo>
                    <a:pt x="36" y="0"/>
                  </a:lnTo>
                  <a:close/>
                </a:path>
              </a:pathLst>
            </a:custGeom>
            <a:solidFill>
              <a:srgbClr val="1D1D1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4" name="Google Shape;2886;p56">
              <a:extLst>
                <a:ext uri="{FF2B5EF4-FFF2-40B4-BE49-F238E27FC236}">
                  <a16:creationId xmlns:a16="http://schemas.microsoft.com/office/drawing/2014/main" id="{EE626CF8-9580-90C9-9C5A-830BEA2A4902}"/>
                </a:ext>
              </a:extLst>
            </p:cNvPr>
            <p:cNvSpPr/>
            <p:nvPr/>
          </p:nvSpPr>
          <p:spPr>
            <a:xfrm>
              <a:off x="-3227850" y="3666843"/>
              <a:ext cx="40961" cy="67227"/>
            </a:xfrm>
            <a:custGeom>
              <a:avLst/>
              <a:gdLst/>
              <a:ahLst/>
              <a:cxnLst/>
              <a:rect l="l" t="t" r="r" b="b"/>
              <a:pathLst>
                <a:path w="669" h="1098" extrusionOk="0">
                  <a:moveTo>
                    <a:pt x="0" y="0"/>
                  </a:moveTo>
                  <a:cubicBezTo>
                    <a:pt x="4" y="25"/>
                    <a:pt x="5" y="51"/>
                    <a:pt x="7" y="77"/>
                  </a:cubicBezTo>
                  <a:cubicBezTo>
                    <a:pt x="17" y="212"/>
                    <a:pt x="16" y="350"/>
                    <a:pt x="76" y="470"/>
                  </a:cubicBezTo>
                  <a:cubicBezTo>
                    <a:pt x="123" y="563"/>
                    <a:pt x="203" y="635"/>
                    <a:pt x="271" y="715"/>
                  </a:cubicBezTo>
                  <a:cubicBezTo>
                    <a:pt x="342" y="799"/>
                    <a:pt x="400" y="892"/>
                    <a:pt x="444" y="992"/>
                  </a:cubicBezTo>
                  <a:cubicBezTo>
                    <a:pt x="461" y="1030"/>
                    <a:pt x="478" y="1073"/>
                    <a:pt x="516" y="1091"/>
                  </a:cubicBezTo>
                  <a:cubicBezTo>
                    <a:pt x="527" y="1096"/>
                    <a:pt x="538" y="1098"/>
                    <a:pt x="549" y="1098"/>
                  </a:cubicBezTo>
                  <a:cubicBezTo>
                    <a:pt x="558" y="1098"/>
                    <a:pt x="568" y="1096"/>
                    <a:pt x="577" y="1094"/>
                  </a:cubicBezTo>
                  <a:cubicBezTo>
                    <a:pt x="605" y="1085"/>
                    <a:pt x="630" y="1064"/>
                    <a:pt x="643" y="1038"/>
                  </a:cubicBezTo>
                  <a:cubicBezTo>
                    <a:pt x="668" y="993"/>
                    <a:pt x="664" y="938"/>
                    <a:pt x="651" y="890"/>
                  </a:cubicBezTo>
                  <a:cubicBezTo>
                    <a:pt x="607" y="729"/>
                    <a:pt x="470" y="603"/>
                    <a:pt x="428" y="444"/>
                  </a:cubicBezTo>
                  <a:cubicBezTo>
                    <a:pt x="424" y="431"/>
                    <a:pt x="422" y="419"/>
                    <a:pt x="419" y="406"/>
                  </a:cubicBezTo>
                  <a:cubicBezTo>
                    <a:pt x="411" y="354"/>
                    <a:pt x="414" y="301"/>
                    <a:pt x="400" y="250"/>
                  </a:cubicBezTo>
                  <a:cubicBezTo>
                    <a:pt x="378" y="170"/>
                    <a:pt x="313" y="106"/>
                    <a:pt x="239" y="68"/>
                  </a:cubicBezTo>
                  <a:cubicBezTo>
                    <a:pt x="183" y="38"/>
                    <a:pt x="121" y="22"/>
                    <a:pt x="58" y="9"/>
                  </a:cubicBezTo>
                  <a:cubicBezTo>
                    <a:pt x="39" y="6"/>
                    <a:pt x="20" y="2"/>
                    <a:pt x="0" y="0"/>
                  </a:cubicBezTo>
                  <a:close/>
                </a:path>
              </a:pathLst>
            </a:custGeom>
            <a:solidFill>
              <a:srgbClr val="FCC7A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5" name="Google Shape;2887;p56">
              <a:extLst>
                <a:ext uri="{FF2B5EF4-FFF2-40B4-BE49-F238E27FC236}">
                  <a16:creationId xmlns:a16="http://schemas.microsoft.com/office/drawing/2014/main" id="{38828353-488B-8FFD-BA01-B6D3BBC30778}"/>
                </a:ext>
              </a:extLst>
            </p:cNvPr>
            <p:cNvSpPr/>
            <p:nvPr/>
          </p:nvSpPr>
          <p:spPr>
            <a:xfrm>
              <a:off x="-3246095" y="3656863"/>
              <a:ext cx="53574" cy="77207"/>
            </a:xfrm>
            <a:custGeom>
              <a:avLst/>
              <a:gdLst/>
              <a:ahLst/>
              <a:cxnLst/>
              <a:rect l="l" t="t" r="r" b="b"/>
              <a:pathLst>
                <a:path w="875" h="1261" extrusionOk="0">
                  <a:moveTo>
                    <a:pt x="0" y="1"/>
                  </a:moveTo>
                  <a:lnTo>
                    <a:pt x="0" y="1"/>
                  </a:lnTo>
                  <a:cubicBezTo>
                    <a:pt x="46" y="35"/>
                    <a:pt x="100" y="63"/>
                    <a:pt x="141" y="94"/>
                  </a:cubicBezTo>
                  <a:lnTo>
                    <a:pt x="305" y="240"/>
                  </a:lnTo>
                  <a:cubicBezTo>
                    <a:pt x="315" y="375"/>
                    <a:pt x="314" y="513"/>
                    <a:pt x="374" y="633"/>
                  </a:cubicBezTo>
                  <a:cubicBezTo>
                    <a:pt x="421" y="726"/>
                    <a:pt x="501" y="798"/>
                    <a:pt x="569" y="878"/>
                  </a:cubicBezTo>
                  <a:cubicBezTo>
                    <a:pt x="640" y="962"/>
                    <a:pt x="698" y="1055"/>
                    <a:pt x="742" y="1155"/>
                  </a:cubicBezTo>
                  <a:cubicBezTo>
                    <a:pt x="759" y="1193"/>
                    <a:pt x="777" y="1236"/>
                    <a:pt x="814" y="1254"/>
                  </a:cubicBezTo>
                  <a:cubicBezTo>
                    <a:pt x="825" y="1259"/>
                    <a:pt x="836" y="1261"/>
                    <a:pt x="847" y="1261"/>
                  </a:cubicBezTo>
                  <a:cubicBezTo>
                    <a:pt x="856" y="1261"/>
                    <a:pt x="866" y="1259"/>
                    <a:pt x="875" y="1257"/>
                  </a:cubicBezTo>
                  <a:cubicBezTo>
                    <a:pt x="851" y="1236"/>
                    <a:pt x="831" y="1210"/>
                    <a:pt x="814" y="1183"/>
                  </a:cubicBezTo>
                  <a:cubicBezTo>
                    <a:pt x="778" y="1124"/>
                    <a:pt x="757" y="1056"/>
                    <a:pt x="722" y="995"/>
                  </a:cubicBezTo>
                  <a:cubicBezTo>
                    <a:pt x="663" y="895"/>
                    <a:pt x="572" y="819"/>
                    <a:pt x="501" y="725"/>
                  </a:cubicBezTo>
                  <a:cubicBezTo>
                    <a:pt x="405" y="598"/>
                    <a:pt x="352" y="439"/>
                    <a:pt x="350" y="279"/>
                  </a:cubicBezTo>
                  <a:cubicBezTo>
                    <a:pt x="349" y="243"/>
                    <a:pt x="351" y="208"/>
                    <a:pt x="356" y="172"/>
                  </a:cubicBezTo>
                  <a:cubicBezTo>
                    <a:pt x="359" y="144"/>
                    <a:pt x="364" y="116"/>
                    <a:pt x="372" y="89"/>
                  </a:cubicBezTo>
                  <a:lnTo>
                    <a:pt x="372" y="89"/>
                  </a:lnTo>
                  <a:cubicBezTo>
                    <a:pt x="348" y="102"/>
                    <a:pt x="272" y="108"/>
                    <a:pt x="249" y="108"/>
                  </a:cubicBezTo>
                  <a:cubicBezTo>
                    <a:pt x="245" y="108"/>
                    <a:pt x="243" y="108"/>
                    <a:pt x="242" y="108"/>
                  </a:cubicBezTo>
                  <a:cubicBezTo>
                    <a:pt x="194" y="74"/>
                    <a:pt x="65" y="4"/>
                    <a:pt x="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6" name="Google Shape;2888;p56">
              <a:extLst>
                <a:ext uri="{FF2B5EF4-FFF2-40B4-BE49-F238E27FC236}">
                  <a16:creationId xmlns:a16="http://schemas.microsoft.com/office/drawing/2014/main" id="{2933DD23-A352-E8B6-77E8-BEBA786F0EB8}"/>
                </a:ext>
              </a:extLst>
            </p:cNvPr>
            <p:cNvSpPr/>
            <p:nvPr/>
          </p:nvSpPr>
          <p:spPr>
            <a:xfrm>
              <a:off x="-3042769" y="3558416"/>
              <a:ext cx="62390" cy="191824"/>
            </a:xfrm>
            <a:custGeom>
              <a:avLst/>
              <a:gdLst/>
              <a:ahLst/>
              <a:cxnLst/>
              <a:rect l="l" t="t" r="r" b="b"/>
              <a:pathLst>
                <a:path w="1019" h="3133" extrusionOk="0">
                  <a:moveTo>
                    <a:pt x="839" y="1"/>
                  </a:moveTo>
                  <a:lnTo>
                    <a:pt x="1" y="3060"/>
                  </a:lnTo>
                  <a:lnTo>
                    <a:pt x="3" y="3063"/>
                  </a:lnTo>
                  <a:cubicBezTo>
                    <a:pt x="56" y="3109"/>
                    <a:pt x="109" y="3132"/>
                    <a:pt x="154" y="3132"/>
                  </a:cubicBezTo>
                  <a:cubicBezTo>
                    <a:pt x="205" y="3132"/>
                    <a:pt x="246" y="3102"/>
                    <a:pt x="262" y="3042"/>
                  </a:cubicBezTo>
                  <a:lnTo>
                    <a:pt x="988" y="387"/>
                  </a:lnTo>
                  <a:cubicBezTo>
                    <a:pt x="1019" y="276"/>
                    <a:pt x="952" y="103"/>
                    <a:pt x="8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7" name="Google Shape;2889;p56">
              <a:extLst>
                <a:ext uri="{FF2B5EF4-FFF2-40B4-BE49-F238E27FC236}">
                  <a16:creationId xmlns:a16="http://schemas.microsoft.com/office/drawing/2014/main" id="{29D89234-6CFD-21B5-308E-F6ABEDB946EE}"/>
                </a:ext>
              </a:extLst>
            </p:cNvPr>
            <p:cNvSpPr/>
            <p:nvPr/>
          </p:nvSpPr>
          <p:spPr>
            <a:xfrm>
              <a:off x="-3268503" y="3558416"/>
              <a:ext cx="277113" cy="328605"/>
            </a:xfrm>
            <a:custGeom>
              <a:avLst/>
              <a:gdLst/>
              <a:ahLst/>
              <a:cxnLst/>
              <a:rect l="l" t="t" r="r" b="b"/>
              <a:pathLst>
                <a:path w="4526" h="5367" extrusionOk="0">
                  <a:moveTo>
                    <a:pt x="4526" y="1"/>
                  </a:moveTo>
                  <a:lnTo>
                    <a:pt x="636" y="2246"/>
                  </a:lnTo>
                  <a:lnTo>
                    <a:pt x="0" y="5367"/>
                  </a:lnTo>
                  <a:lnTo>
                    <a:pt x="0" y="5367"/>
                  </a:lnTo>
                  <a:lnTo>
                    <a:pt x="3889" y="3121"/>
                  </a:lnTo>
                  <a:lnTo>
                    <a:pt x="4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8" name="Google Shape;2890;p56">
              <a:extLst>
                <a:ext uri="{FF2B5EF4-FFF2-40B4-BE49-F238E27FC236}">
                  <a16:creationId xmlns:a16="http://schemas.microsoft.com/office/drawing/2014/main" id="{0BF90F78-55C4-EA4A-A63A-DA657DA7DF0A}"/>
                </a:ext>
              </a:extLst>
            </p:cNvPr>
            <p:cNvSpPr/>
            <p:nvPr/>
          </p:nvSpPr>
          <p:spPr>
            <a:xfrm>
              <a:off x="-3280993" y="3695985"/>
              <a:ext cx="62390" cy="191824"/>
            </a:xfrm>
            <a:custGeom>
              <a:avLst/>
              <a:gdLst/>
              <a:ahLst/>
              <a:cxnLst/>
              <a:rect l="l" t="t" r="r" b="b"/>
              <a:pathLst>
                <a:path w="1019" h="3133" extrusionOk="0">
                  <a:moveTo>
                    <a:pt x="837" y="0"/>
                  </a:moveTo>
                  <a:lnTo>
                    <a:pt x="0" y="3061"/>
                  </a:lnTo>
                  <a:lnTo>
                    <a:pt x="2" y="3063"/>
                  </a:lnTo>
                  <a:cubicBezTo>
                    <a:pt x="54" y="3110"/>
                    <a:pt x="107" y="3133"/>
                    <a:pt x="152" y="3133"/>
                  </a:cubicBezTo>
                  <a:cubicBezTo>
                    <a:pt x="204" y="3133"/>
                    <a:pt x="245" y="3102"/>
                    <a:pt x="261" y="3042"/>
                  </a:cubicBezTo>
                  <a:lnTo>
                    <a:pt x="987" y="388"/>
                  </a:lnTo>
                  <a:cubicBezTo>
                    <a:pt x="1018" y="275"/>
                    <a:pt x="952" y="103"/>
                    <a:pt x="83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9" name="Google Shape;2891;p56">
              <a:extLst>
                <a:ext uri="{FF2B5EF4-FFF2-40B4-BE49-F238E27FC236}">
                  <a16:creationId xmlns:a16="http://schemas.microsoft.com/office/drawing/2014/main" id="{AF6BAE69-2307-DEEC-AB3D-D2C82F9C74A1}"/>
                </a:ext>
              </a:extLst>
            </p:cNvPr>
            <p:cNvSpPr/>
            <p:nvPr/>
          </p:nvSpPr>
          <p:spPr>
            <a:xfrm>
              <a:off x="-3130197" y="3706822"/>
              <a:ext cx="29266" cy="32879"/>
            </a:xfrm>
            <a:custGeom>
              <a:avLst/>
              <a:gdLst/>
              <a:ahLst/>
              <a:cxnLst/>
              <a:rect l="l" t="t" r="r" b="b"/>
              <a:pathLst>
                <a:path w="478" h="537" extrusionOk="0">
                  <a:moveTo>
                    <a:pt x="374" y="1"/>
                  </a:moveTo>
                  <a:cubicBezTo>
                    <a:pt x="347" y="1"/>
                    <a:pt x="314" y="10"/>
                    <a:pt x="278" y="30"/>
                  </a:cubicBezTo>
                  <a:cubicBezTo>
                    <a:pt x="155" y="95"/>
                    <a:pt x="38" y="256"/>
                    <a:pt x="17" y="388"/>
                  </a:cubicBezTo>
                  <a:cubicBezTo>
                    <a:pt x="1" y="482"/>
                    <a:pt x="38" y="536"/>
                    <a:pt x="104" y="536"/>
                  </a:cubicBezTo>
                  <a:cubicBezTo>
                    <a:pt x="132" y="536"/>
                    <a:pt x="164" y="527"/>
                    <a:pt x="199" y="508"/>
                  </a:cubicBezTo>
                  <a:cubicBezTo>
                    <a:pt x="323" y="442"/>
                    <a:pt x="440" y="281"/>
                    <a:pt x="462" y="149"/>
                  </a:cubicBezTo>
                  <a:cubicBezTo>
                    <a:pt x="478" y="55"/>
                    <a:pt x="441" y="1"/>
                    <a:pt x="37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0" name="Google Shape;2892;p56">
              <a:extLst>
                <a:ext uri="{FF2B5EF4-FFF2-40B4-BE49-F238E27FC236}">
                  <a16:creationId xmlns:a16="http://schemas.microsoft.com/office/drawing/2014/main" id="{8A53C698-E63E-5BBA-E0E1-8899B19939D7}"/>
                </a:ext>
              </a:extLst>
            </p:cNvPr>
            <p:cNvSpPr/>
            <p:nvPr/>
          </p:nvSpPr>
          <p:spPr>
            <a:xfrm>
              <a:off x="-3163320" y="3551559"/>
              <a:ext cx="81003" cy="42614"/>
            </a:xfrm>
            <a:custGeom>
              <a:avLst/>
              <a:gdLst/>
              <a:ahLst/>
              <a:cxnLst/>
              <a:rect l="l" t="t" r="r" b="b"/>
              <a:pathLst>
                <a:path w="1323" h="696" extrusionOk="0">
                  <a:moveTo>
                    <a:pt x="662" y="1"/>
                  </a:moveTo>
                  <a:cubicBezTo>
                    <a:pt x="508" y="1"/>
                    <a:pt x="353" y="35"/>
                    <a:pt x="236" y="103"/>
                  </a:cubicBezTo>
                  <a:cubicBezTo>
                    <a:pt x="0" y="238"/>
                    <a:pt x="0" y="459"/>
                    <a:pt x="236" y="594"/>
                  </a:cubicBezTo>
                  <a:cubicBezTo>
                    <a:pt x="353" y="662"/>
                    <a:pt x="508" y="696"/>
                    <a:pt x="662" y="696"/>
                  </a:cubicBezTo>
                  <a:cubicBezTo>
                    <a:pt x="816" y="696"/>
                    <a:pt x="971" y="662"/>
                    <a:pt x="1088" y="594"/>
                  </a:cubicBezTo>
                  <a:cubicBezTo>
                    <a:pt x="1322" y="459"/>
                    <a:pt x="1322" y="238"/>
                    <a:pt x="1088" y="103"/>
                  </a:cubicBezTo>
                  <a:cubicBezTo>
                    <a:pt x="971" y="35"/>
                    <a:pt x="816" y="1"/>
                    <a:pt x="662" y="1"/>
                  </a:cubicBezTo>
                  <a:close/>
                </a:path>
              </a:pathLst>
            </a:custGeom>
            <a:solidFill>
              <a:srgbClr val="E8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1" name="Google Shape;2893;p56">
              <a:extLst>
                <a:ext uri="{FF2B5EF4-FFF2-40B4-BE49-F238E27FC236}">
                  <a16:creationId xmlns:a16="http://schemas.microsoft.com/office/drawing/2014/main" id="{5837E507-F371-6130-A137-62EE3ACA2E36}"/>
                </a:ext>
              </a:extLst>
            </p:cNvPr>
            <p:cNvSpPr/>
            <p:nvPr/>
          </p:nvSpPr>
          <p:spPr>
            <a:xfrm>
              <a:off x="-3159769" y="3511763"/>
              <a:ext cx="73840" cy="61166"/>
            </a:xfrm>
            <a:custGeom>
              <a:avLst/>
              <a:gdLst/>
              <a:ahLst/>
              <a:cxnLst/>
              <a:rect l="l" t="t" r="r" b="b"/>
              <a:pathLst>
                <a:path w="1206" h="999" extrusionOk="0">
                  <a:moveTo>
                    <a:pt x="1" y="1"/>
                  </a:moveTo>
                  <a:lnTo>
                    <a:pt x="1" y="998"/>
                  </a:lnTo>
                  <a:lnTo>
                    <a:pt x="1206" y="998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2" name="Google Shape;2894;p56">
              <a:extLst>
                <a:ext uri="{FF2B5EF4-FFF2-40B4-BE49-F238E27FC236}">
                  <a16:creationId xmlns:a16="http://schemas.microsoft.com/office/drawing/2014/main" id="{8F71B8AB-D96C-34C1-25A4-BEC5B7006E66}"/>
                </a:ext>
              </a:extLst>
            </p:cNvPr>
            <p:cNvSpPr/>
            <p:nvPr/>
          </p:nvSpPr>
          <p:spPr>
            <a:xfrm>
              <a:off x="-3163320" y="3491437"/>
              <a:ext cx="81003" cy="41696"/>
            </a:xfrm>
            <a:custGeom>
              <a:avLst/>
              <a:gdLst/>
              <a:ahLst/>
              <a:cxnLst/>
              <a:rect l="l" t="t" r="r" b="b"/>
              <a:pathLst>
                <a:path w="1323" h="681" extrusionOk="0">
                  <a:moveTo>
                    <a:pt x="666" y="0"/>
                  </a:moveTo>
                  <a:cubicBezTo>
                    <a:pt x="519" y="0"/>
                    <a:pt x="371" y="36"/>
                    <a:pt x="250" y="105"/>
                  </a:cubicBezTo>
                  <a:cubicBezTo>
                    <a:pt x="15" y="241"/>
                    <a:pt x="0" y="442"/>
                    <a:pt x="236" y="578"/>
                  </a:cubicBezTo>
                  <a:cubicBezTo>
                    <a:pt x="353" y="646"/>
                    <a:pt x="508" y="680"/>
                    <a:pt x="662" y="680"/>
                  </a:cubicBezTo>
                  <a:cubicBezTo>
                    <a:pt x="816" y="680"/>
                    <a:pt x="971" y="646"/>
                    <a:pt x="1088" y="578"/>
                  </a:cubicBezTo>
                  <a:cubicBezTo>
                    <a:pt x="1322" y="442"/>
                    <a:pt x="1300" y="235"/>
                    <a:pt x="1065" y="100"/>
                  </a:cubicBezTo>
                  <a:cubicBezTo>
                    <a:pt x="949" y="33"/>
                    <a:pt x="808" y="0"/>
                    <a:pt x="6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3" name="Google Shape;2895;p56">
              <a:extLst>
                <a:ext uri="{FF2B5EF4-FFF2-40B4-BE49-F238E27FC236}">
                  <a16:creationId xmlns:a16="http://schemas.microsoft.com/office/drawing/2014/main" id="{27AF53CE-DDC4-CA03-2D02-01694594DF77}"/>
                </a:ext>
              </a:extLst>
            </p:cNvPr>
            <p:cNvSpPr/>
            <p:nvPr/>
          </p:nvSpPr>
          <p:spPr>
            <a:xfrm>
              <a:off x="-3095483" y="3522967"/>
              <a:ext cx="31960" cy="51308"/>
            </a:xfrm>
            <a:custGeom>
              <a:avLst/>
              <a:gdLst/>
              <a:ahLst/>
              <a:cxnLst/>
              <a:rect l="l" t="t" r="r" b="b"/>
              <a:pathLst>
                <a:path w="522" h="838" extrusionOk="0">
                  <a:moveTo>
                    <a:pt x="266" y="0"/>
                  </a:moveTo>
                  <a:cubicBezTo>
                    <a:pt x="266" y="0"/>
                    <a:pt x="265" y="0"/>
                    <a:pt x="264" y="0"/>
                  </a:cubicBezTo>
                  <a:cubicBezTo>
                    <a:pt x="198" y="2"/>
                    <a:pt x="132" y="42"/>
                    <a:pt x="88" y="106"/>
                  </a:cubicBezTo>
                  <a:cubicBezTo>
                    <a:pt x="51" y="163"/>
                    <a:pt x="20" y="267"/>
                    <a:pt x="11" y="297"/>
                  </a:cubicBezTo>
                  <a:cubicBezTo>
                    <a:pt x="0" y="333"/>
                    <a:pt x="22" y="372"/>
                    <a:pt x="58" y="382"/>
                  </a:cubicBezTo>
                  <a:cubicBezTo>
                    <a:pt x="64" y="383"/>
                    <a:pt x="70" y="384"/>
                    <a:pt x="76" y="384"/>
                  </a:cubicBezTo>
                  <a:cubicBezTo>
                    <a:pt x="106" y="384"/>
                    <a:pt x="134" y="364"/>
                    <a:pt x="142" y="334"/>
                  </a:cubicBezTo>
                  <a:cubicBezTo>
                    <a:pt x="157" y="282"/>
                    <a:pt x="182" y="212"/>
                    <a:pt x="202" y="182"/>
                  </a:cubicBezTo>
                  <a:cubicBezTo>
                    <a:pt x="220" y="155"/>
                    <a:pt x="246" y="137"/>
                    <a:pt x="268" y="136"/>
                  </a:cubicBezTo>
                  <a:cubicBezTo>
                    <a:pt x="290" y="137"/>
                    <a:pt x="366" y="143"/>
                    <a:pt x="373" y="271"/>
                  </a:cubicBezTo>
                  <a:cubicBezTo>
                    <a:pt x="383" y="470"/>
                    <a:pt x="347" y="610"/>
                    <a:pt x="271" y="670"/>
                  </a:cubicBezTo>
                  <a:cubicBezTo>
                    <a:pt x="239" y="695"/>
                    <a:pt x="205" y="702"/>
                    <a:pt x="175" y="702"/>
                  </a:cubicBezTo>
                  <a:cubicBezTo>
                    <a:pt x="150" y="702"/>
                    <a:pt x="128" y="697"/>
                    <a:pt x="112" y="693"/>
                  </a:cubicBezTo>
                  <a:cubicBezTo>
                    <a:pt x="105" y="690"/>
                    <a:pt x="97" y="689"/>
                    <a:pt x="90" y="689"/>
                  </a:cubicBezTo>
                  <a:cubicBezTo>
                    <a:pt x="62" y="689"/>
                    <a:pt x="36" y="708"/>
                    <a:pt x="27" y="737"/>
                  </a:cubicBezTo>
                  <a:cubicBezTo>
                    <a:pt x="16" y="773"/>
                    <a:pt x="36" y="811"/>
                    <a:pt x="71" y="822"/>
                  </a:cubicBezTo>
                  <a:cubicBezTo>
                    <a:pt x="106" y="833"/>
                    <a:pt x="141" y="838"/>
                    <a:pt x="174" y="838"/>
                  </a:cubicBezTo>
                  <a:cubicBezTo>
                    <a:pt x="240" y="838"/>
                    <a:pt x="303" y="818"/>
                    <a:pt x="354" y="778"/>
                  </a:cubicBezTo>
                  <a:cubicBezTo>
                    <a:pt x="470" y="688"/>
                    <a:pt x="522" y="515"/>
                    <a:pt x="509" y="265"/>
                  </a:cubicBezTo>
                  <a:cubicBezTo>
                    <a:pt x="497" y="52"/>
                    <a:pt x="344" y="0"/>
                    <a:pt x="2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4" name="Google Shape;2896;p56">
              <a:extLst>
                <a:ext uri="{FF2B5EF4-FFF2-40B4-BE49-F238E27FC236}">
                  <a16:creationId xmlns:a16="http://schemas.microsoft.com/office/drawing/2014/main" id="{58C43798-0085-7F34-3BAE-25CF53F7C2CD}"/>
                </a:ext>
              </a:extLst>
            </p:cNvPr>
            <p:cNvSpPr/>
            <p:nvPr/>
          </p:nvSpPr>
          <p:spPr>
            <a:xfrm>
              <a:off x="-3163320" y="3490457"/>
              <a:ext cx="81003" cy="42675"/>
            </a:xfrm>
            <a:custGeom>
              <a:avLst/>
              <a:gdLst/>
              <a:ahLst/>
              <a:cxnLst/>
              <a:rect l="l" t="t" r="r" b="b"/>
              <a:pathLst>
                <a:path w="1323" h="697" extrusionOk="0">
                  <a:moveTo>
                    <a:pt x="661" y="58"/>
                  </a:moveTo>
                  <a:cubicBezTo>
                    <a:pt x="812" y="58"/>
                    <a:pt x="953" y="92"/>
                    <a:pt x="1058" y="153"/>
                  </a:cubicBezTo>
                  <a:cubicBezTo>
                    <a:pt x="1153" y="207"/>
                    <a:pt x="1206" y="277"/>
                    <a:pt x="1206" y="349"/>
                  </a:cubicBezTo>
                  <a:cubicBezTo>
                    <a:pt x="1206" y="420"/>
                    <a:pt x="1153" y="491"/>
                    <a:pt x="1058" y="545"/>
                  </a:cubicBezTo>
                  <a:cubicBezTo>
                    <a:pt x="1050" y="549"/>
                    <a:pt x="1041" y="555"/>
                    <a:pt x="1033" y="557"/>
                  </a:cubicBezTo>
                  <a:cubicBezTo>
                    <a:pt x="931" y="611"/>
                    <a:pt x="801" y="639"/>
                    <a:pt x="661" y="639"/>
                  </a:cubicBezTo>
                  <a:cubicBezTo>
                    <a:pt x="523" y="639"/>
                    <a:pt x="392" y="611"/>
                    <a:pt x="290" y="557"/>
                  </a:cubicBezTo>
                  <a:cubicBezTo>
                    <a:pt x="282" y="555"/>
                    <a:pt x="273" y="549"/>
                    <a:pt x="265" y="545"/>
                  </a:cubicBezTo>
                  <a:cubicBezTo>
                    <a:pt x="169" y="491"/>
                    <a:pt x="116" y="420"/>
                    <a:pt x="116" y="349"/>
                  </a:cubicBezTo>
                  <a:cubicBezTo>
                    <a:pt x="116" y="277"/>
                    <a:pt x="169" y="207"/>
                    <a:pt x="265" y="153"/>
                  </a:cubicBezTo>
                  <a:cubicBezTo>
                    <a:pt x="370" y="92"/>
                    <a:pt x="512" y="58"/>
                    <a:pt x="661" y="58"/>
                  </a:cubicBezTo>
                  <a:close/>
                  <a:moveTo>
                    <a:pt x="661" y="1"/>
                  </a:moveTo>
                  <a:cubicBezTo>
                    <a:pt x="507" y="1"/>
                    <a:pt x="353" y="34"/>
                    <a:pt x="236" y="102"/>
                  </a:cubicBezTo>
                  <a:cubicBezTo>
                    <a:pt x="0" y="237"/>
                    <a:pt x="0" y="458"/>
                    <a:pt x="236" y="594"/>
                  </a:cubicBezTo>
                  <a:cubicBezTo>
                    <a:pt x="353" y="663"/>
                    <a:pt x="507" y="697"/>
                    <a:pt x="661" y="697"/>
                  </a:cubicBezTo>
                  <a:cubicBezTo>
                    <a:pt x="816" y="697"/>
                    <a:pt x="970" y="663"/>
                    <a:pt x="1087" y="594"/>
                  </a:cubicBezTo>
                  <a:cubicBezTo>
                    <a:pt x="1322" y="458"/>
                    <a:pt x="1322" y="238"/>
                    <a:pt x="1087" y="102"/>
                  </a:cubicBezTo>
                  <a:cubicBezTo>
                    <a:pt x="970" y="34"/>
                    <a:pt x="816" y="1"/>
                    <a:pt x="66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5" name="Google Shape;2897;p56">
              <a:extLst>
                <a:ext uri="{FF2B5EF4-FFF2-40B4-BE49-F238E27FC236}">
                  <a16:creationId xmlns:a16="http://schemas.microsoft.com/office/drawing/2014/main" id="{741EF354-4516-7D2B-2E90-075FFD4F0A67}"/>
                </a:ext>
              </a:extLst>
            </p:cNvPr>
            <p:cNvSpPr/>
            <p:nvPr/>
          </p:nvSpPr>
          <p:spPr>
            <a:xfrm>
              <a:off x="-3145626" y="3519171"/>
              <a:ext cx="45614" cy="10409"/>
            </a:xfrm>
            <a:custGeom>
              <a:avLst/>
              <a:gdLst/>
              <a:ahLst/>
              <a:cxnLst/>
              <a:rect l="l" t="t" r="r" b="b"/>
              <a:pathLst>
                <a:path w="745" h="170" extrusionOk="0">
                  <a:moveTo>
                    <a:pt x="372" y="0"/>
                  </a:moveTo>
                  <a:cubicBezTo>
                    <a:pt x="238" y="0"/>
                    <a:pt x="104" y="29"/>
                    <a:pt x="1" y="88"/>
                  </a:cubicBezTo>
                  <a:cubicBezTo>
                    <a:pt x="103" y="142"/>
                    <a:pt x="234" y="169"/>
                    <a:pt x="372" y="169"/>
                  </a:cubicBezTo>
                  <a:cubicBezTo>
                    <a:pt x="512" y="169"/>
                    <a:pt x="642" y="142"/>
                    <a:pt x="744" y="88"/>
                  </a:cubicBezTo>
                  <a:cubicBezTo>
                    <a:pt x="641" y="29"/>
                    <a:pt x="507" y="0"/>
                    <a:pt x="37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6" name="Google Shape;2898;p56">
              <a:extLst>
                <a:ext uri="{FF2B5EF4-FFF2-40B4-BE49-F238E27FC236}">
                  <a16:creationId xmlns:a16="http://schemas.microsoft.com/office/drawing/2014/main" id="{F0BAFFF2-A736-23C1-29F5-033D2D9AF0CB}"/>
                </a:ext>
              </a:extLst>
            </p:cNvPr>
            <p:cNvSpPr/>
            <p:nvPr/>
          </p:nvSpPr>
          <p:spPr>
            <a:xfrm>
              <a:off x="-3514870" y="3876656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1"/>
                  </a:moveTo>
                  <a:lnTo>
                    <a:pt x="199" y="602"/>
                  </a:lnTo>
                  <a:lnTo>
                    <a:pt x="154" y="628"/>
                  </a:lnTo>
                  <a:lnTo>
                    <a:pt x="18" y="707"/>
                  </a:lnTo>
                  <a:lnTo>
                    <a:pt x="1" y="717"/>
                  </a:lnTo>
                  <a:lnTo>
                    <a:pt x="141" y="798"/>
                  </a:lnTo>
                  <a:lnTo>
                    <a:pt x="1845" y="1781"/>
                  </a:lnTo>
                  <a:lnTo>
                    <a:pt x="3085" y="1066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7" name="Google Shape;2899;p56">
              <a:extLst>
                <a:ext uri="{FF2B5EF4-FFF2-40B4-BE49-F238E27FC236}">
                  <a16:creationId xmlns:a16="http://schemas.microsoft.com/office/drawing/2014/main" id="{FBFEC1D0-422E-A2B1-3636-CA85DEFDBB62}"/>
                </a:ext>
              </a:extLst>
            </p:cNvPr>
            <p:cNvSpPr/>
            <p:nvPr/>
          </p:nvSpPr>
          <p:spPr>
            <a:xfrm>
              <a:off x="-3514870" y="3875187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0"/>
                  </a:moveTo>
                  <a:lnTo>
                    <a:pt x="1" y="716"/>
                  </a:lnTo>
                  <a:lnTo>
                    <a:pt x="1845" y="1780"/>
                  </a:lnTo>
                  <a:lnTo>
                    <a:pt x="3085" y="106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8" name="Google Shape;2900;p56">
              <a:extLst>
                <a:ext uri="{FF2B5EF4-FFF2-40B4-BE49-F238E27FC236}">
                  <a16:creationId xmlns:a16="http://schemas.microsoft.com/office/drawing/2014/main" id="{890B80A4-1717-B007-CA9D-362EE8E441B9}"/>
                </a:ext>
              </a:extLst>
            </p:cNvPr>
            <p:cNvSpPr/>
            <p:nvPr/>
          </p:nvSpPr>
          <p:spPr>
            <a:xfrm>
              <a:off x="-3514870" y="3873717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0"/>
                  </a:moveTo>
                  <a:lnTo>
                    <a:pt x="1" y="717"/>
                  </a:lnTo>
                  <a:lnTo>
                    <a:pt x="1845" y="1782"/>
                  </a:lnTo>
                  <a:lnTo>
                    <a:pt x="3085" y="1066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9" name="Google Shape;2901;p56">
              <a:extLst>
                <a:ext uri="{FF2B5EF4-FFF2-40B4-BE49-F238E27FC236}">
                  <a16:creationId xmlns:a16="http://schemas.microsoft.com/office/drawing/2014/main" id="{B7DBC997-2DF1-263A-0087-7D3C2002BE87}"/>
                </a:ext>
              </a:extLst>
            </p:cNvPr>
            <p:cNvSpPr/>
            <p:nvPr/>
          </p:nvSpPr>
          <p:spPr>
            <a:xfrm>
              <a:off x="-3514870" y="3872187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1"/>
                  </a:moveTo>
                  <a:lnTo>
                    <a:pt x="1" y="717"/>
                  </a:lnTo>
                  <a:lnTo>
                    <a:pt x="1845" y="1781"/>
                  </a:lnTo>
                  <a:lnTo>
                    <a:pt x="3085" y="1065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0" name="Google Shape;2902;p56">
              <a:extLst>
                <a:ext uri="{FF2B5EF4-FFF2-40B4-BE49-F238E27FC236}">
                  <a16:creationId xmlns:a16="http://schemas.microsoft.com/office/drawing/2014/main" id="{A20A20EE-00CC-94A7-E416-F48CA20453AD}"/>
                </a:ext>
              </a:extLst>
            </p:cNvPr>
            <p:cNvSpPr/>
            <p:nvPr/>
          </p:nvSpPr>
          <p:spPr>
            <a:xfrm>
              <a:off x="-3514870" y="3870840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0"/>
                  </a:moveTo>
                  <a:lnTo>
                    <a:pt x="1" y="715"/>
                  </a:lnTo>
                  <a:lnTo>
                    <a:pt x="1845" y="1780"/>
                  </a:lnTo>
                  <a:lnTo>
                    <a:pt x="3085" y="106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1" name="Google Shape;2903;p56">
              <a:extLst>
                <a:ext uri="{FF2B5EF4-FFF2-40B4-BE49-F238E27FC236}">
                  <a16:creationId xmlns:a16="http://schemas.microsoft.com/office/drawing/2014/main" id="{D933DB79-7FE7-C499-25B7-394741AFE4C4}"/>
                </a:ext>
              </a:extLst>
            </p:cNvPr>
            <p:cNvSpPr/>
            <p:nvPr/>
          </p:nvSpPr>
          <p:spPr>
            <a:xfrm>
              <a:off x="-3514870" y="3869248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0"/>
                  </a:moveTo>
                  <a:lnTo>
                    <a:pt x="1" y="716"/>
                  </a:lnTo>
                  <a:lnTo>
                    <a:pt x="1845" y="1782"/>
                  </a:lnTo>
                  <a:lnTo>
                    <a:pt x="3085" y="1065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2" name="Google Shape;2904;p56">
              <a:extLst>
                <a:ext uri="{FF2B5EF4-FFF2-40B4-BE49-F238E27FC236}">
                  <a16:creationId xmlns:a16="http://schemas.microsoft.com/office/drawing/2014/main" id="{B3D4C14F-4FE8-BE12-47C7-EC23531C8FBC}"/>
                </a:ext>
              </a:extLst>
            </p:cNvPr>
            <p:cNvSpPr/>
            <p:nvPr/>
          </p:nvSpPr>
          <p:spPr>
            <a:xfrm>
              <a:off x="-3514870" y="3867840"/>
              <a:ext cx="188885" cy="109106"/>
            </a:xfrm>
            <a:custGeom>
              <a:avLst/>
              <a:gdLst/>
              <a:ahLst/>
              <a:cxnLst/>
              <a:rect l="l" t="t" r="r" b="b"/>
              <a:pathLst>
                <a:path w="3085" h="1782" extrusionOk="0">
                  <a:moveTo>
                    <a:pt x="1240" y="1"/>
                  </a:moveTo>
                  <a:lnTo>
                    <a:pt x="1" y="717"/>
                  </a:lnTo>
                  <a:lnTo>
                    <a:pt x="1845" y="1781"/>
                  </a:lnTo>
                  <a:lnTo>
                    <a:pt x="3085" y="1065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3" name="Google Shape;2905;p56">
              <a:extLst>
                <a:ext uri="{FF2B5EF4-FFF2-40B4-BE49-F238E27FC236}">
                  <a16:creationId xmlns:a16="http://schemas.microsoft.com/office/drawing/2014/main" id="{AA7F3EC2-F433-AC75-66B7-37AF741C3F98}"/>
                </a:ext>
              </a:extLst>
            </p:cNvPr>
            <p:cNvSpPr/>
            <p:nvPr/>
          </p:nvSpPr>
          <p:spPr>
            <a:xfrm>
              <a:off x="-3514870" y="3866248"/>
              <a:ext cx="188885" cy="109168"/>
            </a:xfrm>
            <a:custGeom>
              <a:avLst/>
              <a:gdLst/>
              <a:ahLst/>
              <a:cxnLst/>
              <a:rect l="l" t="t" r="r" b="b"/>
              <a:pathLst>
                <a:path w="3085" h="1783" extrusionOk="0">
                  <a:moveTo>
                    <a:pt x="1240" y="1"/>
                  </a:moveTo>
                  <a:lnTo>
                    <a:pt x="1" y="717"/>
                  </a:lnTo>
                  <a:lnTo>
                    <a:pt x="1845" y="1782"/>
                  </a:lnTo>
                  <a:lnTo>
                    <a:pt x="3085" y="1066"/>
                  </a:lnTo>
                  <a:lnTo>
                    <a:pt x="1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4" name="Google Shape;2906;p56">
              <a:extLst>
                <a:ext uri="{FF2B5EF4-FFF2-40B4-BE49-F238E27FC236}">
                  <a16:creationId xmlns:a16="http://schemas.microsoft.com/office/drawing/2014/main" id="{D24CB937-56AE-64CE-5B4B-B11E7632D473}"/>
                </a:ext>
              </a:extLst>
            </p:cNvPr>
            <p:cNvSpPr/>
            <p:nvPr/>
          </p:nvSpPr>
          <p:spPr>
            <a:xfrm>
              <a:off x="-3514870" y="3864901"/>
              <a:ext cx="188885" cy="109045"/>
            </a:xfrm>
            <a:custGeom>
              <a:avLst/>
              <a:gdLst/>
              <a:ahLst/>
              <a:cxnLst/>
              <a:rect l="l" t="t" r="r" b="b"/>
              <a:pathLst>
                <a:path w="3085" h="1781" extrusionOk="0">
                  <a:moveTo>
                    <a:pt x="1240" y="0"/>
                  </a:moveTo>
                  <a:lnTo>
                    <a:pt x="1" y="716"/>
                  </a:lnTo>
                  <a:lnTo>
                    <a:pt x="1845" y="1781"/>
                  </a:lnTo>
                  <a:lnTo>
                    <a:pt x="3085" y="1064"/>
                  </a:lnTo>
                  <a:lnTo>
                    <a:pt x="1240" y="0"/>
                  </a:lnTo>
                  <a:close/>
                </a:path>
              </a:pathLst>
            </a:custGeom>
            <a:solidFill>
              <a:srgbClr val="C6C6C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5" name="Google Shape;2907;p56">
              <a:extLst>
                <a:ext uri="{FF2B5EF4-FFF2-40B4-BE49-F238E27FC236}">
                  <a16:creationId xmlns:a16="http://schemas.microsoft.com/office/drawing/2014/main" id="{A013BF0A-59F5-30EC-6004-A5C1F34E5F04}"/>
                </a:ext>
              </a:extLst>
            </p:cNvPr>
            <p:cNvSpPr/>
            <p:nvPr/>
          </p:nvSpPr>
          <p:spPr>
            <a:xfrm>
              <a:off x="-3514870" y="3863371"/>
              <a:ext cx="188885" cy="105800"/>
            </a:xfrm>
            <a:custGeom>
              <a:avLst/>
              <a:gdLst/>
              <a:ahLst/>
              <a:cxnLst/>
              <a:rect l="l" t="t" r="r" b="b"/>
              <a:pathLst>
                <a:path w="3085" h="1728" extrusionOk="0">
                  <a:moveTo>
                    <a:pt x="1240" y="1"/>
                  </a:moveTo>
                  <a:lnTo>
                    <a:pt x="1" y="717"/>
                  </a:lnTo>
                  <a:lnTo>
                    <a:pt x="1502" y="1583"/>
                  </a:lnTo>
                  <a:cubicBezTo>
                    <a:pt x="1604" y="1642"/>
                    <a:pt x="1712" y="1688"/>
                    <a:pt x="1826" y="1722"/>
                  </a:cubicBezTo>
                  <a:lnTo>
                    <a:pt x="1845" y="1728"/>
                  </a:lnTo>
                  <a:lnTo>
                    <a:pt x="3085" y="1012"/>
                  </a:lnTo>
                  <a:cubicBezTo>
                    <a:pt x="2964" y="977"/>
                    <a:pt x="2850" y="930"/>
                    <a:pt x="2743" y="868"/>
                  </a:cubicBezTo>
                  <a:lnTo>
                    <a:pt x="1240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 </a:t>
              </a:r>
              <a:endParaRPr/>
            </a:p>
          </p:txBody>
        </p:sp>
        <p:sp>
          <p:nvSpPr>
            <p:cNvPr id="4736" name="Google Shape;2908;p56">
              <a:extLst>
                <a:ext uri="{FF2B5EF4-FFF2-40B4-BE49-F238E27FC236}">
                  <a16:creationId xmlns:a16="http://schemas.microsoft.com/office/drawing/2014/main" id="{D8916959-7CBA-F4E6-FE6F-94D7EAF4675E}"/>
                </a:ext>
              </a:extLst>
            </p:cNvPr>
            <p:cNvSpPr/>
            <p:nvPr/>
          </p:nvSpPr>
          <p:spPr>
            <a:xfrm>
              <a:off x="-3522462" y="3907635"/>
              <a:ext cx="16286" cy="18246"/>
            </a:xfrm>
            <a:custGeom>
              <a:avLst/>
              <a:gdLst/>
              <a:ahLst/>
              <a:cxnLst/>
              <a:rect l="l" t="t" r="r" b="b"/>
              <a:pathLst>
                <a:path w="266" h="298" extrusionOk="0">
                  <a:moveTo>
                    <a:pt x="2" y="0"/>
                  </a:moveTo>
                  <a:cubicBezTo>
                    <a:pt x="2" y="3"/>
                    <a:pt x="1" y="6"/>
                    <a:pt x="1" y="8"/>
                  </a:cubicBezTo>
                  <a:cubicBezTo>
                    <a:pt x="1" y="107"/>
                    <a:pt x="68" y="225"/>
                    <a:pt x="155" y="275"/>
                  </a:cubicBezTo>
                  <a:cubicBezTo>
                    <a:pt x="181" y="290"/>
                    <a:pt x="207" y="298"/>
                    <a:pt x="231" y="298"/>
                  </a:cubicBezTo>
                  <a:cubicBezTo>
                    <a:pt x="243" y="298"/>
                    <a:pt x="255" y="295"/>
                    <a:pt x="265" y="292"/>
                  </a:cubicBezTo>
                  <a:lnTo>
                    <a:pt x="125" y="211"/>
                  </a:lnTo>
                  <a:lnTo>
                    <a:pt x="142" y="201"/>
                  </a:lnTo>
                  <a:cubicBezTo>
                    <a:pt x="92" y="154"/>
                    <a:pt x="55" y="80"/>
                    <a:pt x="51" y="17"/>
                  </a:cubicBezTo>
                  <a:lnTo>
                    <a:pt x="2" y="0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7" name="Google Shape;2909;p56">
              <a:extLst>
                <a:ext uri="{FF2B5EF4-FFF2-40B4-BE49-F238E27FC236}">
                  <a16:creationId xmlns:a16="http://schemas.microsoft.com/office/drawing/2014/main" id="{E822D8EA-699A-16A3-6C82-4FBEC5908AEC}"/>
                </a:ext>
              </a:extLst>
            </p:cNvPr>
            <p:cNvSpPr/>
            <p:nvPr/>
          </p:nvSpPr>
          <p:spPr>
            <a:xfrm>
              <a:off x="-3522400" y="3900411"/>
              <a:ext cx="16103" cy="7898"/>
            </a:xfrm>
            <a:custGeom>
              <a:avLst/>
              <a:gdLst/>
              <a:ahLst/>
              <a:cxnLst/>
              <a:rect l="l" t="t" r="r" b="b"/>
              <a:pathLst>
                <a:path w="263" h="129" extrusionOk="0">
                  <a:moveTo>
                    <a:pt x="103" y="0"/>
                  </a:moveTo>
                  <a:cubicBezTo>
                    <a:pt x="44" y="0"/>
                    <a:pt x="3" y="48"/>
                    <a:pt x="1" y="118"/>
                  </a:cubicBezTo>
                  <a:cubicBezTo>
                    <a:pt x="1" y="118"/>
                    <a:pt x="32" y="129"/>
                    <a:pt x="45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50" y="79"/>
                    <a:pt x="71" y="51"/>
                    <a:pt x="103" y="51"/>
                  </a:cubicBezTo>
                  <a:cubicBezTo>
                    <a:pt x="119" y="51"/>
                    <a:pt x="136" y="57"/>
                    <a:pt x="154" y="67"/>
                  </a:cubicBezTo>
                  <a:cubicBezTo>
                    <a:pt x="178" y="80"/>
                    <a:pt x="191" y="90"/>
                    <a:pt x="210" y="114"/>
                  </a:cubicBezTo>
                  <a:lnTo>
                    <a:pt x="262" y="98"/>
                  </a:lnTo>
                  <a:cubicBezTo>
                    <a:pt x="239" y="68"/>
                    <a:pt x="210" y="41"/>
                    <a:pt x="179" y="23"/>
                  </a:cubicBezTo>
                  <a:cubicBezTo>
                    <a:pt x="153" y="8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8" name="Google Shape;2910;p56">
              <a:extLst>
                <a:ext uri="{FF2B5EF4-FFF2-40B4-BE49-F238E27FC236}">
                  <a16:creationId xmlns:a16="http://schemas.microsoft.com/office/drawing/2014/main" id="{F445736F-0686-6A8F-50EB-2DDA7BDC152E}"/>
                </a:ext>
              </a:extLst>
            </p:cNvPr>
            <p:cNvSpPr/>
            <p:nvPr/>
          </p:nvSpPr>
          <p:spPr>
            <a:xfrm>
              <a:off x="-3510094" y="3905737"/>
              <a:ext cx="4041" cy="2143"/>
            </a:xfrm>
            <a:custGeom>
              <a:avLst/>
              <a:gdLst/>
              <a:ahLst/>
              <a:cxnLst/>
              <a:rect l="l" t="t" r="r" b="b"/>
              <a:pathLst>
                <a:path w="66" h="35" extrusionOk="0">
                  <a:moveTo>
                    <a:pt x="34" y="0"/>
                  </a:moveTo>
                  <a:cubicBezTo>
                    <a:pt x="26" y="0"/>
                    <a:pt x="18" y="2"/>
                    <a:pt x="13" y="6"/>
                  </a:cubicBezTo>
                  <a:cubicBezTo>
                    <a:pt x="0" y="11"/>
                    <a:pt x="0" y="22"/>
                    <a:pt x="13" y="29"/>
                  </a:cubicBezTo>
                  <a:cubicBezTo>
                    <a:pt x="18" y="33"/>
                    <a:pt x="26" y="34"/>
                    <a:pt x="34" y="34"/>
                  </a:cubicBezTo>
                  <a:cubicBezTo>
                    <a:pt x="41" y="34"/>
                    <a:pt x="49" y="33"/>
                    <a:pt x="54" y="29"/>
                  </a:cubicBezTo>
                  <a:cubicBezTo>
                    <a:pt x="66" y="22"/>
                    <a:pt x="66" y="11"/>
                    <a:pt x="54" y="6"/>
                  </a:cubicBezTo>
                  <a:cubicBezTo>
                    <a:pt x="49" y="2"/>
                    <a:pt x="41" y="0"/>
                    <a:pt x="3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9" name="Google Shape;2911;p56">
              <a:extLst>
                <a:ext uri="{FF2B5EF4-FFF2-40B4-BE49-F238E27FC236}">
                  <a16:creationId xmlns:a16="http://schemas.microsoft.com/office/drawing/2014/main" id="{6742DD7E-9690-B4D4-58B4-FAEF44EB97BF}"/>
                </a:ext>
              </a:extLst>
            </p:cNvPr>
            <p:cNvSpPr/>
            <p:nvPr/>
          </p:nvSpPr>
          <p:spPr>
            <a:xfrm>
              <a:off x="-3522400" y="3900411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3" y="0"/>
                  </a:moveTo>
                  <a:cubicBezTo>
                    <a:pt x="44" y="0"/>
                    <a:pt x="3" y="48"/>
                    <a:pt x="1" y="118"/>
                  </a:cubicBezTo>
                  <a:cubicBezTo>
                    <a:pt x="1" y="118"/>
                    <a:pt x="32" y="129"/>
                    <a:pt x="45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50" y="79"/>
                    <a:pt x="71" y="51"/>
                    <a:pt x="103" y="51"/>
                  </a:cubicBezTo>
                  <a:cubicBezTo>
                    <a:pt x="119" y="51"/>
                    <a:pt x="136" y="55"/>
                    <a:pt x="154" y="67"/>
                  </a:cubicBezTo>
                  <a:cubicBezTo>
                    <a:pt x="177" y="79"/>
                    <a:pt x="190" y="89"/>
                    <a:pt x="214" y="116"/>
                  </a:cubicBezTo>
                  <a:cubicBezTo>
                    <a:pt x="219" y="120"/>
                    <a:pt x="227" y="121"/>
                    <a:pt x="235" y="121"/>
                  </a:cubicBezTo>
                  <a:cubicBezTo>
                    <a:pt x="242" y="121"/>
                    <a:pt x="250" y="120"/>
                    <a:pt x="255" y="116"/>
                  </a:cubicBezTo>
                  <a:cubicBezTo>
                    <a:pt x="264" y="112"/>
                    <a:pt x="266" y="105"/>
                    <a:pt x="262" y="97"/>
                  </a:cubicBezTo>
                  <a:cubicBezTo>
                    <a:pt x="239" y="67"/>
                    <a:pt x="210" y="41"/>
                    <a:pt x="180" y="23"/>
                  </a:cubicBezTo>
                  <a:cubicBezTo>
                    <a:pt x="153" y="8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0" name="Google Shape;2912;p56">
              <a:extLst>
                <a:ext uri="{FF2B5EF4-FFF2-40B4-BE49-F238E27FC236}">
                  <a16:creationId xmlns:a16="http://schemas.microsoft.com/office/drawing/2014/main" id="{B934F23E-09C6-E66C-AA8A-1BD98E0AED0E}"/>
                </a:ext>
              </a:extLst>
            </p:cNvPr>
            <p:cNvSpPr/>
            <p:nvPr/>
          </p:nvSpPr>
          <p:spPr>
            <a:xfrm>
              <a:off x="-3513768" y="3895513"/>
              <a:ext cx="16348" cy="7898"/>
            </a:xfrm>
            <a:custGeom>
              <a:avLst/>
              <a:gdLst/>
              <a:ahLst/>
              <a:cxnLst/>
              <a:rect l="l" t="t" r="r" b="b"/>
              <a:pathLst>
                <a:path w="267" h="129" extrusionOk="0">
                  <a:moveTo>
                    <a:pt x="104" y="0"/>
                  </a:moveTo>
                  <a:cubicBezTo>
                    <a:pt x="45" y="0"/>
                    <a:pt x="4" y="46"/>
                    <a:pt x="1" y="119"/>
                  </a:cubicBezTo>
                  <a:cubicBezTo>
                    <a:pt x="1" y="119"/>
                    <a:pt x="31" y="128"/>
                    <a:pt x="45" y="128"/>
                  </a:cubicBezTo>
                  <a:cubicBezTo>
                    <a:pt x="49" y="128"/>
                    <a:pt x="51" y="127"/>
                    <a:pt x="51" y="125"/>
                  </a:cubicBezTo>
                  <a:cubicBezTo>
                    <a:pt x="51" y="78"/>
                    <a:pt x="70" y="50"/>
                    <a:pt x="104" y="50"/>
                  </a:cubicBezTo>
                  <a:cubicBezTo>
                    <a:pt x="119" y="50"/>
                    <a:pt x="137" y="55"/>
                    <a:pt x="155" y="66"/>
                  </a:cubicBezTo>
                  <a:cubicBezTo>
                    <a:pt x="176" y="78"/>
                    <a:pt x="190" y="88"/>
                    <a:pt x="214" y="116"/>
                  </a:cubicBezTo>
                  <a:cubicBezTo>
                    <a:pt x="220" y="120"/>
                    <a:pt x="227" y="121"/>
                    <a:pt x="235" y="121"/>
                  </a:cubicBezTo>
                  <a:cubicBezTo>
                    <a:pt x="243" y="121"/>
                    <a:pt x="250" y="120"/>
                    <a:pt x="256" y="116"/>
                  </a:cubicBezTo>
                  <a:cubicBezTo>
                    <a:pt x="264" y="111"/>
                    <a:pt x="266" y="104"/>
                    <a:pt x="262" y="97"/>
                  </a:cubicBezTo>
                  <a:cubicBezTo>
                    <a:pt x="238" y="67"/>
                    <a:pt x="210" y="40"/>
                    <a:pt x="180" y="23"/>
                  </a:cubicBezTo>
                  <a:cubicBezTo>
                    <a:pt x="154" y="7"/>
                    <a:pt x="128" y="0"/>
                    <a:pt x="1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1" name="Google Shape;2913;p56">
              <a:extLst>
                <a:ext uri="{FF2B5EF4-FFF2-40B4-BE49-F238E27FC236}">
                  <a16:creationId xmlns:a16="http://schemas.microsoft.com/office/drawing/2014/main" id="{BF58DD7A-1F2E-0121-B7BA-AF38C3674F2D}"/>
                </a:ext>
              </a:extLst>
            </p:cNvPr>
            <p:cNvSpPr/>
            <p:nvPr/>
          </p:nvSpPr>
          <p:spPr>
            <a:xfrm>
              <a:off x="-3505135" y="3890554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3" y="0"/>
                  </a:moveTo>
                  <a:cubicBezTo>
                    <a:pt x="43" y="0"/>
                    <a:pt x="3" y="46"/>
                    <a:pt x="0" y="118"/>
                  </a:cubicBezTo>
                  <a:cubicBezTo>
                    <a:pt x="0" y="118"/>
                    <a:pt x="30" y="128"/>
                    <a:pt x="43" y="128"/>
                  </a:cubicBezTo>
                  <a:cubicBezTo>
                    <a:pt x="47" y="128"/>
                    <a:pt x="50" y="128"/>
                    <a:pt x="50" y="125"/>
                  </a:cubicBezTo>
                  <a:cubicBezTo>
                    <a:pt x="49" y="78"/>
                    <a:pt x="70" y="50"/>
                    <a:pt x="103" y="50"/>
                  </a:cubicBezTo>
                  <a:cubicBezTo>
                    <a:pt x="118" y="50"/>
                    <a:pt x="136" y="55"/>
                    <a:pt x="154" y="66"/>
                  </a:cubicBezTo>
                  <a:cubicBezTo>
                    <a:pt x="175" y="78"/>
                    <a:pt x="185" y="93"/>
                    <a:pt x="212" y="116"/>
                  </a:cubicBezTo>
                  <a:cubicBezTo>
                    <a:pt x="217" y="120"/>
                    <a:pt x="224" y="121"/>
                    <a:pt x="232" y="121"/>
                  </a:cubicBezTo>
                  <a:cubicBezTo>
                    <a:pt x="240" y="121"/>
                    <a:pt x="249" y="119"/>
                    <a:pt x="255" y="116"/>
                  </a:cubicBezTo>
                  <a:cubicBezTo>
                    <a:pt x="263" y="111"/>
                    <a:pt x="265" y="104"/>
                    <a:pt x="262" y="97"/>
                  </a:cubicBezTo>
                  <a:cubicBezTo>
                    <a:pt x="239" y="64"/>
                    <a:pt x="210" y="40"/>
                    <a:pt x="178" y="23"/>
                  </a:cubicBezTo>
                  <a:cubicBezTo>
                    <a:pt x="152" y="7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2" name="Google Shape;2914;p56">
              <a:extLst>
                <a:ext uri="{FF2B5EF4-FFF2-40B4-BE49-F238E27FC236}">
                  <a16:creationId xmlns:a16="http://schemas.microsoft.com/office/drawing/2014/main" id="{D2D78405-3592-8BF0-FB01-3728D624BFC6}"/>
                </a:ext>
              </a:extLst>
            </p:cNvPr>
            <p:cNvSpPr/>
            <p:nvPr/>
          </p:nvSpPr>
          <p:spPr>
            <a:xfrm>
              <a:off x="-3496564" y="3885595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4" y="0"/>
                  </a:moveTo>
                  <a:cubicBezTo>
                    <a:pt x="44" y="0"/>
                    <a:pt x="3" y="47"/>
                    <a:pt x="0" y="118"/>
                  </a:cubicBezTo>
                  <a:cubicBezTo>
                    <a:pt x="0" y="118"/>
                    <a:pt x="32" y="129"/>
                    <a:pt x="44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48" y="78"/>
                    <a:pt x="70" y="50"/>
                    <a:pt x="103" y="50"/>
                  </a:cubicBezTo>
                  <a:cubicBezTo>
                    <a:pt x="118" y="50"/>
                    <a:pt x="135" y="55"/>
                    <a:pt x="153" y="65"/>
                  </a:cubicBezTo>
                  <a:cubicBezTo>
                    <a:pt x="176" y="78"/>
                    <a:pt x="185" y="92"/>
                    <a:pt x="213" y="116"/>
                  </a:cubicBezTo>
                  <a:cubicBezTo>
                    <a:pt x="218" y="120"/>
                    <a:pt x="225" y="122"/>
                    <a:pt x="232" y="122"/>
                  </a:cubicBezTo>
                  <a:cubicBezTo>
                    <a:pt x="240" y="122"/>
                    <a:pt x="249" y="120"/>
                    <a:pt x="255" y="116"/>
                  </a:cubicBezTo>
                  <a:cubicBezTo>
                    <a:pt x="264" y="110"/>
                    <a:pt x="266" y="104"/>
                    <a:pt x="261" y="97"/>
                  </a:cubicBezTo>
                  <a:cubicBezTo>
                    <a:pt x="240" y="64"/>
                    <a:pt x="210" y="40"/>
                    <a:pt x="179" y="23"/>
                  </a:cubicBezTo>
                  <a:cubicBezTo>
                    <a:pt x="153" y="7"/>
                    <a:pt x="127" y="0"/>
                    <a:pt x="104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3" name="Google Shape;2915;p56">
              <a:extLst>
                <a:ext uri="{FF2B5EF4-FFF2-40B4-BE49-F238E27FC236}">
                  <a16:creationId xmlns:a16="http://schemas.microsoft.com/office/drawing/2014/main" id="{6C28614F-4CB7-CE30-FE41-7C2BCDAAFCA4}"/>
                </a:ext>
              </a:extLst>
            </p:cNvPr>
            <p:cNvSpPr/>
            <p:nvPr/>
          </p:nvSpPr>
          <p:spPr>
            <a:xfrm>
              <a:off x="-3487992" y="3880636"/>
              <a:ext cx="16286" cy="7898"/>
            </a:xfrm>
            <a:custGeom>
              <a:avLst/>
              <a:gdLst/>
              <a:ahLst/>
              <a:cxnLst/>
              <a:rect l="l" t="t" r="r" b="b"/>
              <a:pathLst>
                <a:path w="266" h="129" extrusionOk="0">
                  <a:moveTo>
                    <a:pt x="103" y="0"/>
                  </a:moveTo>
                  <a:cubicBezTo>
                    <a:pt x="44" y="0"/>
                    <a:pt x="3" y="47"/>
                    <a:pt x="1" y="118"/>
                  </a:cubicBezTo>
                  <a:cubicBezTo>
                    <a:pt x="1" y="118"/>
                    <a:pt x="32" y="129"/>
                    <a:pt x="45" y="129"/>
                  </a:cubicBezTo>
                  <a:cubicBezTo>
                    <a:pt x="48" y="129"/>
                    <a:pt x="50" y="128"/>
                    <a:pt x="50" y="126"/>
                  </a:cubicBezTo>
                  <a:cubicBezTo>
                    <a:pt x="49" y="78"/>
                    <a:pt x="70" y="50"/>
                    <a:pt x="103" y="50"/>
                  </a:cubicBezTo>
                  <a:cubicBezTo>
                    <a:pt x="118" y="50"/>
                    <a:pt x="136" y="55"/>
                    <a:pt x="154" y="65"/>
                  </a:cubicBezTo>
                  <a:cubicBezTo>
                    <a:pt x="175" y="79"/>
                    <a:pt x="186" y="92"/>
                    <a:pt x="213" y="116"/>
                  </a:cubicBezTo>
                  <a:cubicBezTo>
                    <a:pt x="218" y="120"/>
                    <a:pt x="225" y="122"/>
                    <a:pt x="233" y="122"/>
                  </a:cubicBezTo>
                  <a:cubicBezTo>
                    <a:pt x="241" y="122"/>
                    <a:pt x="249" y="120"/>
                    <a:pt x="255" y="116"/>
                  </a:cubicBezTo>
                  <a:cubicBezTo>
                    <a:pt x="263" y="110"/>
                    <a:pt x="265" y="104"/>
                    <a:pt x="261" y="97"/>
                  </a:cubicBezTo>
                  <a:cubicBezTo>
                    <a:pt x="240" y="64"/>
                    <a:pt x="209" y="39"/>
                    <a:pt x="179" y="23"/>
                  </a:cubicBezTo>
                  <a:cubicBezTo>
                    <a:pt x="153" y="7"/>
                    <a:pt x="128" y="0"/>
                    <a:pt x="103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4" name="Google Shape;2916;p56">
              <a:extLst>
                <a:ext uri="{FF2B5EF4-FFF2-40B4-BE49-F238E27FC236}">
                  <a16:creationId xmlns:a16="http://schemas.microsoft.com/office/drawing/2014/main" id="{FBB31843-BF15-0D3C-DE72-05848243A7BD}"/>
                </a:ext>
              </a:extLst>
            </p:cNvPr>
            <p:cNvSpPr/>
            <p:nvPr/>
          </p:nvSpPr>
          <p:spPr>
            <a:xfrm>
              <a:off x="-3479421" y="3875615"/>
              <a:ext cx="16348" cy="7959"/>
            </a:xfrm>
            <a:custGeom>
              <a:avLst/>
              <a:gdLst/>
              <a:ahLst/>
              <a:cxnLst/>
              <a:rect l="l" t="t" r="r" b="b"/>
              <a:pathLst>
                <a:path w="267" h="130" extrusionOk="0">
                  <a:moveTo>
                    <a:pt x="103" y="1"/>
                  </a:moveTo>
                  <a:cubicBezTo>
                    <a:pt x="43" y="1"/>
                    <a:pt x="4" y="48"/>
                    <a:pt x="0" y="119"/>
                  </a:cubicBezTo>
                  <a:cubicBezTo>
                    <a:pt x="0" y="119"/>
                    <a:pt x="31" y="130"/>
                    <a:pt x="44" y="130"/>
                  </a:cubicBezTo>
                  <a:cubicBezTo>
                    <a:pt x="48" y="130"/>
                    <a:pt x="50" y="129"/>
                    <a:pt x="50" y="127"/>
                  </a:cubicBezTo>
                  <a:cubicBezTo>
                    <a:pt x="49" y="80"/>
                    <a:pt x="70" y="52"/>
                    <a:pt x="103" y="52"/>
                  </a:cubicBezTo>
                  <a:cubicBezTo>
                    <a:pt x="119" y="52"/>
                    <a:pt x="136" y="56"/>
                    <a:pt x="154" y="67"/>
                  </a:cubicBezTo>
                  <a:cubicBezTo>
                    <a:pt x="175" y="80"/>
                    <a:pt x="185" y="94"/>
                    <a:pt x="213" y="117"/>
                  </a:cubicBezTo>
                  <a:cubicBezTo>
                    <a:pt x="218" y="121"/>
                    <a:pt x="225" y="122"/>
                    <a:pt x="233" y="122"/>
                  </a:cubicBezTo>
                  <a:cubicBezTo>
                    <a:pt x="241" y="122"/>
                    <a:pt x="249" y="120"/>
                    <a:pt x="255" y="117"/>
                  </a:cubicBezTo>
                  <a:cubicBezTo>
                    <a:pt x="264" y="111"/>
                    <a:pt x="266" y="105"/>
                    <a:pt x="262" y="98"/>
                  </a:cubicBezTo>
                  <a:cubicBezTo>
                    <a:pt x="240" y="66"/>
                    <a:pt x="210" y="42"/>
                    <a:pt x="180" y="23"/>
                  </a:cubicBezTo>
                  <a:cubicBezTo>
                    <a:pt x="154" y="9"/>
                    <a:pt x="128" y="1"/>
                    <a:pt x="1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5" name="Google Shape;2917;p56">
              <a:extLst>
                <a:ext uri="{FF2B5EF4-FFF2-40B4-BE49-F238E27FC236}">
                  <a16:creationId xmlns:a16="http://schemas.microsoft.com/office/drawing/2014/main" id="{6E57FAF7-B382-F6E5-FE44-B9A74A01DDA4}"/>
                </a:ext>
              </a:extLst>
            </p:cNvPr>
            <p:cNvSpPr/>
            <p:nvPr/>
          </p:nvSpPr>
          <p:spPr>
            <a:xfrm>
              <a:off x="-3470788" y="3870656"/>
              <a:ext cx="16225" cy="7959"/>
            </a:xfrm>
            <a:custGeom>
              <a:avLst/>
              <a:gdLst/>
              <a:ahLst/>
              <a:cxnLst/>
              <a:rect l="l" t="t" r="r" b="b"/>
              <a:pathLst>
                <a:path w="265" h="130" extrusionOk="0">
                  <a:moveTo>
                    <a:pt x="103" y="1"/>
                  </a:moveTo>
                  <a:cubicBezTo>
                    <a:pt x="43" y="1"/>
                    <a:pt x="2" y="48"/>
                    <a:pt x="0" y="119"/>
                  </a:cubicBezTo>
                  <a:cubicBezTo>
                    <a:pt x="0" y="119"/>
                    <a:pt x="31" y="130"/>
                    <a:pt x="44" y="130"/>
                  </a:cubicBezTo>
                  <a:cubicBezTo>
                    <a:pt x="48" y="130"/>
                    <a:pt x="50" y="129"/>
                    <a:pt x="50" y="127"/>
                  </a:cubicBezTo>
                  <a:cubicBezTo>
                    <a:pt x="49" y="80"/>
                    <a:pt x="69" y="52"/>
                    <a:pt x="103" y="52"/>
                  </a:cubicBezTo>
                  <a:cubicBezTo>
                    <a:pt x="117" y="52"/>
                    <a:pt x="135" y="56"/>
                    <a:pt x="153" y="67"/>
                  </a:cubicBezTo>
                  <a:cubicBezTo>
                    <a:pt x="175" y="80"/>
                    <a:pt x="184" y="94"/>
                    <a:pt x="212" y="117"/>
                  </a:cubicBezTo>
                  <a:cubicBezTo>
                    <a:pt x="217" y="121"/>
                    <a:pt x="224" y="123"/>
                    <a:pt x="231" y="123"/>
                  </a:cubicBezTo>
                  <a:cubicBezTo>
                    <a:pt x="240" y="123"/>
                    <a:pt x="248" y="120"/>
                    <a:pt x="255" y="117"/>
                  </a:cubicBezTo>
                  <a:cubicBezTo>
                    <a:pt x="263" y="112"/>
                    <a:pt x="265" y="104"/>
                    <a:pt x="260" y="98"/>
                  </a:cubicBezTo>
                  <a:cubicBezTo>
                    <a:pt x="239" y="66"/>
                    <a:pt x="209" y="41"/>
                    <a:pt x="178" y="23"/>
                  </a:cubicBezTo>
                  <a:cubicBezTo>
                    <a:pt x="152" y="9"/>
                    <a:pt x="126" y="1"/>
                    <a:pt x="1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6" name="Google Shape;2918;p56">
              <a:extLst>
                <a:ext uri="{FF2B5EF4-FFF2-40B4-BE49-F238E27FC236}">
                  <a16:creationId xmlns:a16="http://schemas.microsoft.com/office/drawing/2014/main" id="{7733946C-4EBB-5F27-F185-1F6E2A7240F5}"/>
                </a:ext>
              </a:extLst>
            </p:cNvPr>
            <p:cNvSpPr/>
            <p:nvPr/>
          </p:nvSpPr>
          <p:spPr>
            <a:xfrm>
              <a:off x="-3462278" y="3865697"/>
              <a:ext cx="16348" cy="7959"/>
            </a:xfrm>
            <a:custGeom>
              <a:avLst/>
              <a:gdLst/>
              <a:ahLst/>
              <a:cxnLst/>
              <a:rect l="l" t="t" r="r" b="b"/>
              <a:pathLst>
                <a:path w="267" h="130" extrusionOk="0">
                  <a:moveTo>
                    <a:pt x="103" y="1"/>
                  </a:moveTo>
                  <a:cubicBezTo>
                    <a:pt x="44" y="1"/>
                    <a:pt x="3" y="48"/>
                    <a:pt x="1" y="119"/>
                  </a:cubicBezTo>
                  <a:cubicBezTo>
                    <a:pt x="1" y="119"/>
                    <a:pt x="32" y="130"/>
                    <a:pt x="45" y="130"/>
                  </a:cubicBezTo>
                  <a:cubicBezTo>
                    <a:pt x="48" y="130"/>
                    <a:pt x="50" y="129"/>
                    <a:pt x="50" y="127"/>
                  </a:cubicBezTo>
                  <a:cubicBezTo>
                    <a:pt x="49" y="80"/>
                    <a:pt x="71" y="51"/>
                    <a:pt x="103" y="51"/>
                  </a:cubicBezTo>
                  <a:cubicBezTo>
                    <a:pt x="119" y="51"/>
                    <a:pt x="136" y="56"/>
                    <a:pt x="154" y="67"/>
                  </a:cubicBezTo>
                  <a:cubicBezTo>
                    <a:pt x="175" y="80"/>
                    <a:pt x="186" y="94"/>
                    <a:pt x="214" y="117"/>
                  </a:cubicBezTo>
                  <a:cubicBezTo>
                    <a:pt x="218" y="121"/>
                    <a:pt x="225" y="123"/>
                    <a:pt x="232" y="123"/>
                  </a:cubicBezTo>
                  <a:cubicBezTo>
                    <a:pt x="241" y="123"/>
                    <a:pt x="249" y="120"/>
                    <a:pt x="255" y="117"/>
                  </a:cubicBezTo>
                  <a:cubicBezTo>
                    <a:pt x="263" y="112"/>
                    <a:pt x="267" y="104"/>
                    <a:pt x="262" y="98"/>
                  </a:cubicBezTo>
                  <a:cubicBezTo>
                    <a:pt x="241" y="66"/>
                    <a:pt x="210" y="41"/>
                    <a:pt x="180" y="23"/>
                  </a:cubicBezTo>
                  <a:cubicBezTo>
                    <a:pt x="153" y="9"/>
                    <a:pt x="128" y="1"/>
                    <a:pt x="103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7" name="Google Shape;2919;p56">
              <a:extLst>
                <a:ext uri="{FF2B5EF4-FFF2-40B4-BE49-F238E27FC236}">
                  <a16:creationId xmlns:a16="http://schemas.microsoft.com/office/drawing/2014/main" id="{802B5A44-3D6B-A9CA-7277-A3B796BE9A98}"/>
                </a:ext>
              </a:extLst>
            </p:cNvPr>
            <p:cNvSpPr/>
            <p:nvPr/>
          </p:nvSpPr>
          <p:spPr>
            <a:xfrm>
              <a:off x="-3453707" y="3860738"/>
              <a:ext cx="16348" cy="7959"/>
            </a:xfrm>
            <a:custGeom>
              <a:avLst/>
              <a:gdLst/>
              <a:ahLst/>
              <a:cxnLst/>
              <a:rect l="l" t="t" r="r" b="b"/>
              <a:pathLst>
                <a:path w="267" h="130" extrusionOk="0">
                  <a:moveTo>
                    <a:pt x="104" y="1"/>
                  </a:moveTo>
                  <a:cubicBezTo>
                    <a:pt x="44" y="1"/>
                    <a:pt x="4" y="48"/>
                    <a:pt x="0" y="119"/>
                  </a:cubicBezTo>
                  <a:cubicBezTo>
                    <a:pt x="0" y="119"/>
                    <a:pt x="32" y="129"/>
                    <a:pt x="45" y="129"/>
                  </a:cubicBezTo>
                  <a:cubicBezTo>
                    <a:pt x="48" y="129"/>
                    <a:pt x="50" y="129"/>
                    <a:pt x="50" y="127"/>
                  </a:cubicBezTo>
                  <a:cubicBezTo>
                    <a:pt x="50" y="80"/>
                    <a:pt x="70" y="51"/>
                    <a:pt x="104" y="51"/>
                  </a:cubicBezTo>
                  <a:cubicBezTo>
                    <a:pt x="119" y="51"/>
                    <a:pt x="136" y="57"/>
                    <a:pt x="155" y="67"/>
                  </a:cubicBezTo>
                  <a:cubicBezTo>
                    <a:pt x="176" y="80"/>
                    <a:pt x="190" y="90"/>
                    <a:pt x="213" y="117"/>
                  </a:cubicBezTo>
                  <a:cubicBezTo>
                    <a:pt x="219" y="120"/>
                    <a:pt x="227" y="122"/>
                    <a:pt x="234" y="122"/>
                  </a:cubicBezTo>
                  <a:cubicBezTo>
                    <a:pt x="242" y="122"/>
                    <a:pt x="249" y="120"/>
                    <a:pt x="255" y="117"/>
                  </a:cubicBezTo>
                  <a:cubicBezTo>
                    <a:pt x="264" y="112"/>
                    <a:pt x="266" y="105"/>
                    <a:pt x="262" y="98"/>
                  </a:cubicBezTo>
                  <a:cubicBezTo>
                    <a:pt x="238" y="67"/>
                    <a:pt x="210" y="41"/>
                    <a:pt x="180" y="23"/>
                  </a:cubicBezTo>
                  <a:cubicBezTo>
                    <a:pt x="154" y="9"/>
                    <a:pt x="128" y="1"/>
                    <a:pt x="104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8" name="Google Shape;2920;p56">
              <a:extLst>
                <a:ext uri="{FF2B5EF4-FFF2-40B4-BE49-F238E27FC236}">
                  <a16:creationId xmlns:a16="http://schemas.microsoft.com/office/drawing/2014/main" id="{7178B289-8360-6446-89BF-65672C7991F1}"/>
                </a:ext>
              </a:extLst>
            </p:cNvPr>
            <p:cNvSpPr/>
            <p:nvPr/>
          </p:nvSpPr>
          <p:spPr>
            <a:xfrm>
              <a:off x="-2979524" y="3594905"/>
              <a:ext cx="158578" cy="91351"/>
            </a:xfrm>
            <a:custGeom>
              <a:avLst/>
              <a:gdLst/>
              <a:ahLst/>
              <a:cxnLst/>
              <a:rect l="l" t="t" r="r" b="b"/>
              <a:pathLst>
                <a:path w="2590" h="1492" extrusionOk="0">
                  <a:moveTo>
                    <a:pt x="903" y="0"/>
                  </a:moveTo>
                  <a:cubicBezTo>
                    <a:pt x="890" y="0"/>
                    <a:pt x="876" y="3"/>
                    <a:pt x="865" y="9"/>
                  </a:cubicBezTo>
                  <a:lnTo>
                    <a:pt x="16" y="500"/>
                  </a:lnTo>
                  <a:cubicBezTo>
                    <a:pt x="5" y="506"/>
                    <a:pt x="0" y="514"/>
                    <a:pt x="0" y="522"/>
                  </a:cubicBezTo>
                  <a:cubicBezTo>
                    <a:pt x="0" y="530"/>
                    <a:pt x="5" y="537"/>
                    <a:pt x="16" y="543"/>
                  </a:cubicBezTo>
                  <a:lnTo>
                    <a:pt x="1643" y="1483"/>
                  </a:lnTo>
                  <a:cubicBezTo>
                    <a:pt x="1654" y="1489"/>
                    <a:pt x="1667" y="1492"/>
                    <a:pt x="1681" y="1492"/>
                  </a:cubicBezTo>
                  <a:cubicBezTo>
                    <a:pt x="1694" y="1492"/>
                    <a:pt x="1708" y="1489"/>
                    <a:pt x="1719" y="1483"/>
                  </a:cubicBezTo>
                  <a:lnTo>
                    <a:pt x="2569" y="993"/>
                  </a:lnTo>
                  <a:cubicBezTo>
                    <a:pt x="2589" y="980"/>
                    <a:pt x="2589" y="961"/>
                    <a:pt x="2569" y="949"/>
                  </a:cubicBezTo>
                  <a:lnTo>
                    <a:pt x="941" y="9"/>
                  </a:lnTo>
                  <a:cubicBezTo>
                    <a:pt x="931" y="3"/>
                    <a:pt x="917" y="0"/>
                    <a:pt x="90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9" name="Google Shape;2921;p56">
              <a:extLst>
                <a:ext uri="{FF2B5EF4-FFF2-40B4-BE49-F238E27FC236}">
                  <a16:creationId xmlns:a16="http://schemas.microsoft.com/office/drawing/2014/main" id="{1361DE32-D464-10B7-5AE0-DC717E7DE125}"/>
                </a:ext>
              </a:extLst>
            </p:cNvPr>
            <p:cNvSpPr/>
            <p:nvPr/>
          </p:nvSpPr>
          <p:spPr>
            <a:xfrm>
              <a:off x="-2979524" y="3621660"/>
              <a:ext cx="158210" cy="32756"/>
            </a:xfrm>
            <a:custGeom>
              <a:avLst/>
              <a:gdLst/>
              <a:ahLst/>
              <a:cxnLst/>
              <a:rect l="l" t="t" r="r" b="b"/>
              <a:pathLst>
                <a:path w="2584" h="535" extrusionOk="0">
                  <a:moveTo>
                    <a:pt x="0" y="1"/>
                  </a:moveTo>
                  <a:lnTo>
                    <a:pt x="0" y="85"/>
                  </a:lnTo>
                  <a:lnTo>
                    <a:pt x="2584" y="534"/>
                  </a:lnTo>
                  <a:lnTo>
                    <a:pt x="2584" y="451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4A4A4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0" name="Google Shape;2922;p56">
              <a:extLst>
                <a:ext uri="{FF2B5EF4-FFF2-40B4-BE49-F238E27FC236}">
                  <a16:creationId xmlns:a16="http://schemas.microsoft.com/office/drawing/2014/main" id="{406A5813-05E6-519A-E136-D7892D6E6202}"/>
                </a:ext>
              </a:extLst>
            </p:cNvPr>
            <p:cNvSpPr/>
            <p:nvPr/>
          </p:nvSpPr>
          <p:spPr>
            <a:xfrm>
              <a:off x="-2979524" y="3589701"/>
              <a:ext cx="158578" cy="91412"/>
            </a:xfrm>
            <a:custGeom>
              <a:avLst/>
              <a:gdLst/>
              <a:ahLst/>
              <a:cxnLst/>
              <a:rect l="l" t="t" r="r" b="b"/>
              <a:pathLst>
                <a:path w="2590" h="1493" extrusionOk="0">
                  <a:moveTo>
                    <a:pt x="903" y="1"/>
                  </a:moveTo>
                  <a:cubicBezTo>
                    <a:pt x="890" y="1"/>
                    <a:pt x="876" y="3"/>
                    <a:pt x="865" y="9"/>
                  </a:cubicBezTo>
                  <a:lnTo>
                    <a:pt x="16" y="500"/>
                  </a:lnTo>
                  <a:cubicBezTo>
                    <a:pt x="5" y="506"/>
                    <a:pt x="0" y="514"/>
                    <a:pt x="0" y="521"/>
                  </a:cubicBezTo>
                  <a:cubicBezTo>
                    <a:pt x="0" y="530"/>
                    <a:pt x="5" y="537"/>
                    <a:pt x="16" y="544"/>
                  </a:cubicBezTo>
                  <a:lnTo>
                    <a:pt x="1643" y="1483"/>
                  </a:lnTo>
                  <a:cubicBezTo>
                    <a:pt x="1654" y="1489"/>
                    <a:pt x="1667" y="1492"/>
                    <a:pt x="1681" y="1492"/>
                  </a:cubicBezTo>
                  <a:cubicBezTo>
                    <a:pt x="1694" y="1492"/>
                    <a:pt x="1708" y="1489"/>
                    <a:pt x="1719" y="1483"/>
                  </a:cubicBezTo>
                  <a:lnTo>
                    <a:pt x="2569" y="993"/>
                  </a:lnTo>
                  <a:cubicBezTo>
                    <a:pt x="2589" y="981"/>
                    <a:pt x="2589" y="962"/>
                    <a:pt x="2569" y="949"/>
                  </a:cubicBezTo>
                  <a:lnTo>
                    <a:pt x="941" y="9"/>
                  </a:lnTo>
                  <a:cubicBezTo>
                    <a:pt x="931" y="3"/>
                    <a:pt x="917" y="1"/>
                    <a:pt x="90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1" name="Google Shape;2923;p56">
              <a:extLst>
                <a:ext uri="{FF2B5EF4-FFF2-40B4-BE49-F238E27FC236}">
                  <a16:creationId xmlns:a16="http://schemas.microsoft.com/office/drawing/2014/main" id="{1F12A4A9-6ED1-2CC5-6AD9-DF8032651BE6}"/>
                </a:ext>
              </a:extLst>
            </p:cNvPr>
            <p:cNvSpPr/>
            <p:nvPr/>
          </p:nvSpPr>
          <p:spPr>
            <a:xfrm>
              <a:off x="-2969606" y="3595456"/>
              <a:ext cx="140638" cy="81248"/>
            </a:xfrm>
            <a:custGeom>
              <a:avLst/>
              <a:gdLst/>
              <a:ahLst/>
              <a:cxnLst/>
              <a:rect l="l" t="t" r="r" b="b"/>
              <a:pathLst>
                <a:path w="2297" h="1327" extrusionOk="0">
                  <a:moveTo>
                    <a:pt x="833" y="1"/>
                  </a:moveTo>
                  <a:cubicBezTo>
                    <a:pt x="833" y="1"/>
                    <a:pt x="774" y="34"/>
                    <a:pt x="765" y="39"/>
                  </a:cubicBezTo>
                  <a:lnTo>
                    <a:pt x="695" y="79"/>
                  </a:lnTo>
                  <a:lnTo>
                    <a:pt x="503" y="191"/>
                  </a:lnTo>
                  <a:lnTo>
                    <a:pt x="378" y="263"/>
                  </a:lnTo>
                  <a:lnTo>
                    <a:pt x="1" y="480"/>
                  </a:lnTo>
                  <a:lnTo>
                    <a:pt x="1464" y="1326"/>
                  </a:lnTo>
                  <a:lnTo>
                    <a:pt x="2297" y="846"/>
                  </a:lnTo>
                  <a:lnTo>
                    <a:pt x="833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2" name="Google Shape;2924;p56">
              <a:extLst>
                <a:ext uri="{FF2B5EF4-FFF2-40B4-BE49-F238E27FC236}">
                  <a16:creationId xmlns:a16="http://schemas.microsoft.com/office/drawing/2014/main" id="{4771B149-FA77-0269-12B4-CD7FD76874B5}"/>
                </a:ext>
              </a:extLst>
            </p:cNvPr>
            <p:cNvSpPr/>
            <p:nvPr/>
          </p:nvSpPr>
          <p:spPr>
            <a:xfrm>
              <a:off x="-2956932" y="3602680"/>
              <a:ext cx="17266" cy="10164"/>
            </a:xfrm>
            <a:custGeom>
              <a:avLst/>
              <a:gdLst/>
              <a:ahLst/>
              <a:cxnLst/>
              <a:rect l="l" t="t" r="r" b="b"/>
              <a:pathLst>
                <a:path w="282" h="166" extrusionOk="0">
                  <a:moveTo>
                    <a:pt x="219" y="0"/>
                  </a:moveTo>
                  <a:cubicBezTo>
                    <a:pt x="216" y="0"/>
                    <a:pt x="213" y="1"/>
                    <a:pt x="210" y="2"/>
                  </a:cubicBezTo>
                  <a:cubicBezTo>
                    <a:pt x="210" y="2"/>
                    <a:pt x="1" y="124"/>
                    <a:pt x="1" y="133"/>
                  </a:cubicBezTo>
                  <a:lnTo>
                    <a:pt x="55" y="164"/>
                  </a:lnTo>
                  <a:cubicBezTo>
                    <a:pt x="57" y="165"/>
                    <a:pt x="60" y="166"/>
                    <a:pt x="63" y="166"/>
                  </a:cubicBezTo>
                  <a:cubicBezTo>
                    <a:pt x="66" y="166"/>
                    <a:pt x="69" y="165"/>
                    <a:pt x="71" y="164"/>
                  </a:cubicBezTo>
                  <a:cubicBezTo>
                    <a:pt x="71" y="164"/>
                    <a:pt x="281" y="43"/>
                    <a:pt x="281" y="34"/>
                  </a:cubicBezTo>
                  <a:lnTo>
                    <a:pt x="226" y="2"/>
                  </a:lnTo>
                  <a:cubicBezTo>
                    <a:pt x="224" y="1"/>
                    <a:pt x="222" y="0"/>
                    <a:pt x="2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3" name="Google Shape;2925;p56">
              <a:extLst>
                <a:ext uri="{FF2B5EF4-FFF2-40B4-BE49-F238E27FC236}">
                  <a16:creationId xmlns:a16="http://schemas.microsoft.com/office/drawing/2014/main" id="{039A3BCB-57CD-14B5-3CD4-DB575E22A064}"/>
                </a:ext>
              </a:extLst>
            </p:cNvPr>
            <p:cNvSpPr/>
            <p:nvPr/>
          </p:nvSpPr>
          <p:spPr>
            <a:xfrm>
              <a:off x="-2449872" y="4085184"/>
              <a:ext cx="338830" cy="436242"/>
            </a:xfrm>
            <a:custGeom>
              <a:avLst/>
              <a:gdLst/>
              <a:ahLst/>
              <a:cxnLst/>
              <a:rect l="l" t="t" r="r" b="b"/>
              <a:pathLst>
                <a:path w="5534" h="7125" extrusionOk="0">
                  <a:moveTo>
                    <a:pt x="3716" y="0"/>
                  </a:moveTo>
                  <a:cubicBezTo>
                    <a:pt x="3371" y="0"/>
                    <a:pt x="2982" y="113"/>
                    <a:pt x="2569" y="351"/>
                  </a:cubicBezTo>
                  <a:cubicBezTo>
                    <a:pt x="1151" y="1170"/>
                    <a:pt x="1" y="3161"/>
                    <a:pt x="1" y="4799"/>
                  </a:cubicBezTo>
                  <a:cubicBezTo>
                    <a:pt x="1" y="5618"/>
                    <a:pt x="288" y="6193"/>
                    <a:pt x="753" y="6461"/>
                  </a:cubicBezTo>
                  <a:lnTo>
                    <a:pt x="1902" y="7125"/>
                  </a:lnTo>
                  <a:lnTo>
                    <a:pt x="5533" y="834"/>
                  </a:lnTo>
                  <a:lnTo>
                    <a:pt x="4385" y="171"/>
                  </a:lnTo>
                  <a:cubicBezTo>
                    <a:pt x="4190" y="59"/>
                    <a:pt x="3965" y="0"/>
                    <a:pt x="371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4" name="Google Shape;2926;p56">
              <a:extLst>
                <a:ext uri="{FF2B5EF4-FFF2-40B4-BE49-F238E27FC236}">
                  <a16:creationId xmlns:a16="http://schemas.microsoft.com/office/drawing/2014/main" id="{A1D72907-F55E-FBB6-D376-155B583BF984}"/>
                </a:ext>
              </a:extLst>
            </p:cNvPr>
            <p:cNvSpPr/>
            <p:nvPr/>
          </p:nvSpPr>
          <p:spPr>
            <a:xfrm>
              <a:off x="-2379526" y="4125775"/>
              <a:ext cx="314523" cy="406118"/>
            </a:xfrm>
            <a:custGeom>
              <a:avLst/>
              <a:gdLst/>
              <a:ahLst/>
              <a:cxnLst/>
              <a:rect l="l" t="t" r="r" b="b"/>
              <a:pathLst>
                <a:path w="5137" h="6633" extrusionOk="0">
                  <a:moveTo>
                    <a:pt x="3716" y="0"/>
                  </a:moveTo>
                  <a:cubicBezTo>
                    <a:pt x="3371" y="0"/>
                    <a:pt x="2981" y="113"/>
                    <a:pt x="2569" y="352"/>
                  </a:cubicBezTo>
                  <a:cubicBezTo>
                    <a:pt x="1150" y="1170"/>
                    <a:pt x="1" y="3161"/>
                    <a:pt x="1" y="4800"/>
                  </a:cubicBezTo>
                  <a:cubicBezTo>
                    <a:pt x="1" y="5961"/>
                    <a:pt x="579" y="6633"/>
                    <a:pt x="1421" y="6633"/>
                  </a:cubicBezTo>
                  <a:cubicBezTo>
                    <a:pt x="1767" y="6633"/>
                    <a:pt x="2157" y="6520"/>
                    <a:pt x="2569" y="6281"/>
                  </a:cubicBezTo>
                  <a:cubicBezTo>
                    <a:pt x="3987" y="5463"/>
                    <a:pt x="5136" y="3472"/>
                    <a:pt x="5136" y="1834"/>
                  </a:cubicBezTo>
                  <a:cubicBezTo>
                    <a:pt x="5136" y="672"/>
                    <a:pt x="4558" y="0"/>
                    <a:pt x="3716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5" name="Google Shape;2927;p56">
              <a:extLst>
                <a:ext uri="{FF2B5EF4-FFF2-40B4-BE49-F238E27FC236}">
                  <a16:creationId xmlns:a16="http://schemas.microsoft.com/office/drawing/2014/main" id="{37F3D864-A534-03A0-B690-7A105F272BD2}"/>
                </a:ext>
              </a:extLst>
            </p:cNvPr>
            <p:cNvSpPr/>
            <p:nvPr/>
          </p:nvSpPr>
          <p:spPr>
            <a:xfrm>
              <a:off x="-2297546" y="4210019"/>
              <a:ext cx="167149" cy="247234"/>
            </a:xfrm>
            <a:custGeom>
              <a:avLst/>
              <a:gdLst/>
              <a:ahLst/>
              <a:cxnLst/>
              <a:rect l="l" t="t" r="r" b="b"/>
              <a:pathLst>
                <a:path w="2730" h="4038" extrusionOk="0">
                  <a:moveTo>
                    <a:pt x="2133" y="0"/>
                  </a:moveTo>
                  <a:lnTo>
                    <a:pt x="1365" y="1329"/>
                  </a:lnTo>
                  <a:lnTo>
                    <a:pt x="598" y="887"/>
                  </a:lnTo>
                  <a:lnTo>
                    <a:pt x="0" y="1921"/>
                  </a:lnTo>
                  <a:lnTo>
                    <a:pt x="768" y="2364"/>
                  </a:lnTo>
                  <a:lnTo>
                    <a:pt x="0" y="3693"/>
                  </a:lnTo>
                  <a:lnTo>
                    <a:pt x="598" y="4037"/>
                  </a:lnTo>
                  <a:lnTo>
                    <a:pt x="1365" y="2709"/>
                  </a:lnTo>
                  <a:lnTo>
                    <a:pt x="2133" y="3152"/>
                  </a:lnTo>
                  <a:lnTo>
                    <a:pt x="2730" y="2117"/>
                  </a:lnTo>
                  <a:lnTo>
                    <a:pt x="1963" y="1674"/>
                  </a:lnTo>
                  <a:lnTo>
                    <a:pt x="2730" y="345"/>
                  </a:lnTo>
                  <a:lnTo>
                    <a:pt x="213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6" name="Google Shape;2928;p56">
              <a:extLst>
                <a:ext uri="{FF2B5EF4-FFF2-40B4-BE49-F238E27FC236}">
                  <a16:creationId xmlns:a16="http://schemas.microsoft.com/office/drawing/2014/main" id="{3C4A13C2-27D0-0A0A-0489-985C7066AB56}"/>
                </a:ext>
              </a:extLst>
            </p:cNvPr>
            <p:cNvSpPr/>
            <p:nvPr/>
          </p:nvSpPr>
          <p:spPr>
            <a:xfrm>
              <a:off x="-2816974" y="4370180"/>
              <a:ext cx="338891" cy="436303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7" name="Google Shape;2929;p56">
              <a:extLst>
                <a:ext uri="{FF2B5EF4-FFF2-40B4-BE49-F238E27FC236}">
                  <a16:creationId xmlns:a16="http://schemas.microsoft.com/office/drawing/2014/main" id="{D86078A6-8CA1-7E57-9C5D-B0E7B8D77E1D}"/>
                </a:ext>
              </a:extLst>
            </p:cNvPr>
            <p:cNvSpPr/>
            <p:nvPr/>
          </p:nvSpPr>
          <p:spPr>
            <a:xfrm>
              <a:off x="-2762178" y="4410832"/>
              <a:ext cx="345197" cy="40617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8" name="Google Shape;2930;p56">
              <a:extLst>
                <a:ext uri="{FF2B5EF4-FFF2-40B4-BE49-F238E27FC236}">
                  <a16:creationId xmlns:a16="http://schemas.microsoft.com/office/drawing/2014/main" id="{C5637DA7-3C0C-E76C-1413-B645E9B65903}"/>
                </a:ext>
              </a:extLst>
            </p:cNvPr>
            <p:cNvSpPr/>
            <p:nvPr/>
          </p:nvSpPr>
          <p:spPr>
            <a:xfrm>
              <a:off x="-2670953" y="4460546"/>
              <a:ext cx="186069" cy="29523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9" name="Google Shape;2931;p56">
              <a:extLst>
                <a:ext uri="{FF2B5EF4-FFF2-40B4-BE49-F238E27FC236}">
                  <a16:creationId xmlns:a16="http://schemas.microsoft.com/office/drawing/2014/main" id="{9C651F40-6E74-6DA7-B2A8-083B98EE661A}"/>
                </a:ext>
              </a:extLst>
            </p:cNvPr>
            <p:cNvSpPr/>
            <p:nvPr/>
          </p:nvSpPr>
          <p:spPr>
            <a:xfrm>
              <a:off x="-2650627" y="3074565"/>
              <a:ext cx="609514" cy="381750"/>
            </a:xfrm>
            <a:custGeom>
              <a:avLst/>
              <a:gdLst/>
              <a:ahLst/>
              <a:cxnLst/>
              <a:rect l="l" t="t" r="r" b="b"/>
              <a:pathLst>
                <a:path w="9955" h="6235" extrusionOk="0">
                  <a:moveTo>
                    <a:pt x="9954" y="0"/>
                  </a:moveTo>
                  <a:cubicBezTo>
                    <a:pt x="9954" y="251"/>
                    <a:pt x="9829" y="487"/>
                    <a:pt x="9631" y="620"/>
                  </a:cubicBezTo>
                  <a:cubicBezTo>
                    <a:pt x="9460" y="738"/>
                    <a:pt x="9202" y="836"/>
                    <a:pt x="8921" y="898"/>
                  </a:cubicBezTo>
                  <a:cubicBezTo>
                    <a:pt x="8697" y="949"/>
                    <a:pt x="8457" y="978"/>
                    <a:pt x="8236" y="978"/>
                  </a:cubicBezTo>
                  <a:cubicBezTo>
                    <a:pt x="8200" y="978"/>
                    <a:pt x="8164" y="977"/>
                    <a:pt x="8129" y="975"/>
                  </a:cubicBezTo>
                  <a:cubicBezTo>
                    <a:pt x="8102" y="975"/>
                    <a:pt x="8078" y="974"/>
                    <a:pt x="8054" y="974"/>
                  </a:cubicBezTo>
                  <a:cubicBezTo>
                    <a:pt x="7840" y="974"/>
                    <a:pt x="7643" y="1018"/>
                    <a:pt x="7505" y="1099"/>
                  </a:cubicBezTo>
                  <a:lnTo>
                    <a:pt x="6839" y="1483"/>
                  </a:lnTo>
                  <a:lnTo>
                    <a:pt x="5047" y="2518"/>
                  </a:lnTo>
                  <a:lnTo>
                    <a:pt x="4392" y="2896"/>
                  </a:lnTo>
                  <a:lnTo>
                    <a:pt x="2067" y="4240"/>
                  </a:lnTo>
                  <a:cubicBezTo>
                    <a:pt x="1965" y="4299"/>
                    <a:pt x="1893" y="4375"/>
                    <a:pt x="1863" y="4463"/>
                  </a:cubicBezTo>
                  <a:cubicBezTo>
                    <a:pt x="1852" y="4501"/>
                    <a:pt x="1846" y="4543"/>
                    <a:pt x="1850" y="4584"/>
                  </a:cubicBezTo>
                  <a:cubicBezTo>
                    <a:pt x="1850" y="4593"/>
                    <a:pt x="1852" y="4604"/>
                    <a:pt x="1853" y="4614"/>
                  </a:cubicBezTo>
                  <a:cubicBezTo>
                    <a:pt x="1940" y="5101"/>
                    <a:pt x="1585" y="5480"/>
                    <a:pt x="895" y="5671"/>
                  </a:cubicBezTo>
                  <a:cubicBezTo>
                    <a:pt x="825" y="5692"/>
                    <a:pt x="749" y="5712"/>
                    <a:pt x="670" y="5726"/>
                  </a:cubicBezTo>
                  <a:cubicBezTo>
                    <a:pt x="586" y="5744"/>
                    <a:pt x="499" y="5759"/>
                    <a:pt x="407" y="5770"/>
                  </a:cubicBezTo>
                  <a:lnTo>
                    <a:pt x="386" y="5773"/>
                  </a:lnTo>
                  <a:cubicBezTo>
                    <a:pt x="375" y="5776"/>
                    <a:pt x="363" y="5777"/>
                    <a:pt x="350" y="5778"/>
                  </a:cubicBezTo>
                  <a:cubicBezTo>
                    <a:pt x="290" y="5787"/>
                    <a:pt x="216" y="5795"/>
                    <a:pt x="157" y="5795"/>
                  </a:cubicBezTo>
                  <a:cubicBezTo>
                    <a:pt x="91" y="5795"/>
                    <a:pt x="41" y="5784"/>
                    <a:pt x="16" y="5758"/>
                  </a:cubicBezTo>
                  <a:cubicBezTo>
                    <a:pt x="8" y="5749"/>
                    <a:pt x="3" y="5741"/>
                    <a:pt x="1" y="5731"/>
                  </a:cubicBezTo>
                  <a:lnTo>
                    <a:pt x="1" y="6157"/>
                  </a:lnTo>
                  <a:cubicBezTo>
                    <a:pt x="1" y="6157"/>
                    <a:pt x="1" y="6183"/>
                    <a:pt x="7" y="6183"/>
                  </a:cubicBezTo>
                  <a:cubicBezTo>
                    <a:pt x="7" y="6183"/>
                    <a:pt x="7" y="6183"/>
                    <a:pt x="8" y="6183"/>
                  </a:cubicBezTo>
                  <a:cubicBezTo>
                    <a:pt x="11" y="6188"/>
                    <a:pt x="12" y="6194"/>
                    <a:pt x="16" y="6197"/>
                  </a:cubicBezTo>
                  <a:cubicBezTo>
                    <a:pt x="41" y="6221"/>
                    <a:pt x="91" y="6234"/>
                    <a:pt x="157" y="6234"/>
                  </a:cubicBezTo>
                  <a:cubicBezTo>
                    <a:pt x="228" y="6234"/>
                    <a:pt x="323" y="6219"/>
                    <a:pt x="386" y="6212"/>
                  </a:cubicBezTo>
                  <a:lnTo>
                    <a:pt x="407" y="6209"/>
                  </a:lnTo>
                  <a:cubicBezTo>
                    <a:pt x="1359" y="6084"/>
                    <a:pt x="1894" y="5692"/>
                    <a:pt x="1865" y="5151"/>
                  </a:cubicBezTo>
                  <a:lnTo>
                    <a:pt x="1865" y="4917"/>
                  </a:lnTo>
                  <a:cubicBezTo>
                    <a:pt x="1892" y="4824"/>
                    <a:pt x="1958" y="4741"/>
                    <a:pt x="2067" y="4677"/>
                  </a:cubicBezTo>
                  <a:lnTo>
                    <a:pt x="4395" y="3334"/>
                  </a:lnTo>
                  <a:lnTo>
                    <a:pt x="5334" y="2791"/>
                  </a:lnTo>
                  <a:lnTo>
                    <a:pt x="6839" y="1922"/>
                  </a:lnTo>
                  <a:lnTo>
                    <a:pt x="7505" y="1537"/>
                  </a:lnTo>
                  <a:cubicBezTo>
                    <a:pt x="7643" y="1455"/>
                    <a:pt x="7842" y="1411"/>
                    <a:pt x="8054" y="1411"/>
                  </a:cubicBezTo>
                  <a:cubicBezTo>
                    <a:pt x="8078" y="1411"/>
                    <a:pt x="8102" y="1413"/>
                    <a:pt x="8129" y="1415"/>
                  </a:cubicBezTo>
                  <a:cubicBezTo>
                    <a:pt x="8166" y="1416"/>
                    <a:pt x="8205" y="1417"/>
                    <a:pt x="8243" y="1417"/>
                  </a:cubicBezTo>
                  <a:cubicBezTo>
                    <a:pt x="8742" y="1417"/>
                    <a:pt x="9326" y="1267"/>
                    <a:pt x="9631" y="1058"/>
                  </a:cubicBezTo>
                  <a:cubicBezTo>
                    <a:pt x="9829" y="925"/>
                    <a:pt x="9954" y="692"/>
                    <a:pt x="9954" y="439"/>
                  </a:cubicBezTo>
                  <a:lnTo>
                    <a:pt x="995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0" name="Google Shape;2932;p56">
              <a:extLst>
                <a:ext uri="{FF2B5EF4-FFF2-40B4-BE49-F238E27FC236}">
                  <a16:creationId xmlns:a16="http://schemas.microsoft.com/office/drawing/2014/main" id="{8950C0F7-FF2C-7449-1395-E559E3E2F02C}"/>
                </a:ext>
              </a:extLst>
            </p:cNvPr>
            <p:cNvSpPr/>
            <p:nvPr/>
          </p:nvSpPr>
          <p:spPr>
            <a:xfrm>
              <a:off x="-2753423" y="3354969"/>
              <a:ext cx="144373" cy="69982"/>
            </a:xfrm>
            <a:custGeom>
              <a:avLst/>
              <a:gdLst/>
              <a:ahLst/>
              <a:cxnLst/>
              <a:rect l="l" t="t" r="r" b="b"/>
              <a:pathLst>
                <a:path w="2358" h="1143" extrusionOk="0">
                  <a:moveTo>
                    <a:pt x="1209" y="1"/>
                  </a:moveTo>
                  <a:cubicBezTo>
                    <a:pt x="1162" y="1"/>
                    <a:pt x="1113" y="12"/>
                    <a:pt x="1091" y="28"/>
                  </a:cubicBezTo>
                  <a:lnTo>
                    <a:pt x="476" y="664"/>
                  </a:lnTo>
                  <a:cubicBezTo>
                    <a:pt x="450" y="691"/>
                    <a:pt x="399" y="704"/>
                    <a:pt x="348" y="704"/>
                  </a:cubicBezTo>
                  <a:cubicBezTo>
                    <a:pt x="297" y="704"/>
                    <a:pt x="245" y="690"/>
                    <a:pt x="219" y="664"/>
                  </a:cubicBezTo>
                  <a:cubicBezTo>
                    <a:pt x="68" y="502"/>
                    <a:pt x="3" y="314"/>
                    <a:pt x="2" y="135"/>
                  </a:cubicBezTo>
                  <a:cubicBezTo>
                    <a:pt x="2" y="130"/>
                    <a:pt x="2" y="126"/>
                    <a:pt x="2" y="121"/>
                  </a:cubicBezTo>
                  <a:cubicBezTo>
                    <a:pt x="2" y="115"/>
                    <a:pt x="1" y="109"/>
                    <a:pt x="1" y="100"/>
                  </a:cubicBezTo>
                  <a:lnTo>
                    <a:pt x="1" y="535"/>
                  </a:lnTo>
                  <a:cubicBezTo>
                    <a:pt x="1" y="543"/>
                    <a:pt x="1" y="552"/>
                    <a:pt x="1" y="561"/>
                  </a:cubicBezTo>
                  <a:lnTo>
                    <a:pt x="1" y="591"/>
                  </a:lnTo>
                  <a:cubicBezTo>
                    <a:pt x="9" y="764"/>
                    <a:pt x="74" y="945"/>
                    <a:pt x="219" y="1102"/>
                  </a:cubicBezTo>
                  <a:cubicBezTo>
                    <a:pt x="245" y="1129"/>
                    <a:pt x="297" y="1142"/>
                    <a:pt x="349" y="1142"/>
                  </a:cubicBezTo>
                  <a:cubicBezTo>
                    <a:pt x="400" y="1142"/>
                    <a:pt x="450" y="1129"/>
                    <a:pt x="476" y="1103"/>
                  </a:cubicBezTo>
                  <a:lnTo>
                    <a:pt x="1091" y="468"/>
                  </a:lnTo>
                  <a:cubicBezTo>
                    <a:pt x="1113" y="450"/>
                    <a:pt x="1162" y="439"/>
                    <a:pt x="1210" y="439"/>
                  </a:cubicBezTo>
                  <a:cubicBezTo>
                    <a:pt x="1508" y="457"/>
                    <a:pt x="1881" y="605"/>
                    <a:pt x="2102" y="687"/>
                  </a:cubicBezTo>
                  <a:lnTo>
                    <a:pt x="2340" y="441"/>
                  </a:lnTo>
                  <a:cubicBezTo>
                    <a:pt x="2358" y="415"/>
                    <a:pt x="2352" y="385"/>
                    <a:pt x="2333" y="368"/>
                  </a:cubicBezTo>
                  <a:cubicBezTo>
                    <a:pt x="2039" y="170"/>
                    <a:pt x="1643" y="42"/>
                    <a:pt x="12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1" name="Google Shape;2933;p56">
              <a:extLst>
                <a:ext uri="{FF2B5EF4-FFF2-40B4-BE49-F238E27FC236}">
                  <a16:creationId xmlns:a16="http://schemas.microsoft.com/office/drawing/2014/main" id="{54347C81-DF21-B2B0-9E4B-1C826D187FBA}"/>
                </a:ext>
              </a:extLst>
            </p:cNvPr>
            <p:cNvSpPr/>
            <p:nvPr/>
          </p:nvSpPr>
          <p:spPr>
            <a:xfrm>
              <a:off x="-2185383" y="3012484"/>
              <a:ext cx="41512" cy="55165"/>
            </a:xfrm>
            <a:custGeom>
              <a:avLst/>
              <a:gdLst/>
              <a:ahLst/>
              <a:cxnLst/>
              <a:rect l="l" t="t" r="r" b="b"/>
              <a:pathLst>
                <a:path w="678" h="901" extrusionOk="0">
                  <a:moveTo>
                    <a:pt x="677" y="1"/>
                  </a:moveTo>
                  <a:cubicBezTo>
                    <a:pt x="676" y="14"/>
                    <a:pt x="669" y="28"/>
                    <a:pt x="658" y="37"/>
                  </a:cubicBezTo>
                  <a:lnTo>
                    <a:pt x="20" y="697"/>
                  </a:lnTo>
                  <a:cubicBezTo>
                    <a:pt x="0" y="721"/>
                    <a:pt x="4" y="754"/>
                    <a:pt x="23" y="771"/>
                  </a:cubicBezTo>
                  <a:cubicBezTo>
                    <a:pt x="93" y="819"/>
                    <a:pt x="173" y="862"/>
                    <a:pt x="255" y="900"/>
                  </a:cubicBezTo>
                  <a:lnTo>
                    <a:pt x="638" y="497"/>
                  </a:lnTo>
                  <a:lnTo>
                    <a:pt x="658" y="476"/>
                  </a:lnTo>
                  <a:cubicBezTo>
                    <a:pt x="669" y="465"/>
                    <a:pt x="677" y="449"/>
                    <a:pt x="677" y="433"/>
                  </a:cubicBezTo>
                  <a:lnTo>
                    <a:pt x="67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2" name="Google Shape;2934;p56">
              <a:extLst>
                <a:ext uri="{FF2B5EF4-FFF2-40B4-BE49-F238E27FC236}">
                  <a16:creationId xmlns:a16="http://schemas.microsoft.com/office/drawing/2014/main" id="{7B1B1F12-204F-FE35-B98E-AA7D4D8B047E}"/>
                </a:ext>
              </a:extLst>
            </p:cNvPr>
            <p:cNvSpPr/>
            <p:nvPr/>
          </p:nvSpPr>
          <p:spPr>
            <a:xfrm>
              <a:off x="-2753423" y="3007770"/>
              <a:ext cx="712314" cy="421608"/>
            </a:xfrm>
            <a:custGeom>
              <a:avLst/>
              <a:gdLst/>
              <a:ahLst/>
              <a:cxnLst/>
              <a:rect l="l" t="t" r="r" b="b"/>
              <a:pathLst>
                <a:path w="11634" h="6886" extrusionOk="0">
                  <a:moveTo>
                    <a:pt x="9800" y="0"/>
                  </a:moveTo>
                  <a:cubicBezTo>
                    <a:pt x="9783" y="0"/>
                    <a:pt x="9767" y="0"/>
                    <a:pt x="9747" y="2"/>
                  </a:cubicBezTo>
                  <a:cubicBezTo>
                    <a:pt x="9687" y="6"/>
                    <a:pt x="9619" y="14"/>
                    <a:pt x="9568" y="21"/>
                  </a:cubicBezTo>
                  <a:lnTo>
                    <a:pt x="9546" y="24"/>
                  </a:lnTo>
                  <a:cubicBezTo>
                    <a:pt x="8541" y="158"/>
                    <a:pt x="8000" y="590"/>
                    <a:pt x="8102" y="1182"/>
                  </a:cubicBezTo>
                  <a:cubicBezTo>
                    <a:pt x="8127" y="1328"/>
                    <a:pt x="8048" y="1463"/>
                    <a:pt x="7888" y="1557"/>
                  </a:cubicBezTo>
                  <a:lnTo>
                    <a:pt x="5532" y="2919"/>
                  </a:lnTo>
                  <a:lnTo>
                    <a:pt x="4876" y="3297"/>
                  </a:lnTo>
                  <a:lnTo>
                    <a:pt x="3117" y="4313"/>
                  </a:lnTo>
                  <a:lnTo>
                    <a:pt x="2450" y="4696"/>
                  </a:lnTo>
                  <a:cubicBezTo>
                    <a:pt x="2312" y="4778"/>
                    <a:pt x="2118" y="4820"/>
                    <a:pt x="1902" y="4820"/>
                  </a:cubicBezTo>
                  <a:lnTo>
                    <a:pt x="1827" y="4820"/>
                  </a:lnTo>
                  <a:cubicBezTo>
                    <a:pt x="1789" y="4818"/>
                    <a:pt x="1749" y="4817"/>
                    <a:pt x="1709" y="4817"/>
                  </a:cubicBezTo>
                  <a:cubicBezTo>
                    <a:pt x="1213" y="4817"/>
                    <a:pt x="629" y="4967"/>
                    <a:pt x="324" y="5174"/>
                  </a:cubicBezTo>
                  <a:cubicBezTo>
                    <a:pt x="125" y="5308"/>
                    <a:pt x="1" y="5542"/>
                    <a:pt x="2" y="5792"/>
                  </a:cubicBezTo>
                  <a:cubicBezTo>
                    <a:pt x="2" y="5797"/>
                    <a:pt x="1" y="5803"/>
                    <a:pt x="1" y="5806"/>
                  </a:cubicBezTo>
                  <a:cubicBezTo>
                    <a:pt x="2" y="5985"/>
                    <a:pt x="70" y="6173"/>
                    <a:pt x="218" y="6334"/>
                  </a:cubicBezTo>
                  <a:cubicBezTo>
                    <a:pt x="244" y="6361"/>
                    <a:pt x="296" y="6374"/>
                    <a:pt x="348" y="6374"/>
                  </a:cubicBezTo>
                  <a:cubicBezTo>
                    <a:pt x="399" y="6374"/>
                    <a:pt x="450" y="6361"/>
                    <a:pt x="476" y="6334"/>
                  </a:cubicBezTo>
                  <a:lnTo>
                    <a:pt x="1091" y="5699"/>
                  </a:lnTo>
                  <a:cubicBezTo>
                    <a:pt x="1113" y="5683"/>
                    <a:pt x="1161" y="5672"/>
                    <a:pt x="1210" y="5672"/>
                  </a:cubicBezTo>
                  <a:cubicBezTo>
                    <a:pt x="1643" y="5713"/>
                    <a:pt x="2039" y="5840"/>
                    <a:pt x="2333" y="6039"/>
                  </a:cubicBezTo>
                  <a:cubicBezTo>
                    <a:pt x="2352" y="6055"/>
                    <a:pt x="2358" y="6086"/>
                    <a:pt x="2340" y="6112"/>
                  </a:cubicBezTo>
                  <a:lnTo>
                    <a:pt x="2101" y="6358"/>
                  </a:lnTo>
                  <a:lnTo>
                    <a:pt x="2018" y="6443"/>
                  </a:lnTo>
                  <a:lnTo>
                    <a:pt x="1894" y="6571"/>
                  </a:lnTo>
                  <a:lnTo>
                    <a:pt x="1700" y="6772"/>
                  </a:lnTo>
                  <a:cubicBezTo>
                    <a:pt x="1691" y="6780"/>
                    <a:pt x="1683" y="6791"/>
                    <a:pt x="1680" y="6803"/>
                  </a:cubicBezTo>
                  <a:lnTo>
                    <a:pt x="1680" y="6823"/>
                  </a:lnTo>
                  <a:cubicBezTo>
                    <a:pt x="1682" y="6832"/>
                    <a:pt x="1687" y="6840"/>
                    <a:pt x="1695" y="6849"/>
                  </a:cubicBezTo>
                  <a:cubicBezTo>
                    <a:pt x="1722" y="6875"/>
                    <a:pt x="1770" y="6886"/>
                    <a:pt x="1836" y="6886"/>
                  </a:cubicBezTo>
                  <a:cubicBezTo>
                    <a:pt x="1896" y="6886"/>
                    <a:pt x="1969" y="6878"/>
                    <a:pt x="2029" y="6870"/>
                  </a:cubicBezTo>
                  <a:cubicBezTo>
                    <a:pt x="2042" y="6868"/>
                    <a:pt x="2054" y="6867"/>
                    <a:pt x="2065" y="6864"/>
                  </a:cubicBezTo>
                  <a:lnTo>
                    <a:pt x="2086" y="6861"/>
                  </a:lnTo>
                  <a:cubicBezTo>
                    <a:pt x="2178" y="6850"/>
                    <a:pt x="2267" y="6835"/>
                    <a:pt x="2350" y="6817"/>
                  </a:cubicBezTo>
                  <a:cubicBezTo>
                    <a:pt x="2428" y="6803"/>
                    <a:pt x="2504" y="6783"/>
                    <a:pt x="2575" y="6762"/>
                  </a:cubicBezTo>
                  <a:cubicBezTo>
                    <a:pt x="3265" y="6571"/>
                    <a:pt x="3619" y="6192"/>
                    <a:pt x="3532" y="5705"/>
                  </a:cubicBezTo>
                  <a:cubicBezTo>
                    <a:pt x="3531" y="5695"/>
                    <a:pt x="3529" y="5684"/>
                    <a:pt x="3529" y="5675"/>
                  </a:cubicBezTo>
                  <a:cubicBezTo>
                    <a:pt x="3527" y="5634"/>
                    <a:pt x="3531" y="5592"/>
                    <a:pt x="3542" y="5554"/>
                  </a:cubicBezTo>
                  <a:cubicBezTo>
                    <a:pt x="3572" y="5466"/>
                    <a:pt x="3644" y="5392"/>
                    <a:pt x="3746" y="5331"/>
                  </a:cubicBezTo>
                  <a:lnTo>
                    <a:pt x="6071" y="3987"/>
                  </a:lnTo>
                  <a:lnTo>
                    <a:pt x="6727" y="3609"/>
                  </a:lnTo>
                  <a:lnTo>
                    <a:pt x="8518" y="2574"/>
                  </a:lnTo>
                  <a:lnTo>
                    <a:pt x="9184" y="2190"/>
                  </a:lnTo>
                  <a:cubicBezTo>
                    <a:pt x="9322" y="2109"/>
                    <a:pt x="9521" y="2065"/>
                    <a:pt x="9733" y="2065"/>
                  </a:cubicBezTo>
                  <a:cubicBezTo>
                    <a:pt x="9757" y="2065"/>
                    <a:pt x="9781" y="2066"/>
                    <a:pt x="9808" y="2066"/>
                  </a:cubicBezTo>
                  <a:cubicBezTo>
                    <a:pt x="9845" y="2068"/>
                    <a:pt x="9882" y="2069"/>
                    <a:pt x="9920" y="2069"/>
                  </a:cubicBezTo>
                  <a:cubicBezTo>
                    <a:pt x="10140" y="2069"/>
                    <a:pt x="10378" y="2039"/>
                    <a:pt x="10600" y="1989"/>
                  </a:cubicBezTo>
                  <a:cubicBezTo>
                    <a:pt x="10881" y="1927"/>
                    <a:pt x="11139" y="1829"/>
                    <a:pt x="11310" y="1711"/>
                  </a:cubicBezTo>
                  <a:cubicBezTo>
                    <a:pt x="11508" y="1578"/>
                    <a:pt x="11633" y="1342"/>
                    <a:pt x="11633" y="1091"/>
                  </a:cubicBezTo>
                  <a:cubicBezTo>
                    <a:pt x="11633" y="1038"/>
                    <a:pt x="11629" y="988"/>
                    <a:pt x="11617" y="936"/>
                  </a:cubicBezTo>
                  <a:cubicBezTo>
                    <a:pt x="11591" y="805"/>
                    <a:pt x="11526" y="673"/>
                    <a:pt x="11415" y="552"/>
                  </a:cubicBezTo>
                  <a:cubicBezTo>
                    <a:pt x="11388" y="525"/>
                    <a:pt x="11337" y="511"/>
                    <a:pt x="11286" y="511"/>
                  </a:cubicBezTo>
                  <a:cubicBezTo>
                    <a:pt x="11236" y="511"/>
                    <a:pt x="11186" y="525"/>
                    <a:pt x="11159" y="552"/>
                  </a:cubicBezTo>
                  <a:lnTo>
                    <a:pt x="10600" y="1127"/>
                  </a:lnTo>
                  <a:lnTo>
                    <a:pt x="10543" y="1186"/>
                  </a:lnTo>
                  <a:cubicBezTo>
                    <a:pt x="10523" y="1202"/>
                    <a:pt x="10473" y="1213"/>
                    <a:pt x="10426" y="1213"/>
                  </a:cubicBezTo>
                  <a:cubicBezTo>
                    <a:pt x="10182" y="1190"/>
                    <a:pt x="9953" y="1138"/>
                    <a:pt x="9742" y="1063"/>
                  </a:cubicBezTo>
                  <a:cubicBezTo>
                    <a:pt x="9669" y="1037"/>
                    <a:pt x="9598" y="1008"/>
                    <a:pt x="9533" y="976"/>
                  </a:cubicBezTo>
                  <a:cubicBezTo>
                    <a:pt x="9450" y="939"/>
                    <a:pt x="9372" y="896"/>
                    <a:pt x="9300" y="848"/>
                  </a:cubicBezTo>
                  <a:cubicBezTo>
                    <a:pt x="9282" y="831"/>
                    <a:pt x="9278" y="798"/>
                    <a:pt x="9297" y="774"/>
                  </a:cubicBezTo>
                  <a:lnTo>
                    <a:pt x="9936" y="113"/>
                  </a:lnTo>
                  <a:cubicBezTo>
                    <a:pt x="9946" y="105"/>
                    <a:pt x="9954" y="91"/>
                    <a:pt x="9956" y="77"/>
                  </a:cubicBezTo>
                  <a:cubicBezTo>
                    <a:pt x="9956" y="64"/>
                    <a:pt x="9953" y="50"/>
                    <a:pt x="9938" y="36"/>
                  </a:cubicBezTo>
                  <a:cubicBezTo>
                    <a:pt x="9912" y="11"/>
                    <a:pt x="9866" y="0"/>
                    <a:pt x="980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3" name="Google Shape;2935;p56">
              <a:extLst>
                <a:ext uri="{FF2B5EF4-FFF2-40B4-BE49-F238E27FC236}">
                  <a16:creationId xmlns:a16="http://schemas.microsoft.com/office/drawing/2014/main" id="{1D0DA92E-E363-6B60-1F0A-03F61C46131D}"/>
                </a:ext>
              </a:extLst>
            </p:cNvPr>
            <p:cNvSpPr/>
            <p:nvPr/>
          </p:nvSpPr>
          <p:spPr>
            <a:xfrm>
              <a:off x="-2454954" y="3186421"/>
              <a:ext cx="135067" cy="92330"/>
            </a:xfrm>
            <a:custGeom>
              <a:avLst/>
              <a:gdLst/>
              <a:ahLst/>
              <a:cxnLst/>
              <a:rect l="l" t="t" r="r" b="b"/>
              <a:pathLst>
                <a:path w="2206" h="1508" extrusionOk="0">
                  <a:moveTo>
                    <a:pt x="657" y="1"/>
                  </a:moveTo>
                  <a:lnTo>
                    <a:pt x="1" y="379"/>
                  </a:lnTo>
                  <a:lnTo>
                    <a:pt x="1196" y="1069"/>
                  </a:lnTo>
                  <a:lnTo>
                    <a:pt x="1199" y="1507"/>
                  </a:lnTo>
                  <a:lnTo>
                    <a:pt x="2139" y="964"/>
                  </a:lnTo>
                  <a:lnTo>
                    <a:pt x="2205" y="895"/>
                  </a:lnTo>
                  <a:lnTo>
                    <a:pt x="1852" y="691"/>
                  </a:lnTo>
                  <a:lnTo>
                    <a:pt x="6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4" name="Google Shape;2936;p56">
              <a:extLst>
                <a:ext uri="{FF2B5EF4-FFF2-40B4-BE49-F238E27FC236}">
                  <a16:creationId xmlns:a16="http://schemas.microsoft.com/office/drawing/2014/main" id="{3C8C592A-B7E4-05F4-5C34-2CA01D2A45AB}"/>
                </a:ext>
              </a:extLst>
            </p:cNvPr>
            <p:cNvSpPr/>
            <p:nvPr/>
          </p:nvSpPr>
          <p:spPr>
            <a:xfrm>
              <a:off x="-2707137" y="3026015"/>
              <a:ext cx="400608" cy="241356"/>
            </a:xfrm>
            <a:custGeom>
              <a:avLst/>
              <a:gdLst/>
              <a:ahLst/>
              <a:cxnLst/>
              <a:rect l="l" t="t" r="r" b="b"/>
              <a:pathLst>
                <a:path w="6543" h="3942" extrusionOk="0">
                  <a:moveTo>
                    <a:pt x="398" y="0"/>
                  </a:moveTo>
                  <a:cubicBezTo>
                    <a:pt x="229" y="0"/>
                    <a:pt x="0" y="363"/>
                    <a:pt x="158" y="497"/>
                  </a:cubicBezTo>
                  <a:lnTo>
                    <a:pt x="6035" y="3890"/>
                  </a:lnTo>
                  <a:cubicBezTo>
                    <a:pt x="6096" y="3925"/>
                    <a:pt x="6160" y="3942"/>
                    <a:pt x="6222" y="3942"/>
                  </a:cubicBezTo>
                  <a:cubicBezTo>
                    <a:pt x="6324" y="3942"/>
                    <a:pt x="6417" y="3896"/>
                    <a:pt x="6466" y="3810"/>
                  </a:cubicBezTo>
                  <a:cubicBezTo>
                    <a:pt x="6543" y="3677"/>
                    <a:pt x="6476" y="3493"/>
                    <a:pt x="6318" y="3402"/>
                  </a:cubicBezTo>
                  <a:lnTo>
                    <a:pt x="440" y="8"/>
                  </a:lnTo>
                  <a:cubicBezTo>
                    <a:pt x="426" y="3"/>
                    <a:pt x="412" y="0"/>
                    <a:pt x="39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5" name="Google Shape;2937;p56">
              <a:extLst>
                <a:ext uri="{FF2B5EF4-FFF2-40B4-BE49-F238E27FC236}">
                  <a16:creationId xmlns:a16="http://schemas.microsoft.com/office/drawing/2014/main" id="{56F54C50-36E9-FA0D-1B80-DB2AA39BD9C2}"/>
                </a:ext>
              </a:extLst>
            </p:cNvPr>
            <p:cNvSpPr/>
            <p:nvPr/>
          </p:nvSpPr>
          <p:spPr>
            <a:xfrm>
              <a:off x="-2360913" y="3206808"/>
              <a:ext cx="113331" cy="117005"/>
            </a:xfrm>
            <a:custGeom>
              <a:avLst/>
              <a:gdLst/>
              <a:ahLst/>
              <a:cxnLst/>
              <a:rect l="l" t="t" r="r" b="b"/>
              <a:pathLst>
                <a:path w="1851" h="1911" extrusionOk="0">
                  <a:moveTo>
                    <a:pt x="806" y="1"/>
                  </a:moveTo>
                  <a:cubicBezTo>
                    <a:pt x="731" y="1"/>
                    <a:pt x="647" y="25"/>
                    <a:pt x="558" y="77"/>
                  </a:cubicBezTo>
                  <a:cubicBezTo>
                    <a:pt x="251" y="254"/>
                    <a:pt x="1" y="686"/>
                    <a:pt x="2" y="1042"/>
                  </a:cubicBezTo>
                  <a:cubicBezTo>
                    <a:pt x="1" y="1177"/>
                    <a:pt x="38" y="1281"/>
                    <a:pt x="100" y="1350"/>
                  </a:cubicBezTo>
                  <a:cubicBezTo>
                    <a:pt x="114" y="1365"/>
                    <a:pt x="129" y="1378"/>
                    <a:pt x="146" y="1391"/>
                  </a:cubicBezTo>
                  <a:cubicBezTo>
                    <a:pt x="151" y="1394"/>
                    <a:pt x="178" y="1409"/>
                    <a:pt x="178" y="1409"/>
                  </a:cubicBezTo>
                  <a:lnTo>
                    <a:pt x="1047" y="1911"/>
                  </a:lnTo>
                  <a:cubicBezTo>
                    <a:pt x="966" y="1846"/>
                    <a:pt x="915" y="1730"/>
                    <a:pt x="915" y="1572"/>
                  </a:cubicBezTo>
                  <a:cubicBezTo>
                    <a:pt x="915" y="1216"/>
                    <a:pt x="1165" y="785"/>
                    <a:pt x="1472" y="608"/>
                  </a:cubicBezTo>
                  <a:cubicBezTo>
                    <a:pt x="1561" y="556"/>
                    <a:pt x="1645" y="532"/>
                    <a:pt x="1719" y="532"/>
                  </a:cubicBezTo>
                  <a:cubicBezTo>
                    <a:pt x="1766" y="532"/>
                    <a:pt x="1810" y="542"/>
                    <a:pt x="1848" y="561"/>
                  </a:cubicBezTo>
                  <a:cubicBezTo>
                    <a:pt x="1851" y="560"/>
                    <a:pt x="975" y="54"/>
                    <a:pt x="975" y="54"/>
                  </a:cubicBezTo>
                  <a:lnTo>
                    <a:pt x="924" y="25"/>
                  </a:lnTo>
                  <a:cubicBezTo>
                    <a:pt x="912" y="19"/>
                    <a:pt x="898" y="13"/>
                    <a:pt x="882" y="10"/>
                  </a:cubicBezTo>
                  <a:cubicBezTo>
                    <a:pt x="858" y="4"/>
                    <a:pt x="832" y="1"/>
                    <a:pt x="80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6" name="Google Shape;2938;p56">
              <a:extLst>
                <a:ext uri="{FF2B5EF4-FFF2-40B4-BE49-F238E27FC236}">
                  <a16:creationId xmlns:a16="http://schemas.microsoft.com/office/drawing/2014/main" id="{F1809D2D-D258-6DE1-0E19-BB50B3E79D07}"/>
                </a:ext>
              </a:extLst>
            </p:cNvPr>
            <p:cNvSpPr/>
            <p:nvPr/>
          </p:nvSpPr>
          <p:spPr>
            <a:xfrm>
              <a:off x="-2332995" y="3222604"/>
              <a:ext cx="386097" cy="274970"/>
            </a:xfrm>
            <a:custGeom>
              <a:avLst/>
              <a:gdLst/>
              <a:ahLst/>
              <a:cxnLst/>
              <a:rect l="l" t="t" r="r" b="b"/>
              <a:pathLst>
                <a:path w="6306" h="4491" extrusionOk="0">
                  <a:moveTo>
                    <a:pt x="1415" y="1"/>
                  </a:moveTo>
                  <a:cubicBezTo>
                    <a:pt x="991" y="1"/>
                    <a:pt x="579" y="221"/>
                    <a:pt x="352" y="615"/>
                  </a:cubicBezTo>
                  <a:lnTo>
                    <a:pt x="340" y="636"/>
                  </a:lnTo>
                  <a:cubicBezTo>
                    <a:pt x="1" y="1223"/>
                    <a:pt x="201" y="1973"/>
                    <a:pt x="788" y="2312"/>
                  </a:cubicBezTo>
                  <a:lnTo>
                    <a:pt x="4278" y="4326"/>
                  </a:lnTo>
                  <a:cubicBezTo>
                    <a:pt x="4472" y="4438"/>
                    <a:pt x="4682" y="4491"/>
                    <a:pt x="4890" y="4491"/>
                  </a:cubicBezTo>
                  <a:cubicBezTo>
                    <a:pt x="5314" y="4491"/>
                    <a:pt x="5727" y="4270"/>
                    <a:pt x="5954" y="3877"/>
                  </a:cubicBezTo>
                  <a:lnTo>
                    <a:pt x="5966" y="3855"/>
                  </a:lnTo>
                  <a:cubicBezTo>
                    <a:pt x="6305" y="3269"/>
                    <a:pt x="6104" y="2519"/>
                    <a:pt x="5517" y="2180"/>
                  </a:cubicBezTo>
                  <a:lnTo>
                    <a:pt x="2028" y="165"/>
                  </a:lnTo>
                  <a:cubicBezTo>
                    <a:pt x="1834" y="54"/>
                    <a:pt x="1624" y="1"/>
                    <a:pt x="14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7" name="Google Shape;2939;p56">
              <a:extLst>
                <a:ext uri="{FF2B5EF4-FFF2-40B4-BE49-F238E27FC236}">
                  <a16:creationId xmlns:a16="http://schemas.microsoft.com/office/drawing/2014/main" id="{7162F5FB-F871-05EC-810A-9ED7AB0C9580}"/>
                </a:ext>
              </a:extLst>
            </p:cNvPr>
            <p:cNvSpPr/>
            <p:nvPr/>
          </p:nvSpPr>
          <p:spPr>
            <a:xfrm>
              <a:off x="-2323444" y="3223706"/>
              <a:ext cx="81493" cy="105371"/>
            </a:xfrm>
            <a:custGeom>
              <a:avLst/>
              <a:gdLst/>
              <a:ahLst/>
              <a:cxnLst/>
              <a:rect l="l" t="t" r="r" b="b"/>
              <a:pathLst>
                <a:path w="1331" h="1721" extrusionOk="0">
                  <a:moveTo>
                    <a:pt x="963" y="1"/>
                  </a:moveTo>
                  <a:cubicBezTo>
                    <a:pt x="874" y="1"/>
                    <a:pt x="773" y="30"/>
                    <a:pt x="666" y="92"/>
                  </a:cubicBezTo>
                  <a:cubicBezTo>
                    <a:pt x="298" y="304"/>
                    <a:pt x="0" y="821"/>
                    <a:pt x="0" y="1245"/>
                  </a:cubicBezTo>
                  <a:cubicBezTo>
                    <a:pt x="0" y="1546"/>
                    <a:pt x="150" y="1720"/>
                    <a:pt x="368" y="1720"/>
                  </a:cubicBezTo>
                  <a:cubicBezTo>
                    <a:pt x="458" y="1720"/>
                    <a:pt x="559" y="1691"/>
                    <a:pt x="666" y="1629"/>
                  </a:cubicBezTo>
                  <a:cubicBezTo>
                    <a:pt x="1034" y="1418"/>
                    <a:pt x="1331" y="901"/>
                    <a:pt x="1331" y="476"/>
                  </a:cubicBezTo>
                  <a:cubicBezTo>
                    <a:pt x="1331" y="175"/>
                    <a:pt x="1182" y="1"/>
                    <a:pt x="963" y="1"/>
                  </a:cubicBezTo>
                  <a:close/>
                </a:path>
              </a:pathLst>
            </a:custGeom>
            <a:solidFill>
              <a:srgbClr val="E8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8" name="Google Shape;2940;p56">
              <a:extLst>
                <a:ext uri="{FF2B5EF4-FFF2-40B4-BE49-F238E27FC236}">
                  <a16:creationId xmlns:a16="http://schemas.microsoft.com/office/drawing/2014/main" id="{8FEB63AE-C879-A642-F7A6-4EFB76EE18EB}"/>
                </a:ext>
              </a:extLst>
            </p:cNvPr>
            <p:cNvSpPr/>
            <p:nvPr/>
          </p:nvSpPr>
          <p:spPr>
            <a:xfrm>
              <a:off x="-2311689" y="3300358"/>
              <a:ext cx="239520" cy="157843"/>
            </a:xfrm>
            <a:custGeom>
              <a:avLst/>
              <a:gdLst/>
              <a:ahLst/>
              <a:cxnLst/>
              <a:rect l="l" t="t" r="r" b="b"/>
              <a:pathLst>
                <a:path w="3912" h="2578" extrusionOk="0">
                  <a:moveTo>
                    <a:pt x="115" y="0"/>
                  </a:moveTo>
                  <a:cubicBezTo>
                    <a:pt x="47" y="0"/>
                    <a:pt x="1" y="54"/>
                    <a:pt x="1" y="148"/>
                  </a:cubicBezTo>
                  <a:lnTo>
                    <a:pt x="1" y="172"/>
                  </a:lnTo>
                  <a:cubicBezTo>
                    <a:pt x="1" y="304"/>
                    <a:pt x="93" y="464"/>
                    <a:pt x="207" y="529"/>
                  </a:cubicBezTo>
                  <a:lnTo>
                    <a:pt x="3705" y="2549"/>
                  </a:lnTo>
                  <a:cubicBezTo>
                    <a:pt x="3738" y="2568"/>
                    <a:pt x="3769" y="2577"/>
                    <a:pt x="3797" y="2577"/>
                  </a:cubicBezTo>
                  <a:cubicBezTo>
                    <a:pt x="3865" y="2577"/>
                    <a:pt x="3911" y="2524"/>
                    <a:pt x="3911" y="2430"/>
                  </a:cubicBezTo>
                  <a:lnTo>
                    <a:pt x="3911" y="2405"/>
                  </a:lnTo>
                  <a:cubicBezTo>
                    <a:pt x="3911" y="2275"/>
                    <a:pt x="3819" y="2115"/>
                    <a:pt x="3705" y="2048"/>
                  </a:cubicBezTo>
                  <a:lnTo>
                    <a:pt x="207" y="28"/>
                  </a:lnTo>
                  <a:cubicBezTo>
                    <a:pt x="174" y="9"/>
                    <a:pt x="142" y="0"/>
                    <a:pt x="11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9" name="Google Shape;2941;p56">
              <a:extLst>
                <a:ext uri="{FF2B5EF4-FFF2-40B4-BE49-F238E27FC236}">
                  <a16:creationId xmlns:a16="http://schemas.microsoft.com/office/drawing/2014/main" id="{092AAA5E-926E-C319-BABF-B2E3599C8F06}"/>
                </a:ext>
              </a:extLst>
            </p:cNvPr>
            <p:cNvSpPr/>
            <p:nvPr/>
          </p:nvSpPr>
          <p:spPr>
            <a:xfrm>
              <a:off x="-2272383" y="3230196"/>
              <a:ext cx="254826" cy="145108"/>
            </a:xfrm>
            <a:custGeom>
              <a:avLst/>
              <a:gdLst/>
              <a:ahLst/>
              <a:cxnLst/>
              <a:rect l="l" t="t" r="r" b="b"/>
              <a:pathLst>
                <a:path w="4162" h="2370" extrusionOk="0">
                  <a:moveTo>
                    <a:pt x="342" y="1"/>
                  </a:moveTo>
                  <a:cubicBezTo>
                    <a:pt x="267" y="1"/>
                    <a:pt x="192" y="17"/>
                    <a:pt x="136" y="50"/>
                  </a:cubicBezTo>
                  <a:lnTo>
                    <a:pt x="114" y="62"/>
                  </a:lnTo>
                  <a:cubicBezTo>
                    <a:pt x="0" y="128"/>
                    <a:pt x="0" y="235"/>
                    <a:pt x="114" y="300"/>
                  </a:cubicBezTo>
                  <a:lnTo>
                    <a:pt x="3613" y="2321"/>
                  </a:lnTo>
                  <a:cubicBezTo>
                    <a:pt x="3670" y="2353"/>
                    <a:pt x="3744" y="2369"/>
                    <a:pt x="3819" y="2369"/>
                  </a:cubicBezTo>
                  <a:cubicBezTo>
                    <a:pt x="3894" y="2369"/>
                    <a:pt x="3969" y="2353"/>
                    <a:pt x="4026" y="2321"/>
                  </a:cubicBezTo>
                  <a:lnTo>
                    <a:pt x="4046" y="2308"/>
                  </a:lnTo>
                  <a:cubicBezTo>
                    <a:pt x="4161" y="2243"/>
                    <a:pt x="4161" y="2136"/>
                    <a:pt x="4046" y="2071"/>
                  </a:cubicBezTo>
                  <a:lnTo>
                    <a:pt x="548" y="50"/>
                  </a:lnTo>
                  <a:cubicBezTo>
                    <a:pt x="491" y="17"/>
                    <a:pt x="416" y="1"/>
                    <a:pt x="34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0" name="Google Shape;2942;p56">
              <a:extLst>
                <a:ext uri="{FF2B5EF4-FFF2-40B4-BE49-F238E27FC236}">
                  <a16:creationId xmlns:a16="http://schemas.microsoft.com/office/drawing/2014/main" id="{E6D39E10-9092-D0C1-99AE-EAAECDF9C9E0}"/>
                </a:ext>
              </a:extLst>
            </p:cNvPr>
            <p:cNvSpPr/>
            <p:nvPr/>
          </p:nvSpPr>
          <p:spPr>
            <a:xfrm>
              <a:off x="-2300056" y="3260073"/>
              <a:ext cx="250357" cy="152271"/>
            </a:xfrm>
            <a:custGeom>
              <a:avLst/>
              <a:gdLst/>
              <a:ahLst/>
              <a:cxnLst/>
              <a:rect l="l" t="t" r="r" b="b"/>
              <a:pathLst>
                <a:path w="4089" h="2487" extrusionOk="0">
                  <a:moveTo>
                    <a:pt x="268" y="0"/>
                  </a:moveTo>
                  <a:cubicBezTo>
                    <a:pt x="196" y="0"/>
                    <a:pt x="121" y="40"/>
                    <a:pt x="76" y="111"/>
                  </a:cubicBezTo>
                  <a:lnTo>
                    <a:pt x="64" y="129"/>
                  </a:lnTo>
                  <a:cubicBezTo>
                    <a:pt x="1" y="227"/>
                    <a:pt x="21" y="347"/>
                    <a:pt x="110" y="397"/>
                  </a:cubicBezTo>
                  <a:lnTo>
                    <a:pt x="3738" y="2465"/>
                  </a:lnTo>
                  <a:cubicBezTo>
                    <a:pt x="3764" y="2480"/>
                    <a:pt x="3793" y="2486"/>
                    <a:pt x="3822" y="2486"/>
                  </a:cubicBezTo>
                  <a:cubicBezTo>
                    <a:pt x="3893" y="2486"/>
                    <a:pt x="3968" y="2446"/>
                    <a:pt x="4013" y="2375"/>
                  </a:cubicBezTo>
                  <a:lnTo>
                    <a:pt x="4025" y="2357"/>
                  </a:lnTo>
                  <a:cubicBezTo>
                    <a:pt x="4088" y="2258"/>
                    <a:pt x="4067" y="2139"/>
                    <a:pt x="3979" y="2089"/>
                  </a:cubicBezTo>
                  <a:lnTo>
                    <a:pt x="351" y="21"/>
                  </a:lnTo>
                  <a:cubicBezTo>
                    <a:pt x="325" y="7"/>
                    <a:pt x="297" y="0"/>
                    <a:pt x="26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1" name="Google Shape;2943;p56">
              <a:extLst>
                <a:ext uri="{FF2B5EF4-FFF2-40B4-BE49-F238E27FC236}">
                  <a16:creationId xmlns:a16="http://schemas.microsoft.com/office/drawing/2014/main" id="{2F96B3F3-639F-EA3C-C6AF-C93FCAC52111}"/>
                </a:ext>
              </a:extLst>
            </p:cNvPr>
            <p:cNvSpPr/>
            <p:nvPr/>
          </p:nvSpPr>
          <p:spPr>
            <a:xfrm>
              <a:off x="-2761933" y="2999260"/>
              <a:ext cx="110208" cy="67472"/>
            </a:xfrm>
            <a:custGeom>
              <a:avLst/>
              <a:gdLst/>
              <a:ahLst/>
              <a:cxnLst/>
              <a:rect l="l" t="t" r="r" b="b"/>
              <a:pathLst>
                <a:path w="1800" h="1102" extrusionOk="0">
                  <a:moveTo>
                    <a:pt x="340" y="1"/>
                  </a:moveTo>
                  <a:lnTo>
                    <a:pt x="0" y="196"/>
                  </a:lnTo>
                  <a:lnTo>
                    <a:pt x="555" y="772"/>
                  </a:lnTo>
                  <a:lnTo>
                    <a:pt x="1459" y="1102"/>
                  </a:lnTo>
                  <a:lnTo>
                    <a:pt x="1800" y="905"/>
                  </a:lnTo>
                  <a:lnTo>
                    <a:pt x="1228" y="38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2" name="Google Shape;2944;p56">
              <a:extLst>
                <a:ext uri="{FF2B5EF4-FFF2-40B4-BE49-F238E27FC236}">
                  <a16:creationId xmlns:a16="http://schemas.microsoft.com/office/drawing/2014/main" id="{8A763EF6-92D3-A44E-5384-C6CE7D30FBC7}"/>
                </a:ext>
              </a:extLst>
            </p:cNvPr>
            <p:cNvSpPr/>
            <p:nvPr/>
          </p:nvSpPr>
          <p:spPr>
            <a:xfrm>
              <a:off x="-2761933" y="2999260"/>
              <a:ext cx="121780" cy="61778"/>
            </a:xfrm>
            <a:custGeom>
              <a:avLst/>
              <a:gdLst/>
              <a:ahLst/>
              <a:cxnLst/>
              <a:rect l="l" t="t" r="r" b="b"/>
              <a:pathLst>
                <a:path w="1989" h="1009" extrusionOk="0">
                  <a:moveTo>
                    <a:pt x="340" y="1"/>
                  </a:moveTo>
                  <a:lnTo>
                    <a:pt x="0" y="196"/>
                  </a:lnTo>
                  <a:lnTo>
                    <a:pt x="575" y="620"/>
                  </a:lnTo>
                  <a:lnTo>
                    <a:pt x="1478" y="950"/>
                  </a:lnTo>
                  <a:cubicBezTo>
                    <a:pt x="1580" y="990"/>
                    <a:pt x="1672" y="1009"/>
                    <a:pt x="1746" y="1009"/>
                  </a:cubicBezTo>
                  <a:cubicBezTo>
                    <a:pt x="1921" y="1009"/>
                    <a:pt x="1988" y="905"/>
                    <a:pt x="1818" y="754"/>
                  </a:cubicBezTo>
                  <a:lnTo>
                    <a:pt x="1247" y="233"/>
                  </a:lnTo>
                  <a:lnTo>
                    <a:pt x="3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773" name="Google Shape;188;p28">
            <a:extLst>
              <a:ext uri="{FF2B5EF4-FFF2-40B4-BE49-F238E27FC236}">
                <a16:creationId xmlns:a16="http://schemas.microsoft.com/office/drawing/2014/main" id="{9D2881CD-DE37-D3ED-7200-1E685C5AE429}"/>
              </a:ext>
            </a:extLst>
          </p:cNvPr>
          <p:cNvSpPr txBox="1">
            <a:spLocks/>
          </p:cNvSpPr>
          <p:nvPr/>
        </p:nvSpPr>
        <p:spPr>
          <a:xfrm>
            <a:off x="-759087" y="4005657"/>
            <a:ext cx="3806213" cy="6645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r>
              <a:rPr lang="en-US" dirty="0"/>
              <a:t>Supervised By:</a:t>
            </a:r>
          </a:p>
          <a:p>
            <a:r>
              <a:rPr lang="en-US" sz="2000" b="0" dirty="0"/>
              <a:t>Dr.Shadi Almasadeh</a:t>
            </a:r>
          </a:p>
        </p:txBody>
      </p:sp>
      <p:sp>
        <p:nvSpPr>
          <p:cNvPr id="4781" name="Google Shape;2600;p56">
            <a:extLst>
              <a:ext uri="{FF2B5EF4-FFF2-40B4-BE49-F238E27FC236}">
                <a16:creationId xmlns:a16="http://schemas.microsoft.com/office/drawing/2014/main" id="{9DFF7797-5946-95B0-D9ED-38E8088D70E4}"/>
              </a:ext>
            </a:extLst>
          </p:cNvPr>
          <p:cNvSpPr txBox="1">
            <a:spLocks/>
          </p:cNvSpPr>
          <p:nvPr/>
        </p:nvSpPr>
        <p:spPr>
          <a:xfrm>
            <a:off x="4829779" y="2862711"/>
            <a:ext cx="29076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Ali Nabil</a:t>
            </a:r>
          </a:p>
        </p:txBody>
      </p:sp>
      <p:cxnSp>
        <p:nvCxnSpPr>
          <p:cNvPr id="4782" name="Google Shape;2605;p56">
            <a:extLst>
              <a:ext uri="{FF2B5EF4-FFF2-40B4-BE49-F238E27FC236}">
                <a16:creationId xmlns:a16="http://schemas.microsoft.com/office/drawing/2014/main" id="{2C7EE81D-0C76-839F-DB31-1C26CB7CA2C5}"/>
              </a:ext>
            </a:extLst>
          </p:cNvPr>
          <p:cNvCxnSpPr/>
          <p:nvPr/>
        </p:nvCxnSpPr>
        <p:spPr>
          <a:xfrm>
            <a:off x="4745629" y="3345686"/>
            <a:ext cx="307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3" name="Google Shape;2600;p56">
            <a:extLst>
              <a:ext uri="{FF2B5EF4-FFF2-40B4-BE49-F238E27FC236}">
                <a16:creationId xmlns:a16="http://schemas.microsoft.com/office/drawing/2014/main" id="{83E451C8-D493-34E4-3D51-99795AF4F9CB}"/>
              </a:ext>
            </a:extLst>
          </p:cNvPr>
          <p:cNvSpPr txBox="1">
            <a:spLocks/>
          </p:cNvSpPr>
          <p:nvPr/>
        </p:nvSpPr>
        <p:spPr>
          <a:xfrm>
            <a:off x="4913929" y="1758789"/>
            <a:ext cx="29076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Basel Al’jbarat</a:t>
            </a:r>
          </a:p>
        </p:txBody>
      </p:sp>
      <p:cxnSp>
        <p:nvCxnSpPr>
          <p:cNvPr id="4784" name="Google Shape;2605;p56">
            <a:extLst>
              <a:ext uri="{FF2B5EF4-FFF2-40B4-BE49-F238E27FC236}">
                <a16:creationId xmlns:a16="http://schemas.microsoft.com/office/drawing/2014/main" id="{1639A78D-5937-F0BD-9879-83AABADC8E7C}"/>
              </a:ext>
            </a:extLst>
          </p:cNvPr>
          <p:cNvCxnSpPr/>
          <p:nvPr/>
        </p:nvCxnSpPr>
        <p:spPr>
          <a:xfrm>
            <a:off x="4829779" y="2241764"/>
            <a:ext cx="307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785" name="Google Shape;2600;p56">
            <a:extLst>
              <a:ext uri="{FF2B5EF4-FFF2-40B4-BE49-F238E27FC236}">
                <a16:creationId xmlns:a16="http://schemas.microsoft.com/office/drawing/2014/main" id="{030797CB-5D15-3AC8-8F02-03CFC0FFE0B1}"/>
              </a:ext>
            </a:extLst>
          </p:cNvPr>
          <p:cNvSpPr txBox="1">
            <a:spLocks/>
          </p:cNvSpPr>
          <p:nvPr/>
        </p:nvSpPr>
        <p:spPr>
          <a:xfrm>
            <a:off x="4913929" y="4005657"/>
            <a:ext cx="2907600" cy="52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●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○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unito"/>
              <a:buChar char="■"/>
              <a:defRPr sz="1400" b="0" i="0" u="none" strike="noStrike" cap="none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 algn="ctr">
              <a:buNone/>
            </a:pPr>
            <a:r>
              <a:rPr lang="en-US" b="1" dirty="0"/>
              <a:t>Hussam abzakh</a:t>
            </a:r>
          </a:p>
        </p:txBody>
      </p:sp>
      <p:cxnSp>
        <p:nvCxnSpPr>
          <p:cNvPr id="4786" name="Google Shape;2605;p56">
            <a:extLst>
              <a:ext uri="{FF2B5EF4-FFF2-40B4-BE49-F238E27FC236}">
                <a16:creationId xmlns:a16="http://schemas.microsoft.com/office/drawing/2014/main" id="{AD533513-E778-7DF0-6B3D-E63426FCC846}"/>
              </a:ext>
            </a:extLst>
          </p:cNvPr>
          <p:cNvCxnSpPr/>
          <p:nvPr/>
        </p:nvCxnSpPr>
        <p:spPr>
          <a:xfrm>
            <a:off x="4829779" y="4488632"/>
            <a:ext cx="30759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" name="Google Shape;2977;p57">
            <a:extLst>
              <a:ext uri="{FF2B5EF4-FFF2-40B4-BE49-F238E27FC236}">
                <a16:creationId xmlns:a16="http://schemas.microsoft.com/office/drawing/2014/main" id="{6514DD3E-4B78-0586-FBEA-BFF17394F954}"/>
              </a:ext>
            </a:extLst>
          </p:cNvPr>
          <p:cNvGrpSpPr/>
          <p:nvPr/>
        </p:nvGrpSpPr>
        <p:grpSpPr>
          <a:xfrm>
            <a:off x="3456384" y="275637"/>
            <a:ext cx="857838" cy="1002228"/>
            <a:chOff x="5280088" y="3597680"/>
            <a:chExt cx="332150" cy="530707"/>
          </a:xfrm>
        </p:grpSpPr>
        <p:sp>
          <p:nvSpPr>
            <p:cNvPr id="4" name="Google Shape;2978;p57">
              <a:extLst>
                <a:ext uri="{FF2B5EF4-FFF2-40B4-BE49-F238E27FC236}">
                  <a16:creationId xmlns:a16="http://schemas.microsoft.com/office/drawing/2014/main" id="{C089AA24-A382-F94C-ABA8-D9BC4AA4E91C}"/>
                </a:ext>
              </a:extLst>
            </p:cNvPr>
            <p:cNvSpPr/>
            <p:nvPr/>
          </p:nvSpPr>
          <p:spPr>
            <a:xfrm>
              <a:off x="5331324" y="3882733"/>
              <a:ext cx="229749" cy="159230"/>
            </a:xfrm>
            <a:custGeom>
              <a:avLst/>
              <a:gdLst/>
              <a:ahLst/>
              <a:cxnLst/>
              <a:rect l="l" t="t" r="r" b="b"/>
              <a:pathLst>
                <a:path w="6327" h="4385" extrusionOk="0">
                  <a:moveTo>
                    <a:pt x="2119" y="1"/>
                  </a:moveTo>
                  <a:cubicBezTo>
                    <a:pt x="1277" y="1"/>
                    <a:pt x="565" y="615"/>
                    <a:pt x="440" y="1447"/>
                  </a:cubicBezTo>
                  <a:lnTo>
                    <a:pt x="1" y="4384"/>
                  </a:lnTo>
                  <a:lnTo>
                    <a:pt x="6326" y="4384"/>
                  </a:lnTo>
                  <a:lnTo>
                    <a:pt x="5886" y="1447"/>
                  </a:lnTo>
                  <a:cubicBezTo>
                    <a:pt x="5762" y="615"/>
                    <a:pt x="5048" y="1"/>
                    <a:pt x="4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2979;p57">
              <a:extLst>
                <a:ext uri="{FF2B5EF4-FFF2-40B4-BE49-F238E27FC236}">
                  <a16:creationId xmlns:a16="http://schemas.microsoft.com/office/drawing/2014/main" id="{764BB4D8-DB3F-4166-4925-7141B0F2DA14}"/>
                </a:ext>
              </a:extLst>
            </p:cNvPr>
            <p:cNvSpPr/>
            <p:nvPr/>
          </p:nvSpPr>
          <p:spPr>
            <a:xfrm>
              <a:off x="5438446" y="3882733"/>
              <a:ext cx="122627" cy="159230"/>
            </a:xfrm>
            <a:custGeom>
              <a:avLst/>
              <a:gdLst/>
              <a:ahLst/>
              <a:cxnLst/>
              <a:rect l="l" t="t" r="r" b="b"/>
              <a:pathLst>
                <a:path w="3377" h="4385" extrusionOk="0">
                  <a:moveTo>
                    <a:pt x="1" y="1"/>
                  </a:moveTo>
                  <a:cubicBezTo>
                    <a:pt x="842" y="1"/>
                    <a:pt x="1556" y="615"/>
                    <a:pt x="1679" y="1447"/>
                  </a:cubicBezTo>
                  <a:lnTo>
                    <a:pt x="2119" y="4384"/>
                  </a:lnTo>
                  <a:lnTo>
                    <a:pt x="3376" y="4384"/>
                  </a:lnTo>
                  <a:lnTo>
                    <a:pt x="2936" y="1447"/>
                  </a:lnTo>
                  <a:cubicBezTo>
                    <a:pt x="2812" y="615"/>
                    <a:pt x="2098" y="1"/>
                    <a:pt x="1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2980;p57">
              <a:extLst>
                <a:ext uri="{FF2B5EF4-FFF2-40B4-BE49-F238E27FC236}">
                  <a16:creationId xmlns:a16="http://schemas.microsoft.com/office/drawing/2014/main" id="{E67DA183-E4C7-6973-317D-34FBEC9DFF30}"/>
                </a:ext>
              </a:extLst>
            </p:cNvPr>
            <p:cNvSpPr/>
            <p:nvPr/>
          </p:nvSpPr>
          <p:spPr>
            <a:xfrm>
              <a:off x="5280088" y="3597680"/>
              <a:ext cx="332150" cy="199682"/>
            </a:xfrm>
            <a:custGeom>
              <a:avLst/>
              <a:gdLst/>
              <a:ahLst/>
              <a:cxnLst/>
              <a:rect l="l" t="t" r="r" b="b"/>
              <a:pathLst>
                <a:path w="9147" h="5499" extrusionOk="0">
                  <a:moveTo>
                    <a:pt x="4574" y="0"/>
                  </a:moveTo>
                  <a:cubicBezTo>
                    <a:pt x="4476" y="0"/>
                    <a:pt x="4378" y="14"/>
                    <a:pt x="4283" y="41"/>
                  </a:cubicBezTo>
                  <a:cubicBezTo>
                    <a:pt x="3526" y="257"/>
                    <a:pt x="1454" y="1066"/>
                    <a:pt x="128" y="3679"/>
                  </a:cubicBezTo>
                  <a:cubicBezTo>
                    <a:pt x="55" y="3823"/>
                    <a:pt x="14" y="3982"/>
                    <a:pt x="10" y="4143"/>
                  </a:cubicBezTo>
                  <a:cubicBezTo>
                    <a:pt x="0" y="4428"/>
                    <a:pt x="19" y="4916"/>
                    <a:pt x="178" y="5497"/>
                  </a:cubicBezTo>
                  <a:cubicBezTo>
                    <a:pt x="425" y="5408"/>
                    <a:pt x="675" y="5326"/>
                    <a:pt x="926" y="5254"/>
                  </a:cubicBezTo>
                  <a:cubicBezTo>
                    <a:pt x="1681" y="5198"/>
                    <a:pt x="2519" y="5160"/>
                    <a:pt x="3380" y="5160"/>
                  </a:cubicBezTo>
                  <a:cubicBezTo>
                    <a:pt x="4261" y="5160"/>
                    <a:pt x="5166" y="5199"/>
                    <a:pt x="6029" y="5297"/>
                  </a:cubicBezTo>
                  <a:cubicBezTo>
                    <a:pt x="6103" y="5305"/>
                    <a:pt x="6177" y="5315"/>
                    <a:pt x="6252" y="5325"/>
                  </a:cubicBezTo>
                  <a:cubicBezTo>
                    <a:pt x="6327" y="5335"/>
                    <a:pt x="6403" y="5339"/>
                    <a:pt x="6478" y="5339"/>
                  </a:cubicBezTo>
                  <a:cubicBezTo>
                    <a:pt x="6919" y="5339"/>
                    <a:pt x="7357" y="5195"/>
                    <a:pt x="7791" y="5195"/>
                  </a:cubicBezTo>
                  <a:cubicBezTo>
                    <a:pt x="7936" y="5195"/>
                    <a:pt x="8079" y="5211"/>
                    <a:pt x="8223" y="5254"/>
                  </a:cubicBezTo>
                  <a:cubicBezTo>
                    <a:pt x="8473" y="5328"/>
                    <a:pt x="8723" y="5409"/>
                    <a:pt x="8969" y="5499"/>
                  </a:cubicBezTo>
                  <a:cubicBezTo>
                    <a:pt x="9129" y="4916"/>
                    <a:pt x="9147" y="4428"/>
                    <a:pt x="9138" y="4143"/>
                  </a:cubicBezTo>
                  <a:cubicBezTo>
                    <a:pt x="9133" y="3982"/>
                    <a:pt x="9094" y="3823"/>
                    <a:pt x="9019" y="3679"/>
                  </a:cubicBezTo>
                  <a:cubicBezTo>
                    <a:pt x="7695" y="1066"/>
                    <a:pt x="5623" y="257"/>
                    <a:pt x="4864" y="41"/>
                  </a:cubicBezTo>
                  <a:cubicBezTo>
                    <a:pt x="4769" y="14"/>
                    <a:pt x="4671" y="0"/>
                    <a:pt x="4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2981;p57">
              <a:extLst>
                <a:ext uri="{FF2B5EF4-FFF2-40B4-BE49-F238E27FC236}">
                  <a16:creationId xmlns:a16="http://schemas.microsoft.com/office/drawing/2014/main" id="{A4D396FC-1FA2-4BFD-923B-A4CDC22F9CB0}"/>
                </a:ext>
              </a:extLst>
            </p:cNvPr>
            <p:cNvSpPr/>
            <p:nvPr/>
          </p:nvSpPr>
          <p:spPr>
            <a:xfrm>
              <a:off x="5435614" y="3597680"/>
              <a:ext cx="176624" cy="204149"/>
            </a:xfrm>
            <a:custGeom>
              <a:avLst/>
              <a:gdLst/>
              <a:ahLst/>
              <a:cxnLst/>
              <a:rect l="l" t="t" r="r" b="b"/>
              <a:pathLst>
                <a:path w="4864" h="5622" extrusionOk="0">
                  <a:moveTo>
                    <a:pt x="291" y="0"/>
                  </a:moveTo>
                  <a:cubicBezTo>
                    <a:pt x="193" y="0"/>
                    <a:pt x="95" y="14"/>
                    <a:pt x="0" y="41"/>
                  </a:cubicBezTo>
                  <a:cubicBezTo>
                    <a:pt x="0" y="41"/>
                    <a:pt x="1746" y="1672"/>
                    <a:pt x="1746" y="4810"/>
                  </a:cubicBezTo>
                  <a:cubicBezTo>
                    <a:pt x="1820" y="4818"/>
                    <a:pt x="1894" y="5604"/>
                    <a:pt x="1969" y="5613"/>
                  </a:cubicBezTo>
                  <a:cubicBezTo>
                    <a:pt x="2011" y="5619"/>
                    <a:pt x="2054" y="5622"/>
                    <a:pt x="2096" y="5622"/>
                  </a:cubicBezTo>
                  <a:cubicBezTo>
                    <a:pt x="2630" y="5622"/>
                    <a:pt x="3160" y="5217"/>
                    <a:pt x="3683" y="5217"/>
                  </a:cubicBezTo>
                  <a:cubicBezTo>
                    <a:pt x="3769" y="5217"/>
                    <a:pt x="3854" y="5228"/>
                    <a:pt x="3940" y="5254"/>
                  </a:cubicBezTo>
                  <a:cubicBezTo>
                    <a:pt x="4190" y="5328"/>
                    <a:pt x="4440" y="5409"/>
                    <a:pt x="4686" y="5499"/>
                  </a:cubicBezTo>
                  <a:cubicBezTo>
                    <a:pt x="4846" y="4916"/>
                    <a:pt x="4864" y="4428"/>
                    <a:pt x="4855" y="4143"/>
                  </a:cubicBezTo>
                  <a:cubicBezTo>
                    <a:pt x="4850" y="3982"/>
                    <a:pt x="4811" y="3823"/>
                    <a:pt x="4736" y="3679"/>
                  </a:cubicBezTo>
                  <a:cubicBezTo>
                    <a:pt x="3412" y="1066"/>
                    <a:pt x="1340" y="257"/>
                    <a:pt x="581" y="41"/>
                  </a:cubicBezTo>
                  <a:cubicBezTo>
                    <a:pt x="486" y="14"/>
                    <a:pt x="388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2982;p57">
              <a:extLst>
                <a:ext uri="{FF2B5EF4-FFF2-40B4-BE49-F238E27FC236}">
                  <a16:creationId xmlns:a16="http://schemas.microsoft.com/office/drawing/2014/main" id="{857990C9-52DE-E223-3E2F-5A6A20A0D723}"/>
                </a:ext>
              </a:extLst>
            </p:cNvPr>
            <p:cNvSpPr/>
            <p:nvPr/>
          </p:nvSpPr>
          <p:spPr>
            <a:xfrm>
              <a:off x="5286551" y="3787086"/>
              <a:ext cx="319260" cy="148082"/>
            </a:xfrm>
            <a:custGeom>
              <a:avLst/>
              <a:gdLst/>
              <a:ahLst/>
              <a:cxnLst/>
              <a:rect l="l" t="t" r="r" b="b"/>
              <a:pathLst>
                <a:path w="8792" h="4078" extrusionOk="0">
                  <a:moveTo>
                    <a:pt x="7739" y="0"/>
                  </a:moveTo>
                  <a:cubicBezTo>
                    <a:pt x="7027" y="0"/>
                    <a:pt x="5933" y="445"/>
                    <a:pt x="5853" y="445"/>
                  </a:cubicBezTo>
                  <a:cubicBezTo>
                    <a:pt x="5852" y="445"/>
                    <a:pt x="5851" y="445"/>
                    <a:pt x="5851" y="445"/>
                  </a:cubicBezTo>
                  <a:cubicBezTo>
                    <a:pt x="4144" y="252"/>
                    <a:pt x="2208" y="315"/>
                    <a:pt x="748" y="38"/>
                  </a:cubicBezTo>
                  <a:cubicBezTo>
                    <a:pt x="497" y="110"/>
                    <a:pt x="248" y="192"/>
                    <a:pt x="0" y="281"/>
                  </a:cubicBezTo>
                  <a:cubicBezTo>
                    <a:pt x="331" y="1489"/>
                    <a:pt x="1271" y="3091"/>
                    <a:pt x="3847" y="4064"/>
                  </a:cubicBezTo>
                  <a:cubicBezTo>
                    <a:pt x="3872" y="4074"/>
                    <a:pt x="3897" y="4078"/>
                    <a:pt x="3922" y="4078"/>
                  </a:cubicBezTo>
                  <a:cubicBezTo>
                    <a:pt x="4052" y="4078"/>
                    <a:pt x="4186" y="3971"/>
                    <a:pt x="4325" y="3971"/>
                  </a:cubicBezTo>
                  <a:cubicBezTo>
                    <a:pt x="4348" y="3971"/>
                    <a:pt x="4372" y="3974"/>
                    <a:pt x="4396" y="3982"/>
                  </a:cubicBezTo>
                  <a:cubicBezTo>
                    <a:pt x="4421" y="3974"/>
                    <a:pt x="4445" y="3971"/>
                    <a:pt x="4469" y="3971"/>
                  </a:cubicBezTo>
                  <a:cubicBezTo>
                    <a:pt x="4607" y="3971"/>
                    <a:pt x="4741" y="4078"/>
                    <a:pt x="4871" y="4078"/>
                  </a:cubicBezTo>
                  <a:cubicBezTo>
                    <a:pt x="4896" y="4078"/>
                    <a:pt x="4920" y="4074"/>
                    <a:pt x="4945" y="4064"/>
                  </a:cubicBezTo>
                  <a:cubicBezTo>
                    <a:pt x="7521" y="3091"/>
                    <a:pt x="8461" y="1489"/>
                    <a:pt x="8791" y="281"/>
                  </a:cubicBezTo>
                  <a:cubicBezTo>
                    <a:pt x="8545" y="193"/>
                    <a:pt x="8295" y="110"/>
                    <a:pt x="8045" y="38"/>
                  </a:cubicBezTo>
                  <a:cubicBezTo>
                    <a:pt x="7956" y="11"/>
                    <a:pt x="7853" y="0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2983;p57">
              <a:extLst>
                <a:ext uri="{FF2B5EF4-FFF2-40B4-BE49-F238E27FC236}">
                  <a16:creationId xmlns:a16="http://schemas.microsoft.com/office/drawing/2014/main" id="{9C3E0272-3E86-3BDF-4976-B905BD80B7ED}"/>
                </a:ext>
              </a:extLst>
            </p:cNvPr>
            <p:cNvSpPr/>
            <p:nvPr/>
          </p:nvSpPr>
          <p:spPr>
            <a:xfrm>
              <a:off x="5413826" y="3869624"/>
              <a:ext cx="64673" cy="71971"/>
            </a:xfrm>
            <a:custGeom>
              <a:avLst/>
              <a:gdLst/>
              <a:ahLst/>
              <a:cxnLst/>
              <a:rect l="l" t="t" r="r" b="b"/>
              <a:pathLst>
                <a:path w="1781" h="1982" extrusionOk="0">
                  <a:moveTo>
                    <a:pt x="1" y="0"/>
                  </a:moveTo>
                  <a:lnTo>
                    <a:pt x="1" y="1092"/>
                  </a:lnTo>
                  <a:cubicBezTo>
                    <a:pt x="1" y="1377"/>
                    <a:pt x="135" y="1629"/>
                    <a:pt x="342" y="1791"/>
                  </a:cubicBezTo>
                  <a:cubicBezTo>
                    <a:pt x="517" y="1858"/>
                    <a:pt x="701" y="1921"/>
                    <a:pt x="891" y="1982"/>
                  </a:cubicBezTo>
                  <a:cubicBezTo>
                    <a:pt x="1082" y="1921"/>
                    <a:pt x="1265" y="1858"/>
                    <a:pt x="1440" y="1791"/>
                  </a:cubicBezTo>
                  <a:cubicBezTo>
                    <a:pt x="1468" y="1770"/>
                    <a:pt x="1495" y="1746"/>
                    <a:pt x="1520" y="1721"/>
                  </a:cubicBezTo>
                  <a:cubicBezTo>
                    <a:pt x="1681" y="1560"/>
                    <a:pt x="1780" y="1337"/>
                    <a:pt x="1780" y="1092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2984;p57">
              <a:extLst>
                <a:ext uri="{FF2B5EF4-FFF2-40B4-BE49-F238E27FC236}">
                  <a16:creationId xmlns:a16="http://schemas.microsoft.com/office/drawing/2014/main" id="{0E4E23FD-88B5-FE60-2EC6-730BE777CE07}"/>
                </a:ext>
              </a:extLst>
            </p:cNvPr>
            <p:cNvSpPr/>
            <p:nvPr/>
          </p:nvSpPr>
          <p:spPr>
            <a:xfrm>
              <a:off x="5313677" y="3773142"/>
              <a:ext cx="265009" cy="128437"/>
            </a:xfrm>
            <a:custGeom>
              <a:avLst/>
              <a:gdLst/>
              <a:ahLst/>
              <a:cxnLst/>
              <a:rect l="l" t="t" r="r" b="b"/>
              <a:pathLst>
                <a:path w="7298" h="3537" extrusionOk="0">
                  <a:moveTo>
                    <a:pt x="5258" y="0"/>
                  </a:moveTo>
                  <a:cubicBezTo>
                    <a:pt x="5069" y="0"/>
                    <a:pt x="4882" y="90"/>
                    <a:pt x="4693" y="90"/>
                  </a:cubicBezTo>
                  <a:cubicBezTo>
                    <a:pt x="4679" y="90"/>
                    <a:pt x="4666" y="89"/>
                    <a:pt x="4652" y="88"/>
                  </a:cubicBezTo>
                  <a:cubicBezTo>
                    <a:pt x="4505" y="76"/>
                    <a:pt x="4358" y="67"/>
                    <a:pt x="4211" y="60"/>
                  </a:cubicBezTo>
                  <a:cubicBezTo>
                    <a:pt x="4024" y="53"/>
                    <a:pt x="3837" y="49"/>
                    <a:pt x="3649" y="49"/>
                  </a:cubicBezTo>
                  <a:cubicBezTo>
                    <a:pt x="3462" y="49"/>
                    <a:pt x="3275" y="53"/>
                    <a:pt x="3088" y="60"/>
                  </a:cubicBezTo>
                  <a:cubicBezTo>
                    <a:pt x="2941" y="67"/>
                    <a:pt x="2792" y="76"/>
                    <a:pt x="2647" y="88"/>
                  </a:cubicBezTo>
                  <a:cubicBezTo>
                    <a:pt x="1754" y="157"/>
                    <a:pt x="867" y="165"/>
                    <a:pt x="1" y="422"/>
                  </a:cubicBezTo>
                  <a:cubicBezTo>
                    <a:pt x="40" y="573"/>
                    <a:pt x="118" y="707"/>
                    <a:pt x="225" y="814"/>
                  </a:cubicBezTo>
                  <a:cubicBezTo>
                    <a:pt x="380" y="970"/>
                    <a:pt x="596" y="1066"/>
                    <a:pt x="834" y="1066"/>
                  </a:cubicBezTo>
                  <a:lnTo>
                    <a:pt x="1166" y="1066"/>
                  </a:lnTo>
                  <a:cubicBezTo>
                    <a:pt x="1173" y="2432"/>
                    <a:pt x="2281" y="3537"/>
                    <a:pt x="3649" y="3537"/>
                  </a:cubicBezTo>
                  <a:cubicBezTo>
                    <a:pt x="3945" y="3453"/>
                    <a:pt x="4069" y="3373"/>
                    <a:pt x="4250" y="3331"/>
                  </a:cubicBezTo>
                  <a:cubicBezTo>
                    <a:pt x="4708" y="3224"/>
                    <a:pt x="5077" y="3135"/>
                    <a:pt x="5401" y="2813"/>
                  </a:cubicBezTo>
                  <a:cubicBezTo>
                    <a:pt x="5849" y="2366"/>
                    <a:pt x="6127" y="1749"/>
                    <a:pt x="6132" y="1066"/>
                  </a:cubicBezTo>
                  <a:lnTo>
                    <a:pt x="6465" y="1066"/>
                  </a:lnTo>
                  <a:cubicBezTo>
                    <a:pt x="6865" y="1066"/>
                    <a:pt x="7201" y="793"/>
                    <a:pt x="7298" y="422"/>
                  </a:cubicBezTo>
                  <a:cubicBezTo>
                    <a:pt x="6650" y="230"/>
                    <a:pt x="5990" y="91"/>
                    <a:pt x="5327" y="4"/>
                  </a:cubicBezTo>
                  <a:cubicBezTo>
                    <a:pt x="5304" y="1"/>
                    <a:pt x="5281" y="0"/>
                    <a:pt x="5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2985;p57">
              <a:extLst>
                <a:ext uri="{FF2B5EF4-FFF2-40B4-BE49-F238E27FC236}">
                  <a16:creationId xmlns:a16="http://schemas.microsoft.com/office/drawing/2014/main" id="{DC1048D7-6E0E-C2F9-2B6F-532A87870963}"/>
                </a:ext>
              </a:extLst>
            </p:cNvPr>
            <p:cNvSpPr/>
            <p:nvPr/>
          </p:nvSpPr>
          <p:spPr>
            <a:xfrm>
              <a:off x="5313677" y="3769329"/>
              <a:ext cx="265009" cy="41469"/>
            </a:xfrm>
            <a:custGeom>
              <a:avLst/>
              <a:gdLst/>
              <a:ahLst/>
              <a:cxnLst/>
              <a:rect l="l" t="t" r="r" b="b"/>
              <a:pathLst>
                <a:path w="7298" h="1142" extrusionOk="0">
                  <a:moveTo>
                    <a:pt x="3649" y="0"/>
                  </a:moveTo>
                  <a:cubicBezTo>
                    <a:pt x="3462" y="0"/>
                    <a:pt x="3275" y="4"/>
                    <a:pt x="3088" y="13"/>
                  </a:cubicBezTo>
                  <a:cubicBezTo>
                    <a:pt x="3014" y="16"/>
                    <a:pt x="2941" y="156"/>
                    <a:pt x="2868" y="160"/>
                  </a:cubicBezTo>
                  <a:cubicBezTo>
                    <a:pt x="2867" y="160"/>
                    <a:pt x="2865" y="160"/>
                    <a:pt x="2863" y="160"/>
                  </a:cubicBezTo>
                  <a:cubicBezTo>
                    <a:pt x="2792" y="160"/>
                    <a:pt x="2721" y="39"/>
                    <a:pt x="2651" y="39"/>
                  </a:cubicBezTo>
                  <a:cubicBezTo>
                    <a:pt x="2650" y="39"/>
                    <a:pt x="2648" y="39"/>
                    <a:pt x="2647" y="39"/>
                  </a:cubicBezTo>
                  <a:cubicBezTo>
                    <a:pt x="1754" y="108"/>
                    <a:pt x="867" y="270"/>
                    <a:pt x="1" y="527"/>
                  </a:cubicBezTo>
                  <a:cubicBezTo>
                    <a:pt x="40" y="678"/>
                    <a:pt x="118" y="812"/>
                    <a:pt x="225" y="919"/>
                  </a:cubicBezTo>
                  <a:cubicBezTo>
                    <a:pt x="330" y="1024"/>
                    <a:pt x="460" y="1101"/>
                    <a:pt x="607" y="1141"/>
                  </a:cubicBezTo>
                  <a:cubicBezTo>
                    <a:pt x="1608" y="899"/>
                    <a:pt x="2630" y="777"/>
                    <a:pt x="3652" y="777"/>
                  </a:cubicBezTo>
                  <a:cubicBezTo>
                    <a:pt x="4211" y="777"/>
                    <a:pt x="4771" y="814"/>
                    <a:pt x="5327" y="886"/>
                  </a:cubicBezTo>
                  <a:cubicBezTo>
                    <a:pt x="5784" y="947"/>
                    <a:pt x="6241" y="1031"/>
                    <a:pt x="6692" y="1141"/>
                  </a:cubicBezTo>
                  <a:cubicBezTo>
                    <a:pt x="6988" y="1060"/>
                    <a:pt x="7221" y="825"/>
                    <a:pt x="7298" y="527"/>
                  </a:cubicBezTo>
                  <a:cubicBezTo>
                    <a:pt x="6650" y="335"/>
                    <a:pt x="5990" y="196"/>
                    <a:pt x="5327" y="109"/>
                  </a:cubicBezTo>
                  <a:cubicBezTo>
                    <a:pt x="5101" y="80"/>
                    <a:pt x="4877" y="56"/>
                    <a:pt x="4652" y="39"/>
                  </a:cubicBezTo>
                  <a:cubicBezTo>
                    <a:pt x="4651" y="39"/>
                    <a:pt x="4650" y="39"/>
                    <a:pt x="4649" y="39"/>
                  </a:cubicBezTo>
                  <a:cubicBezTo>
                    <a:pt x="4588" y="39"/>
                    <a:pt x="4457" y="209"/>
                    <a:pt x="4396" y="209"/>
                  </a:cubicBezTo>
                  <a:cubicBezTo>
                    <a:pt x="4396" y="209"/>
                    <a:pt x="4395" y="209"/>
                    <a:pt x="4394" y="209"/>
                  </a:cubicBezTo>
                  <a:cubicBezTo>
                    <a:pt x="4307" y="203"/>
                    <a:pt x="4296" y="16"/>
                    <a:pt x="4211" y="13"/>
                  </a:cubicBezTo>
                  <a:cubicBezTo>
                    <a:pt x="4023" y="4"/>
                    <a:pt x="3836" y="0"/>
                    <a:pt x="3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2986;p57">
              <a:extLst>
                <a:ext uri="{FF2B5EF4-FFF2-40B4-BE49-F238E27FC236}">
                  <a16:creationId xmlns:a16="http://schemas.microsoft.com/office/drawing/2014/main" id="{2D3F2994-3628-B19B-3ED4-7859CEBFCE84}"/>
                </a:ext>
              </a:extLst>
            </p:cNvPr>
            <p:cNvSpPr/>
            <p:nvPr/>
          </p:nvSpPr>
          <p:spPr>
            <a:xfrm>
              <a:off x="5446181" y="3772307"/>
              <a:ext cx="132504" cy="129272"/>
            </a:xfrm>
            <a:custGeom>
              <a:avLst/>
              <a:gdLst/>
              <a:ahLst/>
              <a:cxnLst/>
              <a:rect l="l" t="t" r="r" b="b"/>
              <a:pathLst>
                <a:path w="3649" h="3560" extrusionOk="0">
                  <a:moveTo>
                    <a:pt x="1455" y="1"/>
                  </a:moveTo>
                  <a:cubicBezTo>
                    <a:pt x="1623" y="1223"/>
                    <a:pt x="1434" y="2675"/>
                    <a:pt x="0" y="3560"/>
                  </a:cubicBezTo>
                  <a:cubicBezTo>
                    <a:pt x="684" y="3560"/>
                    <a:pt x="1302" y="3284"/>
                    <a:pt x="1752" y="2837"/>
                  </a:cubicBezTo>
                  <a:cubicBezTo>
                    <a:pt x="2200" y="2389"/>
                    <a:pt x="2480" y="1772"/>
                    <a:pt x="2483" y="1089"/>
                  </a:cubicBezTo>
                  <a:lnTo>
                    <a:pt x="2816" y="1089"/>
                  </a:lnTo>
                  <a:cubicBezTo>
                    <a:pt x="3216" y="1089"/>
                    <a:pt x="3554" y="816"/>
                    <a:pt x="3649" y="445"/>
                  </a:cubicBezTo>
                  <a:cubicBezTo>
                    <a:pt x="3001" y="253"/>
                    <a:pt x="2341" y="114"/>
                    <a:pt x="1678" y="27"/>
                  </a:cubicBezTo>
                  <a:cubicBezTo>
                    <a:pt x="1603" y="18"/>
                    <a:pt x="1529" y="9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2987;p57">
              <a:extLst>
                <a:ext uri="{FF2B5EF4-FFF2-40B4-BE49-F238E27FC236}">
                  <a16:creationId xmlns:a16="http://schemas.microsoft.com/office/drawing/2014/main" id="{FFE1F7A8-29CC-BBFC-9670-F2AFEACDC711}"/>
                </a:ext>
              </a:extLst>
            </p:cNvPr>
            <p:cNvSpPr/>
            <p:nvPr/>
          </p:nvSpPr>
          <p:spPr>
            <a:xfrm>
              <a:off x="5409759" y="3769765"/>
              <a:ext cx="16050" cy="29123"/>
            </a:xfrm>
            <a:custGeom>
              <a:avLst/>
              <a:gdLst/>
              <a:ahLst/>
              <a:cxnLst/>
              <a:rect l="l" t="t" r="r" b="b"/>
              <a:pathLst>
                <a:path w="442" h="802" extrusionOk="0">
                  <a:moveTo>
                    <a:pt x="442" y="1"/>
                  </a:moveTo>
                  <a:cubicBezTo>
                    <a:pt x="293" y="6"/>
                    <a:pt x="146" y="16"/>
                    <a:pt x="1" y="27"/>
                  </a:cubicBez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2988;p57">
              <a:extLst>
                <a:ext uri="{FF2B5EF4-FFF2-40B4-BE49-F238E27FC236}">
                  <a16:creationId xmlns:a16="http://schemas.microsoft.com/office/drawing/2014/main" id="{46A24B31-44D3-F824-0117-38CF34F5456D}"/>
                </a:ext>
              </a:extLst>
            </p:cNvPr>
            <p:cNvSpPr/>
            <p:nvPr/>
          </p:nvSpPr>
          <p:spPr>
            <a:xfrm>
              <a:off x="5466552" y="3769765"/>
              <a:ext cx="16050" cy="29123"/>
            </a:xfrm>
            <a:custGeom>
              <a:avLst/>
              <a:gdLst/>
              <a:ahLst/>
              <a:cxnLst/>
              <a:rect l="l" t="t" r="r" b="b"/>
              <a:pathLst>
                <a:path w="442" h="802" extrusionOk="0">
                  <a:moveTo>
                    <a:pt x="1" y="1"/>
                  </a:move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27"/>
                  </a:lnTo>
                  <a:cubicBezTo>
                    <a:pt x="295" y="16"/>
                    <a:pt x="148" y="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2989;p57">
              <a:extLst>
                <a:ext uri="{FF2B5EF4-FFF2-40B4-BE49-F238E27FC236}">
                  <a16:creationId xmlns:a16="http://schemas.microsoft.com/office/drawing/2014/main" id="{6B70C059-D337-E308-A98A-D48E94EBD1B0}"/>
                </a:ext>
              </a:extLst>
            </p:cNvPr>
            <p:cNvSpPr/>
            <p:nvPr/>
          </p:nvSpPr>
          <p:spPr>
            <a:xfrm>
              <a:off x="5415315" y="3827357"/>
              <a:ext cx="61768" cy="20044"/>
            </a:xfrm>
            <a:custGeom>
              <a:avLst/>
              <a:gdLst/>
              <a:ahLst/>
              <a:cxnLst/>
              <a:rect l="l" t="t" r="r" b="b"/>
              <a:pathLst>
                <a:path w="1701" h="552" extrusionOk="0">
                  <a:moveTo>
                    <a:pt x="249" y="1"/>
                  </a:moveTo>
                  <a:cubicBezTo>
                    <a:pt x="160" y="1"/>
                    <a:pt x="76" y="55"/>
                    <a:pt x="44" y="142"/>
                  </a:cubicBezTo>
                  <a:cubicBezTo>
                    <a:pt x="0" y="257"/>
                    <a:pt x="58" y="385"/>
                    <a:pt x="171" y="427"/>
                  </a:cubicBezTo>
                  <a:cubicBezTo>
                    <a:pt x="390" y="509"/>
                    <a:pt x="621" y="551"/>
                    <a:pt x="850" y="551"/>
                  </a:cubicBezTo>
                  <a:cubicBezTo>
                    <a:pt x="1080" y="551"/>
                    <a:pt x="1310" y="509"/>
                    <a:pt x="1528" y="427"/>
                  </a:cubicBezTo>
                  <a:cubicBezTo>
                    <a:pt x="1643" y="385"/>
                    <a:pt x="1700" y="257"/>
                    <a:pt x="1657" y="142"/>
                  </a:cubicBezTo>
                  <a:cubicBezTo>
                    <a:pt x="1623" y="55"/>
                    <a:pt x="1539" y="1"/>
                    <a:pt x="1451" y="1"/>
                  </a:cubicBezTo>
                  <a:cubicBezTo>
                    <a:pt x="1425" y="1"/>
                    <a:pt x="1398" y="5"/>
                    <a:pt x="1373" y="15"/>
                  </a:cubicBezTo>
                  <a:cubicBezTo>
                    <a:pt x="1204" y="79"/>
                    <a:pt x="1027" y="111"/>
                    <a:pt x="850" y="111"/>
                  </a:cubicBezTo>
                  <a:cubicBezTo>
                    <a:pt x="673" y="111"/>
                    <a:pt x="496" y="79"/>
                    <a:pt x="328" y="15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2990;p57">
              <a:extLst>
                <a:ext uri="{FF2B5EF4-FFF2-40B4-BE49-F238E27FC236}">
                  <a16:creationId xmlns:a16="http://schemas.microsoft.com/office/drawing/2014/main" id="{E334C4A8-AF56-DE79-C3DE-C2CF6A2F81D7}"/>
                </a:ext>
              </a:extLst>
            </p:cNvPr>
            <p:cNvSpPr/>
            <p:nvPr/>
          </p:nvSpPr>
          <p:spPr>
            <a:xfrm>
              <a:off x="5297663" y="3936476"/>
              <a:ext cx="297000" cy="191912"/>
            </a:xfrm>
            <a:custGeom>
              <a:avLst/>
              <a:gdLst/>
              <a:ahLst/>
              <a:cxnLst/>
              <a:rect l="l" t="t" r="r" b="b"/>
              <a:pathLst>
                <a:path w="8179" h="5285" extrusionOk="0">
                  <a:moveTo>
                    <a:pt x="758" y="1"/>
                  </a:moveTo>
                  <a:cubicBezTo>
                    <a:pt x="331" y="1"/>
                    <a:pt x="1" y="373"/>
                    <a:pt x="51" y="796"/>
                  </a:cubicBezTo>
                  <a:lnTo>
                    <a:pt x="512" y="4656"/>
                  </a:lnTo>
                  <a:cubicBezTo>
                    <a:pt x="554" y="5014"/>
                    <a:pt x="858" y="5284"/>
                    <a:pt x="1219" y="5284"/>
                  </a:cubicBezTo>
                  <a:lnTo>
                    <a:pt x="6962" y="5284"/>
                  </a:lnTo>
                  <a:cubicBezTo>
                    <a:pt x="7323" y="5284"/>
                    <a:pt x="7625" y="5014"/>
                    <a:pt x="7669" y="4656"/>
                  </a:cubicBezTo>
                  <a:lnTo>
                    <a:pt x="8128" y="796"/>
                  </a:lnTo>
                  <a:cubicBezTo>
                    <a:pt x="8178" y="373"/>
                    <a:pt x="7848" y="1"/>
                    <a:pt x="7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2991;p57">
              <a:extLst>
                <a:ext uri="{FF2B5EF4-FFF2-40B4-BE49-F238E27FC236}">
                  <a16:creationId xmlns:a16="http://schemas.microsoft.com/office/drawing/2014/main" id="{66F4CA84-C244-D5B0-1334-5CFF05D2D2A4}"/>
                </a:ext>
              </a:extLst>
            </p:cNvPr>
            <p:cNvSpPr/>
            <p:nvPr/>
          </p:nvSpPr>
          <p:spPr>
            <a:xfrm>
              <a:off x="5514993" y="3936476"/>
              <a:ext cx="79706" cy="191912"/>
            </a:xfrm>
            <a:custGeom>
              <a:avLst/>
              <a:gdLst/>
              <a:ahLst/>
              <a:cxnLst/>
              <a:rect l="l" t="t" r="r" b="b"/>
              <a:pathLst>
                <a:path w="2195" h="5285" extrusionOk="0">
                  <a:moveTo>
                    <a:pt x="462" y="1"/>
                  </a:moveTo>
                  <a:cubicBezTo>
                    <a:pt x="887" y="1"/>
                    <a:pt x="1219" y="373"/>
                    <a:pt x="1169" y="796"/>
                  </a:cubicBezTo>
                  <a:lnTo>
                    <a:pt x="708" y="4656"/>
                  </a:lnTo>
                  <a:cubicBezTo>
                    <a:pt x="666" y="5014"/>
                    <a:pt x="362" y="5284"/>
                    <a:pt x="1" y="5284"/>
                  </a:cubicBezTo>
                  <a:lnTo>
                    <a:pt x="977" y="5284"/>
                  </a:lnTo>
                  <a:cubicBezTo>
                    <a:pt x="1338" y="5284"/>
                    <a:pt x="1642" y="5014"/>
                    <a:pt x="1684" y="4656"/>
                  </a:cubicBezTo>
                  <a:lnTo>
                    <a:pt x="2143" y="796"/>
                  </a:lnTo>
                  <a:cubicBezTo>
                    <a:pt x="2195" y="373"/>
                    <a:pt x="1863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2992;p57">
              <a:extLst>
                <a:ext uri="{FF2B5EF4-FFF2-40B4-BE49-F238E27FC236}">
                  <a16:creationId xmlns:a16="http://schemas.microsoft.com/office/drawing/2014/main" id="{7E04E240-2061-D1A9-DB46-0073A57C62D6}"/>
                </a:ext>
              </a:extLst>
            </p:cNvPr>
            <p:cNvSpPr/>
            <p:nvPr/>
          </p:nvSpPr>
          <p:spPr>
            <a:xfrm>
              <a:off x="5400028" y="3980849"/>
              <a:ext cx="92343" cy="103091"/>
            </a:xfrm>
            <a:custGeom>
              <a:avLst/>
              <a:gdLst/>
              <a:ahLst/>
              <a:cxnLst/>
              <a:rect l="l" t="t" r="r" b="b"/>
              <a:pathLst>
                <a:path w="2543" h="2839" extrusionOk="0">
                  <a:moveTo>
                    <a:pt x="1272" y="1"/>
                  </a:moveTo>
                  <a:cubicBezTo>
                    <a:pt x="619" y="1"/>
                    <a:pt x="91" y="530"/>
                    <a:pt x="91" y="1181"/>
                  </a:cubicBezTo>
                  <a:cubicBezTo>
                    <a:pt x="91" y="1355"/>
                    <a:pt x="129" y="1518"/>
                    <a:pt x="195" y="1667"/>
                  </a:cubicBezTo>
                  <a:cubicBezTo>
                    <a:pt x="78" y="1728"/>
                    <a:pt x="0" y="1852"/>
                    <a:pt x="0" y="1993"/>
                  </a:cubicBezTo>
                  <a:cubicBezTo>
                    <a:pt x="0" y="2196"/>
                    <a:pt x="165" y="2363"/>
                    <a:pt x="368" y="2363"/>
                  </a:cubicBezTo>
                  <a:lnTo>
                    <a:pt x="550" y="2363"/>
                  </a:lnTo>
                  <a:lnTo>
                    <a:pt x="550" y="2687"/>
                  </a:lnTo>
                  <a:cubicBezTo>
                    <a:pt x="550" y="2771"/>
                    <a:pt x="619" y="2839"/>
                    <a:pt x="703" y="2839"/>
                  </a:cubicBezTo>
                  <a:lnTo>
                    <a:pt x="1840" y="2839"/>
                  </a:lnTo>
                  <a:cubicBezTo>
                    <a:pt x="1924" y="2839"/>
                    <a:pt x="1992" y="2771"/>
                    <a:pt x="1992" y="2687"/>
                  </a:cubicBezTo>
                  <a:lnTo>
                    <a:pt x="1992" y="2363"/>
                  </a:lnTo>
                  <a:lnTo>
                    <a:pt x="2173" y="2363"/>
                  </a:lnTo>
                  <a:cubicBezTo>
                    <a:pt x="2377" y="2363"/>
                    <a:pt x="2543" y="2196"/>
                    <a:pt x="2543" y="1993"/>
                  </a:cubicBezTo>
                  <a:cubicBezTo>
                    <a:pt x="2543" y="1852"/>
                    <a:pt x="2463" y="1728"/>
                    <a:pt x="2347" y="1667"/>
                  </a:cubicBezTo>
                  <a:cubicBezTo>
                    <a:pt x="2428" y="1488"/>
                    <a:pt x="2466" y="1286"/>
                    <a:pt x="2446" y="1073"/>
                  </a:cubicBezTo>
                  <a:cubicBezTo>
                    <a:pt x="2394" y="499"/>
                    <a:pt x="1925" y="41"/>
                    <a:pt x="1351" y="4"/>
                  </a:cubicBezTo>
                  <a:cubicBezTo>
                    <a:pt x="1325" y="2"/>
                    <a:pt x="1298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2993;p57">
              <a:extLst>
                <a:ext uri="{FF2B5EF4-FFF2-40B4-BE49-F238E27FC236}">
                  <a16:creationId xmlns:a16="http://schemas.microsoft.com/office/drawing/2014/main" id="{658BCD2D-7CE8-5A26-BE9B-B127D19B8AB7}"/>
                </a:ext>
              </a:extLst>
            </p:cNvPr>
            <p:cNvSpPr/>
            <p:nvPr/>
          </p:nvSpPr>
          <p:spPr>
            <a:xfrm>
              <a:off x="5418583" y="4028782"/>
              <a:ext cx="23458" cy="21933"/>
            </a:xfrm>
            <a:custGeom>
              <a:avLst/>
              <a:gdLst/>
              <a:ahLst/>
              <a:cxnLst/>
              <a:rect l="l" t="t" r="r" b="b"/>
              <a:pathLst>
                <a:path w="646" h="604" extrusionOk="0">
                  <a:moveTo>
                    <a:pt x="242" y="0"/>
                  </a:moveTo>
                  <a:cubicBezTo>
                    <a:pt x="186" y="0"/>
                    <a:pt x="130" y="22"/>
                    <a:pt x="87" y="65"/>
                  </a:cubicBezTo>
                  <a:cubicBezTo>
                    <a:pt x="0" y="151"/>
                    <a:pt x="0" y="291"/>
                    <a:pt x="87" y="378"/>
                  </a:cubicBezTo>
                  <a:lnTo>
                    <a:pt x="248" y="539"/>
                  </a:lnTo>
                  <a:cubicBezTo>
                    <a:pt x="290" y="582"/>
                    <a:pt x="347" y="603"/>
                    <a:pt x="403" y="603"/>
                  </a:cubicBezTo>
                  <a:cubicBezTo>
                    <a:pt x="459" y="603"/>
                    <a:pt x="517" y="582"/>
                    <a:pt x="559" y="539"/>
                  </a:cubicBezTo>
                  <a:cubicBezTo>
                    <a:pt x="646" y="452"/>
                    <a:pt x="646" y="313"/>
                    <a:pt x="559" y="226"/>
                  </a:cubicBezTo>
                  <a:lnTo>
                    <a:pt x="398" y="65"/>
                  </a:lnTo>
                  <a:cubicBezTo>
                    <a:pt x="355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994;p57">
              <a:extLst>
                <a:ext uri="{FF2B5EF4-FFF2-40B4-BE49-F238E27FC236}">
                  <a16:creationId xmlns:a16="http://schemas.microsoft.com/office/drawing/2014/main" id="{A4A6AD48-F748-883D-1438-3F4F30E35320}"/>
                </a:ext>
              </a:extLst>
            </p:cNvPr>
            <p:cNvSpPr/>
            <p:nvPr/>
          </p:nvSpPr>
          <p:spPr>
            <a:xfrm>
              <a:off x="5450357" y="4028782"/>
              <a:ext cx="23422" cy="21933"/>
            </a:xfrm>
            <a:custGeom>
              <a:avLst/>
              <a:gdLst/>
              <a:ahLst/>
              <a:cxnLst/>
              <a:rect l="l" t="t" r="r" b="b"/>
              <a:pathLst>
                <a:path w="645" h="604" extrusionOk="0">
                  <a:moveTo>
                    <a:pt x="403" y="0"/>
                  </a:moveTo>
                  <a:cubicBezTo>
                    <a:pt x="346" y="0"/>
                    <a:pt x="290" y="22"/>
                    <a:pt x="247" y="65"/>
                  </a:cubicBezTo>
                  <a:lnTo>
                    <a:pt x="86" y="226"/>
                  </a:lnTo>
                  <a:cubicBezTo>
                    <a:pt x="0" y="313"/>
                    <a:pt x="0" y="452"/>
                    <a:pt x="86" y="539"/>
                  </a:cubicBezTo>
                  <a:cubicBezTo>
                    <a:pt x="129" y="582"/>
                    <a:pt x="185" y="603"/>
                    <a:pt x="241" y="603"/>
                  </a:cubicBezTo>
                  <a:cubicBezTo>
                    <a:pt x="298" y="603"/>
                    <a:pt x="354" y="582"/>
                    <a:pt x="398" y="539"/>
                  </a:cubicBezTo>
                  <a:lnTo>
                    <a:pt x="559" y="378"/>
                  </a:lnTo>
                  <a:cubicBezTo>
                    <a:pt x="644" y="291"/>
                    <a:pt x="644" y="151"/>
                    <a:pt x="559" y="65"/>
                  </a:cubicBezTo>
                  <a:cubicBezTo>
                    <a:pt x="515" y="22"/>
                    <a:pt x="459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995;p57">
              <a:extLst>
                <a:ext uri="{FF2B5EF4-FFF2-40B4-BE49-F238E27FC236}">
                  <a16:creationId xmlns:a16="http://schemas.microsoft.com/office/drawing/2014/main" id="{5EACE553-9A24-91A5-452E-7B796B15843B}"/>
                </a:ext>
              </a:extLst>
            </p:cNvPr>
            <p:cNvSpPr/>
            <p:nvPr/>
          </p:nvSpPr>
          <p:spPr>
            <a:xfrm>
              <a:off x="5438156" y="4049335"/>
              <a:ext cx="16050" cy="17285"/>
            </a:xfrm>
            <a:custGeom>
              <a:avLst/>
              <a:gdLst/>
              <a:ahLst/>
              <a:cxnLst/>
              <a:rect l="l" t="t" r="r" b="b"/>
              <a:pathLst>
                <a:path w="442" h="476" extrusionOk="0">
                  <a:moveTo>
                    <a:pt x="221" y="1"/>
                  </a:moveTo>
                  <a:cubicBezTo>
                    <a:pt x="100" y="1"/>
                    <a:pt x="0" y="99"/>
                    <a:pt x="0" y="220"/>
                  </a:cubicBezTo>
                  <a:lnTo>
                    <a:pt x="0" y="254"/>
                  </a:lnTo>
                  <a:cubicBezTo>
                    <a:pt x="0" y="376"/>
                    <a:pt x="100" y="475"/>
                    <a:pt x="221" y="475"/>
                  </a:cubicBezTo>
                  <a:cubicBezTo>
                    <a:pt x="343" y="475"/>
                    <a:pt x="441" y="376"/>
                    <a:pt x="441" y="254"/>
                  </a:cubicBezTo>
                  <a:lnTo>
                    <a:pt x="441" y="220"/>
                  </a:lnTo>
                  <a:cubicBezTo>
                    <a:pt x="441" y="99"/>
                    <a:pt x="343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1" name="Google Shape;2977;p57">
            <a:extLst>
              <a:ext uri="{FF2B5EF4-FFF2-40B4-BE49-F238E27FC236}">
                <a16:creationId xmlns:a16="http://schemas.microsoft.com/office/drawing/2014/main" id="{C2048220-7B7B-6F74-2C5D-97336DC8A963}"/>
              </a:ext>
            </a:extLst>
          </p:cNvPr>
          <p:cNvGrpSpPr/>
          <p:nvPr/>
        </p:nvGrpSpPr>
        <p:grpSpPr>
          <a:xfrm>
            <a:off x="3456384" y="1453361"/>
            <a:ext cx="857838" cy="1002228"/>
            <a:chOff x="5280088" y="3597680"/>
            <a:chExt cx="332150" cy="530707"/>
          </a:xfrm>
        </p:grpSpPr>
        <p:sp>
          <p:nvSpPr>
            <p:cNvPr id="42" name="Google Shape;2978;p57">
              <a:extLst>
                <a:ext uri="{FF2B5EF4-FFF2-40B4-BE49-F238E27FC236}">
                  <a16:creationId xmlns:a16="http://schemas.microsoft.com/office/drawing/2014/main" id="{FD3B18F9-CFD0-1FC0-97B7-E8E725DDB794}"/>
                </a:ext>
              </a:extLst>
            </p:cNvPr>
            <p:cNvSpPr/>
            <p:nvPr/>
          </p:nvSpPr>
          <p:spPr>
            <a:xfrm>
              <a:off x="5331324" y="3882733"/>
              <a:ext cx="229749" cy="159230"/>
            </a:xfrm>
            <a:custGeom>
              <a:avLst/>
              <a:gdLst/>
              <a:ahLst/>
              <a:cxnLst/>
              <a:rect l="l" t="t" r="r" b="b"/>
              <a:pathLst>
                <a:path w="6327" h="4385" extrusionOk="0">
                  <a:moveTo>
                    <a:pt x="2119" y="1"/>
                  </a:moveTo>
                  <a:cubicBezTo>
                    <a:pt x="1277" y="1"/>
                    <a:pt x="565" y="615"/>
                    <a:pt x="440" y="1447"/>
                  </a:cubicBezTo>
                  <a:lnTo>
                    <a:pt x="1" y="4384"/>
                  </a:lnTo>
                  <a:lnTo>
                    <a:pt x="6326" y="4384"/>
                  </a:lnTo>
                  <a:lnTo>
                    <a:pt x="5886" y="1447"/>
                  </a:lnTo>
                  <a:cubicBezTo>
                    <a:pt x="5762" y="615"/>
                    <a:pt x="5048" y="1"/>
                    <a:pt x="4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2979;p57">
              <a:extLst>
                <a:ext uri="{FF2B5EF4-FFF2-40B4-BE49-F238E27FC236}">
                  <a16:creationId xmlns:a16="http://schemas.microsoft.com/office/drawing/2014/main" id="{3C0E0EF0-BA10-BE06-EA6F-030789CD8278}"/>
                </a:ext>
              </a:extLst>
            </p:cNvPr>
            <p:cNvSpPr/>
            <p:nvPr/>
          </p:nvSpPr>
          <p:spPr>
            <a:xfrm>
              <a:off x="5438446" y="3882733"/>
              <a:ext cx="122627" cy="159230"/>
            </a:xfrm>
            <a:custGeom>
              <a:avLst/>
              <a:gdLst/>
              <a:ahLst/>
              <a:cxnLst/>
              <a:rect l="l" t="t" r="r" b="b"/>
              <a:pathLst>
                <a:path w="3377" h="4385" extrusionOk="0">
                  <a:moveTo>
                    <a:pt x="1" y="1"/>
                  </a:moveTo>
                  <a:cubicBezTo>
                    <a:pt x="842" y="1"/>
                    <a:pt x="1556" y="615"/>
                    <a:pt x="1679" y="1447"/>
                  </a:cubicBezTo>
                  <a:lnTo>
                    <a:pt x="2119" y="4384"/>
                  </a:lnTo>
                  <a:lnTo>
                    <a:pt x="3376" y="4384"/>
                  </a:lnTo>
                  <a:lnTo>
                    <a:pt x="2936" y="1447"/>
                  </a:lnTo>
                  <a:cubicBezTo>
                    <a:pt x="2812" y="615"/>
                    <a:pt x="2098" y="1"/>
                    <a:pt x="1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2980;p57">
              <a:extLst>
                <a:ext uri="{FF2B5EF4-FFF2-40B4-BE49-F238E27FC236}">
                  <a16:creationId xmlns:a16="http://schemas.microsoft.com/office/drawing/2014/main" id="{6454D3DF-FCBE-8295-3BD6-C210ED4D8B6B}"/>
                </a:ext>
              </a:extLst>
            </p:cNvPr>
            <p:cNvSpPr/>
            <p:nvPr/>
          </p:nvSpPr>
          <p:spPr>
            <a:xfrm>
              <a:off x="5280088" y="3597680"/>
              <a:ext cx="332150" cy="199682"/>
            </a:xfrm>
            <a:custGeom>
              <a:avLst/>
              <a:gdLst/>
              <a:ahLst/>
              <a:cxnLst/>
              <a:rect l="l" t="t" r="r" b="b"/>
              <a:pathLst>
                <a:path w="9147" h="5499" extrusionOk="0">
                  <a:moveTo>
                    <a:pt x="4574" y="0"/>
                  </a:moveTo>
                  <a:cubicBezTo>
                    <a:pt x="4476" y="0"/>
                    <a:pt x="4378" y="14"/>
                    <a:pt x="4283" y="41"/>
                  </a:cubicBezTo>
                  <a:cubicBezTo>
                    <a:pt x="3526" y="257"/>
                    <a:pt x="1454" y="1066"/>
                    <a:pt x="128" y="3679"/>
                  </a:cubicBezTo>
                  <a:cubicBezTo>
                    <a:pt x="55" y="3823"/>
                    <a:pt x="14" y="3982"/>
                    <a:pt x="10" y="4143"/>
                  </a:cubicBezTo>
                  <a:cubicBezTo>
                    <a:pt x="0" y="4428"/>
                    <a:pt x="19" y="4916"/>
                    <a:pt x="178" y="5497"/>
                  </a:cubicBezTo>
                  <a:cubicBezTo>
                    <a:pt x="425" y="5408"/>
                    <a:pt x="675" y="5326"/>
                    <a:pt x="926" y="5254"/>
                  </a:cubicBezTo>
                  <a:cubicBezTo>
                    <a:pt x="1681" y="5198"/>
                    <a:pt x="2519" y="5160"/>
                    <a:pt x="3380" y="5160"/>
                  </a:cubicBezTo>
                  <a:cubicBezTo>
                    <a:pt x="4261" y="5160"/>
                    <a:pt x="5166" y="5199"/>
                    <a:pt x="6029" y="5297"/>
                  </a:cubicBezTo>
                  <a:cubicBezTo>
                    <a:pt x="6103" y="5305"/>
                    <a:pt x="6177" y="5315"/>
                    <a:pt x="6252" y="5325"/>
                  </a:cubicBezTo>
                  <a:cubicBezTo>
                    <a:pt x="6327" y="5335"/>
                    <a:pt x="6403" y="5339"/>
                    <a:pt x="6478" y="5339"/>
                  </a:cubicBezTo>
                  <a:cubicBezTo>
                    <a:pt x="6919" y="5339"/>
                    <a:pt x="7357" y="5195"/>
                    <a:pt x="7791" y="5195"/>
                  </a:cubicBezTo>
                  <a:cubicBezTo>
                    <a:pt x="7936" y="5195"/>
                    <a:pt x="8079" y="5211"/>
                    <a:pt x="8223" y="5254"/>
                  </a:cubicBezTo>
                  <a:cubicBezTo>
                    <a:pt x="8473" y="5328"/>
                    <a:pt x="8723" y="5409"/>
                    <a:pt x="8969" y="5499"/>
                  </a:cubicBezTo>
                  <a:cubicBezTo>
                    <a:pt x="9129" y="4916"/>
                    <a:pt x="9147" y="4428"/>
                    <a:pt x="9138" y="4143"/>
                  </a:cubicBezTo>
                  <a:cubicBezTo>
                    <a:pt x="9133" y="3982"/>
                    <a:pt x="9094" y="3823"/>
                    <a:pt x="9019" y="3679"/>
                  </a:cubicBezTo>
                  <a:cubicBezTo>
                    <a:pt x="7695" y="1066"/>
                    <a:pt x="5623" y="257"/>
                    <a:pt x="4864" y="41"/>
                  </a:cubicBezTo>
                  <a:cubicBezTo>
                    <a:pt x="4769" y="14"/>
                    <a:pt x="4671" y="0"/>
                    <a:pt x="4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2981;p57">
              <a:extLst>
                <a:ext uri="{FF2B5EF4-FFF2-40B4-BE49-F238E27FC236}">
                  <a16:creationId xmlns:a16="http://schemas.microsoft.com/office/drawing/2014/main" id="{6C59AA0A-B8EA-01A8-D7E5-96FC444B3648}"/>
                </a:ext>
              </a:extLst>
            </p:cNvPr>
            <p:cNvSpPr/>
            <p:nvPr/>
          </p:nvSpPr>
          <p:spPr>
            <a:xfrm>
              <a:off x="5435614" y="3597680"/>
              <a:ext cx="176624" cy="204149"/>
            </a:xfrm>
            <a:custGeom>
              <a:avLst/>
              <a:gdLst/>
              <a:ahLst/>
              <a:cxnLst/>
              <a:rect l="l" t="t" r="r" b="b"/>
              <a:pathLst>
                <a:path w="4864" h="5622" extrusionOk="0">
                  <a:moveTo>
                    <a:pt x="291" y="0"/>
                  </a:moveTo>
                  <a:cubicBezTo>
                    <a:pt x="193" y="0"/>
                    <a:pt x="95" y="14"/>
                    <a:pt x="0" y="41"/>
                  </a:cubicBezTo>
                  <a:cubicBezTo>
                    <a:pt x="0" y="41"/>
                    <a:pt x="1746" y="1672"/>
                    <a:pt x="1746" y="4810"/>
                  </a:cubicBezTo>
                  <a:cubicBezTo>
                    <a:pt x="1820" y="4818"/>
                    <a:pt x="1894" y="5604"/>
                    <a:pt x="1969" y="5613"/>
                  </a:cubicBezTo>
                  <a:cubicBezTo>
                    <a:pt x="2011" y="5619"/>
                    <a:pt x="2054" y="5622"/>
                    <a:pt x="2096" y="5622"/>
                  </a:cubicBezTo>
                  <a:cubicBezTo>
                    <a:pt x="2630" y="5622"/>
                    <a:pt x="3160" y="5217"/>
                    <a:pt x="3683" y="5217"/>
                  </a:cubicBezTo>
                  <a:cubicBezTo>
                    <a:pt x="3769" y="5217"/>
                    <a:pt x="3854" y="5228"/>
                    <a:pt x="3940" y="5254"/>
                  </a:cubicBezTo>
                  <a:cubicBezTo>
                    <a:pt x="4190" y="5328"/>
                    <a:pt x="4440" y="5409"/>
                    <a:pt x="4686" y="5499"/>
                  </a:cubicBezTo>
                  <a:cubicBezTo>
                    <a:pt x="4846" y="4916"/>
                    <a:pt x="4864" y="4428"/>
                    <a:pt x="4855" y="4143"/>
                  </a:cubicBezTo>
                  <a:cubicBezTo>
                    <a:pt x="4850" y="3982"/>
                    <a:pt x="4811" y="3823"/>
                    <a:pt x="4736" y="3679"/>
                  </a:cubicBezTo>
                  <a:cubicBezTo>
                    <a:pt x="3412" y="1066"/>
                    <a:pt x="1340" y="257"/>
                    <a:pt x="581" y="41"/>
                  </a:cubicBezTo>
                  <a:cubicBezTo>
                    <a:pt x="486" y="14"/>
                    <a:pt x="388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2982;p57">
              <a:extLst>
                <a:ext uri="{FF2B5EF4-FFF2-40B4-BE49-F238E27FC236}">
                  <a16:creationId xmlns:a16="http://schemas.microsoft.com/office/drawing/2014/main" id="{D1C67725-8AE4-2702-7FA5-C67EEB127641}"/>
                </a:ext>
              </a:extLst>
            </p:cNvPr>
            <p:cNvSpPr/>
            <p:nvPr/>
          </p:nvSpPr>
          <p:spPr>
            <a:xfrm>
              <a:off x="5286551" y="3787086"/>
              <a:ext cx="319260" cy="148082"/>
            </a:xfrm>
            <a:custGeom>
              <a:avLst/>
              <a:gdLst/>
              <a:ahLst/>
              <a:cxnLst/>
              <a:rect l="l" t="t" r="r" b="b"/>
              <a:pathLst>
                <a:path w="8792" h="4078" extrusionOk="0">
                  <a:moveTo>
                    <a:pt x="7739" y="0"/>
                  </a:moveTo>
                  <a:cubicBezTo>
                    <a:pt x="7027" y="0"/>
                    <a:pt x="5933" y="445"/>
                    <a:pt x="5853" y="445"/>
                  </a:cubicBezTo>
                  <a:cubicBezTo>
                    <a:pt x="5852" y="445"/>
                    <a:pt x="5851" y="445"/>
                    <a:pt x="5851" y="445"/>
                  </a:cubicBezTo>
                  <a:cubicBezTo>
                    <a:pt x="4144" y="252"/>
                    <a:pt x="2208" y="315"/>
                    <a:pt x="748" y="38"/>
                  </a:cubicBezTo>
                  <a:cubicBezTo>
                    <a:pt x="497" y="110"/>
                    <a:pt x="248" y="192"/>
                    <a:pt x="0" y="281"/>
                  </a:cubicBezTo>
                  <a:cubicBezTo>
                    <a:pt x="331" y="1489"/>
                    <a:pt x="1271" y="3091"/>
                    <a:pt x="3847" y="4064"/>
                  </a:cubicBezTo>
                  <a:cubicBezTo>
                    <a:pt x="3872" y="4074"/>
                    <a:pt x="3897" y="4078"/>
                    <a:pt x="3922" y="4078"/>
                  </a:cubicBezTo>
                  <a:cubicBezTo>
                    <a:pt x="4052" y="4078"/>
                    <a:pt x="4186" y="3971"/>
                    <a:pt x="4325" y="3971"/>
                  </a:cubicBezTo>
                  <a:cubicBezTo>
                    <a:pt x="4348" y="3971"/>
                    <a:pt x="4372" y="3974"/>
                    <a:pt x="4396" y="3982"/>
                  </a:cubicBezTo>
                  <a:cubicBezTo>
                    <a:pt x="4421" y="3974"/>
                    <a:pt x="4445" y="3971"/>
                    <a:pt x="4469" y="3971"/>
                  </a:cubicBezTo>
                  <a:cubicBezTo>
                    <a:pt x="4607" y="3971"/>
                    <a:pt x="4741" y="4078"/>
                    <a:pt x="4871" y="4078"/>
                  </a:cubicBezTo>
                  <a:cubicBezTo>
                    <a:pt x="4896" y="4078"/>
                    <a:pt x="4920" y="4074"/>
                    <a:pt x="4945" y="4064"/>
                  </a:cubicBezTo>
                  <a:cubicBezTo>
                    <a:pt x="7521" y="3091"/>
                    <a:pt x="8461" y="1489"/>
                    <a:pt x="8791" y="281"/>
                  </a:cubicBezTo>
                  <a:cubicBezTo>
                    <a:pt x="8545" y="193"/>
                    <a:pt x="8295" y="110"/>
                    <a:pt x="8045" y="38"/>
                  </a:cubicBezTo>
                  <a:cubicBezTo>
                    <a:pt x="7956" y="11"/>
                    <a:pt x="7853" y="0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2983;p57">
              <a:extLst>
                <a:ext uri="{FF2B5EF4-FFF2-40B4-BE49-F238E27FC236}">
                  <a16:creationId xmlns:a16="http://schemas.microsoft.com/office/drawing/2014/main" id="{2078C4BA-5EFB-AD30-6946-EC17B057BDF1}"/>
                </a:ext>
              </a:extLst>
            </p:cNvPr>
            <p:cNvSpPr/>
            <p:nvPr/>
          </p:nvSpPr>
          <p:spPr>
            <a:xfrm>
              <a:off x="5413826" y="3869624"/>
              <a:ext cx="64673" cy="71971"/>
            </a:xfrm>
            <a:custGeom>
              <a:avLst/>
              <a:gdLst/>
              <a:ahLst/>
              <a:cxnLst/>
              <a:rect l="l" t="t" r="r" b="b"/>
              <a:pathLst>
                <a:path w="1781" h="1982" extrusionOk="0">
                  <a:moveTo>
                    <a:pt x="1" y="0"/>
                  </a:moveTo>
                  <a:lnTo>
                    <a:pt x="1" y="1092"/>
                  </a:lnTo>
                  <a:cubicBezTo>
                    <a:pt x="1" y="1377"/>
                    <a:pt x="135" y="1629"/>
                    <a:pt x="342" y="1791"/>
                  </a:cubicBezTo>
                  <a:cubicBezTo>
                    <a:pt x="517" y="1858"/>
                    <a:pt x="701" y="1921"/>
                    <a:pt x="891" y="1982"/>
                  </a:cubicBezTo>
                  <a:cubicBezTo>
                    <a:pt x="1082" y="1921"/>
                    <a:pt x="1265" y="1858"/>
                    <a:pt x="1440" y="1791"/>
                  </a:cubicBezTo>
                  <a:cubicBezTo>
                    <a:pt x="1468" y="1770"/>
                    <a:pt x="1495" y="1746"/>
                    <a:pt x="1520" y="1721"/>
                  </a:cubicBezTo>
                  <a:cubicBezTo>
                    <a:pt x="1681" y="1560"/>
                    <a:pt x="1780" y="1337"/>
                    <a:pt x="1780" y="1092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2984;p57">
              <a:extLst>
                <a:ext uri="{FF2B5EF4-FFF2-40B4-BE49-F238E27FC236}">
                  <a16:creationId xmlns:a16="http://schemas.microsoft.com/office/drawing/2014/main" id="{B54DB927-E905-B9F0-AAC6-C845B2D07D5B}"/>
                </a:ext>
              </a:extLst>
            </p:cNvPr>
            <p:cNvSpPr/>
            <p:nvPr/>
          </p:nvSpPr>
          <p:spPr>
            <a:xfrm>
              <a:off x="5313677" y="3773142"/>
              <a:ext cx="265009" cy="128437"/>
            </a:xfrm>
            <a:custGeom>
              <a:avLst/>
              <a:gdLst/>
              <a:ahLst/>
              <a:cxnLst/>
              <a:rect l="l" t="t" r="r" b="b"/>
              <a:pathLst>
                <a:path w="7298" h="3537" extrusionOk="0">
                  <a:moveTo>
                    <a:pt x="5258" y="0"/>
                  </a:moveTo>
                  <a:cubicBezTo>
                    <a:pt x="5069" y="0"/>
                    <a:pt x="4882" y="90"/>
                    <a:pt x="4693" y="90"/>
                  </a:cubicBezTo>
                  <a:cubicBezTo>
                    <a:pt x="4679" y="90"/>
                    <a:pt x="4666" y="89"/>
                    <a:pt x="4652" y="88"/>
                  </a:cubicBezTo>
                  <a:cubicBezTo>
                    <a:pt x="4505" y="76"/>
                    <a:pt x="4358" y="67"/>
                    <a:pt x="4211" y="60"/>
                  </a:cubicBezTo>
                  <a:cubicBezTo>
                    <a:pt x="4024" y="53"/>
                    <a:pt x="3837" y="49"/>
                    <a:pt x="3649" y="49"/>
                  </a:cubicBezTo>
                  <a:cubicBezTo>
                    <a:pt x="3462" y="49"/>
                    <a:pt x="3275" y="53"/>
                    <a:pt x="3088" y="60"/>
                  </a:cubicBezTo>
                  <a:cubicBezTo>
                    <a:pt x="2941" y="67"/>
                    <a:pt x="2792" y="76"/>
                    <a:pt x="2647" y="88"/>
                  </a:cubicBezTo>
                  <a:cubicBezTo>
                    <a:pt x="1754" y="157"/>
                    <a:pt x="867" y="165"/>
                    <a:pt x="1" y="422"/>
                  </a:cubicBezTo>
                  <a:cubicBezTo>
                    <a:pt x="40" y="573"/>
                    <a:pt x="118" y="707"/>
                    <a:pt x="225" y="814"/>
                  </a:cubicBezTo>
                  <a:cubicBezTo>
                    <a:pt x="380" y="970"/>
                    <a:pt x="596" y="1066"/>
                    <a:pt x="834" y="1066"/>
                  </a:cubicBezTo>
                  <a:lnTo>
                    <a:pt x="1166" y="1066"/>
                  </a:lnTo>
                  <a:cubicBezTo>
                    <a:pt x="1173" y="2432"/>
                    <a:pt x="2281" y="3537"/>
                    <a:pt x="3649" y="3537"/>
                  </a:cubicBezTo>
                  <a:cubicBezTo>
                    <a:pt x="3945" y="3453"/>
                    <a:pt x="4069" y="3373"/>
                    <a:pt x="4250" y="3331"/>
                  </a:cubicBezTo>
                  <a:cubicBezTo>
                    <a:pt x="4708" y="3224"/>
                    <a:pt x="5077" y="3135"/>
                    <a:pt x="5401" y="2813"/>
                  </a:cubicBezTo>
                  <a:cubicBezTo>
                    <a:pt x="5849" y="2366"/>
                    <a:pt x="6127" y="1749"/>
                    <a:pt x="6132" y="1066"/>
                  </a:cubicBezTo>
                  <a:lnTo>
                    <a:pt x="6465" y="1066"/>
                  </a:lnTo>
                  <a:cubicBezTo>
                    <a:pt x="6865" y="1066"/>
                    <a:pt x="7201" y="793"/>
                    <a:pt x="7298" y="422"/>
                  </a:cubicBezTo>
                  <a:cubicBezTo>
                    <a:pt x="6650" y="230"/>
                    <a:pt x="5990" y="91"/>
                    <a:pt x="5327" y="4"/>
                  </a:cubicBezTo>
                  <a:cubicBezTo>
                    <a:pt x="5304" y="1"/>
                    <a:pt x="5281" y="0"/>
                    <a:pt x="5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2985;p57">
              <a:extLst>
                <a:ext uri="{FF2B5EF4-FFF2-40B4-BE49-F238E27FC236}">
                  <a16:creationId xmlns:a16="http://schemas.microsoft.com/office/drawing/2014/main" id="{AE28B137-0154-333E-97E9-7799634C8F31}"/>
                </a:ext>
              </a:extLst>
            </p:cNvPr>
            <p:cNvSpPr/>
            <p:nvPr/>
          </p:nvSpPr>
          <p:spPr>
            <a:xfrm>
              <a:off x="5313677" y="3769329"/>
              <a:ext cx="265009" cy="41469"/>
            </a:xfrm>
            <a:custGeom>
              <a:avLst/>
              <a:gdLst/>
              <a:ahLst/>
              <a:cxnLst/>
              <a:rect l="l" t="t" r="r" b="b"/>
              <a:pathLst>
                <a:path w="7298" h="1142" extrusionOk="0">
                  <a:moveTo>
                    <a:pt x="3649" y="0"/>
                  </a:moveTo>
                  <a:cubicBezTo>
                    <a:pt x="3462" y="0"/>
                    <a:pt x="3275" y="4"/>
                    <a:pt x="3088" y="13"/>
                  </a:cubicBezTo>
                  <a:cubicBezTo>
                    <a:pt x="3014" y="16"/>
                    <a:pt x="2941" y="156"/>
                    <a:pt x="2868" y="160"/>
                  </a:cubicBezTo>
                  <a:cubicBezTo>
                    <a:pt x="2867" y="160"/>
                    <a:pt x="2865" y="160"/>
                    <a:pt x="2863" y="160"/>
                  </a:cubicBezTo>
                  <a:cubicBezTo>
                    <a:pt x="2792" y="160"/>
                    <a:pt x="2721" y="39"/>
                    <a:pt x="2651" y="39"/>
                  </a:cubicBezTo>
                  <a:cubicBezTo>
                    <a:pt x="2650" y="39"/>
                    <a:pt x="2648" y="39"/>
                    <a:pt x="2647" y="39"/>
                  </a:cubicBezTo>
                  <a:cubicBezTo>
                    <a:pt x="1754" y="108"/>
                    <a:pt x="867" y="270"/>
                    <a:pt x="1" y="527"/>
                  </a:cubicBezTo>
                  <a:cubicBezTo>
                    <a:pt x="40" y="678"/>
                    <a:pt x="118" y="812"/>
                    <a:pt x="225" y="919"/>
                  </a:cubicBezTo>
                  <a:cubicBezTo>
                    <a:pt x="330" y="1024"/>
                    <a:pt x="460" y="1101"/>
                    <a:pt x="607" y="1141"/>
                  </a:cubicBezTo>
                  <a:cubicBezTo>
                    <a:pt x="1608" y="899"/>
                    <a:pt x="2630" y="777"/>
                    <a:pt x="3652" y="777"/>
                  </a:cubicBezTo>
                  <a:cubicBezTo>
                    <a:pt x="4211" y="777"/>
                    <a:pt x="4771" y="814"/>
                    <a:pt x="5327" y="886"/>
                  </a:cubicBezTo>
                  <a:cubicBezTo>
                    <a:pt x="5784" y="947"/>
                    <a:pt x="6241" y="1031"/>
                    <a:pt x="6692" y="1141"/>
                  </a:cubicBezTo>
                  <a:cubicBezTo>
                    <a:pt x="6988" y="1060"/>
                    <a:pt x="7221" y="825"/>
                    <a:pt x="7298" y="527"/>
                  </a:cubicBezTo>
                  <a:cubicBezTo>
                    <a:pt x="6650" y="335"/>
                    <a:pt x="5990" y="196"/>
                    <a:pt x="5327" y="109"/>
                  </a:cubicBezTo>
                  <a:cubicBezTo>
                    <a:pt x="5101" y="80"/>
                    <a:pt x="4877" y="56"/>
                    <a:pt x="4652" y="39"/>
                  </a:cubicBezTo>
                  <a:cubicBezTo>
                    <a:pt x="4651" y="39"/>
                    <a:pt x="4650" y="39"/>
                    <a:pt x="4649" y="39"/>
                  </a:cubicBezTo>
                  <a:cubicBezTo>
                    <a:pt x="4588" y="39"/>
                    <a:pt x="4457" y="209"/>
                    <a:pt x="4396" y="209"/>
                  </a:cubicBezTo>
                  <a:cubicBezTo>
                    <a:pt x="4396" y="209"/>
                    <a:pt x="4395" y="209"/>
                    <a:pt x="4394" y="209"/>
                  </a:cubicBezTo>
                  <a:cubicBezTo>
                    <a:pt x="4307" y="203"/>
                    <a:pt x="4296" y="16"/>
                    <a:pt x="4211" y="13"/>
                  </a:cubicBezTo>
                  <a:cubicBezTo>
                    <a:pt x="4023" y="4"/>
                    <a:pt x="3836" y="0"/>
                    <a:pt x="3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2986;p57">
              <a:extLst>
                <a:ext uri="{FF2B5EF4-FFF2-40B4-BE49-F238E27FC236}">
                  <a16:creationId xmlns:a16="http://schemas.microsoft.com/office/drawing/2014/main" id="{A193CB6D-0DA8-9BD7-A128-2CF23AA8BE44}"/>
                </a:ext>
              </a:extLst>
            </p:cNvPr>
            <p:cNvSpPr/>
            <p:nvPr/>
          </p:nvSpPr>
          <p:spPr>
            <a:xfrm>
              <a:off x="5446181" y="3772307"/>
              <a:ext cx="132504" cy="129272"/>
            </a:xfrm>
            <a:custGeom>
              <a:avLst/>
              <a:gdLst/>
              <a:ahLst/>
              <a:cxnLst/>
              <a:rect l="l" t="t" r="r" b="b"/>
              <a:pathLst>
                <a:path w="3649" h="3560" extrusionOk="0">
                  <a:moveTo>
                    <a:pt x="1455" y="1"/>
                  </a:moveTo>
                  <a:cubicBezTo>
                    <a:pt x="1623" y="1223"/>
                    <a:pt x="1434" y="2675"/>
                    <a:pt x="0" y="3560"/>
                  </a:cubicBezTo>
                  <a:cubicBezTo>
                    <a:pt x="684" y="3560"/>
                    <a:pt x="1302" y="3284"/>
                    <a:pt x="1752" y="2837"/>
                  </a:cubicBezTo>
                  <a:cubicBezTo>
                    <a:pt x="2200" y="2389"/>
                    <a:pt x="2480" y="1772"/>
                    <a:pt x="2483" y="1089"/>
                  </a:cubicBezTo>
                  <a:lnTo>
                    <a:pt x="2816" y="1089"/>
                  </a:lnTo>
                  <a:cubicBezTo>
                    <a:pt x="3216" y="1089"/>
                    <a:pt x="3554" y="816"/>
                    <a:pt x="3649" y="445"/>
                  </a:cubicBezTo>
                  <a:cubicBezTo>
                    <a:pt x="3001" y="253"/>
                    <a:pt x="2341" y="114"/>
                    <a:pt x="1678" y="27"/>
                  </a:cubicBezTo>
                  <a:cubicBezTo>
                    <a:pt x="1603" y="18"/>
                    <a:pt x="1529" y="9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2987;p57">
              <a:extLst>
                <a:ext uri="{FF2B5EF4-FFF2-40B4-BE49-F238E27FC236}">
                  <a16:creationId xmlns:a16="http://schemas.microsoft.com/office/drawing/2014/main" id="{8DCAD6E2-CB20-F929-61A1-61D6D2E81AA6}"/>
                </a:ext>
              </a:extLst>
            </p:cNvPr>
            <p:cNvSpPr/>
            <p:nvPr/>
          </p:nvSpPr>
          <p:spPr>
            <a:xfrm>
              <a:off x="5409759" y="3769765"/>
              <a:ext cx="16050" cy="29123"/>
            </a:xfrm>
            <a:custGeom>
              <a:avLst/>
              <a:gdLst/>
              <a:ahLst/>
              <a:cxnLst/>
              <a:rect l="l" t="t" r="r" b="b"/>
              <a:pathLst>
                <a:path w="442" h="802" extrusionOk="0">
                  <a:moveTo>
                    <a:pt x="442" y="1"/>
                  </a:moveTo>
                  <a:cubicBezTo>
                    <a:pt x="293" y="6"/>
                    <a:pt x="146" y="16"/>
                    <a:pt x="1" y="27"/>
                  </a:cubicBez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2988;p57">
              <a:extLst>
                <a:ext uri="{FF2B5EF4-FFF2-40B4-BE49-F238E27FC236}">
                  <a16:creationId xmlns:a16="http://schemas.microsoft.com/office/drawing/2014/main" id="{D7643C45-AD75-AFE0-AFBD-07C059FAAA45}"/>
                </a:ext>
              </a:extLst>
            </p:cNvPr>
            <p:cNvSpPr/>
            <p:nvPr/>
          </p:nvSpPr>
          <p:spPr>
            <a:xfrm>
              <a:off x="5466552" y="3769765"/>
              <a:ext cx="16050" cy="29123"/>
            </a:xfrm>
            <a:custGeom>
              <a:avLst/>
              <a:gdLst/>
              <a:ahLst/>
              <a:cxnLst/>
              <a:rect l="l" t="t" r="r" b="b"/>
              <a:pathLst>
                <a:path w="442" h="802" extrusionOk="0">
                  <a:moveTo>
                    <a:pt x="1" y="1"/>
                  </a:move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27"/>
                  </a:lnTo>
                  <a:cubicBezTo>
                    <a:pt x="295" y="16"/>
                    <a:pt x="148" y="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2989;p57">
              <a:extLst>
                <a:ext uri="{FF2B5EF4-FFF2-40B4-BE49-F238E27FC236}">
                  <a16:creationId xmlns:a16="http://schemas.microsoft.com/office/drawing/2014/main" id="{74B311B8-4D56-B5CE-F5D1-6B7A8E4CC7D7}"/>
                </a:ext>
              </a:extLst>
            </p:cNvPr>
            <p:cNvSpPr/>
            <p:nvPr/>
          </p:nvSpPr>
          <p:spPr>
            <a:xfrm>
              <a:off x="5415315" y="3827357"/>
              <a:ext cx="61768" cy="20044"/>
            </a:xfrm>
            <a:custGeom>
              <a:avLst/>
              <a:gdLst/>
              <a:ahLst/>
              <a:cxnLst/>
              <a:rect l="l" t="t" r="r" b="b"/>
              <a:pathLst>
                <a:path w="1701" h="552" extrusionOk="0">
                  <a:moveTo>
                    <a:pt x="249" y="1"/>
                  </a:moveTo>
                  <a:cubicBezTo>
                    <a:pt x="160" y="1"/>
                    <a:pt x="76" y="55"/>
                    <a:pt x="44" y="142"/>
                  </a:cubicBezTo>
                  <a:cubicBezTo>
                    <a:pt x="0" y="257"/>
                    <a:pt x="58" y="385"/>
                    <a:pt x="171" y="427"/>
                  </a:cubicBezTo>
                  <a:cubicBezTo>
                    <a:pt x="390" y="509"/>
                    <a:pt x="621" y="551"/>
                    <a:pt x="850" y="551"/>
                  </a:cubicBezTo>
                  <a:cubicBezTo>
                    <a:pt x="1080" y="551"/>
                    <a:pt x="1310" y="509"/>
                    <a:pt x="1528" y="427"/>
                  </a:cubicBezTo>
                  <a:cubicBezTo>
                    <a:pt x="1643" y="385"/>
                    <a:pt x="1700" y="257"/>
                    <a:pt x="1657" y="142"/>
                  </a:cubicBezTo>
                  <a:cubicBezTo>
                    <a:pt x="1623" y="55"/>
                    <a:pt x="1539" y="1"/>
                    <a:pt x="1451" y="1"/>
                  </a:cubicBezTo>
                  <a:cubicBezTo>
                    <a:pt x="1425" y="1"/>
                    <a:pt x="1398" y="5"/>
                    <a:pt x="1373" y="15"/>
                  </a:cubicBezTo>
                  <a:cubicBezTo>
                    <a:pt x="1204" y="79"/>
                    <a:pt x="1027" y="111"/>
                    <a:pt x="850" y="111"/>
                  </a:cubicBezTo>
                  <a:cubicBezTo>
                    <a:pt x="673" y="111"/>
                    <a:pt x="496" y="79"/>
                    <a:pt x="328" y="15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2990;p57">
              <a:extLst>
                <a:ext uri="{FF2B5EF4-FFF2-40B4-BE49-F238E27FC236}">
                  <a16:creationId xmlns:a16="http://schemas.microsoft.com/office/drawing/2014/main" id="{691F9F68-277E-9AEC-38F8-F4B724739BF2}"/>
                </a:ext>
              </a:extLst>
            </p:cNvPr>
            <p:cNvSpPr/>
            <p:nvPr/>
          </p:nvSpPr>
          <p:spPr>
            <a:xfrm>
              <a:off x="5297663" y="3936476"/>
              <a:ext cx="297000" cy="191912"/>
            </a:xfrm>
            <a:custGeom>
              <a:avLst/>
              <a:gdLst/>
              <a:ahLst/>
              <a:cxnLst/>
              <a:rect l="l" t="t" r="r" b="b"/>
              <a:pathLst>
                <a:path w="8179" h="5285" extrusionOk="0">
                  <a:moveTo>
                    <a:pt x="758" y="1"/>
                  </a:moveTo>
                  <a:cubicBezTo>
                    <a:pt x="331" y="1"/>
                    <a:pt x="1" y="373"/>
                    <a:pt x="51" y="796"/>
                  </a:cubicBezTo>
                  <a:lnTo>
                    <a:pt x="512" y="4656"/>
                  </a:lnTo>
                  <a:cubicBezTo>
                    <a:pt x="554" y="5014"/>
                    <a:pt x="858" y="5284"/>
                    <a:pt x="1219" y="5284"/>
                  </a:cubicBezTo>
                  <a:lnTo>
                    <a:pt x="6962" y="5284"/>
                  </a:lnTo>
                  <a:cubicBezTo>
                    <a:pt x="7323" y="5284"/>
                    <a:pt x="7625" y="5014"/>
                    <a:pt x="7669" y="4656"/>
                  </a:cubicBezTo>
                  <a:lnTo>
                    <a:pt x="8128" y="796"/>
                  </a:lnTo>
                  <a:cubicBezTo>
                    <a:pt x="8178" y="373"/>
                    <a:pt x="7848" y="1"/>
                    <a:pt x="7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2991;p57">
              <a:extLst>
                <a:ext uri="{FF2B5EF4-FFF2-40B4-BE49-F238E27FC236}">
                  <a16:creationId xmlns:a16="http://schemas.microsoft.com/office/drawing/2014/main" id="{8F5A5E67-2D5E-23BC-8662-DD973ED11DA8}"/>
                </a:ext>
              </a:extLst>
            </p:cNvPr>
            <p:cNvSpPr/>
            <p:nvPr/>
          </p:nvSpPr>
          <p:spPr>
            <a:xfrm>
              <a:off x="5514993" y="3936476"/>
              <a:ext cx="79706" cy="191912"/>
            </a:xfrm>
            <a:custGeom>
              <a:avLst/>
              <a:gdLst/>
              <a:ahLst/>
              <a:cxnLst/>
              <a:rect l="l" t="t" r="r" b="b"/>
              <a:pathLst>
                <a:path w="2195" h="5285" extrusionOk="0">
                  <a:moveTo>
                    <a:pt x="462" y="1"/>
                  </a:moveTo>
                  <a:cubicBezTo>
                    <a:pt x="887" y="1"/>
                    <a:pt x="1219" y="373"/>
                    <a:pt x="1169" y="796"/>
                  </a:cubicBezTo>
                  <a:lnTo>
                    <a:pt x="708" y="4656"/>
                  </a:lnTo>
                  <a:cubicBezTo>
                    <a:pt x="666" y="5014"/>
                    <a:pt x="362" y="5284"/>
                    <a:pt x="1" y="5284"/>
                  </a:cubicBezTo>
                  <a:lnTo>
                    <a:pt x="977" y="5284"/>
                  </a:lnTo>
                  <a:cubicBezTo>
                    <a:pt x="1338" y="5284"/>
                    <a:pt x="1642" y="5014"/>
                    <a:pt x="1684" y="4656"/>
                  </a:cubicBezTo>
                  <a:lnTo>
                    <a:pt x="2143" y="796"/>
                  </a:lnTo>
                  <a:cubicBezTo>
                    <a:pt x="2195" y="373"/>
                    <a:pt x="1863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2992;p57">
              <a:extLst>
                <a:ext uri="{FF2B5EF4-FFF2-40B4-BE49-F238E27FC236}">
                  <a16:creationId xmlns:a16="http://schemas.microsoft.com/office/drawing/2014/main" id="{C820997F-4189-78A4-A3FE-4A77FF38C237}"/>
                </a:ext>
              </a:extLst>
            </p:cNvPr>
            <p:cNvSpPr/>
            <p:nvPr/>
          </p:nvSpPr>
          <p:spPr>
            <a:xfrm>
              <a:off x="5400028" y="3980849"/>
              <a:ext cx="92343" cy="103091"/>
            </a:xfrm>
            <a:custGeom>
              <a:avLst/>
              <a:gdLst/>
              <a:ahLst/>
              <a:cxnLst/>
              <a:rect l="l" t="t" r="r" b="b"/>
              <a:pathLst>
                <a:path w="2543" h="2839" extrusionOk="0">
                  <a:moveTo>
                    <a:pt x="1272" y="1"/>
                  </a:moveTo>
                  <a:cubicBezTo>
                    <a:pt x="619" y="1"/>
                    <a:pt x="91" y="530"/>
                    <a:pt x="91" y="1181"/>
                  </a:cubicBezTo>
                  <a:cubicBezTo>
                    <a:pt x="91" y="1355"/>
                    <a:pt x="129" y="1518"/>
                    <a:pt x="195" y="1667"/>
                  </a:cubicBezTo>
                  <a:cubicBezTo>
                    <a:pt x="78" y="1728"/>
                    <a:pt x="0" y="1852"/>
                    <a:pt x="0" y="1993"/>
                  </a:cubicBezTo>
                  <a:cubicBezTo>
                    <a:pt x="0" y="2196"/>
                    <a:pt x="165" y="2363"/>
                    <a:pt x="368" y="2363"/>
                  </a:cubicBezTo>
                  <a:lnTo>
                    <a:pt x="550" y="2363"/>
                  </a:lnTo>
                  <a:lnTo>
                    <a:pt x="550" y="2687"/>
                  </a:lnTo>
                  <a:cubicBezTo>
                    <a:pt x="550" y="2771"/>
                    <a:pt x="619" y="2839"/>
                    <a:pt x="703" y="2839"/>
                  </a:cubicBezTo>
                  <a:lnTo>
                    <a:pt x="1840" y="2839"/>
                  </a:lnTo>
                  <a:cubicBezTo>
                    <a:pt x="1924" y="2839"/>
                    <a:pt x="1992" y="2771"/>
                    <a:pt x="1992" y="2687"/>
                  </a:cubicBezTo>
                  <a:lnTo>
                    <a:pt x="1992" y="2363"/>
                  </a:lnTo>
                  <a:lnTo>
                    <a:pt x="2173" y="2363"/>
                  </a:lnTo>
                  <a:cubicBezTo>
                    <a:pt x="2377" y="2363"/>
                    <a:pt x="2543" y="2196"/>
                    <a:pt x="2543" y="1993"/>
                  </a:cubicBezTo>
                  <a:cubicBezTo>
                    <a:pt x="2543" y="1852"/>
                    <a:pt x="2463" y="1728"/>
                    <a:pt x="2347" y="1667"/>
                  </a:cubicBezTo>
                  <a:cubicBezTo>
                    <a:pt x="2428" y="1488"/>
                    <a:pt x="2466" y="1286"/>
                    <a:pt x="2446" y="1073"/>
                  </a:cubicBezTo>
                  <a:cubicBezTo>
                    <a:pt x="2394" y="499"/>
                    <a:pt x="1925" y="41"/>
                    <a:pt x="1351" y="4"/>
                  </a:cubicBezTo>
                  <a:cubicBezTo>
                    <a:pt x="1325" y="2"/>
                    <a:pt x="1298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2993;p57">
              <a:extLst>
                <a:ext uri="{FF2B5EF4-FFF2-40B4-BE49-F238E27FC236}">
                  <a16:creationId xmlns:a16="http://schemas.microsoft.com/office/drawing/2014/main" id="{D05B24DA-A066-81DD-1890-CA85735A804D}"/>
                </a:ext>
              </a:extLst>
            </p:cNvPr>
            <p:cNvSpPr/>
            <p:nvPr/>
          </p:nvSpPr>
          <p:spPr>
            <a:xfrm>
              <a:off x="5418583" y="4028782"/>
              <a:ext cx="23458" cy="21933"/>
            </a:xfrm>
            <a:custGeom>
              <a:avLst/>
              <a:gdLst/>
              <a:ahLst/>
              <a:cxnLst/>
              <a:rect l="l" t="t" r="r" b="b"/>
              <a:pathLst>
                <a:path w="646" h="604" extrusionOk="0">
                  <a:moveTo>
                    <a:pt x="242" y="0"/>
                  </a:moveTo>
                  <a:cubicBezTo>
                    <a:pt x="186" y="0"/>
                    <a:pt x="130" y="22"/>
                    <a:pt x="87" y="65"/>
                  </a:cubicBezTo>
                  <a:cubicBezTo>
                    <a:pt x="0" y="151"/>
                    <a:pt x="0" y="291"/>
                    <a:pt x="87" y="378"/>
                  </a:cubicBezTo>
                  <a:lnTo>
                    <a:pt x="248" y="539"/>
                  </a:lnTo>
                  <a:cubicBezTo>
                    <a:pt x="290" y="582"/>
                    <a:pt x="347" y="603"/>
                    <a:pt x="403" y="603"/>
                  </a:cubicBezTo>
                  <a:cubicBezTo>
                    <a:pt x="459" y="603"/>
                    <a:pt x="517" y="582"/>
                    <a:pt x="559" y="539"/>
                  </a:cubicBezTo>
                  <a:cubicBezTo>
                    <a:pt x="646" y="452"/>
                    <a:pt x="646" y="313"/>
                    <a:pt x="559" y="226"/>
                  </a:cubicBezTo>
                  <a:lnTo>
                    <a:pt x="398" y="65"/>
                  </a:lnTo>
                  <a:cubicBezTo>
                    <a:pt x="355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2994;p57">
              <a:extLst>
                <a:ext uri="{FF2B5EF4-FFF2-40B4-BE49-F238E27FC236}">
                  <a16:creationId xmlns:a16="http://schemas.microsoft.com/office/drawing/2014/main" id="{F2487F2A-EA6E-E126-0190-915F4025C3A6}"/>
                </a:ext>
              </a:extLst>
            </p:cNvPr>
            <p:cNvSpPr/>
            <p:nvPr/>
          </p:nvSpPr>
          <p:spPr>
            <a:xfrm>
              <a:off x="5450357" y="4028782"/>
              <a:ext cx="23422" cy="21933"/>
            </a:xfrm>
            <a:custGeom>
              <a:avLst/>
              <a:gdLst/>
              <a:ahLst/>
              <a:cxnLst/>
              <a:rect l="l" t="t" r="r" b="b"/>
              <a:pathLst>
                <a:path w="645" h="604" extrusionOk="0">
                  <a:moveTo>
                    <a:pt x="403" y="0"/>
                  </a:moveTo>
                  <a:cubicBezTo>
                    <a:pt x="346" y="0"/>
                    <a:pt x="290" y="22"/>
                    <a:pt x="247" y="65"/>
                  </a:cubicBezTo>
                  <a:lnTo>
                    <a:pt x="86" y="226"/>
                  </a:lnTo>
                  <a:cubicBezTo>
                    <a:pt x="0" y="313"/>
                    <a:pt x="0" y="452"/>
                    <a:pt x="86" y="539"/>
                  </a:cubicBezTo>
                  <a:cubicBezTo>
                    <a:pt x="129" y="582"/>
                    <a:pt x="185" y="603"/>
                    <a:pt x="241" y="603"/>
                  </a:cubicBezTo>
                  <a:cubicBezTo>
                    <a:pt x="298" y="603"/>
                    <a:pt x="354" y="582"/>
                    <a:pt x="398" y="539"/>
                  </a:cubicBezTo>
                  <a:lnTo>
                    <a:pt x="559" y="378"/>
                  </a:lnTo>
                  <a:cubicBezTo>
                    <a:pt x="644" y="291"/>
                    <a:pt x="644" y="151"/>
                    <a:pt x="559" y="65"/>
                  </a:cubicBezTo>
                  <a:cubicBezTo>
                    <a:pt x="515" y="22"/>
                    <a:pt x="459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2995;p57">
              <a:extLst>
                <a:ext uri="{FF2B5EF4-FFF2-40B4-BE49-F238E27FC236}">
                  <a16:creationId xmlns:a16="http://schemas.microsoft.com/office/drawing/2014/main" id="{F01F6705-088A-A8DE-68D7-8D50777452D5}"/>
                </a:ext>
              </a:extLst>
            </p:cNvPr>
            <p:cNvSpPr/>
            <p:nvPr/>
          </p:nvSpPr>
          <p:spPr>
            <a:xfrm>
              <a:off x="5438156" y="4049335"/>
              <a:ext cx="16050" cy="17285"/>
            </a:xfrm>
            <a:custGeom>
              <a:avLst/>
              <a:gdLst/>
              <a:ahLst/>
              <a:cxnLst/>
              <a:rect l="l" t="t" r="r" b="b"/>
              <a:pathLst>
                <a:path w="442" h="476" extrusionOk="0">
                  <a:moveTo>
                    <a:pt x="221" y="1"/>
                  </a:moveTo>
                  <a:cubicBezTo>
                    <a:pt x="100" y="1"/>
                    <a:pt x="0" y="99"/>
                    <a:pt x="0" y="220"/>
                  </a:cubicBezTo>
                  <a:lnTo>
                    <a:pt x="0" y="254"/>
                  </a:lnTo>
                  <a:cubicBezTo>
                    <a:pt x="0" y="376"/>
                    <a:pt x="100" y="475"/>
                    <a:pt x="221" y="475"/>
                  </a:cubicBezTo>
                  <a:cubicBezTo>
                    <a:pt x="343" y="475"/>
                    <a:pt x="441" y="376"/>
                    <a:pt x="441" y="254"/>
                  </a:cubicBezTo>
                  <a:lnTo>
                    <a:pt x="441" y="220"/>
                  </a:lnTo>
                  <a:cubicBezTo>
                    <a:pt x="441" y="99"/>
                    <a:pt x="343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0" name="Google Shape;2977;p57">
            <a:extLst>
              <a:ext uri="{FF2B5EF4-FFF2-40B4-BE49-F238E27FC236}">
                <a16:creationId xmlns:a16="http://schemas.microsoft.com/office/drawing/2014/main" id="{07A4A223-E19E-82A4-8268-1EE111C15B4D}"/>
              </a:ext>
            </a:extLst>
          </p:cNvPr>
          <p:cNvGrpSpPr/>
          <p:nvPr/>
        </p:nvGrpSpPr>
        <p:grpSpPr>
          <a:xfrm>
            <a:off x="3456384" y="2699425"/>
            <a:ext cx="857838" cy="1002228"/>
            <a:chOff x="5280088" y="3597680"/>
            <a:chExt cx="332150" cy="530707"/>
          </a:xfrm>
        </p:grpSpPr>
        <p:sp>
          <p:nvSpPr>
            <p:cNvPr id="61" name="Google Shape;2978;p57">
              <a:extLst>
                <a:ext uri="{FF2B5EF4-FFF2-40B4-BE49-F238E27FC236}">
                  <a16:creationId xmlns:a16="http://schemas.microsoft.com/office/drawing/2014/main" id="{A2767773-81C6-69A2-147D-E2D4507582D0}"/>
                </a:ext>
              </a:extLst>
            </p:cNvPr>
            <p:cNvSpPr/>
            <p:nvPr/>
          </p:nvSpPr>
          <p:spPr>
            <a:xfrm>
              <a:off x="5331324" y="3882733"/>
              <a:ext cx="229749" cy="159230"/>
            </a:xfrm>
            <a:custGeom>
              <a:avLst/>
              <a:gdLst/>
              <a:ahLst/>
              <a:cxnLst/>
              <a:rect l="l" t="t" r="r" b="b"/>
              <a:pathLst>
                <a:path w="6327" h="4385" extrusionOk="0">
                  <a:moveTo>
                    <a:pt x="2119" y="1"/>
                  </a:moveTo>
                  <a:cubicBezTo>
                    <a:pt x="1277" y="1"/>
                    <a:pt x="565" y="615"/>
                    <a:pt x="440" y="1447"/>
                  </a:cubicBezTo>
                  <a:lnTo>
                    <a:pt x="1" y="4384"/>
                  </a:lnTo>
                  <a:lnTo>
                    <a:pt x="6326" y="4384"/>
                  </a:lnTo>
                  <a:lnTo>
                    <a:pt x="5886" y="1447"/>
                  </a:lnTo>
                  <a:cubicBezTo>
                    <a:pt x="5762" y="615"/>
                    <a:pt x="5048" y="1"/>
                    <a:pt x="4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2979;p57">
              <a:extLst>
                <a:ext uri="{FF2B5EF4-FFF2-40B4-BE49-F238E27FC236}">
                  <a16:creationId xmlns:a16="http://schemas.microsoft.com/office/drawing/2014/main" id="{E39EB1D0-BE6B-8032-6D4D-7F7659A1FBC2}"/>
                </a:ext>
              </a:extLst>
            </p:cNvPr>
            <p:cNvSpPr/>
            <p:nvPr/>
          </p:nvSpPr>
          <p:spPr>
            <a:xfrm>
              <a:off x="5438446" y="3882733"/>
              <a:ext cx="122627" cy="159230"/>
            </a:xfrm>
            <a:custGeom>
              <a:avLst/>
              <a:gdLst/>
              <a:ahLst/>
              <a:cxnLst/>
              <a:rect l="l" t="t" r="r" b="b"/>
              <a:pathLst>
                <a:path w="3377" h="4385" extrusionOk="0">
                  <a:moveTo>
                    <a:pt x="1" y="1"/>
                  </a:moveTo>
                  <a:cubicBezTo>
                    <a:pt x="842" y="1"/>
                    <a:pt x="1556" y="615"/>
                    <a:pt x="1679" y="1447"/>
                  </a:cubicBezTo>
                  <a:lnTo>
                    <a:pt x="2119" y="4384"/>
                  </a:lnTo>
                  <a:lnTo>
                    <a:pt x="3376" y="4384"/>
                  </a:lnTo>
                  <a:lnTo>
                    <a:pt x="2936" y="1447"/>
                  </a:lnTo>
                  <a:cubicBezTo>
                    <a:pt x="2812" y="615"/>
                    <a:pt x="2098" y="1"/>
                    <a:pt x="1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2980;p57">
              <a:extLst>
                <a:ext uri="{FF2B5EF4-FFF2-40B4-BE49-F238E27FC236}">
                  <a16:creationId xmlns:a16="http://schemas.microsoft.com/office/drawing/2014/main" id="{6115E83B-F6D7-00D1-417C-3F11FB7587FE}"/>
                </a:ext>
              </a:extLst>
            </p:cNvPr>
            <p:cNvSpPr/>
            <p:nvPr/>
          </p:nvSpPr>
          <p:spPr>
            <a:xfrm>
              <a:off x="5280088" y="3597680"/>
              <a:ext cx="332150" cy="199682"/>
            </a:xfrm>
            <a:custGeom>
              <a:avLst/>
              <a:gdLst/>
              <a:ahLst/>
              <a:cxnLst/>
              <a:rect l="l" t="t" r="r" b="b"/>
              <a:pathLst>
                <a:path w="9147" h="5499" extrusionOk="0">
                  <a:moveTo>
                    <a:pt x="4574" y="0"/>
                  </a:moveTo>
                  <a:cubicBezTo>
                    <a:pt x="4476" y="0"/>
                    <a:pt x="4378" y="14"/>
                    <a:pt x="4283" y="41"/>
                  </a:cubicBezTo>
                  <a:cubicBezTo>
                    <a:pt x="3526" y="257"/>
                    <a:pt x="1454" y="1066"/>
                    <a:pt x="128" y="3679"/>
                  </a:cubicBezTo>
                  <a:cubicBezTo>
                    <a:pt x="55" y="3823"/>
                    <a:pt x="14" y="3982"/>
                    <a:pt x="10" y="4143"/>
                  </a:cubicBezTo>
                  <a:cubicBezTo>
                    <a:pt x="0" y="4428"/>
                    <a:pt x="19" y="4916"/>
                    <a:pt x="178" y="5497"/>
                  </a:cubicBezTo>
                  <a:cubicBezTo>
                    <a:pt x="425" y="5408"/>
                    <a:pt x="675" y="5326"/>
                    <a:pt x="926" y="5254"/>
                  </a:cubicBezTo>
                  <a:cubicBezTo>
                    <a:pt x="1681" y="5198"/>
                    <a:pt x="2519" y="5160"/>
                    <a:pt x="3380" y="5160"/>
                  </a:cubicBezTo>
                  <a:cubicBezTo>
                    <a:pt x="4261" y="5160"/>
                    <a:pt x="5166" y="5199"/>
                    <a:pt x="6029" y="5297"/>
                  </a:cubicBezTo>
                  <a:cubicBezTo>
                    <a:pt x="6103" y="5305"/>
                    <a:pt x="6177" y="5315"/>
                    <a:pt x="6252" y="5325"/>
                  </a:cubicBezTo>
                  <a:cubicBezTo>
                    <a:pt x="6327" y="5335"/>
                    <a:pt x="6403" y="5339"/>
                    <a:pt x="6478" y="5339"/>
                  </a:cubicBezTo>
                  <a:cubicBezTo>
                    <a:pt x="6919" y="5339"/>
                    <a:pt x="7357" y="5195"/>
                    <a:pt x="7791" y="5195"/>
                  </a:cubicBezTo>
                  <a:cubicBezTo>
                    <a:pt x="7936" y="5195"/>
                    <a:pt x="8079" y="5211"/>
                    <a:pt x="8223" y="5254"/>
                  </a:cubicBezTo>
                  <a:cubicBezTo>
                    <a:pt x="8473" y="5328"/>
                    <a:pt x="8723" y="5409"/>
                    <a:pt x="8969" y="5499"/>
                  </a:cubicBezTo>
                  <a:cubicBezTo>
                    <a:pt x="9129" y="4916"/>
                    <a:pt x="9147" y="4428"/>
                    <a:pt x="9138" y="4143"/>
                  </a:cubicBezTo>
                  <a:cubicBezTo>
                    <a:pt x="9133" y="3982"/>
                    <a:pt x="9094" y="3823"/>
                    <a:pt x="9019" y="3679"/>
                  </a:cubicBezTo>
                  <a:cubicBezTo>
                    <a:pt x="7695" y="1066"/>
                    <a:pt x="5623" y="257"/>
                    <a:pt x="4864" y="41"/>
                  </a:cubicBezTo>
                  <a:cubicBezTo>
                    <a:pt x="4769" y="14"/>
                    <a:pt x="4671" y="0"/>
                    <a:pt x="4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4" name="Google Shape;2981;p57">
              <a:extLst>
                <a:ext uri="{FF2B5EF4-FFF2-40B4-BE49-F238E27FC236}">
                  <a16:creationId xmlns:a16="http://schemas.microsoft.com/office/drawing/2014/main" id="{273E8ECE-C93C-A37F-6C3B-6EB6350BF138}"/>
                </a:ext>
              </a:extLst>
            </p:cNvPr>
            <p:cNvSpPr/>
            <p:nvPr/>
          </p:nvSpPr>
          <p:spPr>
            <a:xfrm>
              <a:off x="5435614" y="3597680"/>
              <a:ext cx="176624" cy="204149"/>
            </a:xfrm>
            <a:custGeom>
              <a:avLst/>
              <a:gdLst/>
              <a:ahLst/>
              <a:cxnLst/>
              <a:rect l="l" t="t" r="r" b="b"/>
              <a:pathLst>
                <a:path w="4864" h="5622" extrusionOk="0">
                  <a:moveTo>
                    <a:pt x="291" y="0"/>
                  </a:moveTo>
                  <a:cubicBezTo>
                    <a:pt x="193" y="0"/>
                    <a:pt x="95" y="14"/>
                    <a:pt x="0" y="41"/>
                  </a:cubicBezTo>
                  <a:cubicBezTo>
                    <a:pt x="0" y="41"/>
                    <a:pt x="1746" y="1672"/>
                    <a:pt x="1746" y="4810"/>
                  </a:cubicBezTo>
                  <a:cubicBezTo>
                    <a:pt x="1820" y="4818"/>
                    <a:pt x="1894" y="5604"/>
                    <a:pt x="1969" y="5613"/>
                  </a:cubicBezTo>
                  <a:cubicBezTo>
                    <a:pt x="2011" y="5619"/>
                    <a:pt x="2054" y="5622"/>
                    <a:pt x="2096" y="5622"/>
                  </a:cubicBezTo>
                  <a:cubicBezTo>
                    <a:pt x="2630" y="5622"/>
                    <a:pt x="3160" y="5217"/>
                    <a:pt x="3683" y="5217"/>
                  </a:cubicBezTo>
                  <a:cubicBezTo>
                    <a:pt x="3769" y="5217"/>
                    <a:pt x="3854" y="5228"/>
                    <a:pt x="3940" y="5254"/>
                  </a:cubicBezTo>
                  <a:cubicBezTo>
                    <a:pt x="4190" y="5328"/>
                    <a:pt x="4440" y="5409"/>
                    <a:pt x="4686" y="5499"/>
                  </a:cubicBezTo>
                  <a:cubicBezTo>
                    <a:pt x="4846" y="4916"/>
                    <a:pt x="4864" y="4428"/>
                    <a:pt x="4855" y="4143"/>
                  </a:cubicBezTo>
                  <a:cubicBezTo>
                    <a:pt x="4850" y="3982"/>
                    <a:pt x="4811" y="3823"/>
                    <a:pt x="4736" y="3679"/>
                  </a:cubicBezTo>
                  <a:cubicBezTo>
                    <a:pt x="3412" y="1066"/>
                    <a:pt x="1340" y="257"/>
                    <a:pt x="581" y="41"/>
                  </a:cubicBezTo>
                  <a:cubicBezTo>
                    <a:pt x="486" y="14"/>
                    <a:pt x="388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5" name="Google Shape;2982;p57">
              <a:extLst>
                <a:ext uri="{FF2B5EF4-FFF2-40B4-BE49-F238E27FC236}">
                  <a16:creationId xmlns:a16="http://schemas.microsoft.com/office/drawing/2014/main" id="{AFD11753-8069-A247-31EA-4861325FC3AB}"/>
                </a:ext>
              </a:extLst>
            </p:cNvPr>
            <p:cNvSpPr/>
            <p:nvPr/>
          </p:nvSpPr>
          <p:spPr>
            <a:xfrm>
              <a:off x="5286551" y="3787086"/>
              <a:ext cx="319260" cy="148082"/>
            </a:xfrm>
            <a:custGeom>
              <a:avLst/>
              <a:gdLst/>
              <a:ahLst/>
              <a:cxnLst/>
              <a:rect l="l" t="t" r="r" b="b"/>
              <a:pathLst>
                <a:path w="8792" h="4078" extrusionOk="0">
                  <a:moveTo>
                    <a:pt x="7739" y="0"/>
                  </a:moveTo>
                  <a:cubicBezTo>
                    <a:pt x="7027" y="0"/>
                    <a:pt x="5933" y="445"/>
                    <a:pt x="5853" y="445"/>
                  </a:cubicBezTo>
                  <a:cubicBezTo>
                    <a:pt x="5852" y="445"/>
                    <a:pt x="5851" y="445"/>
                    <a:pt x="5851" y="445"/>
                  </a:cubicBezTo>
                  <a:cubicBezTo>
                    <a:pt x="4144" y="252"/>
                    <a:pt x="2208" y="315"/>
                    <a:pt x="748" y="38"/>
                  </a:cubicBezTo>
                  <a:cubicBezTo>
                    <a:pt x="497" y="110"/>
                    <a:pt x="248" y="192"/>
                    <a:pt x="0" y="281"/>
                  </a:cubicBezTo>
                  <a:cubicBezTo>
                    <a:pt x="331" y="1489"/>
                    <a:pt x="1271" y="3091"/>
                    <a:pt x="3847" y="4064"/>
                  </a:cubicBezTo>
                  <a:cubicBezTo>
                    <a:pt x="3872" y="4074"/>
                    <a:pt x="3897" y="4078"/>
                    <a:pt x="3922" y="4078"/>
                  </a:cubicBezTo>
                  <a:cubicBezTo>
                    <a:pt x="4052" y="4078"/>
                    <a:pt x="4186" y="3971"/>
                    <a:pt x="4325" y="3971"/>
                  </a:cubicBezTo>
                  <a:cubicBezTo>
                    <a:pt x="4348" y="3971"/>
                    <a:pt x="4372" y="3974"/>
                    <a:pt x="4396" y="3982"/>
                  </a:cubicBezTo>
                  <a:cubicBezTo>
                    <a:pt x="4421" y="3974"/>
                    <a:pt x="4445" y="3971"/>
                    <a:pt x="4469" y="3971"/>
                  </a:cubicBezTo>
                  <a:cubicBezTo>
                    <a:pt x="4607" y="3971"/>
                    <a:pt x="4741" y="4078"/>
                    <a:pt x="4871" y="4078"/>
                  </a:cubicBezTo>
                  <a:cubicBezTo>
                    <a:pt x="4896" y="4078"/>
                    <a:pt x="4920" y="4074"/>
                    <a:pt x="4945" y="4064"/>
                  </a:cubicBezTo>
                  <a:cubicBezTo>
                    <a:pt x="7521" y="3091"/>
                    <a:pt x="8461" y="1489"/>
                    <a:pt x="8791" y="281"/>
                  </a:cubicBezTo>
                  <a:cubicBezTo>
                    <a:pt x="8545" y="193"/>
                    <a:pt x="8295" y="110"/>
                    <a:pt x="8045" y="38"/>
                  </a:cubicBezTo>
                  <a:cubicBezTo>
                    <a:pt x="7956" y="11"/>
                    <a:pt x="7853" y="0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6" name="Google Shape;2983;p57">
              <a:extLst>
                <a:ext uri="{FF2B5EF4-FFF2-40B4-BE49-F238E27FC236}">
                  <a16:creationId xmlns:a16="http://schemas.microsoft.com/office/drawing/2014/main" id="{C335CE29-60C3-DC8A-1E88-145B8D59FE7D}"/>
                </a:ext>
              </a:extLst>
            </p:cNvPr>
            <p:cNvSpPr/>
            <p:nvPr/>
          </p:nvSpPr>
          <p:spPr>
            <a:xfrm>
              <a:off x="5413826" y="3869624"/>
              <a:ext cx="64673" cy="71971"/>
            </a:xfrm>
            <a:custGeom>
              <a:avLst/>
              <a:gdLst/>
              <a:ahLst/>
              <a:cxnLst/>
              <a:rect l="l" t="t" r="r" b="b"/>
              <a:pathLst>
                <a:path w="1781" h="1982" extrusionOk="0">
                  <a:moveTo>
                    <a:pt x="1" y="0"/>
                  </a:moveTo>
                  <a:lnTo>
                    <a:pt x="1" y="1092"/>
                  </a:lnTo>
                  <a:cubicBezTo>
                    <a:pt x="1" y="1377"/>
                    <a:pt x="135" y="1629"/>
                    <a:pt x="342" y="1791"/>
                  </a:cubicBezTo>
                  <a:cubicBezTo>
                    <a:pt x="517" y="1858"/>
                    <a:pt x="701" y="1921"/>
                    <a:pt x="891" y="1982"/>
                  </a:cubicBezTo>
                  <a:cubicBezTo>
                    <a:pt x="1082" y="1921"/>
                    <a:pt x="1265" y="1858"/>
                    <a:pt x="1440" y="1791"/>
                  </a:cubicBezTo>
                  <a:cubicBezTo>
                    <a:pt x="1468" y="1770"/>
                    <a:pt x="1495" y="1746"/>
                    <a:pt x="1520" y="1721"/>
                  </a:cubicBezTo>
                  <a:cubicBezTo>
                    <a:pt x="1681" y="1560"/>
                    <a:pt x="1780" y="1337"/>
                    <a:pt x="1780" y="1092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0" name="Google Shape;2984;p57">
              <a:extLst>
                <a:ext uri="{FF2B5EF4-FFF2-40B4-BE49-F238E27FC236}">
                  <a16:creationId xmlns:a16="http://schemas.microsoft.com/office/drawing/2014/main" id="{0A667924-9A73-7A32-DEE2-B36013BFA881}"/>
                </a:ext>
              </a:extLst>
            </p:cNvPr>
            <p:cNvSpPr/>
            <p:nvPr/>
          </p:nvSpPr>
          <p:spPr>
            <a:xfrm>
              <a:off x="5313677" y="3773142"/>
              <a:ext cx="265009" cy="128437"/>
            </a:xfrm>
            <a:custGeom>
              <a:avLst/>
              <a:gdLst/>
              <a:ahLst/>
              <a:cxnLst/>
              <a:rect l="l" t="t" r="r" b="b"/>
              <a:pathLst>
                <a:path w="7298" h="3537" extrusionOk="0">
                  <a:moveTo>
                    <a:pt x="5258" y="0"/>
                  </a:moveTo>
                  <a:cubicBezTo>
                    <a:pt x="5069" y="0"/>
                    <a:pt x="4882" y="90"/>
                    <a:pt x="4693" y="90"/>
                  </a:cubicBezTo>
                  <a:cubicBezTo>
                    <a:pt x="4679" y="90"/>
                    <a:pt x="4666" y="89"/>
                    <a:pt x="4652" y="88"/>
                  </a:cubicBezTo>
                  <a:cubicBezTo>
                    <a:pt x="4505" y="76"/>
                    <a:pt x="4358" y="67"/>
                    <a:pt x="4211" y="60"/>
                  </a:cubicBezTo>
                  <a:cubicBezTo>
                    <a:pt x="4024" y="53"/>
                    <a:pt x="3837" y="49"/>
                    <a:pt x="3649" y="49"/>
                  </a:cubicBezTo>
                  <a:cubicBezTo>
                    <a:pt x="3462" y="49"/>
                    <a:pt x="3275" y="53"/>
                    <a:pt x="3088" y="60"/>
                  </a:cubicBezTo>
                  <a:cubicBezTo>
                    <a:pt x="2941" y="67"/>
                    <a:pt x="2792" y="76"/>
                    <a:pt x="2647" y="88"/>
                  </a:cubicBezTo>
                  <a:cubicBezTo>
                    <a:pt x="1754" y="157"/>
                    <a:pt x="867" y="165"/>
                    <a:pt x="1" y="422"/>
                  </a:cubicBezTo>
                  <a:cubicBezTo>
                    <a:pt x="40" y="573"/>
                    <a:pt x="118" y="707"/>
                    <a:pt x="225" y="814"/>
                  </a:cubicBezTo>
                  <a:cubicBezTo>
                    <a:pt x="380" y="970"/>
                    <a:pt x="596" y="1066"/>
                    <a:pt x="834" y="1066"/>
                  </a:cubicBezTo>
                  <a:lnTo>
                    <a:pt x="1166" y="1066"/>
                  </a:lnTo>
                  <a:cubicBezTo>
                    <a:pt x="1173" y="2432"/>
                    <a:pt x="2281" y="3537"/>
                    <a:pt x="3649" y="3537"/>
                  </a:cubicBezTo>
                  <a:cubicBezTo>
                    <a:pt x="3945" y="3453"/>
                    <a:pt x="4069" y="3373"/>
                    <a:pt x="4250" y="3331"/>
                  </a:cubicBezTo>
                  <a:cubicBezTo>
                    <a:pt x="4708" y="3224"/>
                    <a:pt x="5077" y="3135"/>
                    <a:pt x="5401" y="2813"/>
                  </a:cubicBezTo>
                  <a:cubicBezTo>
                    <a:pt x="5849" y="2366"/>
                    <a:pt x="6127" y="1749"/>
                    <a:pt x="6132" y="1066"/>
                  </a:cubicBezTo>
                  <a:lnTo>
                    <a:pt x="6465" y="1066"/>
                  </a:lnTo>
                  <a:cubicBezTo>
                    <a:pt x="6865" y="1066"/>
                    <a:pt x="7201" y="793"/>
                    <a:pt x="7298" y="422"/>
                  </a:cubicBezTo>
                  <a:cubicBezTo>
                    <a:pt x="6650" y="230"/>
                    <a:pt x="5990" y="91"/>
                    <a:pt x="5327" y="4"/>
                  </a:cubicBezTo>
                  <a:cubicBezTo>
                    <a:pt x="5304" y="1"/>
                    <a:pt x="5281" y="0"/>
                    <a:pt x="5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7" name="Google Shape;2985;p57">
              <a:extLst>
                <a:ext uri="{FF2B5EF4-FFF2-40B4-BE49-F238E27FC236}">
                  <a16:creationId xmlns:a16="http://schemas.microsoft.com/office/drawing/2014/main" id="{EA5BD519-B37A-8D18-96F8-A606945C7BD8}"/>
                </a:ext>
              </a:extLst>
            </p:cNvPr>
            <p:cNvSpPr/>
            <p:nvPr/>
          </p:nvSpPr>
          <p:spPr>
            <a:xfrm>
              <a:off x="5313677" y="3769329"/>
              <a:ext cx="265009" cy="41469"/>
            </a:xfrm>
            <a:custGeom>
              <a:avLst/>
              <a:gdLst/>
              <a:ahLst/>
              <a:cxnLst/>
              <a:rect l="l" t="t" r="r" b="b"/>
              <a:pathLst>
                <a:path w="7298" h="1142" extrusionOk="0">
                  <a:moveTo>
                    <a:pt x="3649" y="0"/>
                  </a:moveTo>
                  <a:cubicBezTo>
                    <a:pt x="3462" y="0"/>
                    <a:pt x="3275" y="4"/>
                    <a:pt x="3088" y="13"/>
                  </a:cubicBezTo>
                  <a:cubicBezTo>
                    <a:pt x="3014" y="16"/>
                    <a:pt x="2941" y="156"/>
                    <a:pt x="2868" y="160"/>
                  </a:cubicBezTo>
                  <a:cubicBezTo>
                    <a:pt x="2867" y="160"/>
                    <a:pt x="2865" y="160"/>
                    <a:pt x="2863" y="160"/>
                  </a:cubicBezTo>
                  <a:cubicBezTo>
                    <a:pt x="2792" y="160"/>
                    <a:pt x="2721" y="39"/>
                    <a:pt x="2651" y="39"/>
                  </a:cubicBezTo>
                  <a:cubicBezTo>
                    <a:pt x="2650" y="39"/>
                    <a:pt x="2648" y="39"/>
                    <a:pt x="2647" y="39"/>
                  </a:cubicBezTo>
                  <a:cubicBezTo>
                    <a:pt x="1754" y="108"/>
                    <a:pt x="867" y="270"/>
                    <a:pt x="1" y="527"/>
                  </a:cubicBezTo>
                  <a:cubicBezTo>
                    <a:pt x="40" y="678"/>
                    <a:pt x="118" y="812"/>
                    <a:pt x="225" y="919"/>
                  </a:cubicBezTo>
                  <a:cubicBezTo>
                    <a:pt x="330" y="1024"/>
                    <a:pt x="460" y="1101"/>
                    <a:pt x="607" y="1141"/>
                  </a:cubicBezTo>
                  <a:cubicBezTo>
                    <a:pt x="1608" y="899"/>
                    <a:pt x="2630" y="777"/>
                    <a:pt x="3652" y="777"/>
                  </a:cubicBezTo>
                  <a:cubicBezTo>
                    <a:pt x="4211" y="777"/>
                    <a:pt x="4771" y="814"/>
                    <a:pt x="5327" y="886"/>
                  </a:cubicBezTo>
                  <a:cubicBezTo>
                    <a:pt x="5784" y="947"/>
                    <a:pt x="6241" y="1031"/>
                    <a:pt x="6692" y="1141"/>
                  </a:cubicBezTo>
                  <a:cubicBezTo>
                    <a:pt x="6988" y="1060"/>
                    <a:pt x="7221" y="825"/>
                    <a:pt x="7298" y="527"/>
                  </a:cubicBezTo>
                  <a:cubicBezTo>
                    <a:pt x="6650" y="335"/>
                    <a:pt x="5990" y="196"/>
                    <a:pt x="5327" y="109"/>
                  </a:cubicBezTo>
                  <a:cubicBezTo>
                    <a:pt x="5101" y="80"/>
                    <a:pt x="4877" y="56"/>
                    <a:pt x="4652" y="39"/>
                  </a:cubicBezTo>
                  <a:cubicBezTo>
                    <a:pt x="4651" y="39"/>
                    <a:pt x="4650" y="39"/>
                    <a:pt x="4649" y="39"/>
                  </a:cubicBezTo>
                  <a:cubicBezTo>
                    <a:pt x="4588" y="39"/>
                    <a:pt x="4457" y="209"/>
                    <a:pt x="4396" y="209"/>
                  </a:cubicBezTo>
                  <a:cubicBezTo>
                    <a:pt x="4396" y="209"/>
                    <a:pt x="4395" y="209"/>
                    <a:pt x="4394" y="209"/>
                  </a:cubicBezTo>
                  <a:cubicBezTo>
                    <a:pt x="4307" y="203"/>
                    <a:pt x="4296" y="16"/>
                    <a:pt x="4211" y="13"/>
                  </a:cubicBezTo>
                  <a:cubicBezTo>
                    <a:pt x="4023" y="4"/>
                    <a:pt x="3836" y="0"/>
                    <a:pt x="3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8" name="Google Shape;2986;p57">
              <a:extLst>
                <a:ext uri="{FF2B5EF4-FFF2-40B4-BE49-F238E27FC236}">
                  <a16:creationId xmlns:a16="http://schemas.microsoft.com/office/drawing/2014/main" id="{55E792DC-4FAF-F423-A02F-AF7ABDD26BCD}"/>
                </a:ext>
              </a:extLst>
            </p:cNvPr>
            <p:cNvSpPr/>
            <p:nvPr/>
          </p:nvSpPr>
          <p:spPr>
            <a:xfrm>
              <a:off x="5446181" y="3772307"/>
              <a:ext cx="132504" cy="129272"/>
            </a:xfrm>
            <a:custGeom>
              <a:avLst/>
              <a:gdLst/>
              <a:ahLst/>
              <a:cxnLst/>
              <a:rect l="l" t="t" r="r" b="b"/>
              <a:pathLst>
                <a:path w="3649" h="3560" extrusionOk="0">
                  <a:moveTo>
                    <a:pt x="1455" y="1"/>
                  </a:moveTo>
                  <a:cubicBezTo>
                    <a:pt x="1623" y="1223"/>
                    <a:pt x="1434" y="2675"/>
                    <a:pt x="0" y="3560"/>
                  </a:cubicBezTo>
                  <a:cubicBezTo>
                    <a:pt x="684" y="3560"/>
                    <a:pt x="1302" y="3284"/>
                    <a:pt x="1752" y="2837"/>
                  </a:cubicBezTo>
                  <a:cubicBezTo>
                    <a:pt x="2200" y="2389"/>
                    <a:pt x="2480" y="1772"/>
                    <a:pt x="2483" y="1089"/>
                  </a:cubicBezTo>
                  <a:lnTo>
                    <a:pt x="2816" y="1089"/>
                  </a:lnTo>
                  <a:cubicBezTo>
                    <a:pt x="3216" y="1089"/>
                    <a:pt x="3554" y="816"/>
                    <a:pt x="3649" y="445"/>
                  </a:cubicBezTo>
                  <a:cubicBezTo>
                    <a:pt x="3001" y="253"/>
                    <a:pt x="2341" y="114"/>
                    <a:pt x="1678" y="27"/>
                  </a:cubicBezTo>
                  <a:cubicBezTo>
                    <a:pt x="1603" y="18"/>
                    <a:pt x="1529" y="9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9" name="Google Shape;2987;p57">
              <a:extLst>
                <a:ext uri="{FF2B5EF4-FFF2-40B4-BE49-F238E27FC236}">
                  <a16:creationId xmlns:a16="http://schemas.microsoft.com/office/drawing/2014/main" id="{5161F16D-A2AA-B4AB-B78D-6BF1203E7476}"/>
                </a:ext>
              </a:extLst>
            </p:cNvPr>
            <p:cNvSpPr/>
            <p:nvPr/>
          </p:nvSpPr>
          <p:spPr>
            <a:xfrm>
              <a:off x="5409759" y="3769765"/>
              <a:ext cx="16050" cy="29123"/>
            </a:xfrm>
            <a:custGeom>
              <a:avLst/>
              <a:gdLst/>
              <a:ahLst/>
              <a:cxnLst/>
              <a:rect l="l" t="t" r="r" b="b"/>
              <a:pathLst>
                <a:path w="442" h="802" extrusionOk="0">
                  <a:moveTo>
                    <a:pt x="442" y="1"/>
                  </a:moveTo>
                  <a:cubicBezTo>
                    <a:pt x="293" y="6"/>
                    <a:pt x="146" y="16"/>
                    <a:pt x="1" y="27"/>
                  </a:cubicBez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0" name="Google Shape;2988;p57">
              <a:extLst>
                <a:ext uri="{FF2B5EF4-FFF2-40B4-BE49-F238E27FC236}">
                  <a16:creationId xmlns:a16="http://schemas.microsoft.com/office/drawing/2014/main" id="{68162B5B-42BD-4EC7-6A8D-20598D19FB73}"/>
                </a:ext>
              </a:extLst>
            </p:cNvPr>
            <p:cNvSpPr/>
            <p:nvPr/>
          </p:nvSpPr>
          <p:spPr>
            <a:xfrm>
              <a:off x="5466552" y="3769765"/>
              <a:ext cx="16050" cy="29123"/>
            </a:xfrm>
            <a:custGeom>
              <a:avLst/>
              <a:gdLst/>
              <a:ahLst/>
              <a:cxnLst/>
              <a:rect l="l" t="t" r="r" b="b"/>
              <a:pathLst>
                <a:path w="442" h="802" extrusionOk="0">
                  <a:moveTo>
                    <a:pt x="1" y="1"/>
                  </a:move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27"/>
                  </a:lnTo>
                  <a:cubicBezTo>
                    <a:pt x="295" y="16"/>
                    <a:pt x="148" y="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1" name="Google Shape;2989;p57">
              <a:extLst>
                <a:ext uri="{FF2B5EF4-FFF2-40B4-BE49-F238E27FC236}">
                  <a16:creationId xmlns:a16="http://schemas.microsoft.com/office/drawing/2014/main" id="{102DD371-89D0-A8CB-137D-A5D7658F4D56}"/>
                </a:ext>
              </a:extLst>
            </p:cNvPr>
            <p:cNvSpPr/>
            <p:nvPr/>
          </p:nvSpPr>
          <p:spPr>
            <a:xfrm>
              <a:off x="5415315" y="3827357"/>
              <a:ext cx="61768" cy="20044"/>
            </a:xfrm>
            <a:custGeom>
              <a:avLst/>
              <a:gdLst/>
              <a:ahLst/>
              <a:cxnLst/>
              <a:rect l="l" t="t" r="r" b="b"/>
              <a:pathLst>
                <a:path w="1701" h="552" extrusionOk="0">
                  <a:moveTo>
                    <a:pt x="249" y="1"/>
                  </a:moveTo>
                  <a:cubicBezTo>
                    <a:pt x="160" y="1"/>
                    <a:pt x="76" y="55"/>
                    <a:pt x="44" y="142"/>
                  </a:cubicBezTo>
                  <a:cubicBezTo>
                    <a:pt x="0" y="257"/>
                    <a:pt x="58" y="385"/>
                    <a:pt x="171" y="427"/>
                  </a:cubicBezTo>
                  <a:cubicBezTo>
                    <a:pt x="390" y="509"/>
                    <a:pt x="621" y="551"/>
                    <a:pt x="850" y="551"/>
                  </a:cubicBezTo>
                  <a:cubicBezTo>
                    <a:pt x="1080" y="551"/>
                    <a:pt x="1310" y="509"/>
                    <a:pt x="1528" y="427"/>
                  </a:cubicBezTo>
                  <a:cubicBezTo>
                    <a:pt x="1643" y="385"/>
                    <a:pt x="1700" y="257"/>
                    <a:pt x="1657" y="142"/>
                  </a:cubicBezTo>
                  <a:cubicBezTo>
                    <a:pt x="1623" y="55"/>
                    <a:pt x="1539" y="1"/>
                    <a:pt x="1451" y="1"/>
                  </a:cubicBezTo>
                  <a:cubicBezTo>
                    <a:pt x="1425" y="1"/>
                    <a:pt x="1398" y="5"/>
                    <a:pt x="1373" y="15"/>
                  </a:cubicBezTo>
                  <a:cubicBezTo>
                    <a:pt x="1204" y="79"/>
                    <a:pt x="1027" y="111"/>
                    <a:pt x="850" y="111"/>
                  </a:cubicBezTo>
                  <a:cubicBezTo>
                    <a:pt x="673" y="111"/>
                    <a:pt x="496" y="79"/>
                    <a:pt x="328" y="15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2" name="Google Shape;2990;p57">
              <a:extLst>
                <a:ext uri="{FF2B5EF4-FFF2-40B4-BE49-F238E27FC236}">
                  <a16:creationId xmlns:a16="http://schemas.microsoft.com/office/drawing/2014/main" id="{FB5E580F-8C09-7893-4555-F84F69502177}"/>
                </a:ext>
              </a:extLst>
            </p:cNvPr>
            <p:cNvSpPr/>
            <p:nvPr/>
          </p:nvSpPr>
          <p:spPr>
            <a:xfrm>
              <a:off x="5297663" y="3936476"/>
              <a:ext cx="297000" cy="191912"/>
            </a:xfrm>
            <a:custGeom>
              <a:avLst/>
              <a:gdLst/>
              <a:ahLst/>
              <a:cxnLst/>
              <a:rect l="l" t="t" r="r" b="b"/>
              <a:pathLst>
                <a:path w="8179" h="5285" extrusionOk="0">
                  <a:moveTo>
                    <a:pt x="758" y="1"/>
                  </a:moveTo>
                  <a:cubicBezTo>
                    <a:pt x="331" y="1"/>
                    <a:pt x="1" y="373"/>
                    <a:pt x="51" y="796"/>
                  </a:cubicBezTo>
                  <a:lnTo>
                    <a:pt x="512" y="4656"/>
                  </a:lnTo>
                  <a:cubicBezTo>
                    <a:pt x="554" y="5014"/>
                    <a:pt x="858" y="5284"/>
                    <a:pt x="1219" y="5284"/>
                  </a:cubicBezTo>
                  <a:lnTo>
                    <a:pt x="6962" y="5284"/>
                  </a:lnTo>
                  <a:cubicBezTo>
                    <a:pt x="7323" y="5284"/>
                    <a:pt x="7625" y="5014"/>
                    <a:pt x="7669" y="4656"/>
                  </a:cubicBezTo>
                  <a:lnTo>
                    <a:pt x="8128" y="796"/>
                  </a:lnTo>
                  <a:cubicBezTo>
                    <a:pt x="8178" y="373"/>
                    <a:pt x="7848" y="1"/>
                    <a:pt x="7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3" name="Google Shape;2991;p57">
              <a:extLst>
                <a:ext uri="{FF2B5EF4-FFF2-40B4-BE49-F238E27FC236}">
                  <a16:creationId xmlns:a16="http://schemas.microsoft.com/office/drawing/2014/main" id="{DC5364F1-69E6-514E-954D-93E960270960}"/>
                </a:ext>
              </a:extLst>
            </p:cNvPr>
            <p:cNvSpPr/>
            <p:nvPr/>
          </p:nvSpPr>
          <p:spPr>
            <a:xfrm>
              <a:off x="5514993" y="3936476"/>
              <a:ext cx="79706" cy="191912"/>
            </a:xfrm>
            <a:custGeom>
              <a:avLst/>
              <a:gdLst/>
              <a:ahLst/>
              <a:cxnLst/>
              <a:rect l="l" t="t" r="r" b="b"/>
              <a:pathLst>
                <a:path w="2195" h="5285" extrusionOk="0">
                  <a:moveTo>
                    <a:pt x="462" y="1"/>
                  </a:moveTo>
                  <a:cubicBezTo>
                    <a:pt x="887" y="1"/>
                    <a:pt x="1219" y="373"/>
                    <a:pt x="1169" y="796"/>
                  </a:cubicBezTo>
                  <a:lnTo>
                    <a:pt x="708" y="4656"/>
                  </a:lnTo>
                  <a:cubicBezTo>
                    <a:pt x="666" y="5014"/>
                    <a:pt x="362" y="5284"/>
                    <a:pt x="1" y="5284"/>
                  </a:cubicBezTo>
                  <a:lnTo>
                    <a:pt x="977" y="5284"/>
                  </a:lnTo>
                  <a:cubicBezTo>
                    <a:pt x="1338" y="5284"/>
                    <a:pt x="1642" y="5014"/>
                    <a:pt x="1684" y="4656"/>
                  </a:cubicBezTo>
                  <a:lnTo>
                    <a:pt x="2143" y="796"/>
                  </a:lnTo>
                  <a:cubicBezTo>
                    <a:pt x="2195" y="373"/>
                    <a:pt x="1863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4" name="Google Shape;2992;p57">
              <a:extLst>
                <a:ext uri="{FF2B5EF4-FFF2-40B4-BE49-F238E27FC236}">
                  <a16:creationId xmlns:a16="http://schemas.microsoft.com/office/drawing/2014/main" id="{9EA950D1-D885-5543-6119-F47178EE8BE9}"/>
                </a:ext>
              </a:extLst>
            </p:cNvPr>
            <p:cNvSpPr/>
            <p:nvPr/>
          </p:nvSpPr>
          <p:spPr>
            <a:xfrm>
              <a:off x="5400028" y="3980849"/>
              <a:ext cx="92343" cy="103091"/>
            </a:xfrm>
            <a:custGeom>
              <a:avLst/>
              <a:gdLst/>
              <a:ahLst/>
              <a:cxnLst/>
              <a:rect l="l" t="t" r="r" b="b"/>
              <a:pathLst>
                <a:path w="2543" h="2839" extrusionOk="0">
                  <a:moveTo>
                    <a:pt x="1272" y="1"/>
                  </a:moveTo>
                  <a:cubicBezTo>
                    <a:pt x="619" y="1"/>
                    <a:pt x="91" y="530"/>
                    <a:pt x="91" y="1181"/>
                  </a:cubicBezTo>
                  <a:cubicBezTo>
                    <a:pt x="91" y="1355"/>
                    <a:pt x="129" y="1518"/>
                    <a:pt x="195" y="1667"/>
                  </a:cubicBezTo>
                  <a:cubicBezTo>
                    <a:pt x="78" y="1728"/>
                    <a:pt x="0" y="1852"/>
                    <a:pt x="0" y="1993"/>
                  </a:cubicBezTo>
                  <a:cubicBezTo>
                    <a:pt x="0" y="2196"/>
                    <a:pt x="165" y="2363"/>
                    <a:pt x="368" y="2363"/>
                  </a:cubicBezTo>
                  <a:lnTo>
                    <a:pt x="550" y="2363"/>
                  </a:lnTo>
                  <a:lnTo>
                    <a:pt x="550" y="2687"/>
                  </a:lnTo>
                  <a:cubicBezTo>
                    <a:pt x="550" y="2771"/>
                    <a:pt x="619" y="2839"/>
                    <a:pt x="703" y="2839"/>
                  </a:cubicBezTo>
                  <a:lnTo>
                    <a:pt x="1840" y="2839"/>
                  </a:lnTo>
                  <a:cubicBezTo>
                    <a:pt x="1924" y="2839"/>
                    <a:pt x="1992" y="2771"/>
                    <a:pt x="1992" y="2687"/>
                  </a:cubicBezTo>
                  <a:lnTo>
                    <a:pt x="1992" y="2363"/>
                  </a:lnTo>
                  <a:lnTo>
                    <a:pt x="2173" y="2363"/>
                  </a:lnTo>
                  <a:cubicBezTo>
                    <a:pt x="2377" y="2363"/>
                    <a:pt x="2543" y="2196"/>
                    <a:pt x="2543" y="1993"/>
                  </a:cubicBezTo>
                  <a:cubicBezTo>
                    <a:pt x="2543" y="1852"/>
                    <a:pt x="2463" y="1728"/>
                    <a:pt x="2347" y="1667"/>
                  </a:cubicBezTo>
                  <a:cubicBezTo>
                    <a:pt x="2428" y="1488"/>
                    <a:pt x="2466" y="1286"/>
                    <a:pt x="2446" y="1073"/>
                  </a:cubicBezTo>
                  <a:cubicBezTo>
                    <a:pt x="2394" y="499"/>
                    <a:pt x="1925" y="41"/>
                    <a:pt x="1351" y="4"/>
                  </a:cubicBezTo>
                  <a:cubicBezTo>
                    <a:pt x="1325" y="2"/>
                    <a:pt x="1298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5" name="Google Shape;2993;p57">
              <a:extLst>
                <a:ext uri="{FF2B5EF4-FFF2-40B4-BE49-F238E27FC236}">
                  <a16:creationId xmlns:a16="http://schemas.microsoft.com/office/drawing/2014/main" id="{93E8919A-5A24-BEE1-A47D-90D125B15787}"/>
                </a:ext>
              </a:extLst>
            </p:cNvPr>
            <p:cNvSpPr/>
            <p:nvPr/>
          </p:nvSpPr>
          <p:spPr>
            <a:xfrm>
              <a:off x="5418583" y="4028782"/>
              <a:ext cx="23458" cy="21933"/>
            </a:xfrm>
            <a:custGeom>
              <a:avLst/>
              <a:gdLst/>
              <a:ahLst/>
              <a:cxnLst/>
              <a:rect l="l" t="t" r="r" b="b"/>
              <a:pathLst>
                <a:path w="646" h="604" extrusionOk="0">
                  <a:moveTo>
                    <a:pt x="242" y="0"/>
                  </a:moveTo>
                  <a:cubicBezTo>
                    <a:pt x="186" y="0"/>
                    <a:pt x="130" y="22"/>
                    <a:pt x="87" y="65"/>
                  </a:cubicBezTo>
                  <a:cubicBezTo>
                    <a:pt x="0" y="151"/>
                    <a:pt x="0" y="291"/>
                    <a:pt x="87" y="378"/>
                  </a:cubicBezTo>
                  <a:lnTo>
                    <a:pt x="248" y="539"/>
                  </a:lnTo>
                  <a:cubicBezTo>
                    <a:pt x="290" y="582"/>
                    <a:pt x="347" y="603"/>
                    <a:pt x="403" y="603"/>
                  </a:cubicBezTo>
                  <a:cubicBezTo>
                    <a:pt x="459" y="603"/>
                    <a:pt x="517" y="582"/>
                    <a:pt x="559" y="539"/>
                  </a:cubicBezTo>
                  <a:cubicBezTo>
                    <a:pt x="646" y="452"/>
                    <a:pt x="646" y="313"/>
                    <a:pt x="559" y="226"/>
                  </a:cubicBezTo>
                  <a:lnTo>
                    <a:pt x="398" y="65"/>
                  </a:lnTo>
                  <a:cubicBezTo>
                    <a:pt x="355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6" name="Google Shape;2994;p57">
              <a:extLst>
                <a:ext uri="{FF2B5EF4-FFF2-40B4-BE49-F238E27FC236}">
                  <a16:creationId xmlns:a16="http://schemas.microsoft.com/office/drawing/2014/main" id="{511566BE-BA87-8A50-005A-BFEC17A1761F}"/>
                </a:ext>
              </a:extLst>
            </p:cNvPr>
            <p:cNvSpPr/>
            <p:nvPr/>
          </p:nvSpPr>
          <p:spPr>
            <a:xfrm>
              <a:off x="5450357" y="4028782"/>
              <a:ext cx="23422" cy="21933"/>
            </a:xfrm>
            <a:custGeom>
              <a:avLst/>
              <a:gdLst/>
              <a:ahLst/>
              <a:cxnLst/>
              <a:rect l="l" t="t" r="r" b="b"/>
              <a:pathLst>
                <a:path w="645" h="604" extrusionOk="0">
                  <a:moveTo>
                    <a:pt x="403" y="0"/>
                  </a:moveTo>
                  <a:cubicBezTo>
                    <a:pt x="346" y="0"/>
                    <a:pt x="290" y="22"/>
                    <a:pt x="247" y="65"/>
                  </a:cubicBezTo>
                  <a:lnTo>
                    <a:pt x="86" y="226"/>
                  </a:lnTo>
                  <a:cubicBezTo>
                    <a:pt x="0" y="313"/>
                    <a:pt x="0" y="452"/>
                    <a:pt x="86" y="539"/>
                  </a:cubicBezTo>
                  <a:cubicBezTo>
                    <a:pt x="129" y="582"/>
                    <a:pt x="185" y="603"/>
                    <a:pt x="241" y="603"/>
                  </a:cubicBezTo>
                  <a:cubicBezTo>
                    <a:pt x="298" y="603"/>
                    <a:pt x="354" y="582"/>
                    <a:pt x="398" y="539"/>
                  </a:cubicBezTo>
                  <a:lnTo>
                    <a:pt x="559" y="378"/>
                  </a:lnTo>
                  <a:cubicBezTo>
                    <a:pt x="644" y="291"/>
                    <a:pt x="644" y="151"/>
                    <a:pt x="559" y="65"/>
                  </a:cubicBezTo>
                  <a:cubicBezTo>
                    <a:pt x="515" y="22"/>
                    <a:pt x="459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7" name="Google Shape;2995;p57">
              <a:extLst>
                <a:ext uri="{FF2B5EF4-FFF2-40B4-BE49-F238E27FC236}">
                  <a16:creationId xmlns:a16="http://schemas.microsoft.com/office/drawing/2014/main" id="{6E6FE0A1-27C6-2C8F-08E7-13879E1B568D}"/>
                </a:ext>
              </a:extLst>
            </p:cNvPr>
            <p:cNvSpPr/>
            <p:nvPr/>
          </p:nvSpPr>
          <p:spPr>
            <a:xfrm>
              <a:off x="5438156" y="4049335"/>
              <a:ext cx="16050" cy="17285"/>
            </a:xfrm>
            <a:custGeom>
              <a:avLst/>
              <a:gdLst/>
              <a:ahLst/>
              <a:cxnLst/>
              <a:rect l="l" t="t" r="r" b="b"/>
              <a:pathLst>
                <a:path w="442" h="476" extrusionOk="0">
                  <a:moveTo>
                    <a:pt x="221" y="1"/>
                  </a:moveTo>
                  <a:cubicBezTo>
                    <a:pt x="100" y="1"/>
                    <a:pt x="0" y="99"/>
                    <a:pt x="0" y="220"/>
                  </a:cubicBezTo>
                  <a:lnTo>
                    <a:pt x="0" y="254"/>
                  </a:lnTo>
                  <a:cubicBezTo>
                    <a:pt x="0" y="376"/>
                    <a:pt x="100" y="475"/>
                    <a:pt x="221" y="475"/>
                  </a:cubicBezTo>
                  <a:cubicBezTo>
                    <a:pt x="343" y="475"/>
                    <a:pt x="441" y="376"/>
                    <a:pt x="441" y="254"/>
                  </a:cubicBezTo>
                  <a:lnTo>
                    <a:pt x="441" y="220"/>
                  </a:lnTo>
                  <a:cubicBezTo>
                    <a:pt x="441" y="99"/>
                    <a:pt x="343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98" name="Google Shape;2977;p57">
            <a:extLst>
              <a:ext uri="{FF2B5EF4-FFF2-40B4-BE49-F238E27FC236}">
                <a16:creationId xmlns:a16="http://schemas.microsoft.com/office/drawing/2014/main" id="{7FC7B470-F7A4-5643-1E35-15E9D81DF7FD}"/>
              </a:ext>
            </a:extLst>
          </p:cNvPr>
          <p:cNvGrpSpPr/>
          <p:nvPr/>
        </p:nvGrpSpPr>
        <p:grpSpPr>
          <a:xfrm>
            <a:off x="3456384" y="3882226"/>
            <a:ext cx="857838" cy="1002228"/>
            <a:chOff x="5280088" y="3597680"/>
            <a:chExt cx="332150" cy="530707"/>
          </a:xfrm>
        </p:grpSpPr>
        <p:sp>
          <p:nvSpPr>
            <p:cNvPr id="4799" name="Google Shape;2978;p57">
              <a:extLst>
                <a:ext uri="{FF2B5EF4-FFF2-40B4-BE49-F238E27FC236}">
                  <a16:creationId xmlns:a16="http://schemas.microsoft.com/office/drawing/2014/main" id="{10A2C93A-C3B1-274C-1B4E-A697913A734C}"/>
                </a:ext>
              </a:extLst>
            </p:cNvPr>
            <p:cNvSpPr/>
            <p:nvPr/>
          </p:nvSpPr>
          <p:spPr>
            <a:xfrm>
              <a:off x="5331324" y="3882733"/>
              <a:ext cx="229749" cy="159230"/>
            </a:xfrm>
            <a:custGeom>
              <a:avLst/>
              <a:gdLst/>
              <a:ahLst/>
              <a:cxnLst/>
              <a:rect l="l" t="t" r="r" b="b"/>
              <a:pathLst>
                <a:path w="6327" h="4385" extrusionOk="0">
                  <a:moveTo>
                    <a:pt x="2119" y="1"/>
                  </a:moveTo>
                  <a:cubicBezTo>
                    <a:pt x="1277" y="1"/>
                    <a:pt x="565" y="615"/>
                    <a:pt x="440" y="1447"/>
                  </a:cubicBezTo>
                  <a:lnTo>
                    <a:pt x="1" y="4384"/>
                  </a:lnTo>
                  <a:lnTo>
                    <a:pt x="6326" y="4384"/>
                  </a:lnTo>
                  <a:lnTo>
                    <a:pt x="5886" y="1447"/>
                  </a:lnTo>
                  <a:cubicBezTo>
                    <a:pt x="5762" y="615"/>
                    <a:pt x="5048" y="1"/>
                    <a:pt x="420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6" name="Google Shape;2979;p57">
              <a:extLst>
                <a:ext uri="{FF2B5EF4-FFF2-40B4-BE49-F238E27FC236}">
                  <a16:creationId xmlns:a16="http://schemas.microsoft.com/office/drawing/2014/main" id="{0674A723-1B64-8CBE-962F-D9CBD96EBA98}"/>
                </a:ext>
              </a:extLst>
            </p:cNvPr>
            <p:cNvSpPr/>
            <p:nvPr/>
          </p:nvSpPr>
          <p:spPr>
            <a:xfrm>
              <a:off x="5438446" y="3882733"/>
              <a:ext cx="122627" cy="159230"/>
            </a:xfrm>
            <a:custGeom>
              <a:avLst/>
              <a:gdLst/>
              <a:ahLst/>
              <a:cxnLst/>
              <a:rect l="l" t="t" r="r" b="b"/>
              <a:pathLst>
                <a:path w="3377" h="4385" extrusionOk="0">
                  <a:moveTo>
                    <a:pt x="1" y="1"/>
                  </a:moveTo>
                  <a:cubicBezTo>
                    <a:pt x="842" y="1"/>
                    <a:pt x="1556" y="615"/>
                    <a:pt x="1679" y="1447"/>
                  </a:cubicBezTo>
                  <a:lnTo>
                    <a:pt x="2119" y="4384"/>
                  </a:lnTo>
                  <a:lnTo>
                    <a:pt x="3376" y="4384"/>
                  </a:lnTo>
                  <a:lnTo>
                    <a:pt x="2936" y="1447"/>
                  </a:lnTo>
                  <a:cubicBezTo>
                    <a:pt x="2812" y="615"/>
                    <a:pt x="2098" y="1"/>
                    <a:pt x="1258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7" name="Google Shape;2980;p57">
              <a:extLst>
                <a:ext uri="{FF2B5EF4-FFF2-40B4-BE49-F238E27FC236}">
                  <a16:creationId xmlns:a16="http://schemas.microsoft.com/office/drawing/2014/main" id="{14C440C8-9BD5-F562-7354-DD8662DF2979}"/>
                </a:ext>
              </a:extLst>
            </p:cNvPr>
            <p:cNvSpPr/>
            <p:nvPr/>
          </p:nvSpPr>
          <p:spPr>
            <a:xfrm>
              <a:off x="5280088" y="3597680"/>
              <a:ext cx="332150" cy="199682"/>
            </a:xfrm>
            <a:custGeom>
              <a:avLst/>
              <a:gdLst/>
              <a:ahLst/>
              <a:cxnLst/>
              <a:rect l="l" t="t" r="r" b="b"/>
              <a:pathLst>
                <a:path w="9147" h="5499" extrusionOk="0">
                  <a:moveTo>
                    <a:pt x="4574" y="0"/>
                  </a:moveTo>
                  <a:cubicBezTo>
                    <a:pt x="4476" y="0"/>
                    <a:pt x="4378" y="14"/>
                    <a:pt x="4283" y="41"/>
                  </a:cubicBezTo>
                  <a:cubicBezTo>
                    <a:pt x="3526" y="257"/>
                    <a:pt x="1454" y="1066"/>
                    <a:pt x="128" y="3679"/>
                  </a:cubicBezTo>
                  <a:cubicBezTo>
                    <a:pt x="55" y="3823"/>
                    <a:pt x="14" y="3982"/>
                    <a:pt x="10" y="4143"/>
                  </a:cubicBezTo>
                  <a:cubicBezTo>
                    <a:pt x="0" y="4428"/>
                    <a:pt x="19" y="4916"/>
                    <a:pt x="178" y="5497"/>
                  </a:cubicBezTo>
                  <a:cubicBezTo>
                    <a:pt x="425" y="5408"/>
                    <a:pt x="675" y="5326"/>
                    <a:pt x="926" y="5254"/>
                  </a:cubicBezTo>
                  <a:cubicBezTo>
                    <a:pt x="1681" y="5198"/>
                    <a:pt x="2519" y="5160"/>
                    <a:pt x="3380" y="5160"/>
                  </a:cubicBezTo>
                  <a:cubicBezTo>
                    <a:pt x="4261" y="5160"/>
                    <a:pt x="5166" y="5199"/>
                    <a:pt x="6029" y="5297"/>
                  </a:cubicBezTo>
                  <a:cubicBezTo>
                    <a:pt x="6103" y="5305"/>
                    <a:pt x="6177" y="5315"/>
                    <a:pt x="6252" y="5325"/>
                  </a:cubicBezTo>
                  <a:cubicBezTo>
                    <a:pt x="6327" y="5335"/>
                    <a:pt x="6403" y="5339"/>
                    <a:pt x="6478" y="5339"/>
                  </a:cubicBezTo>
                  <a:cubicBezTo>
                    <a:pt x="6919" y="5339"/>
                    <a:pt x="7357" y="5195"/>
                    <a:pt x="7791" y="5195"/>
                  </a:cubicBezTo>
                  <a:cubicBezTo>
                    <a:pt x="7936" y="5195"/>
                    <a:pt x="8079" y="5211"/>
                    <a:pt x="8223" y="5254"/>
                  </a:cubicBezTo>
                  <a:cubicBezTo>
                    <a:pt x="8473" y="5328"/>
                    <a:pt x="8723" y="5409"/>
                    <a:pt x="8969" y="5499"/>
                  </a:cubicBezTo>
                  <a:cubicBezTo>
                    <a:pt x="9129" y="4916"/>
                    <a:pt x="9147" y="4428"/>
                    <a:pt x="9138" y="4143"/>
                  </a:cubicBezTo>
                  <a:cubicBezTo>
                    <a:pt x="9133" y="3982"/>
                    <a:pt x="9094" y="3823"/>
                    <a:pt x="9019" y="3679"/>
                  </a:cubicBezTo>
                  <a:cubicBezTo>
                    <a:pt x="7695" y="1066"/>
                    <a:pt x="5623" y="257"/>
                    <a:pt x="4864" y="41"/>
                  </a:cubicBezTo>
                  <a:cubicBezTo>
                    <a:pt x="4769" y="14"/>
                    <a:pt x="4671" y="0"/>
                    <a:pt x="4574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8" name="Google Shape;2981;p57">
              <a:extLst>
                <a:ext uri="{FF2B5EF4-FFF2-40B4-BE49-F238E27FC236}">
                  <a16:creationId xmlns:a16="http://schemas.microsoft.com/office/drawing/2014/main" id="{0FC4E4F3-35F9-8B26-BFB6-A18E11E6EDC6}"/>
                </a:ext>
              </a:extLst>
            </p:cNvPr>
            <p:cNvSpPr/>
            <p:nvPr/>
          </p:nvSpPr>
          <p:spPr>
            <a:xfrm>
              <a:off x="5435614" y="3597680"/>
              <a:ext cx="176624" cy="204149"/>
            </a:xfrm>
            <a:custGeom>
              <a:avLst/>
              <a:gdLst/>
              <a:ahLst/>
              <a:cxnLst/>
              <a:rect l="l" t="t" r="r" b="b"/>
              <a:pathLst>
                <a:path w="4864" h="5622" extrusionOk="0">
                  <a:moveTo>
                    <a:pt x="291" y="0"/>
                  </a:moveTo>
                  <a:cubicBezTo>
                    <a:pt x="193" y="0"/>
                    <a:pt x="95" y="14"/>
                    <a:pt x="0" y="41"/>
                  </a:cubicBezTo>
                  <a:cubicBezTo>
                    <a:pt x="0" y="41"/>
                    <a:pt x="1746" y="1672"/>
                    <a:pt x="1746" y="4810"/>
                  </a:cubicBezTo>
                  <a:cubicBezTo>
                    <a:pt x="1820" y="4818"/>
                    <a:pt x="1894" y="5604"/>
                    <a:pt x="1969" y="5613"/>
                  </a:cubicBezTo>
                  <a:cubicBezTo>
                    <a:pt x="2011" y="5619"/>
                    <a:pt x="2054" y="5622"/>
                    <a:pt x="2096" y="5622"/>
                  </a:cubicBezTo>
                  <a:cubicBezTo>
                    <a:pt x="2630" y="5622"/>
                    <a:pt x="3160" y="5217"/>
                    <a:pt x="3683" y="5217"/>
                  </a:cubicBezTo>
                  <a:cubicBezTo>
                    <a:pt x="3769" y="5217"/>
                    <a:pt x="3854" y="5228"/>
                    <a:pt x="3940" y="5254"/>
                  </a:cubicBezTo>
                  <a:cubicBezTo>
                    <a:pt x="4190" y="5328"/>
                    <a:pt x="4440" y="5409"/>
                    <a:pt x="4686" y="5499"/>
                  </a:cubicBezTo>
                  <a:cubicBezTo>
                    <a:pt x="4846" y="4916"/>
                    <a:pt x="4864" y="4428"/>
                    <a:pt x="4855" y="4143"/>
                  </a:cubicBezTo>
                  <a:cubicBezTo>
                    <a:pt x="4850" y="3982"/>
                    <a:pt x="4811" y="3823"/>
                    <a:pt x="4736" y="3679"/>
                  </a:cubicBezTo>
                  <a:cubicBezTo>
                    <a:pt x="3412" y="1066"/>
                    <a:pt x="1340" y="257"/>
                    <a:pt x="581" y="41"/>
                  </a:cubicBezTo>
                  <a:cubicBezTo>
                    <a:pt x="486" y="14"/>
                    <a:pt x="388" y="0"/>
                    <a:pt x="291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19" name="Google Shape;2982;p57">
              <a:extLst>
                <a:ext uri="{FF2B5EF4-FFF2-40B4-BE49-F238E27FC236}">
                  <a16:creationId xmlns:a16="http://schemas.microsoft.com/office/drawing/2014/main" id="{4D19EBBA-304F-F0E0-7CDF-00DC9DFD55B6}"/>
                </a:ext>
              </a:extLst>
            </p:cNvPr>
            <p:cNvSpPr/>
            <p:nvPr/>
          </p:nvSpPr>
          <p:spPr>
            <a:xfrm>
              <a:off x="5286551" y="3787086"/>
              <a:ext cx="319260" cy="148082"/>
            </a:xfrm>
            <a:custGeom>
              <a:avLst/>
              <a:gdLst/>
              <a:ahLst/>
              <a:cxnLst/>
              <a:rect l="l" t="t" r="r" b="b"/>
              <a:pathLst>
                <a:path w="8792" h="4078" extrusionOk="0">
                  <a:moveTo>
                    <a:pt x="7739" y="0"/>
                  </a:moveTo>
                  <a:cubicBezTo>
                    <a:pt x="7027" y="0"/>
                    <a:pt x="5933" y="445"/>
                    <a:pt x="5853" y="445"/>
                  </a:cubicBezTo>
                  <a:cubicBezTo>
                    <a:pt x="5852" y="445"/>
                    <a:pt x="5851" y="445"/>
                    <a:pt x="5851" y="445"/>
                  </a:cubicBezTo>
                  <a:cubicBezTo>
                    <a:pt x="4144" y="252"/>
                    <a:pt x="2208" y="315"/>
                    <a:pt x="748" y="38"/>
                  </a:cubicBezTo>
                  <a:cubicBezTo>
                    <a:pt x="497" y="110"/>
                    <a:pt x="248" y="192"/>
                    <a:pt x="0" y="281"/>
                  </a:cubicBezTo>
                  <a:cubicBezTo>
                    <a:pt x="331" y="1489"/>
                    <a:pt x="1271" y="3091"/>
                    <a:pt x="3847" y="4064"/>
                  </a:cubicBezTo>
                  <a:cubicBezTo>
                    <a:pt x="3872" y="4074"/>
                    <a:pt x="3897" y="4078"/>
                    <a:pt x="3922" y="4078"/>
                  </a:cubicBezTo>
                  <a:cubicBezTo>
                    <a:pt x="4052" y="4078"/>
                    <a:pt x="4186" y="3971"/>
                    <a:pt x="4325" y="3971"/>
                  </a:cubicBezTo>
                  <a:cubicBezTo>
                    <a:pt x="4348" y="3971"/>
                    <a:pt x="4372" y="3974"/>
                    <a:pt x="4396" y="3982"/>
                  </a:cubicBezTo>
                  <a:cubicBezTo>
                    <a:pt x="4421" y="3974"/>
                    <a:pt x="4445" y="3971"/>
                    <a:pt x="4469" y="3971"/>
                  </a:cubicBezTo>
                  <a:cubicBezTo>
                    <a:pt x="4607" y="3971"/>
                    <a:pt x="4741" y="4078"/>
                    <a:pt x="4871" y="4078"/>
                  </a:cubicBezTo>
                  <a:cubicBezTo>
                    <a:pt x="4896" y="4078"/>
                    <a:pt x="4920" y="4074"/>
                    <a:pt x="4945" y="4064"/>
                  </a:cubicBezTo>
                  <a:cubicBezTo>
                    <a:pt x="7521" y="3091"/>
                    <a:pt x="8461" y="1489"/>
                    <a:pt x="8791" y="281"/>
                  </a:cubicBezTo>
                  <a:cubicBezTo>
                    <a:pt x="8545" y="193"/>
                    <a:pt x="8295" y="110"/>
                    <a:pt x="8045" y="38"/>
                  </a:cubicBezTo>
                  <a:cubicBezTo>
                    <a:pt x="7956" y="11"/>
                    <a:pt x="7853" y="0"/>
                    <a:pt x="773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0" name="Google Shape;2983;p57">
              <a:extLst>
                <a:ext uri="{FF2B5EF4-FFF2-40B4-BE49-F238E27FC236}">
                  <a16:creationId xmlns:a16="http://schemas.microsoft.com/office/drawing/2014/main" id="{53463BE6-1BEB-4928-8EC5-336C9C6BCD9F}"/>
                </a:ext>
              </a:extLst>
            </p:cNvPr>
            <p:cNvSpPr/>
            <p:nvPr/>
          </p:nvSpPr>
          <p:spPr>
            <a:xfrm>
              <a:off x="5413826" y="3869624"/>
              <a:ext cx="64673" cy="71971"/>
            </a:xfrm>
            <a:custGeom>
              <a:avLst/>
              <a:gdLst/>
              <a:ahLst/>
              <a:cxnLst/>
              <a:rect l="l" t="t" r="r" b="b"/>
              <a:pathLst>
                <a:path w="1781" h="1982" extrusionOk="0">
                  <a:moveTo>
                    <a:pt x="1" y="0"/>
                  </a:moveTo>
                  <a:lnTo>
                    <a:pt x="1" y="1092"/>
                  </a:lnTo>
                  <a:cubicBezTo>
                    <a:pt x="1" y="1377"/>
                    <a:pt x="135" y="1629"/>
                    <a:pt x="342" y="1791"/>
                  </a:cubicBezTo>
                  <a:cubicBezTo>
                    <a:pt x="517" y="1858"/>
                    <a:pt x="701" y="1921"/>
                    <a:pt x="891" y="1982"/>
                  </a:cubicBezTo>
                  <a:cubicBezTo>
                    <a:pt x="1082" y="1921"/>
                    <a:pt x="1265" y="1858"/>
                    <a:pt x="1440" y="1791"/>
                  </a:cubicBezTo>
                  <a:cubicBezTo>
                    <a:pt x="1468" y="1770"/>
                    <a:pt x="1495" y="1746"/>
                    <a:pt x="1520" y="1721"/>
                  </a:cubicBezTo>
                  <a:cubicBezTo>
                    <a:pt x="1681" y="1560"/>
                    <a:pt x="1780" y="1337"/>
                    <a:pt x="1780" y="1092"/>
                  </a:cubicBezTo>
                  <a:lnTo>
                    <a:pt x="17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1" name="Google Shape;2984;p57">
              <a:extLst>
                <a:ext uri="{FF2B5EF4-FFF2-40B4-BE49-F238E27FC236}">
                  <a16:creationId xmlns:a16="http://schemas.microsoft.com/office/drawing/2014/main" id="{E3257035-671A-746D-825B-F3FC31F6DF7A}"/>
                </a:ext>
              </a:extLst>
            </p:cNvPr>
            <p:cNvSpPr/>
            <p:nvPr/>
          </p:nvSpPr>
          <p:spPr>
            <a:xfrm>
              <a:off x="5313677" y="3773142"/>
              <a:ext cx="265009" cy="128437"/>
            </a:xfrm>
            <a:custGeom>
              <a:avLst/>
              <a:gdLst/>
              <a:ahLst/>
              <a:cxnLst/>
              <a:rect l="l" t="t" r="r" b="b"/>
              <a:pathLst>
                <a:path w="7298" h="3537" extrusionOk="0">
                  <a:moveTo>
                    <a:pt x="5258" y="0"/>
                  </a:moveTo>
                  <a:cubicBezTo>
                    <a:pt x="5069" y="0"/>
                    <a:pt x="4882" y="90"/>
                    <a:pt x="4693" y="90"/>
                  </a:cubicBezTo>
                  <a:cubicBezTo>
                    <a:pt x="4679" y="90"/>
                    <a:pt x="4666" y="89"/>
                    <a:pt x="4652" y="88"/>
                  </a:cubicBezTo>
                  <a:cubicBezTo>
                    <a:pt x="4505" y="76"/>
                    <a:pt x="4358" y="67"/>
                    <a:pt x="4211" y="60"/>
                  </a:cubicBezTo>
                  <a:cubicBezTo>
                    <a:pt x="4024" y="53"/>
                    <a:pt x="3837" y="49"/>
                    <a:pt x="3649" y="49"/>
                  </a:cubicBezTo>
                  <a:cubicBezTo>
                    <a:pt x="3462" y="49"/>
                    <a:pt x="3275" y="53"/>
                    <a:pt x="3088" y="60"/>
                  </a:cubicBezTo>
                  <a:cubicBezTo>
                    <a:pt x="2941" y="67"/>
                    <a:pt x="2792" y="76"/>
                    <a:pt x="2647" y="88"/>
                  </a:cubicBezTo>
                  <a:cubicBezTo>
                    <a:pt x="1754" y="157"/>
                    <a:pt x="867" y="165"/>
                    <a:pt x="1" y="422"/>
                  </a:cubicBezTo>
                  <a:cubicBezTo>
                    <a:pt x="40" y="573"/>
                    <a:pt x="118" y="707"/>
                    <a:pt x="225" y="814"/>
                  </a:cubicBezTo>
                  <a:cubicBezTo>
                    <a:pt x="380" y="970"/>
                    <a:pt x="596" y="1066"/>
                    <a:pt x="834" y="1066"/>
                  </a:cubicBezTo>
                  <a:lnTo>
                    <a:pt x="1166" y="1066"/>
                  </a:lnTo>
                  <a:cubicBezTo>
                    <a:pt x="1173" y="2432"/>
                    <a:pt x="2281" y="3537"/>
                    <a:pt x="3649" y="3537"/>
                  </a:cubicBezTo>
                  <a:cubicBezTo>
                    <a:pt x="3945" y="3453"/>
                    <a:pt x="4069" y="3373"/>
                    <a:pt x="4250" y="3331"/>
                  </a:cubicBezTo>
                  <a:cubicBezTo>
                    <a:pt x="4708" y="3224"/>
                    <a:pt x="5077" y="3135"/>
                    <a:pt x="5401" y="2813"/>
                  </a:cubicBezTo>
                  <a:cubicBezTo>
                    <a:pt x="5849" y="2366"/>
                    <a:pt x="6127" y="1749"/>
                    <a:pt x="6132" y="1066"/>
                  </a:cubicBezTo>
                  <a:lnTo>
                    <a:pt x="6465" y="1066"/>
                  </a:lnTo>
                  <a:cubicBezTo>
                    <a:pt x="6865" y="1066"/>
                    <a:pt x="7201" y="793"/>
                    <a:pt x="7298" y="422"/>
                  </a:cubicBezTo>
                  <a:cubicBezTo>
                    <a:pt x="6650" y="230"/>
                    <a:pt x="5990" y="91"/>
                    <a:pt x="5327" y="4"/>
                  </a:cubicBezTo>
                  <a:cubicBezTo>
                    <a:pt x="5304" y="1"/>
                    <a:pt x="5281" y="0"/>
                    <a:pt x="525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2" name="Google Shape;2985;p57">
              <a:extLst>
                <a:ext uri="{FF2B5EF4-FFF2-40B4-BE49-F238E27FC236}">
                  <a16:creationId xmlns:a16="http://schemas.microsoft.com/office/drawing/2014/main" id="{3468EBD0-9863-BC34-AEBF-2394E33AD75D}"/>
                </a:ext>
              </a:extLst>
            </p:cNvPr>
            <p:cNvSpPr/>
            <p:nvPr/>
          </p:nvSpPr>
          <p:spPr>
            <a:xfrm>
              <a:off x="5313677" y="3769329"/>
              <a:ext cx="265009" cy="41469"/>
            </a:xfrm>
            <a:custGeom>
              <a:avLst/>
              <a:gdLst/>
              <a:ahLst/>
              <a:cxnLst/>
              <a:rect l="l" t="t" r="r" b="b"/>
              <a:pathLst>
                <a:path w="7298" h="1142" extrusionOk="0">
                  <a:moveTo>
                    <a:pt x="3649" y="0"/>
                  </a:moveTo>
                  <a:cubicBezTo>
                    <a:pt x="3462" y="0"/>
                    <a:pt x="3275" y="4"/>
                    <a:pt x="3088" y="13"/>
                  </a:cubicBezTo>
                  <a:cubicBezTo>
                    <a:pt x="3014" y="16"/>
                    <a:pt x="2941" y="156"/>
                    <a:pt x="2868" y="160"/>
                  </a:cubicBezTo>
                  <a:cubicBezTo>
                    <a:pt x="2867" y="160"/>
                    <a:pt x="2865" y="160"/>
                    <a:pt x="2863" y="160"/>
                  </a:cubicBezTo>
                  <a:cubicBezTo>
                    <a:pt x="2792" y="160"/>
                    <a:pt x="2721" y="39"/>
                    <a:pt x="2651" y="39"/>
                  </a:cubicBezTo>
                  <a:cubicBezTo>
                    <a:pt x="2650" y="39"/>
                    <a:pt x="2648" y="39"/>
                    <a:pt x="2647" y="39"/>
                  </a:cubicBezTo>
                  <a:cubicBezTo>
                    <a:pt x="1754" y="108"/>
                    <a:pt x="867" y="270"/>
                    <a:pt x="1" y="527"/>
                  </a:cubicBezTo>
                  <a:cubicBezTo>
                    <a:pt x="40" y="678"/>
                    <a:pt x="118" y="812"/>
                    <a:pt x="225" y="919"/>
                  </a:cubicBezTo>
                  <a:cubicBezTo>
                    <a:pt x="330" y="1024"/>
                    <a:pt x="460" y="1101"/>
                    <a:pt x="607" y="1141"/>
                  </a:cubicBezTo>
                  <a:cubicBezTo>
                    <a:pt x="1608" y="899"/>
                    <a:pt x="2630" y="777"/>
                    <a:pt x="3652" y="777"/>
                  </a:cubicBezTo>
                  <a:cubicBezTo>
                    <a:pt x="4211" y="777"/>
                    <a:pt x="4771" y="814"/>
                    <a:pt x="5327" y="886"/>
                  </a:cubicBezTo>
                  <a:cubicBezTo>
                    <a:pt x="5784" y="947"/>
                    <a:pt x="6241" y="1031"/>
                    <a:pt x="6692" y="1141"/>
                  </a:cubicBezTo>
                  <a:cubicBezTo>
                    <a:pt x="6988" y="1060"/>
                    <a:pt x="7221" y="825"/>
                    <a:pt x="7298" y="527"/>
                  </a:cubicBezTo>
                  <a:cubicBezTo>
                    <a:pt x="6650" y="335"/>
                    <a:pt x="5990" y="196"/>
                    <a:pt x="5327" y="109"/>
                  </a:cubicBezTo>
                  <a:cubicBezTo>
                    <a:pt x="5101" y="80"/>
                    <a:pt x="4877" y="56"/>
                    <a:pt x="4652" y="39"/>
                  </a:cubicBezTo>
                  <a:cubicBezTo>
                    <a:pt x="4651" y="39"/>
                    <a:pt x="4650" y="39"/>
                    <a:pt x="4649" y="39"/>
                  </a:cubicBezTo>
                  <a:cubicBezTo>
                    <a:pt x="4588" y="39"/>
                    <a:pt x="4457" y="209"/>
                    <a:pt x="4396" y="209"/>
                  </a:cubicBezTo>
                  <a:cubicBezTo>
                    <a:pt x="4396" y="209"/>
                    <a:pt x="4395" y="209"/>
                    <a:pt x="4394" y="209"/>
                  </a:cubicBezTo>
                  <a:cubicBezTo>
                    <a:pt x="4307" y="203"/>
                    <a:pt x="4296" y="16"/>
                    <a:pt x="4211" y="13"/>
                  </a:cubicBezTo>
                  <a:cubicBezTo>
                    <a:pt x="4023" y="4"/>
                    <a:pt x="3836" y="0"/>
                    <a:pt x="364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3" name="Google Shape;2986;p57">
              <a:extLst>
                <a:ext uri="{FF2B5EF4-FFF2-40B4-BE49-F238E27FC236}">
                  <a16:creationId xmlns:a16="http://schemas.microsoft.com/office/drawing/2014/main" id="{800DF21E-A297-77C3-4F80-5B314871601B}"/>
                </a:ext>
              </a:extLst>
            </p:cNvPr>
            <p:cNvSpPr/>
            <p:nvPr/>
          </p:nvSpPr>
          <p:spPr>
            <a:xfrm>
              <a:off x="5446181" y="3772307"/>
              <a:ext cx="132504" cy="129272"/>
            </a:xfrm>
            <a:custGeom>
              <a:avLst/>
              <a:gdLst/>
              <a:ahLst/>
              <a:cxnLst/>
              <a:rect l="l" t="t" r="r" b="b"/>
              <a:pathLst>
                <a:path w="3649" h="3560" extrusionOk="0">
                  <a:moveTo>
                    <a:pt x="1455" y="1"/>
                  </a:moveTo>
                  <a:cubicBezTo>
                    <a:pt x="1623" y="1223"/>
                    <a:pt x="1434" y="2675"/>
                    <a:pt x="0" y="3560"/>
                  </a:cubicBezTo>
                  <a:cubicBezTo>
                    <a:pt x="684" y="3560"/>
                    <a:pt x="1302" y="3284"/>
                    <a:pt x="1752" y="2837"/>
                  </a:cubicBezTo>
                  <a:cubicBezTo>
                    <a:pt x="2200" y="2389"/>
                    <a:pt x="2480" y="1772"/>
                    <a:pt x="2483" y="1089"/>
                  </a:cubicBezTo>
                  <a:lnTo>
                    <a:pt x="2816" y="1089"/>
                  </a:lnTo>
                  <a:cubicBezTo>
                    <a:pt x="3216" y="1089"/>
                    <a:pt x="3554" y="816"/>
                    <a:pt x="3649" y="445"/>
                  </a:cubicBezTo>
                  <a:cubicBezTo>
                    <a:pt x="3001" y="253"/>
                    <a:pt x="2341" y="114"/>
                    <a:pt x="1678" y="27"/>
                  </a:cubicBezTo>
                  <a:cubicBezTo>
                    <a:pt x="1603" y="18"/>
                    <a:pt x="1529" y="9"/>
                    <a:pt x="145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4" name="Google Shape;2987;p57">
              <a:extLst>
                <a:ext uri="{FF2B5EF4-FFF2-40B4-BE49-F238E27FC236}">
                  <a16:creationId xmlns:a16="http://schemas.microsoft.com/office/drawing/2014/main" id="{00BE34F7-E679-57BF-49C9-5B41F9187608}"/>
                </a:ext>
              </a:extLst>
            </p:cNvPr>
            <p:cNvSpPr/>
            <p:nvPr/>
          </p:nvSpPr>
          <p:spPr>
            <a:xfrm>
              <a:off x="5409759" y="3769765"/>
              <a:ext cx="16050" cy="29123"/>
            </a:xfrm>
            <a:custGeom>
              <a:avLst/>
              <a:gdLst/>
              <a:ahLst/>
              <a:cxnLst/>
              <a:rect l="l" t="t" r="r" b="b"/>
              <a:pathLst>
                <a:path w="442" h="802" extrusionOk="0">
                  <a:moveTo>
                    <a:pt x="442" y="1"/>
                  </a:moveTo>
                  <a:cubicBezTo>
                    <a:pt x="293" y="6"/>
                    <a:pt x="146" y="16"/>
                    <a:pt x="1" y="27"/>
                  </a:cubicBez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5" name="Google Shape;2988;p57">
              <a:extLst>
                <a:ext uri="{FF2B5EF4-FFF2-40B4-BE49-F238E27FC236}">
                  <a16:creationId xmlns:a16="http://schemas.microsoft.com/office/drawing/2014/main" id="{F77A3C30-7C98-5797-F2DD-CC2EE8667365}"/>
                </a:ext>
              </a:extLst>
            </p:cNvPr>
            <p:cNvSpPr/>
            <p:nvPr/>
          </p:nvSpPr>
          <p:spPr>
            <a:xfrm>
              <a:off x="5466552" y="3769765"/>
              <a:ext cx="16050" cy="29123"/>
            </a:xfrm>
            <a:custGeom>
              <a:avLst/>
              <a:gdLst/>
              <a:ahLst/>
              <a:cxnLst/>
              <a:rect l="l" t="t" r="r" b="b"/>
              <a:pathLst>
                <a:path w="442" h="802" extrusionOk="0">
                  <a:moveTo>
                    <a:pt x="1" y="1"/>
                  </a:moveTo>
                  <a:lnTo>
                    <a:pt x="1" y="580"/>
                  </a:lnTo>
                  <a:cubicBezTo>
                    <a:pt x="1" y="702"/>
                    <a:pt x="99" y="802"/>
                    <a:pt x="221" y="802"/>
                  </a:cubicBezTo>
                  <a:cubicBezTo>
                    <a:pt x="342" y="802"/>
                    <a:pt x="442" y="702"/>
                    <a:pt x="442" y="580"/>
                  </a:cubicBezTo>
                  <a:lnTo>
                    <a:pt x="442" y="27"/>
                  </a:lnTo>
                  <a:cubicBezTo>
                    <a:pt x="295" y="16"/>
                    <a:pt x="148" y="6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6" name="Google Shape;2989;p57">
              <a:extLst>
                <a:ext uri="{FF2B5EF4-FFF2-40B4-BE49-F238E27FC236}">
                  <a16:creationId xmlns:a16="http://schemas.microsoft.com/office/drawing/2014/main" id="{A423F55C-9889-BA6C-A769-F23F15FE5DCD}"/>
                </a:ext>
              </a:extLst>
            </p:cNvPr>
            <p:cNvSpPr/>
            <p:nvPr/>
          </p:nvSpPr>
          <p:spPr>
            <a:xfrm>
              <a:off x="5415315" y="3827357"/>
              <a:ext cx="61768" cy="20044"/>
            </a:xfrm>
            <a:custGeom>
              <a:avLst/>
              <a:gdLst/>
              <a:ahLst/>
              <a:cxnLst/>
              <a:rect l="l" t="t" r="r" b="b"/>
              <a:pathLst>
                <a:path w="1701" h="552" extrusionOk="0">
                  <a:moveTo>
                    <a:pt x="249" y="1"/>
                  </a:moveTo>
                  <a:cubicBezTo>
                    <a:pt x="160" y="1"/>
                    <a:pt x="76" y="55"/>
                    <a:pt x="44" y="142"/>
                  </a:cubicBezTo>
                  <a:cubicBezTo>
                    <a:pt x="0" y="257"/>
                    <a:pt x="58" y="385"/>
                    <a:pt x="171" y="427"/>
                  </a:cubicBezTo>
                  <a:cubicBezTo>
                    <a:pt x="390" y="509"/>
                    <a:pt x="621" y="551"/>
                    <a:pt x="850" y="551"/>
                  </a:cubicBezTo>
                  <a:cubicBezTo>
                    <a:pt x="1080" y="551"/>
                    <a:pt x="1310" y="509"/>
                    <a:pt x="1528" y="427"/>
                  </a:cubicBezTo>
                  <a:cubicBezTo>
                    <a:pt x="1643" y="385"/>
                    <a:pt x="1700" y="257"/>
                    <a:pt x="1657" y="142"/>
                  </a:cubicBezTo>
                  <a:cubicBezTo>
                    <a:pt x="1623" y="55"/>
                    <a:pt x="1539" y="1"/>
                    <a:pt x="1451" y="1"/>
                  </a:cubicBezTo>
                  <a:cubicBezTo>
                    <a:pt x="1425" y="1"/>
                    <a:pt x="1398" y="5"/>
                    <a:pt x="1373" y="15"/>
                  </a:cubicBezTo>
                  <a:cubicBezTo>
                    <a:pt x="1204" y="79"/>
                    <a:pt x="1027" y="111"/>
                    <a:pt x="850" y="111"/>
                  </a:cubicBezTo>
                  <a:cubicBezTo>
                    <a:pt x="673" y="111"/>
                    <a:pt x="496" y="79"/>
                    <a:pt x="328" y="15"/>
                  </a:cubicBezTo>
                  <a:cubicBezTo>
                    <a:pt x="302" y="5"/>
                    <a:pt x="275" y="1"/>
                    <a:pt x="24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27" name="Google Shape;2990;p57">
              <a:extLst>
                <a:ext uri="{FF2B5EF4-FFF2-40B4-BE49-F238E27FC236}">
                  <a16:creationId xmlns:a16="http://schemas.microsoft.com/office/drawing/2014/main" id="{CD09D869-0FB7-9150-3007-6DB460F4499F}"/>
                </a:ext>
              </a:extLst>
            </p:cNvPr>
            <p:cNvSpPr/>
            <p:nvPr/>
          </p:nvSpPr>
          <p:spPr>
            <a:xfrm>
              <a:off x="5297663" y="3936476"/>
              <a:ext cx="297000" cy="191912"/>
            </a:xfrm>
            <a:custGeom>
              <a:avLst/>
              <a:gdLst/>
              <a:ahLst/>
              <a:cxnLst/>
              <a:rect l="l" t="t" r="r" b="b"/>
              <a:pathLst>
                <a:path w="8179" h="5285" extrusionOk="0">
                  <a:moveTo>
                    <a:pt x="758" y="1"/>
                  </a:moveTo>
                  <a:cubicBezTo>
                    <a:pt x="331" y="1"/>
                    <a:pt x="1" y="373"/>
                    <a:pt x="51" y="796"/>
                  </a:cubicBezTo>
                  <a:lnTo>
                    <a:pt x="512" y="4656"/>
                  </a:lnTo>
                  <a:cubicBezTo>
                    <a:pt x="554" y="5014"/>
                    <a:pt x="858" y="5284"/>
                    <a:pt x="1219" y="5284"/>
                  </a:cubicBezTo>
                  <a:lnTo>
                    <a:pt x="6962" y="5284"/>
                  </a:lnTo>
                  <a:cubicBezTo>
                    <a:pt x="7323" y="5284"/>
                    <a:pt x="7625" y="5014"/>
                    <a:pt x="7669" y="4656"/>
                  </a:cubicBezTo>
                  <a:lnTo>
                    <a:pt x="8128" y="796"/>
                  </a:lnTo>
                  <a:cubicBezTo>
                    <a:pt x="8178" y="373"/>
                    <a:pt x="7848" y="1"/>
                    <a:pt x="742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1" name="Google Shape;2991;p57">
              <a:extLst>
                <a:ext uri="{FF2B5EF4-FFF2-40B4-BE49-F238E27FC236}">
                  <a16:creationId xmlns:a16="http://schemas.microsoft.com/office/drawing/2014/main" id="{F37AFB0F-6C3F-6CBC-984D-50FF1EF4A8D7}"/>
                </a:ext>
              </a:extLst>
            </p:cNvPr>
            <p:cNvSpPr/>
            <p:nvPr/>
          </p:nvSpPr>
          <p:spPr>
            <a:xfrm>
              <a:off x="5514993" y="3936476"/>
              <a:ext cx="79706" cy="191912"/>
            </a:xfrm>
            <a:custGeom>
              <a:avLst/>
              <a:gdLst/>
              <a:ahLst/>
              <a:cxnLst/>
              <a:rect l="l" t="t" r="r" b="b"/>
              <a:pathLst>
                <a:path w="2195" h="5285" extrusionOk="0">
                  <a:moveTo>
                    <a:pt x="462" y="1"/>
                  </a:moveTo>
                  <a:cubicBezTo>
                    <a:pt x="887" y="1"/>
                    <a:pt x="1219" y="373"/>
                    <a:pt x="1169" y="796"/>
                  </a:cubicBezTo>
                  <a:lnTo>
                    <a:pt x="708" y="4656"/>
                  </a:lnTo>
                  <a:cubicBezTo>
                    <a:pt x="666" y="5014"/>
                    <a:pt x="362" y="5284"/>
                    <a:pt x="1" y="5284"/>
                  </a:cubicBezTo>
                  <a:lnTo>
                    <a:pt x="977" y="5284"/>
                  </a:lnTo>
                  <a:cubicBezTo>
                    <a:pt x="1338" y="5284"/>
                    <a:pt x="1642" y="5014"/>
                    <a:pt x="1684" y="4656"/>
                  </a:cubicBezTo>
                  <a:lnTo>
                    <a:pt x="2143" y="796"/>
                  </a:lnTo>
                  <a:cubicBezTo>
                    <a:pt x="2195" y="373"/>
                    <a:pt x="1863" y="1"/>
                    <a:pt x="143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2" name="Google Shape;2992;p57">
              <a:extLst>
                <a:ext uri="{FF2B5EF4-FFF2-40B4-BE49-F238E27FC236}">
                  <a16:creationId xmlns:a16="http://schemas.microsoft.com/office/drawing/2014/main" id="{6E115624-C29D-1BE9-94DB-8FBBCD197550}"/>
                </a:ext>
              </a:extLst>
            </p:cNvPr>
            <p:cNvSpPr/>
            <p:nvPr/>
          </p:nvSpPr>
          <p:spPr>
            <a:xfrm>
              <a:off x="5400028" y="3980849"/>
              <a:ext cx="92343" cy="103091"/>
            </a:xfrm>
            <a:custGeom>
              <a:avLst/>
              <a:gdLst/>
              <a:ahLst/>
              <a:cxnLst/>
              <a:rect l="l" t="t" r="r" b="b"/>
              <a:pathLst>
                <a:path w="2543" h="2839" extrusionOk="0">
                  <a:moveTo>
                    <a:pt x="1272" y="1"/>
                  </a:moveTo>
                  <a:cubicBezTo>
                    <a:pt x="619" y="1"/>
                    <a:pt x="91" y="530"/>
                    <a:pt x="91" y="1181"/>
                  </a:cubicBezTo>
                  <a:cubicBezTo>
                    <a:pt x="91" y="1355"/>
                    <a:pt x="129" y="1518"/>
                    <a:pt x="195" y="1667"/>
                  </a:cubicBezTo>
                  <a:cubicBezTo>
                    <a:pt x="78" y="1728"/>
                    <a:pt x="0" y="1852"/>
                    <a:pt x="0" y="1993"/>
                  </a:cubicBezTo>
                  <a:cubicBezTo>
                    <a:pt x="0" y="2196"/>
                    <a:pt x="165" y="2363"/>
                    <a:pt x="368" y="2363"/>
                  </a:cubicBezTo>
                  <a:lnTo>
                    <a:pt x="550" y="2363"/>
                  </a:lnTo>
                  <a:lnTo>
                    <a:pt x="550" y="2687"/>
                  </a:lnTo>
                  <a:cubicBezTo>
                    <a:pt x="550" y="2771"/>
                    <a:pt x="619" y="2839"/>
                    <a:pt x="703" y="2839"/>
                  </a:cubicBezTo>
                  <a:lnTo>
                    <a:pt x="1840" y="2839"/>
                  </a:lnTo>
                  <a:cubicBezTo>
                    <a:pt x="1924" y="2839"/>
                    <a:pt x="1992" y="2771"/>
                    <a:pt x="1992" y="2687"/>
                  </a:cubicBezTo>
                  <a:lnTo>
                    <a:pt x="1992" y="2363"/>
                  </a:lnTo>
                  <a:lnTo>
                    <a:pt x="2173" y="2363"/>
                  </a:lnTo>
                  <a:cubicBezTo>
                    <a:pt x="2377" y="2363"/>
                    <a:pt x="2543" y="2196"/>
                    <a:pt x="2543" y="1993"/>
                  </a:cubicBezTo>
                  <a:cubicBezTo>
                    <a:pt x="2543" y="1852"/>
                    <a:pt x="2463" y="1728"/>
                    <a:pt x="2347" y="1667"/>
                  </a:cubicBezTo>
                  <a:cubicBezTo>
                    <a:pt x="2428" y="1488"/>
                    <a:pt x="2466" y="1286"/>
                    <a:pt x="2446" y="1073"/>
                  </a:cubicBezTo>
                  <a:cubicBezTo>
                    <a:pt x="2394" y="499"/>
                    <a:pt x="1925" y="41"/>
                    <a:pt x="1351" y="4"/>
                  </a:cubicBezTo>
                  <a:cubicBezTo>
                    <a:pt x="1325" y="2"/>
                    <a:pt x="1298" y="1"/>
                    <a:pt x="127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4" name="Google Shape;2993;p57">
              <a:extLst>
                <a:ext uri="{FF2B5EF4-FFF2-40B4-BE49-F238E27FC236}">
                  <a16:creationId xmlns:a16="http://schemas.microsoft.com/office/drawing/2014/main" id="{0EAA16A2-ED86-CDB2-9B43-193345377D5B}"/>
                </a:ext>
              </a:extLst>
            </p:cNvPr>
            <p:cNvSpPr/>
            <p:nvPr/>
          </p:nvSpPr>
          <p:spPr>
            <a:xfrm>
              <a:off x="5418583" y="4028782"/>
              <a:ext cx="23458" cy="21933"/>
            </a:xfrm>
            <a:custGeom>
              <a:avLst/>
              <a:gdLst/>
              <a:ahLst/>
              <a:cxnLst/>
              <a:rect l="l" t="t" r="r" b="b"/>
              <a:pathLst>
                <a:path w="646" h="604" extrusionOk="0">
                  <a:moveTo>
                    <a:pt x="242" y="0"/>
                  </a:moveTo>
                  <a:cubicBezTo>
                    <a:pt x="186" y="0"/>
                    <a:pt x="130" y="22"/>
                    <a:pt x="87" y="65"/>
                  </a:cubicBezTo>
                  <a:cubicBezTo>
                    <a:pt x="0" y="151"/>
                    <a:pt x="0" y="291"/>
                    <a:pt x="87" y="378"/>
                  </a:cubicBezTo>
                  <a:lnTo>
                    <a:pt x="248" y="539"/>
                  </a:lnTo>
                  <a:cubicBezTo>
                    <a:pt x="290" y="582"/>
                    <a:pt x="347" y="603"/>
                    <a:pt x="403" y="603"/>
                  </a:cubicBezTo>
                  <a:cubicBezTo>
                    <a:pt x="459" y="603"/>
                    <a:pt x="517" y="582"/>
                    <a:pt x="559" y="539"/>
                  </a:cubicBezTo>
                  <a:cubicBezTo>
                    <a:pt x="646" y="452"/>
                    <a:pt x="646" y="313"/>
                    <a:pt x="559" y="226"/>
                  </a:cubicBezTo>
                  <a:lnTo>
                    <a:pt x="398" y="65"/>
                  </a:lnTo>
                  <a:cubicBezTo>
                    <a:pt x="355" y="22"/>
                    <a:pt x="299" y="0"/>
                    <a:pt x="24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5" name="Google Shape;2994;p57">
              <a:extLst>
                <a:ext uri="{FF2B5EF4-FFF2-40B4-BE49-F238E27FC236}">
                  <a16:creationId xmlns:a16="http://schemas.microsoft.com/office/drawing/2014/main" id="{9D07A8E6-F8FE-D3C4-30D0-7AC9A573C126}"/>
                </a:ext>
              </a:extLst>
            </p:cNvPr>
            <p:cNvSpPr/>
            <p:nvPr/>
          </p:nvSpPr>
          <p:spPr>
            <a:xfrm>
              <a:off x="5450357" y="4028782"/>
              <a:ext cx="23422" cy="21933"/>
            </a:xfrm>
            <a:custGeom>
              <a:avLst/>
              <a:gdLst/>
              <a:ahLst/>
              <a:cxnLst/>
              <a:rect l="l" t="t" r="r" b="b"/>
              <a:pathLst>
                <a:path w="645" h="604" extrusionOk="0">
                  <a:moveTo>
                    <a:pt x="403" y="0"/>
                  </a:moveTo>
                  <a:cubicBezTo>
                    <a:pt x="346" y="0"/>
                    <a:pt x="290" y="22"/>
                    <a:pt x="247" y="65"/>
                  </a:cubicBezTo>
                  <a:lnTo>
                    <a:pt x="86" y="226"/>
                  </a:lnTo>
                  <a:cubicBezTo>
                    <a:pt x="0" y="313"/>
                    <a:pt x="0" y="452"/>
                    <a:pt x="86" y="539"/>
                  </a:cubicBezTo>
                  <a:cubicBezTo>
                    <a:pt x="129" y="582"/>
                    <a:pt x="185" y="603"/>
                    <a:pt x="241" y="603"/>
                  </a:cubicBezTo>
                  <a:cubicBezTo>
                    <a:pt x="298" y="603"/>
                    <a:pt x="354" y="582"/>
                    <a:pt x="398" y="539"/>
                  </a:cubicBezTo>
                  <a:lnTo>
                    <a:pt x="559" y="378"/>
                  </a:lnTo>
                  <a:cubicBezTo>
                    <a:pt x="644" y="291"/>
                    <a:pt x="644" y="151"/>
                    <a:pt x="559" y="65"/>
                  </a:cubicBezTo>
                  <a:cubicBezTo>
                    <a:pt x="515" y="22"/>
                    <a:pt x="459" y="0"/>
                    <a:pt x="40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36" name="Google Shape;2995;p57">
              <a:extLst>
                <a:ext uri="{FF2B5EF4-FFF2-40B4-BE49-F238E27FC236}">
                  <a16:creationId xmlns:a16="http://schemas.microsoft.com/office/drawing/2014/main" id="{3840CE3B-E43C-918E-570F-5BDA234B6BD4}"/>
                </a:ext>
              </a:extLst>
            </p:cNvPr>
            <p:cNvSpPr/>
            <p:nvPr/>
          </p:nvSpPr>
          <p:spPr>
            <a:xfrm>
              <a:off x="5438156" y="4049335"/>
              <a:ext cx="16050" cy="17285"/>
            </a:xfrm>
            <a:custGeom>
              <a:avLst/>
              <a:gdLst/>
              <a:ahLst/>
              <a:cxnLst/>
              <a:rect l="l" t="t" r="r" b="b"/>
              <a:pathLst>
                <a:path w="442" h="476" extrusionOk="0">
                  <a:moveTo>
                    <a:pt x="221" y="1"/>
                  </a:moveTo>
                  <a:cubicBezTo>
                    <a:pt x="100" y="1"/>
                    <a:pt x="0" y="99"/>
                    <a:pt x="0" y="220"/>
                  </a:cubicBezTo>
                  <a:lnTo>
                    <a:pt x="0" y="254"/>
                  </a:lnTo>
                  <a:cubicBezTo>
                    <a:pt x="0" y="376"/>
                    <a:pt x="100" y="475"/>
                    <a:pt x="221" y="475"/>
                  </a:cubicBezTo>
                  <a:cubicBezTo>
                    <a:pt x="343" y="475"/>
                    <a:pt x="441" y="376"/>
                    <a:pt x="441" y="254"/>
                  </a:cubicBezTo>
                  <a:lnTo>
                    <a:pt x="441" y="220"/>
                  </a:lnTo>
                  <a:cubicBezTo>
                    <a:pt x="441" y="99"/>
                    <a:pt x="343" y="1"/>
                    <a:pt x="22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76">
          <a:extLst>
            <a:ext uri="{FF2B5EF4-FFF2-40B4-BE49-F238E27FC236}">
              <a16:creationId xmlns:a16="http://schemas.microsoft.com/office/drawing/2014/main" id="{0B781906-42AA-3B66-E8A4-05A0E7ABE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4" name="Google Shape;3234;p59">
            <a:extLst>
              <a:ext uri="{FF2B5EF4-FFF2-40B4-BE49-F238E27FC236}">
                <a16:creationId xmlns:a16="http://schemas.microsoft.com/office/drawing/2014/main" id="{A7330F3E-2C1B-71C2-CCC2-FEE84F08398E}"/>
              </a:ext>
            </a:extLst>
          </p:cNvPr>
          <p:cNvSpPr/>
          <p:nvPr/>
        </p:nvSpPr>
        <p:spPr>
          <a:xfrm>
            <a:off x="1059768" y="1034946"/>
            <a:ext cx="221481" cy="367160"/>
          </a:xfrm>
          <a:custGeom>
            <a:avLst/>
            <a:gdLst/>
            <a:ahLst/>
            <a:cxnLst/>
            <a:rect l="l" t="t" r="r" b="b"/>
            <a:pathLst>
              <a:path w="3138" h="5202" extrusionOk="0">
                <a:moveTo>
                  <a:pt x="992" y="0"/>
                </a:moveTo>
                <a:cubicBezTo>
                  <a:pt x="992" y="0"/>
                  <a:pt x="461" y="1630"/>
                  <a:pt x="271" y="2252"/>
                </a:cubicBezTo>
                <a:cubicBezTo>
                  <a:pt x="81" y="2876"/>
                  <a:pt x="0" y="3318"/>
                  <a:pt x="569" y="3676"/>
                </a:cubicBezTo>
                <a:cubicBezTo>
                  <a:pt x="1341" y="4163"/>
                  <a:pt x="3137" y="5201"/>
                  <a:pt x="3137" y="5201"/>
                </a:cubicBezTo>
                <a:lnTo>
                  <a:pt x="3137" y="4766"/>
                </a:lnTo>
                <a:cubicBezTo>
                  <a:pt x="3137" y="4766"/>
                  <a:pt x="1265" y="3740"/>
                  <a:pt x="753" y="3382"/>
                </a:cubicBezTo>
                <a:cubicBezTo>
                  <a:pt x="384" y="3123"/>
                  <a:pt x="499" y="2901"/>
                  <a:pt x="726" y="2162"/>
                </a:cubicBezTo>
                <a:cubicBezTo>
                  <a:pt x="953" y="1425"/>
                  <a:pt x="1448" y="73"/>
                  <a:pt x="1448" y="73"/>
                </a:cubicBezTo>
                <a:lnTo>
                  <a:pt x="992" y="0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5" name="Google Shape;3235;p59">
            <a:extLst>
              <a:ext uri="{FF2B5EF4-FFF2-40B4-BE49-F238E27FC236}">
                <a16:creationId xmlns:a16="http://schemas.microsoft.com/office/drawing/2014/main" id="{43847B91-FE15-6916-BE4A-A320AB5D13D8}"/>
              </a:ext>
            </a:extLst>
          </p:cNvPr>
          <p:cNvSpPr/>
          <p:nvPr/>
        </p:nvSpPr>
        <p:spPr>
          <a:xfrm>
            <a:off x="850572" y="994363"/>
            <a:ext cx="423059" cy="507897"/>
          </a:xfrm>
          <a:custGeom>
            <a:avLst/>
            <a:gdLst/>
            <a:ahLst/>
            <a:cxnLst/>
            <a:rect l="l" t="t" r="r" b="b"/>
            <a:pathLst>
              <a:path w="5994" h="7196" extrusionOk="0">
                <a:moveTo>
                  <a:pt x="4305" y="1"/>
                </a:moveTo>
                <a:lnTo>
                  <a:pt x="4305" y="1"/>
                </a:lnTo>
                <a:cubicBezTo>
                  <a:pt x="2793" y="151"/>
                  <a:pt x="1285" y="1282"/>
                  <a:pt x="1178" y="1418"/>
                </a:cubicBezTo>
                <a:cubicBezTo>
                  <a:pt x="1066" y="1561"/>
                  <a:pt x="228" y="4670"/>
                  <a:pt x="114" y="5075"/>
                </a:cubicBezTo>
                <a:cubicBezTo>
                  <a:pt x="0" y="5480"/>
                  <a:pt x="115" y="5720"/>
                  <a:pt x="813" y="6138"/>
                </a:cubicBezTo>
                <a:cubicBezTo>
                  <a:pt x="1511" y="6557"/>
                  <a:pt x="2882" y="7195"/>
                  <a:pt x="2882" y="7195"/>
                </a:cubicBezTo>
                <a:lnTo>
                  <a:pt x="5993" y="5436"/>
                </a:lnTo>
                <a:cubicBezTo>
                  <a:pt x="5497" y="5140"/>
                  <a:pt x="4863" y="4876"/>
                  <a:pt x="4356" y="4564"/>
                </a:cubicBezTo>
                <a:cubicBezTo>
                  <a:pt x="3939" y="4308"/>
                  <a:pt x="3476" y="4153"/>
                  <a:pt x="3335" y="3598"/>
                </a:cubicBezTo>
                <a:cubicBezTo>
                  <a:pt x="3196" y="3057"/>
                  <a:pt x="3483" y="2497"/>
                  <a:pt x="3686" y="2001"/>
                </a:cubicBezTo>
                <a:cubicBezTo>
                  <a:pt x="3963" y="1317"/>
                  <a:pt x="3981" y="664"/>
                  <a:pt x="430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6" name="Google Shape;3236;p59">
            <a:extLst>
              <a:ext uri="{FF2B5EF4-FFF2-40B4-BE49-F238E27FC236}">
                <a16:creationId xmlns:a16="http://schemas.microsoft.com/office/drawing/2014/main" id="{CFAD007E-0D2C-CC45-A8DD-497FB99E595D}"/>
              </a:ext>
            </a:extLst>
          </p:cNvPr>
          <p:cNvSpPr/>
          <p:nvPr/>
        </p:nvSpPr>
        <p:spPr>
          <a:xfrm>
            <a:off x="829186" y="1163330"/>
            <a:ext cx="224799" cy="369700"/>
          </a:xfrm>
          <a:custGeom>
            <a:avLst/>
            <a:gdLst/>
            <a:ahLst/>
            <a:cxnLst/>
            <a:rect l="l" t="t" r="r" b="b"/>
            <a:pathLst>
              <a:path w="3185" h="5238" extrusionOk="0">
                <a:moveTo>
                  <a:pt x="1040" y="1"/>
                </a:moveTo>
                <a:cubicBezTo>
                  <a:pt x="1040" y="1"/>
                  <a:pt x="508" y="1630"/>
                  <a:pt x="319" y="2254"/>
                </a:cubicBezTo>
                <a:cubicBezTo>
                  <a:pt x="130" y="2878"/>
                  <a:pt x="0" y="3362"/>
                  <a:pt x="569" y="3720"/>
                </a:cubicBezTo>
                <a:cubicBezTo>
                  <a:pt x="1342" y="4208"/>
                  <a:pt x="3185" y="5237"/>
                  <a:pt x="3185" y="5237"/>
                </a:cubicBezTo>
                <a:lnTo>
                  <a:pt x="3185" y="4801"/>
                </a:lnTo>
                <a:cubicBezTo>
                  <a:pt x="3185" y="4801"/>
                  <a:pt x="1275" y="3724"/>
                  <a:pt x="776" y="3410"/>
                </a:cubicBezTo>
                <a:cubicBezTo>
                  <a:pt x="393" y="3170"/>
                  <a:pt x="547" y="2902"/>
                  <a:pt x="774" y="2164"/>
                </a:cubicBezTo>
                <a:cubicBezTo>
                  <a:pt x="1000" y="1425"/>
                  <a:pt x="1496" y="74"/>
                  <a:pt x="1496" y="74"/>
                </a:cubicBezTo>
                <a:lnTo>
                  <a:pt x="104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7" name="Google Shape;3237;p59">
            <a:extLst>
              <a:ext uri="{FF2B5EF4-FFF2-40B4-BE49-F238E27FC236}">
                <a16:creationId xmlns:a16="http://schemas.microsoft.com/office/drawing/2014/main" id="{D0D6254F-E5A6-F149-DDBC-ED5CA9EC63C2}"/>
              </a:ext>
            </a:extLst>
          </p:cNvPr>
          <p:cNvSpPr/>
          <p:nvPr/>
        </p:nvSpPr>
        <p:spPr>
          <a:xfrm>
            <a:off x="1053910" y="1371258"/>
            <a:ext cx="227340" cy="161770"/>
          </a:xfrm>
          <a:custGeom>
            <a:avLst/>
            <a:gdLst/>
            <a:ahLst/>
            <a:cxnLst/>
            <a:rect l="l" t="t" r="r" b="b"/>
            <a:pathLst>
              <a:path w="3221" h="2292" extrusionOk="0">
                <a:moveTo>
                  <a:pt x="3220" y="1"/>
                </a:moveTo>
                <a:lnTo>
                  <a:pt x="1" y="1855"/>
                </a:lnTo>
                <a:lnTo>
                  <a:pt x="1" y="2291"/>
                </a:lnTo>
                <a:lnTo>
                  <a:pt x="3220" y="436"/>
                </a:lnTo>
                <a:lnTo>
                  <a:pt x="3220" y="1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18" name="Google Shape;3238;p59">
            <a:extLst>
              <a:ext uri="{FF2B5EF4-FFF2-40B4-BE49-F238E27FC236}">
                <a16:creationId xmlns:a16="http://schemas.microsoft.com/office/drawing/2014/main" id="{3E61BECE-B44C-20FC-ADC7-95326CCE65E7}"/>
              </a:ext>
            </a:extLst>
          </p:cNvPr>
          <p:cNvSpPr/>
          <p:nvPr/>
        </p:nvSpPr>
        <p:spPr>
          <a:xfrm>
            <a:off x="565714" y="287791"/>
            <a:ext cx="807511" cy="1103596"/>
          </a:xfrm>
          <a:custGeom>
            <a:avLst/>
            <a:gdLst/>
            <a:ahLst/>
            <a:cxnLst/>
            <a:rect l="l" t="t" r="r" b="b"/>
            <a:pathLst>
              <a:path w="11441" h="15636" extrusionOk="0">
                <a:moveTo>
                  <a:pt x="10629" y="1"/>
                </a:moveTo>
                <a:cubicBezTo>
                  <a:pt x="10494" y="1"/>
                  <a:pt x="10356" y="35"/>
                  <a:pt x="10225" y="111"/>
                </a:cubicBezTo>
                <a:lnTo>
                  <a:pt x="406" y="5779"/>
                </a:lnTo>
                <a:cubicBezTo>
                  <a:pt x="155" y="5923"/>
                  <a:pt x="1" y="6191"/>
                  <a:pt x="1" y="6481"/>
                </a:cubicBezTo>
                <a:lnTo>
                  <a:pt x="1" y="14825"/>
                </a:lnTo>
                <a:cubicBezTo>
                  <a:pt x="1" y="15297"/>
                  <a:pt x="389" y="15636"/>
                  <a:pt x="812" y="15636"/>
                </a:cubicBezTo>
                <a:cubicBezTo>
                  <a:pt x="947" y="15636"/>
                  <a:pt x="1085" y="15602"/>
                  <a:pt x="1216" y="15526"/>
                </a:cubicBezTo>
                <a:lnTo>
                  <a:pt x="11035" y="9857"/>
                </a:lnTo>
                <a:cubicBezTo>
                  <a:pt x="11286" y="9712"/>
                  <a:pt x="11440" y="9444"/>
                  <a:pt x="11440" y="9155"/>
                </a:cubicBezTo>
                <a:lnTo>
                  <a:pt x="11440" y="812"/>
                </a:lnTo>
                <a:cubicBezTo>
                  <a:pt x="11440" y="339"/>
                  <a:pt x="11052" y="1"/>
                  <a:pt x="10629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19" name="Google Shape;3239;p59">
            <a:extLst>
              <a:ext uri="{FF2B5EF4-FFF2-40B4-BE49-F238E27FC236}">
                <a16:creationId xmlns:a16="http://schemas.microsoft.com/office/drawing/2014/main" id="{4BBEA619-C2CF-39B2-FA3E-4EC68A1F0E7A}"/>
              </a:ext>
            </a:extLst>
          </p:cNvPr>
          <p:cNvSpPr/>
          <p:nvPr/>
        </p:nvSpPr>
        <p:spPr>
          <a:xfrm>
            <a:off x="594440" y="1312042"/>
            <a:ext cx="94719" cy="101283"/>
          </a:xfrm>
          <a:custGeom>
            <a:avLst/>
            <a:gdLst/>
            <a:ahLst/>
            <a:cxnLst/>
            <a:rect l="l" t="t" r="r" b="b"/>
            <a:pathLst>
              <a:path w="1342" h="1435" extrusionOk="0">
                <a:moveTo>
                  <a:pt x="83" y="1"/>
                </a:moveTo>
                <a:lnTo>
                  <a:pt x="0" y="1015"/>
                </a:lnTo>
                <a:lnTo>
                  <a:pt x="706" y="1434"/>
                </a:lnTo>
                <a:lnTo>
                  <a:pt x="1341" y="770"/>
                </a:lnTo>
                <a:lnTo>
                  <a:pt x="83" y="1"/>
                </a:lnTo>
                <a:close/>
              </a:path>
            </a:pathLst>
          </a:custGeom>
          <a:solidFill>
            <a:srgbClr val="4740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0" name="Google Shape;3240;p59">
            <a:extLst>
              <a:ext uri="{FF2B5EF4-FFF2-40B4-BE49-F238E27FC236}">
                <a16:creationId xmlns:a16="http://schemas.microsoft.com/office/drawing/2014/main" id="{B777BBC1-8E96-467C-6F4E-3A83F842DD96}"/>
              </a:ext>
            </a:extLst>
          </p:cNvPr>
          <p:cNvSpPr/>
          <p:nvPr/>
        </p:nvSpPr>
        <p:spPr>
          <a:xfrm>
            <a:off x="1326911" y="294778"/>
            <a:ext cx="66275" cy="30985"/>
          </a:xfrm>
          <a:custGeom>
            <a:avLst/>
            <a:gdLst/>
            <a:ahLst/>
            <a:cxnLst/>
            <a:rect l="l" t="t" r="r" b="b"/>
            <a:pathLst>
              <a:path w="939" h="439" extrusionOk="0">
                <a:moveTo>
                  <a:pt x="231" y="0"/>
                </a:moveTo>
                <a:lnTo>
                  <a:pt x="1" y="438"/>
                </a:lnTo>
                <a:lnTo>
                  <a:pt x="939" y="421"/>
                </a:lnTo>
                <a:lnTo>
                  <a:pt x="231" y="0"/>
                </a:lnTo>
                <a:close/>
              </a:path>
            </a:pathLst>
          </a:custGeom>
          <a:solidFill>
            <a:srgbClr val="47403A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1" name="Google Shape;3241;p59">
            <a:extLst>
              <a:ext uri="{FF2B5EF4-FFF2-40B4-BE49-F238E27FC236}">
                <a16:creationId xmlns:a16="http://schemas.microsoft.com/office/drawing/2014/main" id="{AD935C09-82A2-DA0A-42CE-7D1CFB4537A1}"/>
              </a:ext>
            </a:extLst>
          </p:cNvPr>
          <p:cNvSpPr/>
          <p:nvPr/>
        </p:nvSpPr>
        <p:spPr>
          <a:xfrm>
            <a:off x="614696" y="316940"/>
            <a:ext cx="807441" cy="1103667"/>
          </a:xfrm>
          <a:custGeom>
            <a:avLst/>
            <a:gdLst/>
            <a:ahLst/>
            <a:cxnLst/>
            <a:rect l="l" t="t" r="r" b="b"/>
            <a:pathLst>
              <a:path w="11440" h="15637" extrusionOk="0">
                <a:moveTo>
                  <a:pt x="10628" y="1"/>
                </a:moveTo>
                <a:cubicBezTo>
                  <a:pt x="10494" y="1"/>
                  <a:pt x="10355" y="35"/>
                  <a:pt x="10225" y="111"/>
                </a:cubicBezTo>
                <a:lnTo>
                  <a:pt x="406" y="5779"/>
                </a:lnTo>
                <a:cubicBezTo>
                  <a:pt x="154" y="5925"/>
                  <a:pt x="0" y="6191"/>
                  <a:pt x="0" y="6481"/>
                </a:cubicBezTo>
                <a:lnTo>
                  <a:pt x="0" y="14825"/>
                </a:lnTo>
                <a:cubicBezTo>
                  <a:pt x="0" y="15298"/>
                  <a:pt x="389" y="15636"/>
                  <a:pt x="812" y="15636"/>
                </a:cubicBezTo>
                <a:cubicBezTo>
                  <a:pt x="946" y="15636"/>
                  <a:pt x="1085" y="15602"/>
                  <a:pt x="1215" y="15526"/>
                </a:cubicBezTo>
                <a:lnTo>
                  <a:pt x="11034" y="9858"/>
                </a:lnTo>
                <a:cubicBezTo>
                  <a:pt x="11286" y="9713"/>
                  <a:pt x="11440" y="9446"/>
                  <a:pt x="11440" y="9156"/>
                </a:cubicBezTo>
                <a:lnTo>
                  <a:pt x="11440" y="812"/>
                </a:lnTo>
                <a:cubicBezTo>
                  <a:pt x="11440" y="339"/>
                  <a:pt x="11051" y="1"/>
                  <a:pt x="10628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2" name="Google Shape;3242;p59">
            <a:extLst>
              <a:ext uri="{FF2B5EF4-FFF2-40B4-BE49-F238E27FC236}">
                <a16:creationId xmlns:a16="http://schemas.microsoft.com/office/drawing/2014/main" id="{05D91882-3CCF-413C-9058-09CF25C0744A}"/>
              </a:ext>
            </a:extLst>
          </p:cNvPr>
          <p:cNvSpPr/>
          <p:nvPr/>
        </p:nvSpPr>
        <p:spPr>
          <a:xfrm>
            <a:off x="689086" y="400577"/>
            <a:ext cx="668820" cy="940485"/>
          </a:xfrm>
          <a:custGeom>
            <a:avLst/>
            <a:gdLst/>
            <a:ahLst/>
            <a:cxnLst/>
            <a:rect l="l" t="t" r="r" b="b"/>
            <a:pathLst>
              <a:path w="9476" h="13325" extrusionOk="0">
                <a:moveTo>
                  <a:pt x="9476" y="0"/>
                </a:moveTo>
                <a:lnTo>
                  <a:pt x="8582" y="517"/>
                </a:lnTo>
                <a:lnTo>
                  <a:pt x="1058" y="4865"/>
                </a:lnTo>
                <a:lnTo>
                  <a:pt x="0" y="5476"/>
                </a:lnTo>
                <a:lnTo>
                  <a:pt x="0" y="13325"/>
                </a:lnTo>
                <a:lnTo>
                  <a:pt x="1058" y="12713"/>
                </a:lnTo>
                <a:lnTo>
                  <a:pt x="8582" y="8364"/>
                </a:lnTo>
                <a:lnTo>
                  <a:pt x="9476" y="7848"/>
                </a:lnTo>
                <a:lnTo>
                  <a:pt x="9476" y="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3" name="Google Shape;3243;p59">
            <a:extLst>
              <a:ext uri="{FF2B5EF4-FFF2-40B4-BE49-F238E27FC236}">
                <a16:creationId xmlns:a16="http://schemas.microsoft.com/office/drawing/2014/main" id="{37E7A0E0-CCDF-C834-BC4B-B00A1AA1500D}"/>
              </a:ext>
            </a:extLst>
          </p:cNvPr>
          <p:cNvSpPr/>
          <p:nvPr/>
        </p:nvSpPr>
        <p:spPr>
          <a:xfrm>
            <a:off x="1037959" y="1118442"/>
            <a:ext cx="87026" cy="63240"/>
          </a:xfrm>
          <a:custGeom>
            <a:avLst/>
            <a:gdLst/>
            <a:ahLst/>
            <a:cxnLst/>
            <a:rect l="l" t="t" r="r" b="b"/>
            <a:pathLst>
              <a:path w="1233" h="896" extrusionOk="0">
                <a:moveTo>
                  <a:pt x="1127" y="1"/>
                </a:moveTo>
                <a:cubicBezTo>
                  <a:pt x="1098" y="1"/>
                  <a:pt x="1065" y="10"/>
                  <a:pt x="1030" y="30"/>
                </a:cubicBezTo>
                <a:lnTo>
                  <a:pt x="183" y="512"/>
                </a:lnTo>
                <a:cubicBezTo>
                  <a:pt x="79" y="570"/>
                  <a:pt x="1" y="698"/>
                  <a:pt x="7" y="796"/>
                </a:cubicBezTo>
                <a:cubicBezTo>
                  <a:pt x="11" y="860"/>
                  <a:pt x="51" y="895"/>
                  <a:pt x="108" y="895"/>
                </a:cubicBezTo>
                <a:cubicBezTo>
                  <a:pt x="137" y="895"/>
                  <a:pt x="170" y="886"/>
                  <a:pt x="204" y="867"/>
                </a:cubicBezTo>
                <a:lnTo>
                  <a:pt x="1051" y="384"/>
                </a:lnTo>
                <a:cubicBezTo>
                  <a:pt x="1154" y="325"/>
                  <a:pt x="1232" y="198"/>
                  <a:pt x="1227" y="101"/>
                </a:cubicBezTo>
                <a:cubicBezTo>
                  <a:pt x="1223" y="36"/>
                  <a:pt x="1183" y="1"/>
                  <a:pt x="1127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24" name="Google Shape;3244;p59">
            <a:extLst>
              <a:ext uri="{FF2B5EF4-FFF2-40B4-BE49-F238E27FC236}">
                <a16:creationId xmlns:a16="http://schemas.microsoft.com/office/drawing/2014/main" id="{C10BD562-3450-3445-BDE0-9CA21A79E0B6}"/>
              </a:ext>
            </a:extLst>
          </p:cNvPr>
          <p:cNvSpPr/>
          <p:nvPr/>
        </p:nvSpPr>
        <p:spPr>
          <a:xfrm>
            <a:off x="749503" y="586727"/>
            <a:ext cx="543117" cy="559421"/>
          </a:xfrm>
          <a:custGeom>
            <a:avLst/>
            <a:gdLst/>
            <a:ahLst/>
            <a:cxnLst/>
            <a:rect l="l" t="t" r="r" b="b"/>
            <a:pathLst>
              <a:path w="7695" h="7926" extrusionOk="0">
                <a:moveTo>
                  <a:pt x="6205" y="0"/>
                </a:moveTo>
                <a:lnTo>
                  <a:pt x="5230" y="1279"/>
                </a:lnTo>
                <a:lnTo>
                  <a:pt x="4487" y="733"/>
                </a:lnTo>
                <a:lnTo>
                  <a:pt x="3847" y="2108"/>
                </a:lnTo>
                <a:lnTo>
                  <a:pt x="2668" y="1857"/>
                </a:lnTo>
                <a:lnTo>
                  <a:pt x="2147" y="3031"/>
                </a:lnTo>
                <a:lnTo>
                  <a:pt x="1120" y="2855"/>
                </a:lnTo>
                <a:lnTo>
                  <a:pt x="1120" y="2855"/>
                </a:lnTo>
                <a:lnTo>
                  <a:pt x="1400" y="4236"/>
                </a:lnTo>
                <a:lnTo>
                  <a:pt x="0" y="5526"/>
                </a:lnTo>
                <a:lnTo>
                  <a:pt x="1109" y="5988"/>
                </a:lnTo>
                <a:lnTo>
                  <a:pt x="469" y="7771"/>
                </a:lnTo>
                <a:lnTo>
                  <a:pt x="1702" y="6916"/>
                </a:lnTo>
                <a:lnTo>
                  <a:pt x="2473" y="7925"/>
                </a:lnTo>
                <a:lnTo>
                  <a:pt x="3157" y="6401"/>
                </a:lnTo>
                <a:lnTo>
                  <a:pt x="4019" y="6919"/>
                </a:lnTo>
                <a:lnTo>
                  <a:pt x="4664" y="5526"/>
                </a:lnTo>
                <a:lnTo>
                  <a:pt x="5977" y="5758"/>
                </a:lnTo>
                <a:lnTo>
                  <a:pt x="6078" y="4415"/>
                </a:lnTo>
                <a:lnTo>
                  <a:pt x="7465" y="3947"/>
                </a:lnTo>
                <a:lnTo>
                  <a:pt x="6799" y="2710"/>
                </a:lnTo>
                <a:lnTo>
                  <a:pt x="7695" y="910"/>
                </a:lnTo>
                <a:lnTo>
                  <a:pt x="7695" y="910"/>
                </a:lnTo>
                <a:lnTo>
                  <a:pt x="6320" y="1339"/>
                </a:lnTo>
                <a:lnTo>
                  <a:pt x="62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5" name="Google Shape;3255;p59">
            <a:extLst>
              <a:ext uri="{FF2B5EF4-FFF2-40B4-BE49-F238E27FC236}">
                <a16:creationId xmlns:a16="http://schemas.microsoft.com/office/drawing/2014/main" id="{6AB40673-E78D-50CA-BD9C-54227061F961}"/>
              </a:ext>
            </a:extLst>
          </p:cNvPr>
          <p:cNvSpPr/>
          <p:nvPr/>
        </p:nvSpPr>
        <p:spPr>
          <a:xfrm>
            <a:off x="240838" y="1153802"/>
            <a:ext cx="328764" cy="265806"/>
          </a:xfrm>
          <a:custGeom>
            <a:avLst/>
            <a:gdLst/>
            <a:ahLst/>
            <a:cxnLst/>
            <a:rect l="l" t="t" r="r" b="b"/>
            <a:pathLst>
              <a:path w="4658" h="3766" extrusionOk="0">
                <a:moveTo>
                  <a:pt x="3014" y="1"/>
                </a:moveTo>
                <a:lnTo>
                  <a:pt x="3014" y="491"/>
                </a:lnTo>
                <a:lnTo>
                  <a:pt x="0" y="2232"/>
                </a:lnTo>
                <a:lnTo>
                  <a:pt x="0" y="3765"/>
                </a:lnTo>
                <a:lnTo>
                  <a:pt x="3014" y="2025"/>
                </a:lnTo>
                <a:lnTo>
                  <a:pt x="3014" y="2515"/>
                </a:lnTo>
                <a:lnTo>
                  <a:pt x="4658" y="309"/>
                </a:lnTo>
                <a:lnTo>
                  <a:pt x="3014" y="1"/>
                </a:lnTo>
                <a:close/>
              </a:path>
            </a:pathLst>
          </a:custGeom>
          <a:solidFill>
            <a:srgbClr val="F91F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6" name="Google Shape;3256;p59">
            <a:extLst>
              <a:ext uri="{FF2B5EF4-FFF2-40B4-BE49-F238E27FC236}">
                <a16:creationId xmlns:a16="http://schemas.microsoft.com/office/drawing/2014/main" id="{94192A49-0DD2-A8FA-2476-CAE2D96AC902}"/>
              </a:ext>
            </a:extLst>
          </p:cNvPr>
          <p:cNvSpPr/>
          <p:nvPr/>
        </p:nvSpPr>
        <p:spPr>
          <a:xfrm>
            <a:off x="453493" y="1297008"/>
            <a:ext cx="24068" cy="48842"/>
          </a:xfrm>
          <a:custGeom>
            <a:avLst/>
            <a:gdLst/>
            <a:ahLst/>
            <a:cxnLst/>
            <a:rect l="l" t="t" r="r" b="b"/>
            <a:pathLst>
              <a:path w="341" h="692" extrusionOk="0">
                <a:moveTo>
                  <a:pt x="1" y="1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37" name="Google Shape;3257;p59">
            <a:extLst>
              <a:ext uri="{FF2B5EF4-FFF2-40B4-BE49-F238E27FC236}">
                <a16:creationId xmlns:a16="http://schemas.microsoft.com/office/drawing/2014/main" id="{82AD4096-62EC-5EDB-E1E2-9F06E334A053}"/>
              </a:ext>
            </a:extLst>
          </p:cNvPr>
          <p:cNvSpPr/>
          <p:nvPr/>
        </p:nvSpPr>
        <p:spPr>
          <a:xfrm>
            <a:off x="264764" y="1167918"/>
            <a:ext cx="328834" cy="265806"/>
          </a:xfrm>
          <a:custGeom>
            <a:avLst/>
            <a:gdLst/>
            <a:ahLst/>
            <a:cxnLst/>
            <a:rect l="l" t="t" r="r" b="b"/>
            <a:pathLst>
              <a:path w="4659" h="3766" extrusionOk="0">
                <a:moveTo>
                  <a:pt x="3015" y="0"/>
                </a:moveTo>
                <a:lnTo>
                  <a:pt x="3015" y="491"/>
                </a:lnTo>
                <a:lnTo>
                  <a:pt x="0" y="2232"/>
                </a:lnTo>
                <a:lnTo>
                  <a:pt x="0" y="3766"/>
                </a:lnTo>
                <a:lnTo>
                  <a:pt x="3015" y="2025"/>
                </a:lnTo>
                <a:lnTo>
                  <a:pt x="3015" y="2516"/>
                </a:lnTo>
                <a:lnTo>
                  <a:pt x="4659" y="310"/>
                </a:lnTo>
                <a:lnTo>
                  <a:pt x="301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8" name="Google Shape;3258;p59">
            <a:extLst>
              <a:ext uri="{FF2B5EF4-FFF2-40B4-BE49-F238E27FC236}">
                <a16:creationId xmlns:a16="http://schemas.microsoft.com/office/drawing/2014/main" id="{E716A984-4D30-C5DF-0C57-D457E8363032}"/>
              </a:ext>
            </a:extLst>
          </p:cNvPr>
          <p:cNvSpPr/>
          <p:nvPr/>
        </p:nvSpPr>
        <p:spPr>
          <a:xfrm>
            <a:off x="240838" y="1311265"/>
            <a:ext cx="23997" cy="122457"/>
          </a:xfrm>
          <a:custGeom>
            <a:avLst/>
            <a:gdLst/>
            <a:ahLst/>
            <a:cxnLst/>
            <a:rect l="l" t="t" r="r" b="b"/>
            <a:pathLst>
              <a:path w="340" h="1735" extrusionOk="0">
                <a:moveTo>
                  <a:pt x="0" y="1"/>
                </a:moveTo>
                <a:lnTo>
                  <a:pt x="0" y="1534"/>
                </a:lnTo>
                <a:lnTo>
                  <a:pt x="339" y="1735"/>
                </a:lnTo>
                <a:lnTo>
                  <a:pt x="339" y="201"/>
                </a:lnTo>
                <a:lnTo>
                  <a:pt x="0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39" name="Google Shape;3259;p59">
            <a:extLst>
              <a:ext uri="{FF2B5EF4-FFF2-40B4-BE49-F238E27FC236}">
                <a16:creationId xmlns:a16="http://schemas.microsoft.com/office/drawing/2014/main" id="{2FB248B2-CD03-64DC-8CE2-5AEA7402D9BA}"/>
              </a:ext>
            </a:extLst>
          </p:cNvPr>
          <p:cNvSpPr/>
          <p:nvPr/>
        </p:nvSpPr>
        <p:spPr>
          <a:xfrm>
            <a:off x="240838" y="1188386"/>
            <a:ext cx="236727" cy="137067"/>
          </a:xfrm>
          <a:custGeom>
            <a:avLst/>
            <a:gdLst/>
            <a:ahLst/>
            <a:cxnLst/>
            <a:rect l="l" t="t" r="r" b="b"/>
            <a:pathLst>
              <a:path w="3354" h="1942" extrusionOk="0">
                <a:moveTo>
                  <a:pt x="3014" y="1"/>
                </a:moveTo>
                <a:lnTo>
                  <a:pt x="0" y="1742"/>
                </a:lnTo>
                <a:lnTo>
                  <a:pt x="339" y="1942"/>
                </a:lnTo>
                <a:lnTo>
                  <a:pt x="3354" y="201"/>
                </a:lnTo>
                <a:lnTo>
                  <a:pt x="3014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0" name="Google Shape;3260;p59">
            <a:extLst>
              <a:ext uri="{FF2B5EF4-FFF2-40B4-BE49-F238E27FC236}">
                <a16:creationId xmlns:a16="http://schemas.microsoft.com/office/drawing/2014/main" id="{A9D37741-572F-ECEA-2A62-12AF1CAF400D}"/>
              </a:ext>
            </a:extLst>
          </p:cNvPr>
          <p:cNvSpPr/>
          <p:nvPr/>
        </p:nvSpPr>
        <p:spPr>
          <a:xfrm>
            <a:off x="453493" y="1153802"/>
            <a:ext cx="24068" cy="48842"/>
          </a:xfrm>
          <a:custGeom>
            <a:avLst/>
            <a:gdLst/>
            <a:ahLst/>
            <a:cxnLst/>
            <a:rect l="l" t="t" r="r" b="b"/>
            <a:pathLst>
              <a:path w="341" h="692" extrusionOk="0">
                <a:moveTo>
                  <a:pt x="1" y="1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1" name="Google Shape;3261;p59">
            <a:extLst>
              <a:ext uri="{FF2B5EF4-FFF2-40B4-BE49-F238E27FC236}">
                <a16:creationId xmlns:a16="http://schemas.microsoft.com/office/drawing/2014/main" id="{C1DE71B6-27AE-3544-7BDD-74DA15498777}"/>
              </a:ext>
            </a:extLst>
          </p:cNvPr>
          <p:cNvSpPr/>
          <p:nvPr/>
        </p:nvSpPr>
        <p:spPr>
          <a:xfrm>
            <a:off x="453493" y="1153802"/>
            <a:ext cx="140102" cy="35996"/>
          </a:xfrm>
          <a:custGeom>
            <a:avLst/>
            <a:gdLst/>
            <a:ahLst/>
            <a:cxnLst/>
            <a:rect l="l" t="t" r="r" b="b"/>
            <a:pathLst>
              <a:path w="1985" h="510" extrusionOk="0">
                <a:moveTo>
                  <a:pt x="1" y="1"/>
                </a:moveTo>
                <a:lnTo>
                  <a:pt x="341" y="200"/>
                </a:lnTo>
                <a:lnTo>
                  <a:pt x="1985" y="510"/>
                </a:lnTo>
                <a:lnTo>
                  <a:pt x="1645" y="309"/>
                </a:lnTo>
                <a:lnTo>
                  <a:pt x="1" y="1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2" name="Google Shape;3262;p59">
            <a:extLst>
              <a:ext uri="{FF2B5EF4-FFF2-40B4-BE49-F238E27FC236}">
                <a16:creationId xmlns:a16="http://schemas.microsoft.com/office/drawing/2014/main" id="{555AE9BA-EE03-316D-993C-330291438293}"/>
              </a:ext>
            </a:extLst>
          </p:cNvPr>
          <p:cNvSpPr/>
          <p:nvPr/>
        </p:nvSpPr>
        <p:spPr>
          <a:xfrm>
            <a:off x="240838" y="929712"/>
            <a:ext cx="328764" cy="265735"/>
          </a:xfrm>
          <a:custGeom>
            <a:avLst/>
            <a:gdLst/>
            <a:ahLst/>
            <a:cxnLst/>
            <a:rect l="l" t="t" r="r" b="b"/>
            <a:pathLst>
              <a:path w="4658" h="3765" extrusionOk="0">
                <a:moveTo>
                  <a:pt x="3014" y="0"/>
                </a:moveTo>
                <a:lnTo>
                  <a:pt x="3014" y="491"/>
                </a:lnTo>
                <a:lnTo>
                  <a:pt x="0" y="2231"/>
                </a:lnTo>
                <a:lnTo>
                  <a:pt x="0" y="3765"/>
                </a:lnTo>
                <a:lnTo>
                  <a:pt x="3014" y="2025"/>
                </a:lnTo>
                <a:lnTo>
                  <a:pt x="3014" y="2516"/>
                </a:lnTo>
                <a:lnTo>
                  <a:pt x="4658" y="309"/>
                </a:lnTo>
                <a:lnTo>
                  <a:pt x="3014" y="0"/>
                </a:lnTo>
                <a:close/>
              </a:path>
            </a:pathLst>
          </a:custGeom>
          <a:solidFill>
            <a:srgbClr val="F91F4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3" name="Google Shape;3263;p59">
            <a:extLst>
              <a:ext uri="{FF2B5EF4-FFF2-40B4-BE49-F238E27FC236}">
                <a16:creationId xmlns:a16="http://schemas.microsoft.com/office/drawing/2014/main" id="{AC1A9516-8A86-2B4A-0AAA-4714D1F40E50}"/>
              </a:ext>
            </a:extLst>
          </p:cNvPr>
          <p:cNvSpPr/>
          <p:nvPr/>
        </p:nvSpPr>
        <p:spPr>
          <a:xfrm>
            <a:off x="453493" y="1072918"/>
            <a:ext cx="24068" cy="48771"/>
          </a:xfrm>
          <a:custGeom>
            <a:avLst/>
            <a:gdLst/>
            <a:ahLst/>
            <a:cxnLst/>
            <a:rect l="l" t="t" r="r" b="b"/>
            <a:pathLst>
              <a:path w="341" h="691" extrusionOk="0">
                <a:moveTo>
                  <a:pt x="1" y="0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4" name="Google Shape;3264;p59">
            <a:extLst>
              <a:ext uri="{FF2B5EF4-FFF2-40B4-BE49-F238E27FC236}">
                <a16:creationId xmlns:a16="http://schemas.microsoft.com/office/drawing/2014/main" id="{649E495A-AC56-84EB-3050-A9C4F17353A5}"/>
              </a:ext>
            </a:extLst>
          </p:cNvPr>
          <p:cNvSpPr/>
          <p:nvPr/>
        </p:nvSpPr>
        <p:spPr>
          <a:xfrm>
            <a:off x="264764" y="943757"/>
            <a:ext cx="328834" cy="265877"/>
          </a:xfrm>
          <a:custGeom>
            <a:avLst/>
            <a:gdLst/>
            <a:ahLst/>
            <a:cxnLst/>
            <a:rect l="l" t="t" r="r" b="b"/>
            <a:pathLst>
              <a:path w="4659" h="3767" extrusionOk="0">
                <a:moveTo>
                  <a:pt x="3015" y="1"/>
                </a:moveTo>
                <a:lnTo>
                  <a:pt x="3015" y="492"/>
                </a:lnTo>
                <a:lnTo>
                  <a:pt x="0" y="2232"/>
                </a:lnTo>
                <a:lnTo>
                  <a:pt x="0" y="3766"/>
                </a:lnTo>
                <a:lnTo>
                  <a:pt x="3015" y="2026"/>
                </a:lnTo>
                <a:lnTo>
                  <a:pt x="3015" y="2516"/>
                </a:lnTo>
                <a:lnTo>
                  <a:pt x="4659" y="310"/>
                </a:lnTo>
                <a:lnTo>
                  <a:pt x="3015" y="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5" name="Google Shape;3265;p59">
            <a:extLst>
              <a:ext uri="{FF2B5EF4-FFF2-40B4-BE49-F238E27FC236}">
                <a16:creationId xmlns:a16="http://schemas.microsoft.com/office/drawing/2014/main" id="{A882B841-8134-165D-2BF6-363EC0779139}"/>
              </a:ext>
            </a:extLst>
          </p:cNvPr>
          <p:cNvSpPr/>
          <p:nvPr/>
        </p:nvSpPr>
        <p:spPr>
          <a:xfrm>
            <a:off x="240838" y="1087175"/>
            <a:ext cx="23997" cy="122457"/>
          </a:xfrm>
          <a:custGeom>
            <a:avLst/>
            <a:gdLst/>
            <a:ahLst/>
            <a:cxnLst/>
            <a:rect l="l" t="t" r="r" b="b"/>
            <a:pathLst>
              <a:path w="340" h="1735" extrusionOk="0">
                <a:moveTo>
                  <a:pt x="0" y="0"/>
                </a:moveTo>
                <a:lnTo>
                  <a:pt x="0" y="1534"/>
                </a:lnTo>
                <a:lnTo>
                  <a:pt x="339" y="1734"/>
                </a:lnTo>
                <a:lnTo>
                  <a:pt x="339" y="200"/>
                </a:lnTo>
                <a:lnTo>
                  <a:pt x="0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6" name="Google Shape;3266;p59">
            <a:extLst>
              <a:ext uri="{FF2B5EF4-FFF2-40B4-BE49-F238E27FC236}">
                <a16:creationId xmlns:a16="http://schemas.microsoft.com/office/drawing/2014/main" id="{B938852C-AF8D-92C8-7668-DBF1EFB979B6}"/>
              </a:ext>
            </a:extLst>
          </p:cNvPr>
          <p:cNvSpPr/>
          <p:nvPr/>
        </p:nvSpPr>
        <p:spPr>
          <a:xfrm>
            <a:off x="240838" y="964367"/>
            <a:ext cx="236727" cy="136997"/>
          </a:xfrm>
          <a:custGeom>
            <a:avLst/>
            <a:gdLst/>
            <a:ahLst/>
            <a:cxnLst/>
            <a:rect l="l" t="t" r="r" b="b"/>
            <a:pathLst>
              <a:path w="3354" h="1941" extrusionOk="0">
                <a:moveTo>
                  <a:pt x="3014" y="0"/>
                </a:moveTo>
                <a:lnTo>
                  <a:pt x="0" y="1740"/>
                </a:lnTo>
                <a:lnTo>
                  <a:pt x="339" y="1940"/>
                </a:lnTo>
                <a:lnTo>
                  <a:pt x="3354" y="200"/>
                </a:lnTo>
                <a:lnTo>
                  <a:pt x="3014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4247" name="Google Shape;3267;p59">
            <a:extLst>
              <a:ext uri="{FF2B5EF4-FFF2-40B4-BE49-F238E27FC236}">
                <a16:creationId xmlns:a16="http://schemas.microsoft.com/office/drawing/2014/main" id="{3AF4F076-B823-2F2C-3DCD-14A4CB190C9E}"/>
              </a:ext>
            </a:extLst>
          </p:cNvPr>
          <p:cNvSpPr/>
          <p:nvPr/>
        </p:nvSpPr>
        <p:spPr>
          <a:xfrm>
            <a:off x="453493" y="929712"/>
            <a:ext cx="24068" cy="48771"/>
          </a:xfrm>
          <a:custGeom>
            <a:avLst/>
            <a:gdLst/>
            <a:ahLst/>
            <a:cxnLst/>
            <a:rect l="l" t="t" r="r" b="b"/>
            <a:pathLst>
              <a:path w="341" h="691" extrusionOk="0">
                <a:moveTo>
                  <a:pt x="1" y="0"/>
                </a:moveTo>
                <a:lnTo>
                  <a:pt x="1" y="491"/>
                </a:lnTo>
                <a:lnTo>
                  <a:pt x="341" y="691"/>
                </a:lnTo>
                <a:lnTo>
                  <a:pt x="341" y="200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8" name="Google Shape;3268;p59">
            <a:extLst>
              <a:ext uri="{FF2B5EF4-FFF2-40B4-BE49-F238E27FC236}">
                <a16:creationId xmlns:a16="http://schemas.microsoft.com/office/drawing/2014/main" id="{7FC56600-4F7B-5068-4F30-F9ECA351968C}"/>
              </a:ext>
            </a:extLst>
          </p:cNvPr>
          <p:cNvSpPr/>
          <p:nvPr/>
        </p:nvSpPr>
        <p:spPr>
          <a:xfrm>
            <a:off x="453493" y="929712"/>
            <a:ext cx="140102" cy="35996"/>
          </a:xfrm>
          <a:custGeom>
            <a:avLst/>
            <a:gdLst/>
            <a:ahLst/>
            <a:cxnLst/>
            <a:rect l="l" t="t" r="r" b="b"/>
            <a:pathLst>
              <a:path w="1985" h="510" extrusionOk="0">
                <a:moveTo>
                  <a:pt x="1" y="0"/>
                </a:moveTo>
                <a:lnTo>
                  <a:pt x="341" y="200"/>
                </a:lnTo>
                <a:lnTo>
                  <a:pt x="1985" y="509"/>
                </a:lnTo>
                <a:lnTo>
                  <a:pt x="1985" y="509"/>
                </a:lnTo>
                <a:lnTo>
                  <a:pt x="1645" y="309"/>
                </a:lnTo>
                <a:lnTo>
                  <a:pt x="1" y="0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49" name="Google Shape;3269;p59">
            <a:extLst>
              <a:ext uri="{FF2B5EF4-FFF2-40B4-BE49-F238E27FC236}">
                <a16:creationId xmlns:a16="http://schemas.microsoft.com/office/drawing/2014/main" id="{37BC5B28-BCEB-8960-DBE1-FF4065A7BC25}"/>
              </a:ext>
            </a:extLst>
          </p:cNvPr>
          <p:cNvSpPr/>
          <p:nvPr/>
        </p:nvSpPr>
        <p:spPr>
          <a:xfrm>
            <a:off x="645610" y="1625415"/>
            <a:ext cx="10516" cy="67757"/>
          </a:xfrm>
          <a:custGeom>
            <a:avLst/>
            <a:gdLst/>
            <a:ahLst/>
            <a:cxnLst/>
            <a:rect l="l" t="t" r="r" b="b"/>
            <a:pathLst>
              <a:path w="149" h="960" extrusionOk="0">
                <a:moveTo>
                  <a:pt x="149" y="1"/>
                </a:moveTo>
                <a:lnTo>
                  <a:pt x="0" y="86"/>
                </a:lnTo>
                <a:lnTo>
                  <a:pt x="0" y="959"/>
                </a:lnTo>
                <a:lnTo>
                  <a:pt x="149" y="874"/>
                </a:lnTo>
                <a:lnTo>
                  <a:pt x="149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0" name="Google Shape;3270;p59">
            <a:extLst>
              <a:ext uri="{FF2B5EF4-FFF2-40B4-BE49-F238E27FC236}">
                <a16:creationId xmlns:a16="http://schemas.microsoft.com/office/drawing/2014/main" id="{9796C7DD-30DF-638C-58B1-72F65F903B77}"/>
              </a:ext>
            </a:extLst>
          </p:cNvPr>
          <p:cNvSpPr/>
          <p:nvPr/>
        </p:nvSpPr>
        <p:spPr>
          <a:xfrm>
            <a:off x="666783" y="1598383"/>
            <a:ext cx="36278" cy="82438"/>
          </a:xfrm>
          <a:custGeom>
            <a:avLst/>
            <a:gdLst/>
            <a:ahLst/>
            <a:cxnLst/>
            <a:rect l="l" t="t" r="r" b="b"/>
            <a:pathLst>
              <a:path w="514" h="1168" extrusionOk="0">
                <a:moveTo>
                  <a:pt x="513" y="1"/>
                </a:moveTo>
                <a:lnTo>
                  <a:pt x="374" y="82"/>
                </a:lnTo>
                <a:lnTo>
                  <a:pt x="374" y="389"/>
                </a:lnTo>
                <a:cubicBezTo>
                  <a:pt x="374" y="492"/>
                  <a:pt x="385" y="608"/>
                  <a:pt x="392" y="696"/>
                </a:cubicBezTo>
                <a:lnTo>
                  <a:pt x="388" y="699"/>
                </a:lnTo>
                <a:lnTo>
                  <a:pt x="323" y="544"/>
                </a:lnTo>
                <a:lnTo>
                  <a:pt x="153" y="209"/>
                </a:lnTo>
                <a:lnTo>
                  <a:pt x="2" y="296"/>
                </a:lnTo>
                <a:lnTo>
                  <a:pt x="1" y="296"/>
                </a:lnTo>
                <a:lnTo>
                  <a:pt x="1" y="1168"/>
                </a:lnTo>
                <a:lnTo>
                  <a:pt x="143" y="1086"/>
                </a:lnTo>
                <a:lnTo>
                  <a:pt x="143" y="778"/>
                </a:lnTo>
                <a:cubicBezTo>
                  <a:pt x="143" y="674"/>
                  <a:pt x="130" y="565"/>
                  <a:pt x="124" y="473"/>
                </a:cubicBezTo>
                <a:lnTo>
                  <a:pt x="128" y="471"/>
                </a:lnTo>
                <a:lnTo>
                  <a:pt x="191" y="624"/>
                </a:lnTo>
                <a:lnTo>
                  <a:pt x="362" y="960"/>
                </a:lnTo>
                <a:lnTo>
                  <a:pt x="513" y="873"/>
                </a:lnTo>
                <a:lnTo>
                  <a:pt x="513" y="1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1" name="Google Shape;3271;p59">
            <a:extLst>
              <a:ext uri="{FF2B5EF4-FFF2-40B4-BE49-F238E27FC236}">
                <a16:creationId xmlns:a16="http://schemas.microsoft.com/office/drawing/2014/main" id="{85BC5574-7BC6-2DBD-76C5-A29B1DBDDA3A}"/>
              </a:ext>
            </a:extLst>
          </p:cNvPr>
          <p:cNvSpPr/>
          <p:nvPr/>
        </p:nvSpPr>
        <p:spPr>
          <a:xfrm>
            <a:off x="711601" y="1576644"/>
            <a:ext cx="37902" cy="69663"/>
          </a:xfrm>
          <a:custGeom>
            <a:avLst/>
            <a:gdLst/>
            <a:ahLst/>
            <a:cxnLst/>
            <a:rect l="l" t="t" r="r" b="b"/>
            <a:pathLst>
              <a:path w="537" h="987" extrusionOk="0">
                <a:moveTo>
                  <a:pt x="435" y="1"/>
                </a:moveTo>
                <a:cubicBezTo>
                  <a:pt x="403" y="1"/>
                  <a:pt x="365" y="11"/>
                  <a:pt x="323" y="35"/>
                </a:cubicBezTo>
                <a:cubicBezTo>
                  <a:pt x="145" y="138"/>
                  <a:pt x="1" y="390"/>
                  <a:pt x="1" y="679"/>
                </a:cubicBezTo>
                <a:cubicBezTo>
                  <a:pt x="1" y="890"/>
                  <a:pt x="74" y="986"/>
                  <a:pt x="180" y="986"/>
                </a:cubicBezTo>
                <a:cubicBezTo>
                  <a:pt x="221" y="986"/>
                  <a:pt x="268" y="971"/>
                  <a:pt x="317" y="943"/>
                </a:cubicBezTo>
                <a:cubicBezTo>
                  <a:pt x="409" y="890"/>
                  <a:pt x="490" y="792"/>
                  <a:pt x="537" y="711"/>
                </a:cubicBezTo>
                <a:lnTo>
                  <a:pt x="537" y="309"/>
                </a:lnTo>
                <a:lnTo>
                  <a:pt x="297" y="447"/>
                </a:lnTo>
                <a:lnTo>
                  <a:pt x="297" y="608"/>
                </a:lnTo>
                <a:lnTo>
                  <a:pt x="405" y="545"/>
                </a:lnTo>
                <a:lnTo>
                  <a:pt x="405" y="695"/>
                </a:lnTo>
                <a:cubicBezTo>
                  <a:pt x="389" y="722"/>
                  <a:pt x="362" y="747"/>
                  <a:pt x="337" y="762"/>
                </a:cubicBezTo>
                <a:cubicBezTo>
                  <a:pt x="304" y="780"/>
                  <a:pt x="277" y="789"/>
                  <a:pt x="253" y="789"/>
                </a:cubicBezTo>
                <a:cubicBezTo>
                  <a:pt x="186" y="789"/>
                  <a:pt x="152" y="717"/>
                  <a:pt x="152" y="585"/>
                </a:cubicBezTo>
                <a:cubicBezTo>
                  <a:pt x="152" y="409"/>
                  <a:pt x="224" y="263"/>
                  <a:pt x="324" y="204"/>
                </a:cubicBezTo>
                <a:cubicBezTo>
                  <a:pt x="351" y="189"/>
                  <a:pt x="372" y="182"/>
                  <a:pt x="391" y="182"/>
                </a:cubicBezTo>
                <a:cubicBezTo>
                  <a:pt x="411" y="182"/>
                  <a:pt x="428" y="190"/>
                  <a:pt x="445" y="201"/>
                </a:cubicBezTo>
                <a:lnTo>
                  <a:pt x="526" y="32"/>
                </a:lnTo>
                <a:cubicBezTo>
                  <a:pt x="502" y="14"/>
                  <a:pt x="472" y="1"/>
                  <a:pt x="43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2" name="Google Shape;3272;p59">
            <a:extLst>
              <a:ext uri="{FF2B5EF4-FFF2-40B4-BE49-F238E27FC236}">
                <a16:creationId xmlns:a16="http://schemas.microsoft.com/office/drawing/2014/main" id="{7FDFE472-8494-BBF8-212F-AADE888ABF4F}"/>
              </a:ext>
            </a:extLst>
          </p:cNvPr>
          <p:cNvSpPr/>
          <p:nvPr/>
        </p:nvSpPr>
        <p:spPr>
          <a:xfrm>
            <a:off x="759242" y="1557588"/>
            <a:ext cx="12634" cy="68181"/>
          </a:xfrm>
          <a:custGeom>
            <a:avLst/>
            <a:gdLst/>
            <a:ahLst/>
            <a:cxnLst/>
            <a:rect l="l" t="t" r="r" b="b"/>
            <a:pathLst>
              <a:path w="179" h="966" extrusionOk="0">
                <a:moveTo>
                  <a:pt x="164" y="0"/>
                </a:moveTo>
                <a:lnTo>
                  <a:pt x="15" y="86"/>
                </a:lnTo>
                <a:lnTo>
                  <a:pt x="20" y="260"/>
                </a:lnTo>
                <a:lnTo>
                  <a:pt x="41" y="658"/>
                </a:lnTo>
                <a:lnTo>
                  <a:pt x="137" y="603"/>
                </a:lnTo>
                <a:lnTo>
                  <a:pt x="158" y="181"/>
                </a:lnTo>
                <a:lnTo>
                  <a:pt x="164" y="0"/>
                </a:lnTo>
                <a:close/>
                <a:moveTo>
                  <a:pt x="125" y="696"/>
                </a:moveTo>
                <a:cubicBezTo>
                  <a:pt x="114" y="696"/>
                  <a:pt x="102" y="700"/>
                  <a:pt x="89" y="707"/>
                </a:cubicBezTo>
                <a:cubicBezTo>
                  <a:pt x="38" y="737"/>
                  <a:pt x="0" y="813"/>
                  <a:pt x="0" y="883"/>
                </a:cubicBezTo>
                <a:cubicBezTo>
                  <a:pt x="0" y="935"/>
                  <a:pt x="21" y="966"/>
                  <a:pt x="53" y="966"/>
                </a:cubicBezTo>
                <a:cubicBezTo>
                  <a:pt x="64" y="966"/>
                  <a:pt x="76" y="962"/>
                  <a:pt x="89" y="955"/>
                </a:cubicBezTo>
                <a:cubicBezTo>
                  <a:pt x="140" y="926"/>
                  <a:pt x="178" y="850"/>
                  <a:pt x="178" y="781"/>
                </a:cubicBezTo>
                <a:cubicBezTo>
                  <a:pt x="178" y="727"/>
                  <a:pt x="157" y="696"/>
                  <a:pt x="125" y="696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53" name="Google Shape;3153;p59">
            <a:extLst>
              <a:ext uri="{FF2B5EF4-FFF2-40B4-BE49-F238E27FC236}">
                <a16:creationId xmlns:a16="http://schemas.microsoft.com/office/drawing/2014/main" id="{F14A30D0-D023-08BD-8326-C0E882451807}"/>
              </a:ext>
            </a:extLst>
          </p:cNvPr>
          <p:cNvSpPr txBox="1">
            <a:spLocks/>
          </p:cNvSpPr>
          <p:nvPr/>
        </p:nvSpPr>
        <p:spPr>
          <a:xfrm>
            <a:off x="2194800" y="1738669"/>
            <a:ext cx="4649100" cy="8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Oswald"/>
              <a:buNone/>
              <a:defRPr sz="35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ctr"/>
            <a:r>
              <a:rPr lang="en-US" sz="5400" dirty="0"/>
              <a:t>THANKS</a:t>
            </a:r>
          </a:p>
        </p:txBody>
      </p:sp>
      <p:cxnSp>
        <p:nvCxnSpPr>
          <p:cNvPr id="4254" name="Google Shape;3158;p59">
            <a:extLst>
              <a:ext uri="{FF2B5EF4-FFF2-40B4-BE49-F238E27FC236}">
                <a16:creationId xmlns:a16="http://schemas.microsoft.com/office/drawing/2014/main" id="{E0BD7FAC-21E8-8089-3ABE-5FE854CD332A}"/>
              </a:ext>
            </a:extLst>
          </p:cNvPr>
          <p:cNvCxnSpPr/>
          <p:nvPr/>
        </p:nvCxnSpPr>
        <p:spPr>
          <a:xfrm>
            <a:off x="2194800" y="2937510"/>
            <a:ext cx="45438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255" name="Google Shape;3167;p59">
            <a:extLst>
              <a:ext uri="{FF2B5EF4-FFF2-40B4-BE49-F238E27FC236}">
                <a16:creationId xmlns:a16="http://schemas.microsoft.com/office/drawing/2014/main" id="{273AE26D-6575-8B79-7C88-3DFB98503FB1}"/>
              </a:ext>
            </a:extLst>
          </p:cNvPr>
          <p:cNvGrpSpPr/>
          <p:nvPr/>
        </p:nvGrpSpPr>
        <p:grpSpPr>
          <a:xfrm flipH="1">
            <a:off x="7706485" y="3170733"/>
            <a:ext cx="1109688" cy="1005279"/>
            <a:chOff x="7443684" y="123535"/>
            <a:chExt cx="968230" cy="877130"/>
          </a:xfrm>
        </p:grpSpPr>
        <p:sp>
          <p:nvSpPr>
            <p:cNvPr id="4256" name="Google Shape;3168;p59">
              <a:extLst>
                <a:ext uri="{FF2B5EF4-FFF2-40B4-BE49-F238E27FC236}">
                  <a16:creationId xmlns:a16="http://schemas.microsoft.com/office/drawing/2014/main" id="{FB8A6194-46F0-82FE-C4E1-D3E550BAA1F6}"/>
                </a:ext>
              </a:extLst>
            </p:cNvPr>
            <p:cNvSpPr/>
            <p:nvPr/>
          </p:nvSpPr>
          <p:spPr>
            <a:xfrm>
              <a:off x="8225567" y="539901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49" y="1"/>
                  </a:moveTo>
                  <a:cubicBezTo>
                    <a:pt x="34" y="1"/>
                    <a:pt x="20" y="8"/>
                    <a:pt x="12" y="22"/>
                  </a:cubicBezTo>
                  <a:cubicBezTo>
                    <a:pt x="1" y="42"/>
                    <a:pt x="7" y="68"/>
                    <a:pt x="28" y="81"/>
                  </a:cubicBezTo>
                  <a:lnTo>
                    <a:pt x="248" y="210"/>
                  </a:lnTo>
                  <a:cubicBezTo>
                    <a:pt x="255" y="215"/>
                    <a:pt x="263" y="216"/>
                    <a:pt x="270" y="216"/>
                  </a:cubicBezTo>
                  <a:cubicBezTo>
                    <a:pt x="284" y="216"/>
                    <a:pt x="299" y="209"/>
                    <a:pt x="307" y="194"/>
                  </a:cubicBezTo>
                  <a:cubicBezTo>
                    <a:pt x="319" y="174"/>
                    <a:pt x="312" y="148"/>
                    <a:pt x="292" y="136"/>
                  </a:cubicBezTo>
                  <a:lnTo>
                    <a:pt x="70" y="6"/>
                  </a:lnTo>
                  <a:cubicBezTo>
                    <a:pt x="64" y="3"/>
                    <a:pt x="56" y="1"/>
                    <a:pt x="49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57" name="Google Shape;3169;p59">
              <a:extLst>
                <a:ext uri="{FF2B5EF4-FFF2-40B4-BE49-F238E27FC236}">
                  <a16:creationId xmlns:a16="http://schemas.microsoft.com/office/drawing/2014/main" id="{94DBD4CA-B003-BB15-0DBE-A09DEADF0A0A}"/>
                </a:ext>
              </a:extLst>
            </p:cNvPr>
            <p:cNvSpPr/>
            <p:nvPr/>
          </p:nvSpPr>
          <p:spPr>
            <a:xfrm>
              <a:off x="8134866" y="441807"/>
              <a:ext cx="26373" cy="17829"/>
            </a:xfrm>
            <a:custGeom>
              <a:avLst/>
              <a:gdLst/>
              <a:ahLst/>
              <a:cxnLst/>
              <a:rect l="l" t="t" r="r" b="b"/>
              <a:pathLst>
                <a:path w="321" h="217" extrusionOk="0">
                  <a:moveTo>
                    <a:pt x="271" y="1"/>
                  </a:moveTo>
                  <a:cubicBezTo>
                    <a:pt x="264" y="1"/>
                    <a:pt x="256" y="3"/>
                    <a:pt x="250" y="7"/>
                  </a:cubicBezTo>
                  <a:lnTo>
                    <a:pt x="29" y="136"/>
                  </a:lnTo>
                  <a:cubicBezTo>
                    <a:pt x="8" y="148"/>
                    <a:pt x="1" y="175"/>
                    <a:pt x="13" y="195"/>
                  </a:cubicBezTo>
                  <a:cubicBezTo>
                    <a:pt x="21" y="208"/>
                    <a:pt x="36" y="216"/>
                    <a:pt x="51" y="216"/>
                  </a:cubicBezTo>
                  <a:cubicBezTo>
                    <a:pt x="57" y="216"/>
                    <a:pt x="65" y="214"/>
                    <a:pt x="72" y="211"/>
                  </a:cubicBezTo>
                  <a:lnTo>
                    <a:pt x="293" y="81"/>
                  </a:lnTo>
                  <a:cubicBezTo>
                    <a:pt x="314" y="69"/>
                    <a:pt x="321" y="43"/>
                    <a:pt x="308" y="23"/>
                  </a:cubicBezTo>
                  <a:cubicBezTo>
                    <a:pt x="300" y="9"/>
                    <a:pt x="286" y="1"/>
                    <a:pt x="271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58" name="Google Shape;3170;p59">
              <a:extLst>
                <a:ext uri="{FF2B5EF4-FFF2-40B4-BE49-F238E27FC236}">
                  <a16:creationId xmlns:a16="http://schemas.microsoft.com/office/drawing/2014/main" id="{6BE5FA76-1B55-734E-7F8C-64624EEF6743}"/>
                </a:ext>
              </a:extLst>
            </p:cNvPr>
            <p:cNvSpPr/>
            <p:nvPr/>
          </p:nvSpPr>
          <p:spPr>
            <a:xfrm>
              <a:off x="7761629" y="864582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0" y="0"/>
                  </a:moveTo>
                  <a:cubicBezTo>
                    <a:pt x="263" y="0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5"/>
                    <a:pt x="0" y="172"/>
                    <a:pt x="12" y="193"/>
                  </a:cubicBezTo>
                  <a:cubicBezTo>
                    <a:pt x="20" y="206"/>
                    <a:pt x="34" y="214"/>
                    <a:pt x="49" y="214"/>
                  </a:cubicBezTo>
                  <a:cubicBezTo>
                    <a:pt x="57" y="214"/>
                    <a:pt x="63" y="212"/>
                    <a:pt x="70" y="208"/>
                  </a:cubicBezTo>
                  <a:lnTo>
                    <a:pt x="292" y="80"/>
                  </a:lnTo>
                  <a:cubicBezTo>
                    <a:pt x="312" y="68"/>
                    <a:pt x="320" y="42"/>
                    <a:pt x="308" y="21"/>
                  </a:cubicBezTo>
                  <a:cubicBezTo>
                    <a:pt x="300" y="8"/>
                    <a:pt x="285" y="0"/>
                    <a:pt x="27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59" name="Google Shape;3171;p59">
              <a:extLst>
                <a:ext uri="{FF2B5EF4-FFF2-40B4-BE49-F238E27FC236}">
                  <a16:creationId xmlns:a16="http://schemas.microsoft.com/office/drawing/2014/main" id="{399022F2-1449-BBC8-ACAB-1049527C1C82}"/>
                </a:ext>
              </a:extLst>
            </p:cNvPr>
            <p:cNvSpPr/>
            <p:nvPr/>
          </p:nvSpPr>
          <p:spPr>
            <a:xfrm>
              <a:off x="8054024" y="598150"/>
              <a:ext cx="78709" cy="79120"/>
            </a:xfrm>
            <a:custGeom>
              <a:avLst/>
              <a:gdLst/>
              <a:ahLst/>
              <a:cxnLst/>
              <a:rect l="l" t="t" r="r" b="b"/>
              <a:pathLst>
                <a:path w="958" h="963" extrusionOk="0">
                  <a:moveTo>
                    <a:pt x="661" y="0"/>
                  </a:moveTo>
                  <a:lnTo>
                    <a:pt x="1" y="428"/>
                  </a:lnTo>
                  <a:lnTo>
                    <a:pt x="931" y="963"/>
                  </a:lnTo>
                  <a:lnTo>
                    <a:pt x="958" y="163"/>
                  </a:lnTo>
                  <a:lnTo>
                    <a:pt x="66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0" name="Google Shape;3172;p59">
              <a:extLst>
                <a:ext uri="{FF2B5EF4-FFF2-40B4-BE49-F238E27FC236}">
                  <a16:creationId xmlns:a16="http://schemas.microsoft.com/office/drawing/2014/main" id="{1C93DFEB-17AE-76CE-A060-B4A242ED8076}"/>
                </a:ext>
              </a:extLst>
            </p:cNvPr>
            <p:cNvSpPr/>
            <p:nvPr/>
          </p:nvSpPr>
          <p:spPr>
            <a:xfrm>
              <a:off x="8164360" y="357762"/>
              <a:ext cx="117489" cy="133428"/>
            </a:xfrm>
            <a:custGeom>
              <a:avLst/>
              <a:gdLst/>
              <a:ahLst/>
              <a:cxnLst/>
              <a:rect l="l" t="t" r="r" b="b"/>
              <a:pathLst>
                <a:path w="1430" h="1624" extrusionOk="0">
                  <a:moveTo>
                    <a:pt x="997" y="0"/>
                  </a:moveTo>
                  <a:cubicBezTo>
                    <a:pt x="837" y="0"/>
                    <a:pt x="645" y="98"/>
                    <a:pt x="467" y="288"/>
                  </a:cubicBezTo>
                  <a:cubicBezTo>
                    <a:pt x="149" y="629"/>
                    <a:pt x="0" y="1141"/>
                    <a:pt x="136" y="1431"/>
                  </a:cubicBezTo>
                  <a:cubicBezTo>
                    <a:pt x="198" y="1560"/>
                    <a:pt x="305" y="1624"/>
                    <a:pt x="434" y="1624"/>
                  </a:cubicBezTo>
                  <a:cubicBezTo>
                    <a:pt x="593" y="1624"/>
                    <a:pt x="785" y="1526"/>
                    <a:pt x="962" y="1337"/>
                  </a:cubicBezTo>
                  <a:cubicBezTo>
                    <a:pt x="1282" y="995"/>
                    <a:pt x="1429" y="483"/>
                    <a:pt x="1293" y="193"/>
                  </a:cubicBezTo>
                  <a:cubicBezTo>
                    <a:pt x="1232" y="64"/>
                    <a:pt x="1125" y="0"/>
                    <a:pt x="99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1" name="Google Shape;3173;p59">
              <a:extLst>
                <a:ext uri="{FF2B5EF4-FFF2-40B4-BE49-F238E27FC236}">
                  <a16:creationId xmlns:a16="http://schemas.microsoft.com/office/drawing/2014/main" id="{2E652267-EA0D-CCBE-E301-9AFF10BBDA0D}"/>
                </a:ext>
              </a:extLst>
            </p:cNvPr>
            <p:cNvSpPr/>
            <p:nvPr/>
          </p:nvSpPr>
          <p:spPr>
            <a:xfrm>
              <a:off x="8123611" y="197722"/>
              <a:ext cx="114942" cy="68439"/>
            </a:xfrm>
            <a:custGeom>
              <a:avLst/>
              <a:gdLst/>
              <a:ahLst/>
              <a:cxnLst/>
              <a:rect l="l" t="t" r="r" b="b"/>
              <a:pathLst>
                <a:path w="1399" h="833" extrusionOk="0">
                  <a:moveTo>
                    <a:pt x="378" y="0"/>
                  </a:moveTo>
                  <a:lnTo>
                    <a:pt x="1" y="223"/>
                  </a:lnTo>
                  <a:lnTo>
                    <a:pt x="522" y="522"/>
                  </a:lnTo>
                  <a:lnTo>
                    <a:pt x="983" y="833"/>
                  </a:lnTo>
                  <a:lnTo>
                    <a:pt x="1398" y="587"/>
                  </a:lnTo>
                  <a:lnTo>
                    <a:pt x="37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2" name="Google Shape;3174;p59">
              <a:extLst>
                <a:ext uri="{FF2B5EF4-FFF2-40B4-BE49-F238E27FC236}">
                  <a16:creationId xmlns:a16="http://schemas.microsoft.com/office/drawing/2014/main" id="{050204A4-BF83-3DC1-8490-FC4A8B18E13F}"/>
                </a:ext>
              </a:extLst>
            </p:cNvPr>
            <p:cNvSpPr/>
            <p:nvPr/>
          </p:nvSpPr>
          <p:spPr>
            <a:xfrm>
              <a:off x="7989038" y="235185"/>
              <a:ext cx="141151" cy="182067"/>
            </a:xfrm>
            <a:custGeom>
              <a:avLst/>
              <a:gdLst/>
              <a:ahLst/>
              <a:cxnLst/>
              <a:rect l="l" t="t" r="r" b="b"/>
              <a:pathLst>
                <a:path w="1718" h="2216" extrusionOk="0">
                  <a:moveTo>
                    <a:pt x="653" y="1"/>
                  </a:moveTo>
                  <a:lnTo>
                    <a:pt x="696" y="758"/>
                  </a:lnTo>
                  <a:lnTo>
                    <a:pt x="406" y="1270"/>
                  </a:lnTo>
                  <a:lnTo>
                    <a:pt x="90" y="1437"/>
                  </a:lnTo>
                  <a:lnTo>
                    <a:pt x="113" y="1450"/>
                  </a:lnTo>
                  <a:lnTo>
                    <a:pt x="0" y="1786"/>
                  </a:lnTo>
                  <a:lnTo>
                    <a:pt x="748" y="2215"/>
                  </a:lnTo>
                  <a:lnTo>
                    <a:pt x="1427" y="1855"/>
                  </a:lnTo>
                  <a:lnTo>
                    <a:pt x="1717" y="1344"/>
                  </a:lnTo>
                  <a:lnTo>
                    <a:pt x="1675" y="586"/>
                  </a:lnTo>
                  <a:lnTo>
                    <a:pt x="653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3" name="Google Shape;3175;p59">
              <a:extLst>
                <a:ext uri="{FF2B5EF4-FFF2-40B4-BE49-F238E27FC236}">
                  <a16:creationId xmlns:a16="http://schemas.microsoft.com/office/drawing/2014/main" id="{25423C24-BE1D-B1A4-A6E4-5CE8394CC3D1}"/>
                </a:ext>
              </a:extLst>
            </p:cNvPr>
            <p:cNvSpPr/>
            <p:nvPr/>
          </p:nvSpPr>
          <p:spPr>
            <a:xfrm>
              <a:off x="7998076" y="586237"/>
              <a:ext cx="54554" cy="48064"/>
            </a:xfrm>
            <a:custGeom>
              <a:avLst/>
              <a:gdLst/>
              <a:ahLst/>
              <a:cxnLst/>
              <a:rect l="l" t="t" r="r" b="b"/>
              <a:pathLst>
                <a:path w="664" h="585" extrusionOk="0">
                  <a:moveTo>
                    <a:pt x="207" y="1"/>
                  </a:moveTo>
                  <a:lnTo>
                    <a:pt x="1" y="204"/>
                  </a:lnTo>
                  <a:lnTo>
                    <a:pt x="664" y="584"/>
                  </a:lnTo>
                  <a:lnTo>
                    <a:pt x="457" y="144"/>
                  </a:lnTo>
                  <a:lnTo>
                    <a:pt x="20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4" name="Google Shape;3176;p59">
              <a:extLst>
                <a:ext uri="{FF2B5EF4-FFF2-40B4-BE49-F238E27FC236}">
                  <a16:creationId xmlns:a16="http://schemas.microsoft.com/office/drawing/2014/main" id="{9A645A6F-B359-8C5C-A765-581AC2A5250B}"/>
                </a:ext>
              </a:extLst>
            </p:cNvPr>
            <p:cNvSpPr/>
            <p:nvPr/>
          </p:nvSpPr>
          <p:spPr>
            <a:xfrm>
              <a:off x="8015000" y="518212"/>
              <a:ext cx="61620" cy="79860"/>
            </a:xfrm>
            <a:custGeom>
              <a:avLst/>
              <a:gdLst/>
              <a:ahLst/>
              <a:cxnLst/>
              <a:rect l="l" t="t" r="r" b="b"/>
              <a:pathLst>
                <a:path w="750" h="972" extrusionOk="0">
                  <a:moveTo>
                    <a:pt x="484" y="0"/>
                  </a:moveTo>
                  <a:lnTo>
                    <a:pt x="484" y="351"/>
                  </a:lnTo>
                  <a:lnTo>
                    <a:pt x="1" y="829"/>
                  </a:lnTo>
                  <a:lnTo>
                    <a:pt x="251" y="972"/>
                  </a:lnTo>
                  <a:lnTo>
                    <a:pt x="749" y="152"/>
                  </a:lnTo>
                  <a:lnTo>
                    <a:pt x="48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5" name="Google Shape;3177;p59">
              <a:extLst>
                <a:ext uri="{FF2B5EF4-FFF2-40B4-BE49-F238E27FC236}">
                  <a16:creationId xmlns:a16="http://schemas.microsoft.com/office/drawing/2014/main" id="{6D82F154-99B1-434E-EB19-A06AFBD4EF34}"/>
                </a:ext>
              </a:extLst>
            </p:cNvPr>
            <p:cNvSpPr/>
            <p:nvPr/>
          </p:nvSpPr>
          <p:spPr>
            <a:xfrm>
              <a:off x="8054681" y="481982"/>
              <a:ext cx="21937" cy="48803"/>
            </a:xfrm>
            <a:custGeom>
              <a:avLst/>
              <a:gdLst/>
              <a:ahLst/>
              <a:cxnLst/>
              <a:rect l="l" t="t" r="r" b="b"/>
              <a:pathLst>
                <a:path w="267" h="594" extrusionOk="0">
                  <a:moveTo>
                    <a:pt x="1" y="1"/>
                  </a:moveTo>
                  <a:lnTo>
                    <a:pt x="1" y="441"/>
                  </a:lnTo>
                  <a:lnTo>
                    <a:pt x="266" y="593"/>
                  </a:lnTo>
                  <a:lnTo>
                    <a:pt x="266" y="593"/>
                  </a:lnTo>
                  <a:lnTo>
                    <a:pt x="262" y="116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6" name="Google Shape;3178;p59">
              <a:extLst>
                <a:ext uri="{FF2B5EF4-FFF2-40B4-BE49-F238E27FC236}">
                  <a16:creationId xmlns:a16="http://schemas.microsoft.com/office/drawing/2014/main" id="{2CA833D8-F420-5BD9-BD56-47093A81B41B}"/>
                </a:ext>
              </a:extLst>
            </p:cNvPr>
            <p:cNvSpPr/>
            <p:nvPr/>
          </p:nvSpPr>
          <p:spPr>
            <a:xfrm>
              <a:off x="8042687" y="192464"/>
              <a:ext cx="123815" cy="90951"/>
            </a:xfrm>
            <a:custGeom>
              <a:avLst/>
              <a:gdLst/>
              <a:ahLst/>
              <a:cxnLst/>
              <a:rect l="l" t="t" r="r" b="b"/>
              <a:pathLst>
                <a:path w="1507" h="1107" extrusionOk="0">
                  <a:moveTo>
                    <a:pt x="486" y="0"/>
                  </a:moveTo>
                  <a:lnTo>
                    <a:pt x="0" y="521"/>
                  </a:lnTo>
                  <a:lnTo>
                    <a:pt x="1022" y="1106"/>
                  </a:lnTo>
                  <a:lnTo>
                    <a:pt x="1507" y="586"/>
                  </a:lnTo>
                  <a:lnTo>
                    <a:pt x="986" y="287"/>
                  </a:lnTo>
                  <a:lnTo>
                    <a:pt x="48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7" name="Google Shape;3179;p59">
              <a:extLst>
                <a:ext uri="{FF2B5EF4-FFF2-40B4-BE49-F238E27FC236}">
                  <a16:creationId xmlns:a16="http://schemas.microsoft.com/office/drawing/2014/main" id="{7E5CFB4A-AE30-A39F-D372-40284DC6B290}"/>
                </a:ext>
              </a:extLst>
            </p:cNvPr>
            <p:cNvSpPr/>
            <p:nvPr/>
          </p:nvSpPr>
          <p:spPr>
            <a:xfrm>
              <a:off x="8154584" y="123535"/>
              <a:ext cx="239003" cy="127348"/>
            </a:xfrm>
            <a:custGeom>
              <a:avLst/>
              <a:gdLst/>
              <a:ahLst/>
              <a:cxnLst/>
              <a:rect l="l" t="t" r="r" b="b"/>
              <a:pathLst>
                <a:path w="2909" h="1550" extrusionOk="0">
                  <a:moveTo>
                    <a:pt x="940" y="0"/>
                  </a:moveTo>
                  <a:lnTo>
                    <a:pt x="450" y="57"/>
                  </a:lnTo>
                  <a:lnTo>
                    <a:pt x="1" y="903"/>
                  </a:lnTo>
                  <a:lnTo>
                    <a:pt x="1021" y="1489"/>
                  </a:lnTo>
                  <a:lnTo>
                    <a:pt x="1470" y="642"/>
                  </a:lnTo>
                  <a:lnTo>
                    <a:pt x="1960" y="587"/>
                  </a:lnTo>
                  <a:lnTo>
                    <a:pt x="1960" y="587"/>
                  </a:lnTo>
                  <a:lnTo>
                    <a:pt x="1933" y="1385"/>
                  </a:lnTo>
                  <a:lnTo>
                    <a:pt x="2230" y="1550"/>
                  </a:lnTo>
                  <a:lnTo>
                    <a:pt x="2908" y="1110"/>
                  </a:lnTo>
                  <a:lnTo>
                    <a:pt x="1888" y="523"/>
                  </a:lnTo>
                  <a:lnTo>
                    <a:pt x="1876" y="538"/>
                  </a:lnTo>
                  <a:cubicBezTo>
                    <a:pt x="1870" y="534"/>
                    <a:pt x="940" y="0"/>
                    <a:pt x="94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8" name="Google Shape;3180;p59">
              <a:extLst>
                <a:ext uri="{FF2B5EF4-FFF2-40B4-BE49-F238E27FC236}">
                  <a16:creationId xmlns:a16="http://schemas.microsoft.com/office/drawing/2014/main" id="{788F8559-AA53-942B-E42C-E7D3AD79F272}"/>
                </a:ext>
              </a:extLst>
            </p:cNvPr>
            <p:cNvSpPr/>
            <p:nvPr/>
          </p:nvSpPr>
          <p:spPr>
            <a:xfrm>
              <a:off x="7693357" y="474587"/>
              <a:ext cx="42888" cy="45270"/>
            </a:xfrm>
            <a:custGeom>
              <a:avLst/>
              <a:gdLst/>
              <a:ahLst/>
              <a:cxnLst/>
              <a:rect l="l" t="t" r="r" b="b"/>
              <a:pathLst>
                <a:path w="522" h="551" extrusionOk="0">
                  <a:moveTo>
                    <a:pt x="522" y="1"/>
                  </a:moveTo>
                  <a:cubicBezTo>
                    <a:pt x="519" y="1"/>
                    <a:pt x="0" y="550"/>
                    <a:pt x="0" y="550"/>
                  </a:cubicBezTo>
                  <a:lnTo>
                    <a:pt x="522" y="1"/>
                  </a:lnTo>
                  <a:cubicBezTo>
                    <a:pt x="522" y="1"/>
                    <a:pt x="522" y="1"/>
                    <a:pt x="522" y="1"/>
                  </a:cubicBezTo>
                  <a:close/>
                </a:path>
              </a:pathLst>
            </a:custGeom>
            <a:solidFill>
              <a:srgbClr val="008D3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69" name="Google Shape;3181;p59">
              <a:extLst>
                <a:ext uri="{FF2B5EF4-FFF2-40B4-BE49-F238E27FC236}">
                  <a16:creationId xmlns:a16="http://schemas.microsoft.com/office/drawing/2014/main" id="{820CE0B1-C118-9D33-F51F-C83066F9B4D1}"/>
                </a:ext>
              </a:extLst>
            </p:cNvPr>
            <p:cNvSpPr/>
            <p:nvPr/>
          </p:nvSpPr>
          <p:spPr>
            <a:xfrm>
              <a:off x="7720880" y="574982"/>
              <a:ext cx="140083" cy="180916"/>
            </a:xfrm>
            <a:custGeom>
              <a:avLst/>
              <a:gdLst/>
              <a:ahLst/>
              <a:cxnLst/>
              <a:rect l="l" t="t" r="r" b="b"/>
              <a:pathLst>
                <a:path w="1705" h="2202" extrusionOk="0">
                  <a:moveTo>
                    <a:pt x="1233" y="1"/>
                  </a:moveTo>
                  <a:cubicBezTo>
                    <a:pt x="1118" y="1"/>
                    <a:pt x="989" y="38"/>
                    <a:pt x="852" y="118"/>
                  </a:cubicBezTo>
                  <a:cubicBezTo>
                    <a:pt x="789" y="154"/>
                    <a:pt x="728" y="198"/>
                    <a:pt x="669" y="247"/>
                  </a:cubicBezTo>
                  <a:cubicBezTo>
                    <a:pt x="345" y="515"/>
                    <a:pt x="92" y="955"/>
                    <a:pt x="21" y="1370"/>
                  </a:cubicBezTo>
                  <a:cubicBezTo>
                    <a:pt x="8" y="1445"/>
                    <a:pt x="1" y="1521"/>
                    <a:pt x="1" y="1593"/>
                  </a:cubicBezTo>
                  <a:cubicBezTo>
                    <a:pt x="1" y="1978"/>
                    <a:pt x="192" y="2202"/>
                    <a:pt x="472" y="2202"/>
                  </a:cubicBezTo>
                  <a:cubicBezTo>
                    <a:pt x="586" y="2202"/>
                    <a:pt x="715" y="2164"/>
                    <a:pt x="852" y="2085"/>
                  </a:cubicBezTo>
                  <a:cubicBezTo>
                    <a:pt x="1323" y="1813"/>
                    <a:pt x="1705" y="1152"/>
                    <a:pt x="1705" y="610"/>
                  </a:cubicBezTo>
                  <a:cubicBezTo>
                    <a:pt x="1705" y="224"/>
                    <a:pt x="1513" y="1"/>
                    <a:pt x="1233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0" name="Google Shape;3182;p59">
              <a:extLst>
                <a:ext uri="{FF2B5EF4-FFF2-40B4-BE49-F238E27FC236}">
                  <a16:creationId xmlns:a16="http://schemas.microsoft.com/office/drawing/2014/main" id="{F177FFB1-51A7-1704-B576-36E7059A55F0}"/>
                </a:ext>
              </a:extLst>
            </p:cNvPr>
            <p:cNvSpPr/>
            <p:nvPr/>
          </p:nvSpPr>
          <p:spPr>
            <a:xfrm>
              <a:off x="7443684" y="605626"/>
              <a:ext cx="172372" cy="178287"/>
            </a:xfrm>
            <a:custGeom>
              <a:avLst/>
              <a:gdLst/>
              <a:ahLst/>
              <a:cxnLst/>
              <a:rect l="l" t="t" r="r" b="b"/>
              <a:pathLst>
                <a:path w="2098" h="2170" extrusionOk="0">
                  <a:moveTo>
                    <a:pt x="1082" y="0"/>
                  </a:moveTo>
                  <a:lnTo>
                    <a:pt x="867" y="727"/>
                  </a:lnTo>
                  <a:lnTo>
                    <a:pt x="0" y="1583"/>
                  </a:lnTo>
                  <a:lnTo>
                    <a:pt x="1015" y="2169"/>
                  </a:lnTo>
                  <a:lnTo>
                    <a:pt x="1882" y="1312"/>
                  </a:lnTo>
                  <a:lnTo>
                    <a:pt x="2098" y="587"/>
                  </a:lnTo>
                  <a:lnTo>
                    <a:pt x="108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1" name="Google Shape;3183;p59">
              <a:extLst>
                <a:ext uri="{FF2B5EF4-FFF2-40B4-BE49-F238E27FC236}">
                  <a16:creationId xmlns:a16="http://schemas.microsoft.com/office/drawing/2014/main" id="{E4B2ED4D-4DD6-D5BA-9DE4-8FAC05B1F7B5}"/>
                </a:ext>
              </a:extLst>
            </p:cNvPr>
            <p:cNvSpPr/>
            <p:nvPr/>
          </p:nvSpPr>
          <p:spPr>
            <a:xfrm>
              <a:off x="7500125" y="545570"/>
              <a:ext cx="115928" cy="108287"/>
            </a:xfrm>
            <a:custGeom>
              <a:avLst/>
              <a:gdLst/>
              <a:ahLst/>
              <a:cxnLst/>
              <a:rect l="l" t="t" r="r" b="b"/>
              <a:pathLst>
                <a:path w="1411" h="1318" extrusionOk="0">
                  <a:moveTo>
                    <a:pt x="0" y="0"/>
                  </a:moveTo>
                  <a:lnTo>
                    <a:pt x="395" y="731"/>
                  </a:lnTo>
                  <a:lnTo>
                    <a:pt x="1411" y="1318"/>
                  </a:lnTo>
                  <a:lnTo>
                    <a:pt x="1016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2" name="Google Shape;3184;p59">
              <a:extLst>
                <a:ext uri="{FF2B5EF4-FFF2-40B4-BE49-F238E27FC236}">
                  <a16:creationId xmlns:a16="http://schemas.microsoft.com/office/drawing/2014/main" id="{6A8CFF5C-BD4D-7084-E62A-08E2268834AB}"/>
                </a:ext>
              </a:extLst>
            </p:cNvPr>
            <p:cNvSpPr/>
            <p:nvPr/>
          </p:nvSpPr>
          <p:spPr>
            <a:xfrm>
              <a:off x="7443684" y="735679"/>
              <a:ext cx="172372" cy="240975"/>
            </a:xfrm>
            <a:custGeom>
              <a:avLst/>
              <a:gdLst/>
              <a:ahLst/>
              <a:cxnLst/>
              <a:rect l="l" t="t" r="r" b="b"/>
              <a:pathLst>
                <a:path w="2098" h="2933" extrusionOk="0">
                  <a:moveTo>
                    <a:pt x="0" y="0"/>
                  </a:moveTo>
                  <a:lnTo>
                    <a:pt x="0" y="826"/>
                  </a:lnTo>
                  <a:lnTo>
                    <a:pt x="1001" y="1405"/>
                  </a:lnTo>
                  <a:lnTo>
                    <a:pt x="687" y="2346"/>
                  </a:lnTo>
                  <a:lnTo>
                    <a:pt x="1194" y="2639"/>
                  </a:lnTo>
                  <a:lnTo>
                    <a:pt x="1703" y="2933"/>
                  </a:lnTo>
                  <a:lnTo>
                    <a:pt x="2098" y="1745"/>
                  </a:lnTo>
                  <a:lnTo>
                    <a:pt x="1409" y="1347"/>
                  </a:lnTo>
                  <a:lnTo>
                    <a:pt x="1015" y="1413"/>
                  </a:lnTo>
                  <a:lnTo>
                    <a:pt x="1015" y="58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3" name="Google Shape;3185;p59">
              <a:extLst>
                <a:ext uri="{FF2B5EF4-FFF2-40B4-BE49-F238E27FC236}">
                  <a16:creationId xmlns:a16="http://schemas.microsoft.com/office/drawing/2014/main" id="{6E57E64B-7545-3650-6ACB-E944C1D96E3E}"/>
                </a:ext>
              </a:extLst>
            </p:cNvPr>
            <p:cNvSpPr/>
            <p:nvPr/>
          </p:nvSpPr>
          <p:spPr>
            <a:xfrm>
              <a:off x="7679309" y="919380"/>
              <a:ext cx="82324" cy="67700"/>
            </a:xfrm>
            <a:custGeom>
              <a:avLst/>
              <a:gdLst/>
              <a:ahLst/>
              <a:cxnLst/>
              <a:rect l="l" t="t" r="r" b="b"/>
              <a:pathLst>
                <a:path w="1002" h="824" extrusionOk="0">
                  <a:moveTo>
                    <a:pt x="693" y="1"/>
                  </a:moveTo>
                  <a:lnTo>
                    <a:pt x="171" y="53"/>
                  </a:lnTo>
                  <a:lnTo>
                    <a:pt x="0" y="246"/>
                  </a:lnTo>
                  <a:lnTo>
                    <a:pt x="1001" y="824"/>
                  </a:lnTo>
                  <a:lnTo>
                    <a:pt x="69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4" name="Google Shape;3186;p59">
              <a:extLst>
                <a:ext uri="{FF2B5EF4-FFF2-40B4-BE49-F238E27FC236}">
                  <a16:creationId xmlns:a16="http://schemas.microsoft.com/office/drawing/2014/main" id="{14426509-2C08-92CA-6BF8-4C432E3CC724}"/>
                </a:ext>
              </a:extLst>
            </p:cNvPr>
            <p:cNvSpPr/>
            <p:nvPr/>
          </p:nvSpPr>
          <p:spPr>
            <a:xfrm>
              <a:off x="7500125" y="329582"/>
              <a:ext cx="261515" cy="264144"/>
            </a:xfrm>
            <a:custGeom>
              <a:avLst/>
              <a:gdLst/>
              <a:ahLst/>
              <a:cxnLst/>
              <a:rect l="l" t="t" r="r" b="b"/>
              <a:pathLst>
                <a:path w="3183" h="3215" extrusionOk="0">
                  <a:moveTo>
                    <a:pt x="2167" y="0"/>
                  </a:moveTo>
                  <a:lnTo>
                    <a:pt x="1859" y="1175"/>
                  </a:lnTo>
                  <a:lnTo>
                    <a:pt x="1338" y="1729"/>
                  </a:lnTo>
                  <a:lnTo>
                    <a:pt x="507" y="1752"/>
                  </a:lnTo>
                  <a:lnTo>
                    <a:pt x="0" y="2629"/>
                  </a:lnTo>
                  <a:lnTo>
                    <a:pt x="1016" y="3215"/>
                  </a:lnTo>
                  <a:lnTo>
                    <a:pt x="1521" y="2339"/>
                  </a:lnTo>
                  <a:lnTo>
                    <a:pt x="2352" y="2315"/>
                  </a:lnTo>
                  <a:lnTo>
                    <a:pt x="2875" y="1761"/>
                  </a:lnTo>
                  <a:lnTo>
                    <a:pt x="2877" y="1750"/>
                  </a:lnTo>
                  <a:lnTo>
                    <a:pt x="3182" y="587"/>
                  </a:lnTo>
                  <a:lnTo>
                    <a:pt x="216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5" name="Google Shape;3187;p59">
              <a:extLst>
                <a:ext uri="{FF2B5EF4-FFF2-40B4-BE49-F238E27FC236}">
                  <a16:creationId xmlns:a16="http://schemas.microsoft.com/office/drawing/2014/main" id="{FFB1F180-D910-AFEC-3749-1452F6B810C0}"/>
                </a:ext>
              </a:extLst>
            </p:cNvPr>
            <p:cNvSpPr/>
            <p:nvPr/>
          </p:nvSpPr>
          <p:spPr>
            <a:xfrm>
              <a:off x="7678076" y="282096"/>
              <a:ext cx="278687" cy="129402"/>
            </a:xfrm>
            <a:custGeom>
              <a:avLst/>
              <a:gdLst/>
              <a:ahLst/>
              <a:cxnLst/>
              <a:rect l="l" t="t" r="r" b="b"/>
              <a:pathLst>
                <a:path w="3392" h="1575" extrusionOk="0">
                  <a:moveTo>
                    <a:pt x="2377" y="0"/>
                  </a:moveTo>
                  <a:lnTo>
                    <a:pt x="1717" y="744"/>
                  </a:lnTo>
                  <a:lnTo>
                    <a:pt x="716" y="165"/>
                  </a:lnTo>
                  <a:lnTo>
                    <a:pt x="1" y="578"/>
                  </a:lnTo>
                  <a:lnTo>
                    <a:pt x="1016" y="1165"/>
                  </a:lnTo>
                  <a:lnTo>
                    <a:pt x="1731" y="752"/>
                  </a:lnTo>
                  <a:lnTo>
                    <a:pt x="1871" y="1125"/>
                  </a:lnTo>
                  <a:lnTo>
                    <a:pt x="2040" y="1575"/>
                  </a:lnTo>
                  <a:lnTo>
                    <a:pt x="2560" y="1523"/>
                  </a:lnTo>
                  <a:lnTo>
                    <a:pt x="3391" y="587"/>
                  </a:lnTo>
                  <a:lnTo>
                    <a:pt x="2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6" name="Google Shape;3188;p59">
              <a:extLst>
                <a:ext uri="{FF2B5EF4-FFF2-40B4-BE49-F238E27FC236}">
                  <a16:creationId xmlns:a16="http://schemas.microsoft.com/office/drawing/2014/main" id="{29BB007D-1C32-670A-F7A0-2CA7882C6DA3}"/>
                </a:ext>
              </a:extLst>
            </p:cNvPr>
            <p:cNvSpPr/>
            <p:nvPr/>
          </p:nvSpPr>
          <p:spPr>
            <a:xfrm>
              <a:off x="7965788" y="436549"/>
              <a:ext cx="84378" cy="54554"/>
            </a:xfrm>
            <a:custGeom>
              <a:avLst/>
              <a:gdLst/>
              <a:ahLst/>
              <a:cxnLst/>
              <a:rect l="l" t="t" r="r" b="b"/>
              <a:pathLst>
                <a:path w="1027" h="664" extrusionOk="0">
                  <a:moveTo>
                    <a:pt x="63" y="1"/>
                  </a:moveTo>
                  <a:lnTo>
                    <a:pt x="1" y="187"/>
                  </a:lnTo>
                  <a:lnTo>
                    <a:pt x="216" y="663"/>
                  </a:lnTo>
                  <a:lnTo>
                    <a:pt x="1026" y="528"/>
                  </a:lnTo>
                  <a:lnTo>
                    <a:pt x="835" y="443"/>
                  </a:lnTo>
                  <a:lnTo>
                    <a:pt x="63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7" name="Google Shape;3189;p59">
              <a:extLst>
                <a:ext uri="{FF2B5EF4-FFF2-40B4-BE49-F238E27FC236}">
                  <a16:creationId xmlns:a16="http://schemas.microsoft.com/office/drawing/2014/main" id="{0C16E2CB-0067-404D-3A18-CBF35237E82F}"/>
                </a:ext>
              </a:extLst>
            </p:cNvPr>
            <p:cNvSpPr/>
            <p:nvPr/>
          </p:nvSpPr>
          <p:spPr>
            <a:xfrm>
              <a:off x="7970882" y="381916"/>
              <a:ext cx="79613" cy="91115"/>
            </a:xfrm>
            <a:custGeom>
              <a:avLst/>
              <a:gdLst/>
              <a:ahLst/>
              <a:cxnLst/>
              <a:rect l="l" t="t" r="r" b="b"/>
              <a:pathLst>
                <a:path w="969" h="1109" extrusionOk="0">
                  <a:moveTo>
                    <a:pt x="221" y="0"/>
                  </a:moveTo>
                  <a:lnTo>
                    <a:pt x="20" y="606"/>
                  </a:lnTo>
                  <a:lnTo>
                    <a:pt x="1" y="666"/>
                  </a:lnTo>
                  <a:lnTo>
                    <a:pt x="773" y="1108"/>
                  </a:lnTo>
                  <a:lnTo>
                    <a:pt x="969" y="429"/>
                  </a:lnTo>
                  <a:lnTo>
                    <a:pt x="22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8" name="Google Shape;3190;p59">
              <a:extLst>
                <a:ext uri="{FF2B5EF4-FFF2-40B4-BE49-F238E27FC236}">
                  <a16:creationId xmlns:a16="http://schemas.microsoft.com/office/drawing/2014/main" id="{4C49B63C-26AD-6B68-F855-6D31FAAB254D}"/>
                </a:ext>
              </a:extLst>
            </p:cNvPr>
            <p:cNvSpPr/>
            <p:nvPr/>
          </p:nvSpPr>
          <p:spPr>
            <a:xfrm>
              <a:off x="7526991" y="330322"/>
              <a:ext cx="527796" cy="670343"/>
            </a:xfrm>
            <a:custGeom>
              <a:avLst/>
              <a:gdLst/>
              <a:ahLst/>
              <a:cxnLst/>
              <a:rect l="l" t="t" r="r" b="b"/>
              <a:pathLst>
                <a:path w="6424" h="8159" extrusionOk="0">
                  <a:moveTo>
                    <a:pt x="3592" y="2978"/>
                  </a:moveTo>
                  <a:cubicBezTo>
                    <a:pt x="3872" y="2978"/>
                    <a:pt x="4065" y="3201"/>
                    <a:pt x="4065" y="3587"/>
                  </a:cubicBezTo>
                  <a:cubicBezTo>
                    <a:pt x="4065" y="4130"/>
                    <a:pt x="3683" y="4791"/>
                    <a:pt x="3212" y="5063"/>
                  </a:cubicBezTo>
                  <a:cubicBezTo>
                    <a:pt x="3076" y="5142"/>
                    <a:pt x="2947" y="5179"/>
                    <a:pt x="2832" y="5179"/>
                  </a:cubicBezTo>
                  <a:cubicBezTo>
                    <a:pt x="2553" y="5179"/>
                    <a:pt x="2361" y="4957"/>
                    <a:pt x="2361" y="4571"/>
                  </a:cubicBezTo>
                  <a:cubicBezTo>
                    <a:pt x="2361" y="4499"/>
                    <a:pt x="2368" y="4423"/>
                    <a:pt x="2381" y="4348"/>
                  </a:cubicBezTo>
                  <a:cubicBezTo>
                    <a:pt x="2452" y="3933"/>
                    <a:pt x="2707" y="3493"/>
                    <a:pt x="3029" y="3224"/>
                  </a:cubicBezTo>
                  <a:cubicBezTo>
                    <a:pt x="3088" y="3176"/>
                    <a:pt x="3149" y="3132"/>
                    <a:pt x="3212" y="3095"/>
                  </a:cubicBezTo>
                  <a:cubicBezTo>
                    <a:pt x="3349" y="3016"/>
                    <a:pt x="3478" y="2978"/>
                    <a:pt x="3592" y="2978"/>
                  </a:cubicBezTo>
                  <a:close/>
                  <a:moveTo>
                    <a:pt x="5230" y="0"/>
                  </a:moveTo>
                  <a:lnTo>
                    <a:pt x="4399" y="936"/>
                  </a:lnTo>
                  <a:lnTo>
                    <a:pt x="3879" y="988"/>
                  </a:lnTo>
                  <a:lnTo>
                    <a:pt x="3710" y="538"/>
                  </a:lnTo>
                  <a:lnTo>
                    <a:pt x="3570" y="165"/>
                  </a:lnTo>
                  <a:lnTo>
                    <a:pt x="2855" y="578"/>
                  </a:lnTo>
                  <a:lnTo>
                    <a:pt x="2550" y="1741"/>
                  </a:lnTo>
                  <a:lnTo>
                    <a:pt x="2548" y="1752"/>
                  </a:lnTo>
                  <a:cubicBezTo>
                    <a:pt x="2547" y="1757"/>
                    <a:pt x="2025" y="2306"/>
                    <a:pt x="2025" y="2306"/>
                  </a:cubicBezTo>
                  <a:lnTo>
                    <a:pt x="1194" y="2330"/>
                  </a:lnTo>
                  <a:lnTo>
                    <a:pt x="689" y="3206"/>
                  </a:lnTo>
                  <a:lnTo>
                    <a:pt x="1084" y="3938"/>
                  </a:lnTo>
                  <a:lnTo>
                    <a:pt x="868" y="4664"/>
                  </a:lnTo>
                  <a:lnTo>
                    <a:pt x="1" y="5520"/>
                  </a:lnTo>
                  <a:lnTo>
                    <a:pt x="1" y="6347"/>
                  </a:lnTo>
                  <a:lnTo>
                    <a:pt x="395" y="6281"/>
                  </a:lnTo>
                  <a:lnTo>
                    <a:pt x="1084" y="6679"/>
                  </a:lnTo>
                  <a:lnTo>
                    <a:pt x="689" y="7867"/>
                  </a:lnTo>
                  <a:lnTo>
                    <a:pt x="1194" y="8158"/>
                  </a:lnTo>
                  <a:lnTo>
                    <a:pt x="1854" y="7416"/>
                  </a:lnTo>
                  <a:lnTo>
                    <a:pt x="2025" y="7223"/>
                  </a:lnTo>
                  <a:lnTo>
                    <a:pt x="2547" y="7171"/>
                  </a:lnTo>
                  <a:lnTo>
                    <a:pt x="2855" y="7994"/>
                  </a:lnTo>
                  <a:lnTo>
                    <a:pt x="3570" y="7581"/>
                  </a:lnTo>
                  <a:lnTo>
                    <a:pt x="3879" y="6402"/>
                  </a:lnTo>
                  <a:lnTo>
                    <a:pt x="4399" y="5852"/>
                  </a:lnTo>
                  <a:lnTo>
                    <a:pt x="5230" y="5829"/>
                  </a:lnTo>
                  <a:lnTo>
                    <a:pt x="5737" y="4953"/>
                  </a:lnTo>
                  <a:lnTo>
                    <a:pt x="5342" y="4221"/>
                  </a:lnTo>
                  <a:lnTo>
                    <a:pt x="5557" y="3494"/>
                  </a:lnTo>
                  <a:lnTo>
                    <a:pt x="5735" y="3319"/>
                  </a:lnTo>
                  <a:lnTo>
                    <a:pt x="5941" y="3116"/>
                  </a:lnTo>
                  <a:lnTo>
                    <a:pt x="6424" y="2638"/>
                  </a:lnTo>
                  <a:lnTo>
                    <a:pt x="6424" y="2287"/>
                  </a:lnTo>
                  <a:lnTo>
                    <a:pt x="6424" y="1847"/>
                  </a:lnTo>
                  <a:lnTo>
                    <a:pt x="6367" y="1821"/>
                  </a:lnTo>
                  <a:lnTo>
                    <a:pt x="5557" y="1956"/>
                  </a:lnTo>
                  <a:lnTo>
                    <a:pt x="5342" y="1480"/>
                  </a:lnTo>
                  <a:lnTo>
                    <a:pt x="5404" y="1294"/>
                  </a:lnTo>
                  <a:lnTo>
                    <a:pt x="5423" y="1234"/>
                  </a:lnTo>
                  <a:lnTo>
                    <a:pt x="5624" y="628"/>
                  </a:lnTo>
                  <a:lnTo>
                    <a:pt x="5737" y="292"/>
                  </a:lnTo>
                  <a:lnTo>
                    <a:pt x="5714" y="278"/>
                  </a:lnTo>
                  <a:lnTo>
                    <a:pt x="523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79" name="Google Shape;3191;p59">
              <a:extLst>
                <a:ext uri="{FF2B5EF4-FFF2-40B4-BE49-F238E27FC236}">
                  <a16:creationId xmlns:a16="http://schemas.microsoft.com/office/drawing/2014/main" id="{B9831253-C9CB-F09B-D11E-0D03DB1566F5}"/>
                </a:ext>
              </a:extLst>
            </p:cNvPr>
            <p:cNvSpPr/>
            <p:nvPr/>
          </p:nvSpPr>
          <p:spPr>
            <a:xfrm>
              <a:off x="8034307" y="171760"/>
              <a:ext cx="377607" cy="505530"/>
            </a:xfrm>
            <a:custGeom>
              <a:avLst/>
              <a:gdLst/>
              <a:ahLst/>
              <a:cxnLst/>
              <a:rect l="l" t="t" r="r" b="b"/>
              <a:pathLst>
                <a:path w="4596" h="6153" extrusionOk="0">
                  <a:moveTo>
                    <a:pt x="2580" y="2264"/>
                  </a:moveTo>
                  <a:cubicBezTo>
                    <a:pt x="2708" y="2264"/>
                    <a:pt x="2815" y="2328"/>
                    <a:pt x="2876" y="2457"/>
                  </a:cubicBezTo>
                  <a:cubicBezTo>
                    <a:pt x="3012" y="2747"/>
                    <a:pt x="2865" y="3259"/>
                    <a:pt x="2545" y="3601"/>
                  </a:cubicBezTo>
                  <a:cubicBezTo>
                    <a:pt x="2368" y="3790"/>
                    <a:pt x="2176" y="3888"/>
                    <a:pt x="2017" y="3888"/>
                  </a:cubicBezTo>
                  <a:cubicBezTo>
                    <a:pt x="1888" y="3888"/>
                    <a:pt x="1781" y="3824"/>
                    <a:pt x="1720" y="3695"/>
                  </a:cubicBezTo>
                  <a:cubicBezTo>
                    <a:pt x="1583" y="3405"/>
                    <a:pt x="1732" y="2893"/>
                    <a:pt x="2050" y="2552"/>
                  </a:cubicBezTo>
                  <a:cubicBezTo>
                    <a:pt x="2228" y="2362"/>
                    <a:pt x="2420" y="2264"/>
                    <a:pt x="2580" y="2264"/>
                  </a:cubicBezTo>
                  <a:close/>
                  <a:moveTo>
                    <a:pt x="3424" y="0"/>
                  </a:moveTo>
                  <a:lnTo>
                    <a:pt x="2934" y="55"/>
                  </a:lnTo>
                  <a:lnTo>
                    <a:pt x="2485" y="903"/>
                  </a:lnTo>
                  <a:lnTo>
                    <a:pt x="2070" y="1149"/>
                  </a:lnTo>
                  <a:lnTo>
                    <a:pt x="1609" y="838"/>
                  </a:lnTo>
                  <a:lnTo>
                    <a:pt x="1124" y="1358"/>
                  </a:lnTo>
                  <a:lnTo>
                    <a:pt x="1166" y="2116"/>
                  </a:lnTo>
                  <a:lnTo>
                    <a:pt x="876" y="2627"/>
                  </a:lnTo>
                  <a:lnTo>
                    <a:pt x="197" y="2987"/>
                  </a:lnTo>
                  <a:lnTo>
                    <a:pt x="1" y="3666"/>
                  </a:lnTo>
                  <a:lnTo>
                    <a:pt x="192" y="3751"/>
                  </a:lnTo>
                  <a:lnTo>
                    <a:pt x="249" y="3777"/>
                  </a:lnTo>
                  <a:lnTo>
                    <a:pt x="510" y="3892"/>
                  </a:lnTo>
                  <a:lnTo>
                    <a:pt x="514" y="4369"/>
                  </a:lnTo>
                  <a:lnTo>
                    <a:pt x="16" y="5189"/>
                  </a:lnTo>
                  <a:lnTo>
                    <a:pt x="223" y="5629"/>
                  </a:lnTo>
                  <a:lnTo>
                    <a:pt x="241" y="5618"/>
                  </a:lnTo>
                  <a:lnTo>
                    <a:pt x="901" y="5190"/>
                  </a:lnTo>
                  <a:lnTo>
                    <a:pt x="1198" y="5353"/>
                  </a:lnTo>
                  <a:lnTo>
                    <a:pt x="1171" y="6153"/>
                  </a:lnTo>
                  <a:lnTo>
                    <a:pt x="1661" y="6097"/>
                  </a:lnTo>
                  <a:lnTo>
                    <a:pt x="2110" y="5250"/>
                  </a:lnTo>
                  <a:lnTo>
                    <a:pt x="2527" y="5004"/>
                  </a:lnTo>
                  <a:lnTo>
                    <a:pt x="2987" y="5314"/>
                  </a:lnTo>
                  <a:lnTo>
                    <a:pt x="3473" y="4794"/>
                  </a:lnTo>
                  <a:lnTo>
                    <a:pt x="3430" y="4036"/>
                  </a:lnTo>
                  <a:lnTo>
                    <a:pt x="3720" y="3525"/>
                  </a:lnTo>
                  <a:lnTo>
                    <a:pt x="4399" y="3164"/>
                  </a:lnTo>
                  <a:lnTo>
                    <a:pt x="4595" y="2485"/>
                  </a:lnTo>
                  <a:lnTo>
                    <a:pt x="4086" y="2260"/>
                  </a:lnTo>
                  <a:lnTo>
                    <a:pt x="4085" y="2192"/>
                  </a:lnTo>
                  <a:lnTo>
                    <a:pt x="4082" y="1783"/>
                  </a:lnTo>
                  <a:lnTo>
                    <a:pt x="4581" y="963"/>
                  </a:lnTo>
                  <a:lnTo>
                    <a:pt x="4372" y="523"/>
                  </a:lnTo>
                  <a:lnTo>
                    <a:pt x="3696" y="963"/>
                  </a:lnTo>
                  <a:lnTo>
                    <a:pt x="3398" y="798"/>
                  </a:lnTo>
                  <a:lnTo>
                    <a:pt x="342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4280" name="Google Shape;3192;p59">
            <a:extLst>
              <a:ext uri="{FF2B5EF4-FFF2-40B4-BE49-F238E27FC236}">
                <a16:creationId xmlns:a16="http://schemas.microsoft.com/office/drawing/2014/main" id="{690856CC-8262-D4D3-A878-60A476027613}"/>
              </a:ext>
            </a:extLst>
          </p:cNvPr>
          <p:cNvGrpSpPr/>
          <p:nvPr/>
        </p:nvGrpSpPr>
        <p:grpSpPr>
          <a:xfrm>
            <a:off x="7794601" y="4039461"/>
            <a:ext cx="659136" cy="903221"/>
            <a:chOff x="138587" y="4252590"/>
            <a:chExt cx="519455" cy="711814"/>
          </a:xfrm>
        </p:grpSpPr>
        <p:sp>
          <p:nvSpPr>
            <p:cNvPr id="4281" name="Google Shape;3193;p59">
              <a:extLst>
                <a:ext uri="{FF2B5EF4-FFF2-40B4-BE49-F238E27FC236}">
                  <a16:creationId xmlns:a16="http://schemas.microsoft.com/office/drawing/2014/main" id="{67DC622C-EAB0-D33E-BB35-F1645A47458C}"/>
                </a:ext>
              </a:extLst>
            </p:cNvPr>
            <p:cNvSpPr/>
            <p:nvPr/>
          </p:nvSpPr>
          <p:spPr>
            <a:xfrm>
              <a:off x="376756" y="4413494"/>
              <a:ext cx="23385" cy="15761"/>
            </a:xfrm>
            <a:custGeom>
              <a:avLst/>
              <a:gdLst/>
              <a:ahLst/>
              <a:cxnLst/>
              <a:rect l="l" t="t" r="r" b="b"/>
              <a:pathLst>
                <a:path w="319" h="215" extrusionOk="0">
                  <a:moveTo>
                    <a:pt x="270" y="1"/>
                  </a:moveTo>
                  <a:cubicBezTo>
                    <a:pt x="263" y="1"/>
                    <a:pt x="256" y="2"/>
                    <a:pt x="249" y="6"/>
                  </a:cubicBezTo>
                  <a:lnTo>
                    <a:pt x="27" y="134"/>
                  </a:lnTo>
                  <a:cubicBezTo>
                    <a:pt x="7" y="146"/>
                    <a:pt x="0" y="172"/>
                    <a:pt x="11" y="193"/>
                  </a:cubicBezTo>
                  <a:cubicBezTo>
                    <a:pt x="19" y="207"/>
                    <a:pt x="34" y="214"/>
                    <a:pt x="48" y="214"/>
                  </a:cubicBezTo>
                  <a:cubicBezTo>
                    <a:pt x="56" y="214"/>
                    <a:pt x="63" y="212"/>
                    <a:pt x="70" y="209"/>
                  </a:cubicBezTo>
                  <a:lnTo>
                    <a:pt x="292" y="80"/>
                  </a:lnTo>
                  <a:cubicBezTo>
                    <a:pt x="312" y="68"/>
                    <a:pt x="319" y="42"/>
                    <a:pt x="307" y="22"/>
                  </a:cubicBezTo>
                  <a:cubicBezTo>
                    <a:pt x="300" y="8"/>
                    <a:pt x="285" y="1"/>
                    <a:pt x="27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82" name="Google Shape;3194;p59">
              <a:extLst>
                <a:ext uri="{FF2B5EF4-FFF2-40B4-BE49-F238E27FC236}">
                  <a16:creationId xmlns:a16="http://schemas.microsoft.com/office/drawing/2014/main" id="{E3C9BC37-ABE9-74B4-883F-AD21A1A4D5FC}"/>
                </a:ext>
              </a:extLst>
            </p:cNvPr>
            <p:cNvSpPr/>
            <p:nvPr/>
          </p:nvSpPr>
          <p:spPr>
            <a:xfrm>
              <a:off x="570430" y="4586787"/>
              <a:ext cx="23532" cy="15688"/>
            </a:xfrm>
            <a:custGeom>
              <a:avLst/>
              <a:gdLst/>
              <a:ahLst/>
              <a:cxnLst/>
              <a:rect l="l" t="t" r="r" b="b"/>
              <a:pathLst>
                <a:path w="321" h="214" extrusionOk="0">
                  <a:moveTo>
                    <a:pt x="50" y="0"/>
                  </a:moveTo>
                  <a:cubicBezTo>
                    <a:pt x="35" y="0"/>
                    <a:pt x="21" y="8"/>
                    <a:pt x="12" y="21"/>
                  </a:cubicBezTo>
                  <a:cubicBezTo>
                    <a:pt x="1" y="42"/>
                    <a:pt x="8" y="68"/>
                    <a:pt x="28" y="80"/>
                  </a:cubicBezTo>
                  <a:lnTo>
                    <a:pt x="250" y="208"/>
                  </a:lnTo>
                  <a:cubicBezTo>
                    <a:pt x="257" y="212"/>
                    <a:pt x="264" y="214"/>
                    <a:pt x="271" y="214"/>
                  </a:cubicBezTo>
                  <a:cubicBezTo>
                    <a:pt x="286" y="214"/>
                    <a:pt x="300" y="206"/>
                    <a:pt x="308" y="193"/>
                  </a:cubicBezTo>
                  <a:cubicBezTo>
                    <a:pt x="321" y="172"/>
                    <a:pt x="313" y="145"/>
                    <a:pt x="293" y="134"/>
                  </a:cubicBezTo>
                  <a:lnTo>
                    <a:pt x="71" y="6"/>
                  </a:lnTo>
                  <a:cubicBezTo>
                    <a:pt x="64" y="2"/>
                    <a:pt x="57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83" name="Google Shape;3195;p59">
              <a:extLst>
                <a:ext uri="{FF2B5EF4-FFF2-40B4-BE49-F238E27FC236}">
                  <a16:creationId xmlns:a16="http://schemas.microsoft.com/office/drawing/2014/main" id="{35E9FD3A-E0F3-6EF5-8884-D9F836826DB4}"/>
                </a:ext>
              </a:extLst>
            </p:cNvPr>
            <p:cNvSpPr/>
            <p:nvPr/>
          </p:nvSpPr>
          <p:spPr>
            <a:xfrm>
              <a:off x="272369" y="4375156"/>
              <a:ext cx="23458" cy="15908"/>
            </a:xfrm>
            <a:custGeom>
              <a:avLst/>
              <a:gdLst/>
              <a:ahLst/>
              <a:cxnLst/>
              <a:rect l="l" t="t" r="r" b="b"/>
              <a:pathLst>
                <a:path w="320" h="217" extrusionOk="0">
                  <a:moveTo>
                    <a:pt x="50" y="0"/>
                  </a:moveTo>
                  <a:cubicBezTo>
                    <a:pt x="35" y="0"/>
                    <a:pt x="21" y="8"/>
                    <a:pt x="13" y="21"/>
                  </a:cubicBezTo>
                  <a:cubicBezTo>
                    <a:pt x="1" y="41"/>
                    <a:pt x="7" y="67"/>
                    <a:pt x="28" y="80"/>
                  </a:cubicBezTo>
                  <a:lnTo>
                    <a:pt x="248" y="209"/>
                  </a:lnTo>
                  <a:cubicBezTo>
                    <a:pt x="256" y="214"/>
                    <a:pt x="263" y="216"/>
                    <a:pt x="271" y="216"/>
                  </a:cubicBezTo>
                  <a:cubicBezTo>
                    <a:pt x="286" y="216"/>
                    <a:pt x="299" y="208"/>
                    <a:pt x="307" y="195"/>
                  </a:cubicBezTo>
                  <a:cubicBezTo>
                    <a:pt x="319" y="174"/>
                    <a:pt x="313" y="148"/>
                    <a:pt x="292" y="136"/>
                  </a:cubicBezTo>
                  <a:lnTo>
                    <a:pt x="72" y="5"/>
                  </a:lnTo>
                  <a:cubicBezTo>
                    <a:pt x="65" y="2"/>
                    <a:pt x="58" y="0"/>
                    <a:pt x="50" y="0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84" name="Google Shape;3196;p59">
              <a:extLst>
                <a:ext uri="{FF2B5EF4-FFF2-40B4-BE49-F238E27FC236}">
                  <a16:creationId xmlns:a16="http://schemas.microsoft.com/office/drawing/2014/main" id="{BB1FF253-4A5A-8AA2-4AA1-1AEDA1FC30C6}"/>
                </a:ext>
              </a:extLst>
            </p:cNvPr>
            <p:cNvSpPr/>
            <p:nvPr/>
          </p:nvSpPr>
          <p:spPr>
            <a:xfrm>
              <a:off x="214678" y="4252590"/>
              <a:ext cx="443364" cy="667758"/>
            </a:xfrm>
            <a:custGeom>
              <a:avLst/>
              <a:gdLst/>
              <a:ahLst/>
              <a:cxnLst/>
              <a:rect l="l" t="t" r="r" b="b"/>
              <a:pathLst>
                <a:path w="6048" h="9109" extrusionOk="0">
                  <a:moveTo>
                    <a:pt x="177" y="1"/>
                  </a:moveTo>
                  <a:lnTo>
                    <a:pt x="177" y="1"/>
                  </a:lnTo>
                  <a:cubicBezTo>
                    <a:pt x="1" y="3388"/>
                    <a:pt x="728" y="6477"/>
                    <a:pt x="3044" y="9108"/>
                  </a:cubicBezTo>
                  <a:cubicBezTo>
                    <a:pt x="3067" y="9109"/>
                    <a:pt x="3090" y="9109"/>
                    <a:pt x="3112" y="9109"/>
                  </a:cubicBezTo>
                  <a:cubicBezTo>
                    <a:pt x="3605" y="9109"/>
                    <a:pt x="4024" y="9002"/>
                    <a:pt x="4378" y="8799"/>
                  </a:cubicBezTo>
                  <a:cubicBezTo>
                    <a:pt x="5643" y="8068"/>
                    <a:pt x="6048" y="6092"/>
                    <a:pt x="5911" y="3310"/>
                  </a:cubicBezTo>
                  <a:lnTo>
                    <a:pt x="4918" y="2737"/>
                  </a:lnTo>
                  <a:lnTo>
                    <a:pt x="4918" y="3564"/>
                  </a:lnTo>
                  <a:lnTo>
                    <a:pt x="3673" y="2844"/>
                  </a:lnTo>
                  <a:lnTo>
                    <a:pt x="3673" y="2019"/>
                  </a:lnTo>
                  <a:lnTo>
                    <a:pt x="2416" y="1292"/>
                  </a:lnTo>
                  <a:lnTo>
                    <a:pt x="2416" y="2119"/>
                  </a:lnTo>
                  <a:lnTo>
                    <a:pt x="1171" y="1399"/>
                  </a:lnTo>
                  <a:lnTo>
                    <a:pt x="1171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85" name="Google Shape;3197;p59">
              <a:extLst>
                <a:ext uri="{FF2B5EF4-FFF2-40B4-BE49-F238E27FC236}">
                  <a16:creationId xmlns:a16="http://schemas.microsoft.com/office/drawing/2014/main" id="{2EC97B3D-1FB9-1ABE-4BDA-E3D66D56F471}"/>
                </a:ext>
              </a:extLst>
            </p:cNvPr>
            <p:cNvSpPr/>
            <p:nvPr/>
          </p:nvSpPr>
          <p:spPr>
            <a:xfrm>
              <a:off x="151562" y="4252590"/>
              <a:ext cx="384058" cy="688944"/>
            </a:xfrm>
            <a:custGeom>
              <a:avLst/>
              <a:gdLst/>
              <a:ahLst/>
              <a:cxnLst/>
              <a:rect l="l" t="t" r="r" b="b"/>
              <a:pathLst>
                <a:path w="5239" h="9398" extrusionOk="0">
                  <a:moveTo>
                    <a:pt x="1038" y="1"/>
                  </a:moveTo>
                  <a:lnTo>
                    <a:pt x="0" y="600"/>
                  </a:lnTo>
                  <a:lnTo>
                    <a:pt x="4209" y="9382"/>
                  </a:lnTo>
                  <a:lnTo>
                    <a:pt x="4200" y="9398"/>
                  </a:lnTo>
                  <a:lnTo>
                    <a:pt x="5239" y="8799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86" name="Google Shape;3198;p59">
              <a:extLst>
                <a:ext uri="{FF2B5EF4-FFF2-40B4-BE49-F238E27FC236}">
                  <a16:creationId xmlns:a16="http://schemas.microsoft.com/office/drawing/2014/main" id="{54CE19CD-8F42-823B-32F5-D90E28205785}"/>
                </a:ext>
              </a:extLst>
            </p:cNvPr>
            <p:cNvSpPr/>
            <p:nvPr/>
          </p:nvSpPr>
          <p:spPr>
            <a:xfrm>
              <a:off x="138587" y="4296500"/>
              <a:ext cx="443364" cy="667905"/>
            </a:xfrm>
            <a:custGeom>
              <a:avLst/>
              <a:gdLst/>
              <a:ahLst/>
              <a:cxnLst/>
              <a:rect l="l" t="t" r="r" b="b"/>
              <a:pathLst>
                <a:path w="6048" h="9111" extrusionOk="0">
                  <a:moveTo>
                    <a:pt x="177" y="1"/>
                  </a:moveTo>
                  <a:cubicBezTo>
                    <a:pt x="0" y="3388"/>
                    <a:pt x="728" y="6477"/>
                    <a:pt x="3044" y="9109"/>
                  </a:cubicBezTo>
                  <a:cubicBezTo>
                    <a:pt x="3064" y="9110"/>
                    <a:pt x="3085" y="9110"/>
                    <a:pt x="3105" y="9110"/>
                  </a:cubicBezTo>
                  <a:cubicBezTo>
                    <a:pt x="3601" y="9110"/>
                    <a:pt x="4022" y="9003"/>
                    <a:pt x="4377" y="8799"/>
                  </a:cubicBezTo>
                  <a:cubicBezTo>
                    <a:pt x="5642" y="8068"/>
                    <a:pt x="6047" y="6093"/>
                    <a:pt x="5910" y="3311"/>
                  </a:cubicBezTo>
                  <a:lnTo>
                    <a:pt x="4918" y="2738"/>
                  </a:lnTo>
                  <a:lnTo>
                    <a:pt x="4918" y="3564"/>
                  </a:lnTo>
                  <a:lnTo>
                    <a:pt x="3672" y="2845"/>
                  </a:lnTo>
                  <a:lnTo>
                    <a:pt x="3672" y="2019"/>
                  </a:lnTo>
                  <a:lnTo>
                    <a:pt x="2416" y="1294"/>
                  </a:lnTo>
                  <a:lnTo>
                    <a:pt x="2416" y="2119"/>
                  </a:lnTo>
                  <a:lnTo>
                    <a:pt x="1170" y="1401"/>
                  </a:lnTo>
                  <a:lnTo>
                    <a:pt x="1170" y="574"/>
                  </a:lnTo>
                  <a:lnTo>
                    <a:pt x="17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87" name="Google Shape;3199;p59">
              <a:extLst>
                <a:ext uri="{FF2B5EF4-FFF2-40B4-BE49-F238E27FC236}">
                  <a16:creationId xmlns:a16="http://schemas.microsoft.com/office/drawing/2014/main" id="{35D7CE37-704E-956B-CD23-290D95FB497E}"/>
                </a:ext>
              </a:extLst>
            </p:cNvPr>
            <p:cNvSpPr/>
            <p:nvPr/>
          </p:nvSpPr>
          <p:spPr>
            <a:xfrm>
              <a:off x="192980" y="4429108"/>
              <a:ext cx="339120" cy="493140"/>
            </a:xfrm>
            <a:custGeom>
              <a:avLst/>
              <a:gdLst/>
              <a:ahLst/>
              <a:cxnLst/>
              <a:rect l="l" t="t" r="r" b="b"/>
              <a:pathLst>
                <a:path w="4626" h="6727" extrusionOk="0">
                  <a:moveTo>
                    <a:pt x="0" y="0"/>
                  </a:moveTo>
                  <a:cubicBezTo>
                    <a:pt x="109" y="1957"/>
                    <a:pt x="591" y="3659"/>
                    <a:pt x="1460" y="5167"/>
                  </a:cubicBezTo>
                  <a:cubicBezTo>
                    <a:pt x="1773" y="5707"/>
                    <a:pt x="2141" y="6231"/>
                    <a:pt x="2558" y="6726"/>
                  </a:cubicBezTo>
                  <a:cubicBezTo>
                    <a:pt x="2862" y="6704"/>
                    <a:pt x="3123" y="6628"/>
                    <a:pt x="3350" y="6498"/>
                  </a:cubicBezTo>
                  <a:cubicBezTo>
                    <a:pt x="3385" y="6477"/>
                    <a:pt x="3418" y="6457"/>
                    <a:pt x="3451" y="6433"/>
                  </a:cubicBezTo>
                  <a:cubicBezTo>
                    <a:pt x="4209" y="5915"/>
                    <a:pt x="4602" y="4652"/>
                    <a:pt x="4625" y="2670"/>
                  </a:cubicBezTo>
                  <a:lnTo>
                    <a:pt x="229" y="13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88" name="Google Shape;3200;p59">
              <a:extLst>
                <a:ext uri="{FF2B5EF4-FFF2-40B4-BE49-F238E27FC236}">
                  <a16:creationId xmlns:a16="http://schemas.microsoft.com/office/drawing/2014/main" id="{09578BB9-F2B7-4FE7-4212-974F4DE5D295}"/>
                </a:ext>
              </a:extLst>
            </p:cNvPr>
            <p:cNvSpPr/>
            <p:nvPr/>
          </p:nvSpPr>
          <p:spPr>
            <a:xfrm>
              <a:off x="499030" y="4453225"/>
              <a:ext cx="149034" cy="86063"/>
            </a:xfrm>
            <a:custGeom>
              <a:avLst/>
              <a:gdLst/>
              <a:ahLst/>
              <a:cxnLst/>
              <a:rect l="l" t="t" r="r" b="b"/>
              <a:pathLst>
                <a:path w="2033" h="1174" extrusionOk="0">
                  <a:moveTo>
                    <a:pt x="1039" y="0"/>
                  </a:moveTo>
                  <a:lnTo>
                    <a:pt x="1" y="600"/>
                  </a:lnTo>
                  <a:lnTo>
                    <a:pt x="993" y="1173"/>
                  </a:lnTo>
                  <a:lnTo>
                    <a:pt x="2032" y="573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89" name="Google Shape;3201;p59">
              <a:extLst>
                <a:ext uri="{FF2B5EF4-FFF2-40B4-BE49-F238E27FC236}">
                  <a16:creationId xmlns:a16="http://schemas.microsoft.com/office/drawing/2014/main" id="{09E43EA6-662A-948C-CBC7-3B313380C3B5}"/>
                </a:ext>
              </a:extLst>
            </p:cNvPr>
            <p:cNvSpPr/>
            <p:nvPr/>
          </p:nvSpPr>
          <p:spPr>
            <a:xfrm>
              <a:off x="151562" y="4252590"/>
              <a:ext cx="148961" cy="85990"/>
            </a:xfrm>
            <a:custGeom>
              <a:avLst/>
              <a:gdLst/>
              <a:ahLst/>
              <a:cxnLst/>
              <a:rect l="l" t="t" r="r" b="b"/>
              <a:pathLst>
                <a:path w="2032" h="1173" extrusionOk="0">
                  <a:moveTo>
                    <a:pt x="1038" y="1"/>
                  </a:moveTo>
                  <a:lnTo>
                    <a:pt x="0" y="600"/>
                  </a:lnTo>
                  <a:lnTo>
                    <a:pt x="993" y="1173"/>
                  </a:lnTo>
                  <a:lnTo>
                    <a:pt x="2032" y="574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90" name="Google Shape;3202;p59">
              <a:extLst>
                <a:ext uri="{FF2B5EF4-FFF2-40B4-BE49-F238E27FC236}">
                  <a16:creationId xmlns:a16="http://schemas.microsoft.com/office/drawing/2014/main" id="{5DBBB740-274E-210C-820B-028F1339EBE0}"/>
                </a:ext>
              </a:extLst>
            </p:cNvPr>
            <p:cNvSpPr/>
            <p:nvPr/>
          </p:nvSpPr>
          <p:spPr>
            <a:xfrm>
              <a:off x="315620" y="4347300"/>
              <a:ext cx="168314" cy="97206"/>
            </a:xfrm>
            <a:custGeom>
              <a:avLst/>
              <a:gdLst/>
              <a:ahLst/>
              <a:cxnLst/>
              <a:rect l="l" t="t" r="r" b="b"/>
              <a:pathLst>
                <a:path w="2296" h="1326" extrusionOk="0">
                  <a:moveTo>
                    <a:pt x="1039" y="0"/>
                  </a:moveTo>
                  <a:lnTo>
                    <a:pt x="1" y="601"/>
                  </a:lnTo>
                  <a:lnTo>
                    <a:pt x="1257" y="1326"/>
                  </a:lnTo>
                  <a:lnTo>
                    <a:pt x="2296" y="727"/>
                  </a:lnTo>
                  <a:lnTo>
                    <a:pt x="103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91" name="Google Shape;3203;p59">
              <a:extLst>
                <a:ext uri="{FF2B5EF4-FFF2-40B4-BE49-F238E27FC236}">
                  <a16:creationId xmlns:a16="http://schemas.microsoft.com/office/drawing/2014/main" id="{2AE4E3C1-43FC-CBD4-602C-3E1828EAB9F9}"/>
                </a:ext>
              </a:extLst>
            </p:cNvPr>
            <p:cNvSpPr/>
            <p:nvPr/>
          </p:nvSpPr>
          <p:spPr>
            <a:xfrm>
              <a:off x="224354" y="4294594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7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4292" name="Google Shape;3204;p59">
              <a:extLst>
                <a:ext uri="{FF2B5EF4-FFF2-40B4-BE49-F238E27FC236}">
                  <a16:creationId xmlns:a16="http://schemas.microsoft.com/office/drawing/2014/main" id="{CFCBD695-B59C-DD24-9FF1-6EEE9C7C9ECF}"/>
                </a:ext>
              </a:extLst>
            </p:cNvPr>
            <p:cNvSpPr/>
            <p:nvPr/>
          </p:nvSpPr>
          <p:spPr>
            <a:xfrm>
              <a:off x="407765" y="4400519"/>
              <a:ext cx="76166" cy="104610"/>
            </a:xfrm>
            <a:custGeom>
              <a:avLst/>
              <a:gdLst/>
              <a:ahLst/>
              <a:cxnLst/>
              <a:rect l="l" t="t" r="r" b="b"/>
              <a:pathLst>
                <a:path w="1039" h="1427" extrusionOk="0">
                  <a:moveTo>
                    <a:pt x="1039" y="1"/>
                  </a:moveTo>
                  <a:lnTo>
                    <a:pt x="0" y="600"/>
                  </a:lnTo>
                  <a:lnTo>
                    <a:pt x="0" y="1426"/>
                  </a:lnTo>
                  <a:lnTo>
                    <a:pt x="1039" y="82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4293" name="TextBox 4292">
            <a:extLst>
              <a:ext uri="{FF2B5EF4-FFF2-40B4-BE49-F238E27FC236}">
                <a16:creationId xmlns:a16="http://schemas.microsoft.com/office/drawing/2014/main" id="{FFF8661F-607E-B5A4-03D6-8530FF3992D4}"/>
              </a:ext>
            </a:extLst>
          </p:cNvPr>
          <p:cNvSpPr txBox="1"/>
          <p:nvPr/>
        </p:nvSpPr>
        <p:spPr>
          <a:xfrm rot="20995485">
            <a:off x="815734" y="727937"/>
            <a:ext cx="5263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IDS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4986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31"/>
          <p:cNvSpPr txBox="1">
            <a:spLocks noGrp="1"/>
          </p:cNvSpPr>
          <p:nvPr>
            <p:ph type="title"/>
          </p:nvPr>
        </p:nvSpPr>
        <p:spPr>
          <a:xfrm>
            <a:off x="1457550" y="2257625"/>
            <a:ext cx="62289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Introduciton 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442" name="Google Shape;442;p31"/>
          <p:cNvSpPr txBox="1">
            <a:spLocks noGrp="1"/>
          </p:cNvSpPr>
          <p:nvPr>
            <p:ph type="title" idx="2"/>
          </p:nvPr>
        </p:nvSpPr>
        <p:spPr>
          <a:xfrm>
            <a:off x="3989850" y="1146375"/>
            <a:ext cx="11643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01.</a:t>
            </a:r>
            <a:endParaRPr dirty="0"/>
          </a:p>
        </p:txBody>
      </p:sp>
      <p:cxnSp>
        <p:nvCxnSpPr>
          <p:cNvPr id="444" name="Google Shape;444;p31"/>
          <p:cNvCxnSpPr/>
          <p:nvPr/>
        </p:nvCxnSpPr>
        <p:spPr>
          <a:xfrm rot="10800000" flipH="1">
            <a:off x="1457550" y="2116600"/>
            <a:ext cx="6224400" cy="420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5" name="Google Shape;445;p31"/>
          <p:cNvGrpSpPr/>
          <p:nvPr/>
        </p:nvGrpSpPr>
        <p:grpSpPr>
          <a:xfrm flipH="1">
            <a:off x="7458890" y="3366959"/>
            <a:ext cx="1544697" cy="1776525"/>
            <a:chOff x="179950" y="3099425"/>
            <a:chExt cx="2008513" cy="2044060"/>
          </a:xfrm>
        </p:grpSpPr>
        <p:sp>
          <p:nvSpPr>
            <p:cNvPr id="446" name="Google Shape;446;p31"/>
            <p:cNvSpPr/>
            <p:nvPr/>
          </p:nvSpPr>
          <p:spPr>
            <a:xfrm>
              <a:off x="1261816" y="3529373"/>
              <a:ext cx="406222" cy="246284"/>
            </a:xfrm>
            <a:custGeom>
              <a:avLst/>
              <a:gdLst/>
              <a:ahLst/>
              <a:cxnLst/>
              <a:rect l="l" t="t" r="r" b="b"/>
              <a:pathLst>
                <a:path w="8854" h="5368" extrusionOk="0">
                  <a:moveTo>
                    <a:pt x="7837" y="0"/>
                  </a:moveTo>
                  <a:cubicBezTo>
                    <a:pt x="7813" y="0"/>
                    <a:pt x="7791" y="6"/>
                    <a:pt x="7771" y="19"/>
                  </a:cubicBezTo>
                  <a:lnTo>
                    <a:pt x="6856" y="547"/>
                  </a:lnTo>
                  <a:cubicBezTo>
                    <a:pt x="6829" y="561"/>
                    <a:pt x="6820" y="578"/>
                    <a:pt x="6828" y="597"/>
                  </a:cubicBezTo>
                  <a:cubicBezTo>
                    <a:pt x="6837" y="618"/>
                    <a:pt x="6852" y="633"/>
                    <a:pt x="6874" y="646"/>
                  </a:cubicBezTo>
                  <a:cubicBezTo>
                    <a:pt x="6901" y="662"/>
                    <a:pt x="6932" y="672"/>
                    <a:pt x="6964" y="675"/>
                  </a:cubicBezTo>
                  <a:cubicBezTo>
                    <a:pt x="6970" y="676"/>
                    <a:pt x="6976" y="676"/>
                    <a:pt x="6982" y="676"/>
                  </a:cubicBezTo>
                  <a:cubicBezTo>
                    <a:pt x="7007" y="676"/>
                    <a:pt x="7030" y="670"/>
                    <a:pt x="7050" y="658"/>
                  </a:cubicBezTo>
                  <a:lnTo>
                    <a:pt x="7391" y="461"/>
                  </a:lnTo>
                  <a:lnTo>
                    <a:pt x="8591" y="1155"/>
                  </a:lnTo>
                  <a:cubicBezTo>
                    <a:pt x="8606" y="1163"/>
                    <a:pt x="8625" y="1167"/>
                    <a:pt x="8646" y="1167"/>
                  </a:cubicBezTo>
                  <a:cubicBezTo>
                    <a:pt x="8657" y="1167"/>
                    <a:pt x="8668" y="1166"/>
                    <a:pt x="8680" y="1164"/>
                  </a:cubicBezTo>
                  <a:cubicBezTo>
                    <a:pt x="8716" y="1156"/>
                    <a:pt x="8749" y="1145"/>
                    <a:pt x="8778" y="1128"/>
                  </a:cubicBezTo>
                  <a:cubicBezTo>
                    <a:pt x="8808" y="1111"/>
                    <a:pt x="8829" y="1092"/>
                    <a:pt x="8841" y="1070"/>
                  </a:cubicBezTo>
                  <a:cubicBezTo>
                    <a:pt x="8854" y="1050"/>
                    <a:pt x="8848" y="1032"/>
                    <a:pt x="8826" y="1020"/>
                  </a:cubicBezTo>
                  <a:lnTo>
                    <a:pt x="7625" y="326"/>
                  </a:lnTo>
                  <a:lnTo>
                    <a:pt x="7964" y="130"/>
                  </a:lnTo>
                  <a:cubicBezTo>
                    <a:pt x="7989" y="117"/>
                    <a:pt x="7999" y="100"/>
                    <a:pt x="7991" y="81"/>
                  </a:cubicBezTo>
                  <a:cubicBezTo>
                    <a:pt x="7985" y="61"/>
                    <a:pt x="7968" y="43"/>
                    <a:pt x="7942" y="29"/>
                  </a:cubicBezTo>
                  <a:cubicBezTo>
                    <a:pt x="7919" y="15"/>
                    <a:pt x="7891" y="6"/>
                    <a:pt x="7858" y="2"/>
                  </a:cubicBezTo>
                  <a:cubicBezTo>
                    <a:pt x="7851" y="1"/>
                    <a:pt x="7844" y="0"/>
                    <a:pt x="7837" y="0"/>
                  </a:cubicBezTo>
                  <a:close/>
                  <a:moveTo>
                    <a:pt x="6986" y="1062"/>
                  </a:moveTo>
                  <a:cubicBezTo>
                    <a:pt x="6981" y="1062"/>
                    <a:pt x="6975" y="1062"/>
                    <a:pt x="6970" y="1063"/>
                  </a:cubicBezTo>
                  <a:cubicBezTo>
                    <a:pt x="6927" y="1065"/>
                    <a:pt x="6894" y="1073"/>
                    <a:pt x="6871" y="1086"/>
                  </a:cubicBezTo>
                  <a:cubicBezTo>
                    <a:pt x="6856" y="1094"/>
                    <a:pt x="6847" y="1102"/>
                    <a:pt x="6846" y="1110"/>
                  </a:cubicBezTo>
                  <a:lnTo>
                    <a:pt x="6611" y="1644"/>
                  </a:lnTo>
                  <a:cubicBezTo>
                    <a:pt x="6606" y="1658"/>
                    <a:pt x="6606" y="1673"/>
                    <a:pt x="6614" y="1686"/>
                  </a:cubicBezTo>
                  <a:cubicBezTo>
                    <a:pt x="6621" y="1700"/>
                    <a:pt x="6631" y="1711"/>
                    <a:pt x="6644" y="1719"/>
                  </a:cubicBezTo>
                  <a:cubicBezTo>
                    <a:pt x="6658" y="1727"/>
                    <a:pt x="6676" y="1733"/>
                    <a:pt x="6699" y="1736"/>
                  </a:cubicBezTo>
                  <a:cubicBezTo>
                    <a:pt x="6712" y="1738"/>
                    <a:pt x="6725" y="1739"/>
                    <a:pt x="6740" y="1739"/>
                  </a:cubicBezTo>
                  <a:cubicBezTo>
                    <a:pt x="6751" y="1739"/>
                    <a:pt x="6762" y="1738"/>
                    <a:pt x="6773" y="1737"/>
                  </a:cubicBezTo>
                  <a:lnTo>
                    <a:pt x="7697" y="1601"/>
                  </a:lnTo>
                  <a:cubicBezTo>
                    <a:pt x="7710" y="1600"/>
                    <a:pt x="7723" y="1595"/>
                    <a:pt x="7738" y="1587"/>
                  </a:cubicBezTo>
                  <a:cubicBezTo>
                    <a:pt x="7762" y="1574"/>
                    <a:pt x="7776" y="1555"/>
                    <a:pt x="7781" y="1530"/>
                  </a:cubicBezTo>
                  <a:cubicBezTo>
                    <a:pt x="7785" y="1506"/>
                    <a:pt x="7774" y="1485"/>
                    <a:pt x="7746" y="1469"/>
                  </a:cubicBezTo>
                  <a:cubicBezTo>
                    <a:pt x="7725" y="1458"/>
                    <a:pt x="7704" y="1452"/>
                    <a:pt x="7681" y="1452"/>
                  </a:cubicBezTo>
                  <a:cubicBezTo>
                    <a:pt x="7672" y="1452"/>
                    <a:pt x="7664" y="1453"/>
                    <a:pt x="7655" y="1454"/>
                  </a:cubicBezTo>
                  <a:lnTo>
                    <a:pt x="6916" y="1562"/>
                  </a:lnTo>
                  <a:lnTo>
                    <a:pt x="7102" y="1136"/>
                  </a:lnTo>
                  <a:cubicBezTo>
                    <a:pt x="7111" y="1115"/>
                    <a:pt x="7102" y="1097"/>
                    <a:pt x="7077" y="1083"/>
                  </a:cubicBezTo>
                  <a:cubicBezTo>
                    <a:pt x="7052" y="1069"/>
                    <a:pt x="7022" y="1062"/>
                    <a:pt x="6986" y="1062"/>
                  </a:cubicBezTo>
                  <a:close/>
                  <a:moveTo>
                    <a:pt x="6125" y="1945"/>
                  </a:moveTo>
                  <a:cubicBezTo>
                    <a:pt x="6162" y="1945"/>
                    <a:pt x="6199" y="1955"/>
                    <a:pt x="6236" y="1976"/>
                  </a:cubicBezTo>
                  <a:lnTo>
                    <a:pt x="6532" y="2147"/>
                  </a:lnTo>
                  <a:cubicBezTo>
                    <a:pt x="6574" y="2171"/>
                    <a:pt x="6592" y="2195"/>
                    <a:pt x="6585" y="2221"/>
                  </a:cubicBezTo>
                  <a:cubicBezTo>
                    <a:pt x="6579" y="2246"/>
                    <a:pt x="6554" y="2271"/>
                    <a:pt x="6512" y="2296"/>
                  </a:cubicBezTo>
                  <a:cubicBezTo>
                    <a:pt x="6469" y="2320"/>
                    <a:pt x="6426" y="2334"/>
                    <a:pt x="6383" y="2337"/>
                  </a:cubicBezTo>
                  <a:cubicBezTo>
                    <a:pt x="6378" y="2338"/>
                    <a:pt x="6373" y="2338"/>
                    <a:pt x="6368" y="2338"/>
                  </a:cubicBezTo>
                  <a:cubicBezTo>
                    <a:pt x="6331" y="2338"/>
                    <a:pt x="6293" y="2327"/>
                    <a:pt x="6257" y="2306"/>
                  </a:cubicBezTo>
                  <a:lnTo>
                    <a:pt x="5960" y="2135"/>
                  </a:lnTo>
                  <a:cubicBezTo>
                    <a:pt x="5919" y="2111"/>
                    <a:pt x="5901" y="2086"/>
                    <a:pt x="5907" y="2061"/>
                  </a:cubicBezTo>
                  <a:cubicBezTo>
                    <a:pt x="5913" y="2037"/>
                    <a:pt x="5936" y="2012"/>
                    <a:pt x="5979" y="1987"/>
                  </a:cubicBezTo>
                  <a:cubicBezTo>
                    <a:pt x="6022" y="1963"/>
                    <a:pt x="6065" y="1949"/>
                    <a:pt x="6108" y="1945"/>
                  </a:cubicBezTo>
                  <a:cubicBezTo>
                    <a:pt x="6114" y="1945"/>
                    <a:pt x="6119" y="1945"/>
                    <a:pt x="6125" y="1945"/>
                  </a:cubicBezTo>
                  <a:close/>
                  <a:moveTo>
                    <a:pt x="6163" y="1821"/>
                  </a:moveTo>
                  <a:cubicBezTo>
                    <a:pt x="6147" y="1821"/>
                    <a:pt x="6132" y="1822"/>
                    <a:pt x="6116" y="1824"/>
                  </a:cubicBezTo>
                  <a:cubicBezTo>
                    <a:pt x="6071" y="1827"/>
                    <a:pt x="6025" y="1837"/>
                    <a:pt x="5980" y="1854"/>
                  </a:cubicBezTo>
                  <a:cubicBezTo>
                    <a:pt x="5935" y="1870"/>
                    <a:pt x="5891" y="1890"/>
                    <a:pt x="5851" y="1914"/>
                  </a:cubicBezTo>
                  <a:cubicBezTo>
                    <a:pt x="5765" y="1962"/>
                    <a:pt x="5713" y="2014"/>
                    <a:pt x="5694" y="2068"/>
                  </a:cubicBezTo>
                  <a:cubicBezTo>
                    <a:pt x="5675" y="2123"/>
                    <a:pt x="5710" y="2176"/>
                    <a:pt x="5800" y="2228"/>
                  </a:cubicBezTo>
                  <a:lnTo>
                    <a:pt x="6096" y="2399"/>
                  </a:lnTo>
                  <a:cubicBezTo>
                    <a:pt x="6141" y="2425"/>
                    <a:pt x="6187" y="2443"/>
                    <a:pt x="6235" y="2452"/>
                  </a:cubicBezTo>
                  <a:cubicBezTo>
                    <a:pt x="6268" y="2458"/>
                    <a:pt x="6301" y="2461"/>
                    <a:pt x="6333" y="2461"/>
                  </a:cubicBezTo>
                  <a:cubicBezTo>
                    <a:pt x="6346" y="2461"/>
                    <a:pt x="6360" y="2461"/>
                    <a:pt x="6373" y="2460"/>
                  </a:cubicBezTo>
                  <a:cubicBezTo>
                    <a:pt x="6419" y="2455"/>
                    <a:pt x="6464" y="2445"/>
                    <a:pt x="6509" y="2430"/>
                  </a:cubicBezTo>
                  <a:cubicBezTo>
                    <a:pt x="6553" y="2414"/>
                    <a:pt x="6597" y="2394"/>
                    <a:pt x="6640" y="2370"/>
                  </a:cubicBezTo>
                  <a:cubicBezTo>
                    <a:pt x="6682" y="2346"/>
                    <a:pt x="6715" y="2320"/>
                    <a:pt x="6744" y="2294"/>
                  </a:cubicBezTo>
                  <a:cubicBezTo>
                    <a:pt x="6772" y="2269"/>
                    <a:pt x="6789" y="2241"/>
                    <a:pt x="6797" y="2216"/>
                  </a:cubicBezTo>
                  <a:cubicBezTo>
                    <a:pt x="6803" y="2189"/>
                    <a:pt x="6799" y="2163"/>
                    <a:pt x="6783" y="2136"/>
                  </a:cubicBezTo>
                  <a:cubicBezTo>
                    <a:pt x="6767" y="2109"/>
                    <a:pt x="6736" y="2082"/>
                    <a:pt x="6691" y="2056"/>
                  </a:cubicBezTo>
                  <a:lnTo>
                    <a:pt x="6395" y="1885"/>
                  </a:lnTo>
                  <a:cubicBezTo>
                    <a:pt x="6348" y="1858"/>
                    <a:pt x="6302" y="1841"/>
                    <a:pt x="6256" y="1830"/>
                  </a:cubicBezTo>
                  <a:cubicBezTo>
                    <a:pt x="6224" y="1824"/>
                    <a:pt x="6193" y="1821"/>
                    <a:pt x="6163" y="1821"/>
                  </a:cubicBezTo>
                  <a:close/>
                  <a:moveTo>
                    <a:pt x="4470" y="2114"/>
                  </a:moveTo>
                  <a:cubicBezTo>
                    <a:pt x="4508" y="2114"/>
                    <a:pt x="4545" y="2124"/>
                    <a:pt x="4580" y="2145"/>
                  </a:cubicBezTo>
                  <a:lnTo>
                    <a:pt x="4878" y="2316"/>
                  </a:lnTo>
                  <a:cubicBezTo>
                    <a:pt x="4919" y="2339"/>
                    <a:pt x="4936" y="2364"/>
                    <a:pt x="4931" y="2389"/>
                  </a:cubicBezTo>
                  <a:cubicBezTo>
                    <a:pt x="4924" y="2415"/>
                    <a:pt x="4899" y="2440"/>
                    <a:pt x="4857" y="2464"/>
                  </a:cubicBezTo>
                  <a:cubicBezTo>
                    <a:pt x="4815" y="2488"/>
                    <a:pt x="4772" y="2503"/>
                    <a:pt x="4729" y="2506"/>
                  </a:cubicBezTo>
                  <a:cubicBezTo>
                    <a:pt x="4725" y="2506"/>
                    <a:pt x="4721" y="2506"/>
                    <a:pt x="4717" y="2506"/>
                  </a:cubicBezTo>
                  <a:cubicBezTo>
                    <a:pt x="4679" y="2506"/>
                    <a:pt x="4640" y="2496"/>
                    <a:pt x="4602" y="2475"/>
                  </a:cubicBezTo>
                  <a:lnTo>
                    <a:pt x="4306" y="2303"/>
                  </a:lnTo>
                  <a:cubicBezTo>
                    <a:pt x="4264" y="2280"/>
                    <a:pt x="4246" y="2255"/>
                    <a:pt x="4252" y="2230"/>
                  </a:cubicBezTo>
                  <a:cubicBezTo>
                    <a:pt x="4257" y="2205"/>
                    <a:pt x="4281" y="2181"/>
                    <a:pt x="4324" y="2156"/>
                  </a:cubicBezTo>
                  <a:cubicBezTo>
                    <a:pt x="4366" y="2132"/>
                    <a:pt x="4409" y="2118"/>
                    <a:pt x="4453" y="2114"/>
                  </a:cubicBezTo>
                  <a:cubicBezTo>
                    <a:pt x="4459" y="2114"/>
                    <a:pt x="4464" y="2114"/>
                    <a:pt x="4470" y="2114"/>
                  </a:cubicBezTo>
                  <a:close/>
                  <a:moveTo>
                    <a:pt x="4503" y="1990"/>
                  </a:moveTo>
                  <a:cubicBezTo>
                    <a:pt x="4489" y="1990"/>
                    <a:pt x="4476" y="1991"/>
                    <a:pt x="4462" y="1992"/>
                  </a:cubicBezTo>
                  <a:cubicBezTo>
                    <a:pt x="4416" y="1996"/>
                    <a:pt x="4371" y="2006"/>
                    <a:pt x="4325" y="2022"/>
                  </a:cubicBezTo>
                  <a:cubicBezTo>
                    <a:pt x="4280" y="2039"/>
                    <a:pt x="4237" y="2058"/>
                    <a:pt x="4195" y="2082"/>
                  </a:cubicBezTo>
                  <a:cubicBezTo>
                    <a:pt x="4111" y="2131"/>
                    <a:pt x="4058" y="2183"/>
                    <a:pt x="4039" y="2237"/>
                  </a:cubicBezTo>
                  <a:cubicBezTo>
                    <a:pt x="4020" y="2292"/>
                    <a:pt x="4056" y="2345"/>
                    <a:pt x="4145" y="2396"/>
                  </a:cubicBezTo>
                  <a:lnTo>
                    <a:pt x="4442" y="2568"/>
                  </a:lnTo>
                  <a:cubicBezTo>
                    <a:pt x="4487" y="2594"/>
                    <a:pt x="4533" y="2612"/>
                    <a:pt x="4579" y="2621"/>
                  </a:cubicBezTo>
                  <a:cubicBezTo>
                    <a:pt x="4613" y="2627"/>
                    <a:pt x="4646" y="2630"/>
                    <a:pt x="4679" y="2630"/>
                  </a:cubicBezTo>
                  <a:cubicBezTo>
                    <a:pt x="4692" y="2630"/>
                    <a:pt x="4705" y="2630"/>
                    <a:pt x="4719" y="2629"/>
                  </a:cubicBezTo>
                  <a:cubicBezTo>
                    <a:pt x="4764" y="2624"/>
                    <a:pt x="4810" y="2614"/>
                    <a:pt x="4854" y="2598"/>
                  </a:cubicBezTo>
                  <a:cubicBezTo>
                    <a:pt x="4899" y="2583"/>
                    <a:pt x="4943" y="2562"/>
                    <a:pt x="4985" y="2538"/>
                  </a:cubicBezTo>
                  <a:cubicBezTo>
                    <a:pt x="5026" y="2514"/>
                    <a:pt x="5061" y="2489"/>
                    <a:pt x="5088" y="2463"/>
                  </a:cubicBezTo>
                  <a:cubicBezTo>
                    <a:pt x="5116" y="2437"/>
                    <a:pt x="5134" y="2410"/>
                    <a:pt x="5141" y="2385"/>
                  </a:cubicBezTo>
                  <a:cubicBezTo>
                    <a:pt x="5148" y="2357"/>
                    <a:pt x="5143" y="2332"/>
                    <a:pt x="5128" y="2305"/>
                  </a:cubicBezTo>
                  <a:cubicBezTo>
                    <a:pt x="5112" y="2278"/>
                    <a:pt x="5082" y="2251"/>
                    <a:pt x="5036" y="2225"/>
                  </a:cubicBezTo>
                  <a:lnTo>
                    <a:pt x="4739" y="2053"/>
                  </a:lnTo>
                  <a:cubicBezTo>
                    <a:pt x="4694" y="2026"/>
                    <a:pt x="4648" y="2008"/>
                    <a:pt x="4601" y="1999"/>
                  </a:cubicBezTo>
                  <a:cubicBezTo>
                    <a:pt x="4568" y="1993"/>
                    <a:pt x="4535" y="1990"/>
                    <a:pt x="4503" y="1990"/>
                  </a:cubicBezTo>
                  <a:close/>
                  <a:moveTo>
                    <a:pt x="5110" y="1499"/>
                  </a:moveTo>
                  <a:cubicBezTo>
                    <a:pt x="5103" y="1499"/>
                    <a:pt x="5097" y="1500"/>
                    <a:pt x="5089" y="1501"/>
                  </a:cubicBezTo>
                  <a:cubicBezTo>
                    <a:pt x="5055" y="1504"/>
                    <a:pt x="5027" y="1512"/>
                    <a:pt x="5005" y="1524"/>
                  </a:cubicBezTo>
                  <a:cubicBezTo>
                    <a:pt x="4991" y="1532"/>
                    <a:pt x="4982" y="1541"/>
                    <a:pt x="4976" y="1551"/>
                  </a:cubicBezTo>
                  <a:cubicBezTo>
                    <a:pt x="4969" y="1561"/>
                    <a:pt x="4969" y="1571"/>
                    <a:pt x="4975" y="1584"/>
                  </a:cubicBezTo>
                  <a:lnTo>
                    <a:pt x="5640" y="2901"/>
                  </a:lnTo>
                  <a:cubicBezTo>
                    <a:pt x="5643" y="2909"/>
                    <a:pt x="5650" y="2917"/>
                    <a:pt x="5660" y="2923"/>
                  </a:cubicBezTo>
                  <a:cubicBezTo>
                    <a:pt x="5678" y="2933"/>
                    <a:pt x="5700" y="2939"/>
                    <a:pt x="5728" y="2939"/>
                  </a:cubicBezTo>
                  <a:cubicBezTo>
                    <a:pt x="5731" y="2939"/>
                    <a:pt x="5733" y="2939"/>
                    <a:pt x="5736" y="2939"/>
                  </a:cubicBezTo>
                  <a:cubicBezTo>
                    <a:pt x="5767" y="2939"/>
                    <a:pt x="5795" y="2931"/>
                    <a:pt x="5821" y="2916"/>
                  </a:cubicBezTo>
                  <a:cubicBezTo>
                    <a:pt x="5837" y="2907"/>
                    <a:pt x="5848" y="2897"/>
                    <a:pt x="5855" y="2886"/>
                  </a:cubicBezTo>
                  <a:cubicBezTo>
                    <a:pt x="5862" y="2873"/>
                    <a:pt x="5862" y="2862"/>
                    <a:pt x="5857" y="2851"/>
                  </a:cubicBezTo>
                  <a:lnTo>
                    <a:pt x="5200" y="1538"/>
                  </a:lnTo>
                  <a:cubicBezTo>
                    <a:pt x="5194" y="1530"/>
                    <a:pt x="5186" y="1522"/>
                    <a:pt x="5174" y="1515"/>
                  </a:cubicBezTo>
                  <a:cubicBezTo>
                    <a:pt x="5156" y="1505"/>
                    <a:pt x="5135" y="1499"/>
                    <a:pt x="5110" y="1499"/>
                  </a:cubicBezTo>
                  <a:close/>
                  <a:moveTo>
                    <a:pt x="3296" y="2850"/>
                  </a:moveTo>
                  <a:lnTo>
                    <a:pt x="3660" y="3060"/>
                  </a:lnTo>
                  <a:cubicBezTo>
                    <a:pt x="3621" y="3071"/>
                    <a:pt x="3584" y="3082"/>
                    <a:pt x="3547" y="3089"/>
                  </a:cubicBezTo>
                  <a:cubicBezTo>
                    <a:pt x="3510" y="3098"/>
                    <a:pt x="3475" y="3104"/>
                    <a:pt x="3441" y="3106"/>
                  </a:cubicBezTo>
                  <a:cubicBezTo>
                    <a:pt x="3430" y="3107"/>
                    <a:pt x="3419" y="3107"/>
                    <a:pt x="3409" y="3107"/>
                  </a:cubicBezTo>
                  <a:cubicBezTo>
                    <a:pt x="3386" y="3107"/>
                    <a:pt x="3363" y="3106"/>
                    <a:pt x="3342" y="3102"/>
                  </a:cubicBezTo>
                  <a:cubicBezTo>
                    <a:pt x="3310" y="3096"/>
                    <a:pt x="3281" y="3085"/>
                    <a:pt x="3253" y="3069"/>
                  </a:cubicBezTo>
                  <a:cubicBezTo>
                    <a:pt x="3200" y="3039"/>
                    <a:pt x="3181" y="3005"/>
                    <a:pt x="3193" y="2967"/>
                  </a:cubicBezTo>
                  <a:cubicBezTo>
                    <a:pt x="3207" y="2928"/>
                    <a:pt x="3240" y="2889"/>
                    <a:pt x="3296" y="2850"/>
                  </a:cubicBezTo>
                  <a:close/>
                  <a:moveTo>
                    <a:pt x="4260" y="3118"/>
                  </a:moveTo>
                  <a:cubicBezTo>
                    <a:pt x="4325" y="3118"/>
                    <a:pt x="4385" y="3135"/>
                    <a:pt x="4442" y="3168"/>
                  </a:cubicBezTo>
                  <a:cubicBezTo>
                    <a:pt x="4500" y="3202"/>
                    <a:pt x="4528" y="3237"/>
                    <a:pt x="4525" y="3276"/>
                  </a:cubicBezTo>
                  <a:cubicBezTo>
                    <a:pt x="4522" y="3315"/>
                    <a:pt x="4496" y="3354"/>
                    <a:pt x="4448" y="3395"/>
                  </a:cubicBezTo>
                  <a:lnTo>
                    <a:pt x="4024" y="3150"/>
                  </a:lnTo>
                  <a:cubicBezTo>
                    <a:pt x="4100" y="3132"/>
                    <a:pt x="4173" y="3121"/>
                    <a:pt x="4243" y="3119"/>
                  </a:cubicBezTo>
                  <a:cubicBezTo>
                    <a:pt x="4249" y="3118"/>
                    <a:pt x="4254" y="3118"/>
                    <a:pt x="4260" y="3118"/>
                  </a:cubicBezTo>
                  <a:close/>
                  <a:moveTo>
                    <a:pt x="3649" y="2530"/>
                  </a:moveTo>
                  <a:cubicBezTo>
                    <a:pt x="3643" y="2530"/>
                    <a:pt x="3637" y="2531"/>
                    <a:pt x="3630" y="2531"/>
                  </a:cubicBezTo>
                  <a:cubicBezTo>
                    <a:pt x="3588" y="2534"/>
                    <a:pt x="3543" y="2543"/>
                    <a:pt x="3496" y="2558"/>
                  </a:cubicBezTo>
                  <a:cubicBezTo>
                    <a:pt x="3449" y="2571"/>
                    <a:pt x="3401" y="2589"/>
                    <a:pt x="3353" y="2611"/>
                  </a:cubicBezTo>
                  <a:cubicBezTo>
                    <a:pt x="3303" y="2631"/>
                    <a:pt x="3261" y="2653"/>
                    <a:pt x="3225" y="2674"/>
                  </a:cubicBezTo>
                  <a:lnTo>
                    <a:pt x="3169" y="2642"/>
                  </a:lnTo>
                  <a:cubicBezTo>
                    <a:pt x="3161" y="2637"/>
                    <a:pt x="3149" y="2635"/>
                    <a:pt x="3133" y="2635"/>
                  </a:cubicBezTo>
                  <a:cubicBezTo>
                    <a:pt x="3128" y="2635"/>
                    <a:pt x="3122" y="2635"/>
                    <a:pt x="3117" y="2636"/>
                  </a:cubicBezTo>
                  <a:cubicBezTo>
                    <a:pt x="3093" y="2638"/>
                    <a:pt x="3074" y="2645"/>
                    <a:pt x="3057" y="2654"/>
                  </a:cubicBezTo>
                  <a:cubicBezTo>
                    <a:pt x="3038" y="2665"/>
                    <a:pt x="3028" y="2676"/>
                    <a:pt x="3025" y="2689"/>
                  </a:cubicBezTo>
                  <a:cubicBezTo>
                    <a:pt x="3023" y="2701"/>
                    <a:pt x="3028" y="2710"/>
                    <a:pt x="3039" y="2717"/>
                  </a:cubicBezTo>
                  <a:lnTo>
                    <a:pt x="3097" y="2750"/>
                  </a:lnTo>
                  <a:cubicBezTo>
                    <a:pt x="3050" y="2784"/>
                    <a:pt x="3008" y="2820"/>
                    <a:pt x="2975" y="2857"/>
                  </a:cubicBezTo>
                  <a:cubicBezTo>
                    <a:pt x="2940" y="2896"/>
                    <a:pt x="2918" y="2934"/>
                    <a:pt x="2909" y="2973"/>
                  </a:cubicBezTo>
                  <a:cubicBezTo>
                    <a:pt x="2900" y="3014"/>
                    <a:pt x="2906" y="3053"/>
                    <a:pt x="2927" y="3093"/>
                  </a:cubicBezTo>
                  <a:cubicBezTo>
                    <a:pt x="2948" y="3133"/>
                    <a:pt x="2989" y="3172"/>
                    <a:pt x="3052" y="3208"/>
                  </a:cubicBezTo>
                  <a:cubicBezTo>
                    <a:pt x="3117" y="3245"/>
                    <a:pt x="3182" y="3268"/>
                    <a:pt x="3249" y="3279"/>
                  </a:cubicBezTo>
                  <a:cubicBezTo>
                    <a:pt x="3293" y="3285"/>
                    <a:pt x="3337" y="3288"/>
                    <a:pt x="3381" y="3288"/>
                  </a:cubicBezTo>
                  <a:cubicBezTo>
                    <a:pt x="3405" y="3288"/>
                    <a:pt x="3430" y="3287"/>
                    <a:pt x="3454" y="3285"/>
                  </a:cubicBezTo>
                  <a:cubicBezTo>
                    <a:pt x="3524" y="3279"/>
                    <a:pt x="3593" y="3267"/>
                    <a:pt x="3662" y="3249"/>
                  </a:cubicBezTo>
                  <a:cubicBezTo>
                    <a:pt x="3730" y="3231"/>
                    <a:pt x="3798" y="3212"/>
                    <a:pt x="3863" y="3193"/>
                  </a:cubicBezTo>
                  <a:lnTo>
                    <a:pt x="4334" y="3464"/>
                  </a:lnTo>
                  <a:cubicBezTo>
                    <a:pt x="4274" y="3495"/>
                    <a:pt x="4218" y="3515"/>
                    <a:pt x="4164" y="3527"/>
                  </a:cubicBezTo>
                  <a:cubicBezTo>
                    <a:pt x="4110" y="3540"/>
                    <a:pt x="4059" y="3548"/>
                    <a:pt x="4014" y="3552"/>
                  </a:cubicBezTo>
                  <a:cubicBezTo>
                    <a:pt x="3969" y="3557"/>
                    <a:pt x="3930" y="3560"/>
                    <a:pt x="3897" y="3562"/>
                  </a:cubicBezTo>
                  <a:cubicBezTo>
                    <a:pt x="3864" y="3563"/>
                    <a:pt x="3838" y="3570"/>
                    <a:pt x="3821" y="3580"/>
                  </a:cubicBezTo>
                  <a:cubicBezTo>
                    <a:pt x="3808" y="3588"/>
                    <a:pt x="3799" y="3597"/>
                    <a:pt x="3793" y="3609"/>
                  </a:cubicBezTo>
                  <a:cubicBezTo>
                    <a:pt x="3789" y="3621"/>
                    <a:pt x="3787" y="3632"/>
                    <a:pt x="3789" y="3645"/>
                  </a:cubicBezTo>
                  <a:cubicBezTo>
                    <a:pt x="3790" y="3656"/>
                    <a:pt x="3796" y="3668"/>
                    <a:pt x="3803" y="3678"/>
                  </a:cubicBezTo>
                  <a:cubicBezTo>
                    <a:pt x="3812" y="3688"/>
                    <a:pt x="3823" y="3697"/>
                    <a:pt x="3834" y="3705"/>
                  </a:cubicBezTo>
                  <a:cubicBezTo>
                    <a:pt x="3859" y="3719"/>
                    <a:pt x="3896" y="3728"/>
                    <a:pt x="3945" y="3730"/>
                  </a:cubicBezTo>
                  <a:cubicBezTo>
                    <a:pt x="3958" y="3731"/>
                    <a:pt x="3971" y="3731"/>
                    <a:pt x="3984" y="3731"/>
                  </a:cubicBezTo>
                  <a:cubicBezTo>
                    <a:pt x="4023" y="3731"/>
                    <a:pt x="4067" y="3728"/>
                    <a:pt x="4114" y="3721"/>
                  </a:cubicBezTo>
                  <a:cubicBezTo>
                    <a:pt x="4178" y="3711"/>
                    <a:pt x="4246" y="3694"/>
                    <a:pt x="4317" y="3672"/>
                  </a:cubicBezTo>
                  <a:cubicBezTo>
                    <a:pt x="4389" y="3648"/>
                    <a:pt x="4459" y="3616"/>
                    <a:pt x="4528" y="3576"/>
                  </a:cubicBezTo>
                  <a:lnTo>
                    <a:pt x="4591" y="3612"/>
                  </a:lnTo>
                  <a:cubicBezTo>
                    <a:pt x="4600" y="3618"/>
                    <a:pt x="4615" y="3621"/>
                    <a:pt x="4632" y="3621"/>
                  </a:cubicBezTo>
                  <a:cubicBezTo>
                    <a:pt x="4635" y="3621"/>
                    <a:pt x="4637" y="3621"/>
                    <a:pt x="4640" y="3621"/>
                  </a:cubicBezTo>
                  <a:cubicBezTo>
                    <a:pt x="4662" y="3619"/>
                    <a:pt x="4682" y="3613"/>
                    <a:pt x="4701" y="3602"/>
                  </a:cubicBezTo>
                  <a:cubicBezTo>
                    <a:pt x="4717" y="3593"/>
                    <a:pt x="4727" y="3582"/>
                    <a:pt x="4731" y="3568"/>
                  </a:cubicBezTo>
                  <a:cubicBezTo>
                    <a:pt x="4736" y="3554"/>
                    <a:pt x="4732" y="3544"/>
                    <a:pt x="4720" y="3538"/>
                  </a:cubicBezTo>
                  <a:lnTo>
                    <a:pt x="4653" y="3498"/>
                  </a:lnTo>
                  <a:cubicBezTo>
                    <a:pt x="4757" y="3420"/>
                    <a:pt x="4811" y="3341"/>
                    <a:pt x="4817" y="3258"/>
                  </a:cubicBezTo>
                  <a:cubicBezTo>
                    <a:pt x="4823" y="3176"/>
                    <a:pt x="4763" y="3100"/>
                    <a:pt x="4640" y="3029"/>
                  </a:cubicBezTo>
                  <a:cubicBezTo>
                    <a:pt x="4573" y="2989"/>
                    <a:pt x="4503" y="2962"/>
                    <a:pt x="4433" y="2949"/>
                  </a:cubicBezTo>
                  <a:cubicBezTo>
                    <a:pt x="4378" y="2938"/>
                    <a:pt x="4322" y="2933"/>
                    <a:pt x="4267" y="2933"/>
                  </a:cubicBezTo>
                  <a:cubicBezTo>
                    <a:pt x="4252" y="2933"/>
                    <a:pt x="4237" y="2933"/>
                    <a:pt x="4222" y="2934"/>
                  </a:cubicBezTo>
                  <a:cubicBezTo>
                    <a:pt x="4151" y="2937"/>
                    <a:pt x="4083" y="2948"/>
                    <a:pt x="4014" y="2963"/>
                  </a:cubicBezTo>
                  <a:cubicBezTo>
                    <a:pt x="3945" y="2978"/>
                    <a:pt x="3879" y="2996"/>
                    <a:pt x="3815" y="3014"/>
                  </a:cubicBezTo>
                  <a:lnTo>
                    <a:pt x="3408" y="2780"/>
                  </a:lnTo>
                  <a:cubicBezTo>
                    <a:pt x="3449" y="2759"/>
                    <a:pt x="3487" y="2743"/>
                    <a:pt x="3523" y="2731"/>
                  </a:cubicBezTo>
                  <a:cubicBezTo>
                    <a:pt x="3559" y="2720"/>
                    <a:pt x="3591" y="2711"/>
                    <a:pt x="3620" y="2704"/>
                  </a:cubicBezTo>
                  <a:cubicBezTo>
                    <a:pt x="3648" y="2699"/>
                    <a:pt x="3673" y="2693"/>
                    <a:pt x="3694" y="2689"/>
                  </a:cubicBezTo>
                  <a:cubicBezTo>
                    <a:pt x="3716" y="2684"/>
                    <a:pt x="3733" y="2677"/>
                    <a:pt x="3746" y="2669"/>
                  </a:cubicBezTo>
                  <a:cubicBezTo>
                    <a:pt x="3763" y="2660"/>
                    <a:pt x="3773" y="2650"/>
                    <a:pt x="3778" y="2638"/>
                  </a:cubicBezTo>
                  <a:cubicBezTo>
                    <a:pt x="3782" y="2627"/>
                    <a:pt x="3782" y="2614"/>
                    <a:pt x="3778" y="2603"/>
                  </a:cubicBezTo>
                  <a:cubicBezTo>
                    <a:pt x="3774" y="2591"/>
                    <a:pt x="3767" y="2580"/>
                    <a:pt x="3757" y="2570"/>
                  </a:cubicBezTo>
                  <a:cubicBezTo>
                    <a:pt x="3747" y="2561"/>
                    <a:pt x="3738" y="2553"/>
                    <a:pt x="3729" y="2548"/>
                  </a:cubicBezTo>
                  <a:cubicBezTo>
                    <a:pt x="3708" y="2535"/>
                    <a:pt x="3682" y="2530"/>
                    <a:pt x="3649" y="2530"/>
                  </a:cubicBezTo>
                  <a:close/>
                  <a:moveTo>
                    <a:pt x="2399" y="3772"/>
                  </a:moveTo>
                  <a:lnTo>
                    <a:pt x="2621" y="3961"/>
                  </a:lnTo>
                  <a:lnTo>
                    <a:pt x="2368" y="4107"/>
                  </a:lnTo>
                  <a:lnTo>
                    <a:pt x="2144" y="3919"/>
                  </a:lnTo>
                  <a:lnTo>
                    <a:pt x="2399" y="3772"/>
                  </a:lnTo>
                  <a:close/>
                  <a:moveTo>
                    <a:pt x="2177" y="3324"/>
                  </a:moveTo>
                  <a:cubicBezTo>
                    <a:pt x="2169" y="3324"/>
                    <a:pt x="2162" y="3325"/>
                    <a:pt x="2154" y="3326"/>
                  </a:cubicBezTo>
                  <a:cubicBezTo>
                    <a:pt x="2119" y="3330"/>
                    <a:pt x="2087" y="3341"/>
                    <a:pt x="2059" y="3357"/>
                  </a:cubicBezTo>
                  <a:cubicBezTo>
                    <a:pt x="2038" y="3370"/>
                    <a:pt x="2021" y="3383"/>
                    <a:pt x="2010" y="3399"/>
                  </a:cubicBezTo>
                  <a:cubicBezTo>
                    <a:pt x="2000" y="3415"/>
                    <a:pt x="2000" y="3428"/>
                    <a:pt x="2011" y="3438"/>
                  </a:cubicBezTo>
                  <a:lnTo>
                    <a:pt x="2274" y="3661"/>
                  </a:lnTo>
                  <a:lnTo>
                    <a:pt x="2019" y="3809"/>
                  </a:lnTo>
                  <a:lnTo>
                    <a:pt x="1786" y="3613"/>
                  </a:lnTo>
                  <a:cubicBezTo>
                    <a:pt x="1762" y="3600"/>
                    <a:pt x="1737" y="3593"/>
                    <a:pt x="1710" y="3593"/>
                  </a:cubicBezTo>
                  <a:cubicBezTo>
                    <a:pt x="1703" y="3593"/>
                    <a:pt x="1696" y="3593"/>
                    <a:pt x="1689" y="3594"/>
                  </a:cubicBezTo>
                  <a:cubicBezTo>
                    <a:pt x="1655" y="3598"/>
                    <a:pt x="1622" y="3610"/>
                    <a:pt x="1593" y="3627"/>
                  </a:cubicBezTo>
                  <a:cubicBezTo>
                    <a:pt x="1572" y="3639"/>
                    <a:pt x="1555" y="3654"/>
                    <a:pt x="1543" y="3669"/>
                  </a:cubicBezTo>
                  <a:cubicBezTo>
                    <a:pt x="1532" y="3685"/>
                    <a:pt x="1532" y="3697"/>
                    <a:pt x="1545" y="3708"/>
                  </a:cubicBezTo>
                  <a:lnTo>
                    <a:pt x="1809" y="3929"/>
                  </a:lnTo>
                  <a:lnTo>
                    <a:pt x="1583" y="4060"/>
                  </a:lnTo>
                  <a:cubicBezTo>
                    <a:pt x="1561" y="4072"/>
                    <a:pt x="1554" y="4086"/>
                    <a:pt x="1557" y="4102"/>
                  </a:cubicBezTo>
                  <a:cubicBezTo>
                    <a:pt x="1560" y="4118"/>
                    <a:pt x="1574" y="4132"/>
                    <a:pt x="1596" y="4145"/>
                  </a:cubicBezTo>
                  <a:cubicBezTo>
                    <a:pt x="1621" y="4159"/>
                    <a:pt x="1646" y="4167"/>
                    <a:pt x="1672" y="4168"/>
                  </a:cubicBezTo>
                  <a:cubicBezTo>
                    <a:pt x="1674" y="4168"/>
                    <a:pt x="1675" y="4168"/>
                    <a:pt x="1677" y="4168"/>
                  </a:cubicBezTo>
                  <a:cubicBezTo>
                    <a:pt x="1700" y="4168"/>
                    <a:pt x="1723" y="4162"/>
                    <a:pt x="1745" y="4149"/>
                  </a:cubicBezTo>
                  <a:lnTo>
                    <a:pt x="1933" y="4041"/>
                  </a:lnTo>
                  <a:lnTo>
                    <a:pt x="2156" y="4229"/>
                  </a:lnTo>
                  <a:lnTo>
                    <a:pt x="1932" y="4358"/>
                  </a:lnTo>
                  <a:cubicBezTo>
                    <a:pt x="1913" y="4370"/>
                    <a:pt x="1905" y="4383"/>
                    <a:pt x="1908" y="4400"/>
                  </a:cubicBezTo>
                  <a:cubicBezTo>
                    <a:pt x="1912" y="4417"/>
                    <a:pt x="1925" y="4432"/>
                    <a:pt x="1948" y="4444"/>
                  </a:cubicBezTo>
                  <a:cubicBezTo>
                    <a:pt x="1970" y="4458"/>
                    <a:pt x="1995" y="4464"/>
                    <a:pt x="2022" y="4465"/>
                  </a:cubicBezTo>
                  <a:cubicBezTo>
                    <a:pt x="2026" y="4466"/>
                    <a:pt x="2029" y="4466"/>
                    <a:pt x="2033" y="4466"/>
                  </a:cubicBezTo>
                  <a:cubicBezTo>
                    <a:pt x="2056" y="4466"/>
                    <a:pt x="2077" y="4459"/>
                    <a:pt x="2096" y="4449"/>
                  </a:cubicBezTo>
                  <a:lnTo>
                    <a:pt x="2281" y="4342"/>
                  </a:lnTo>
                  <a:lnTo>
                    <a:pt x="2547" y="4559"/>
                  </a:lnTo>
                  <a:cubicBezTo>
                    <a:pt x="2567" y="4571"/>
                    <a:pt x="2590" y="4576"/>
                    <a:pt x="2616" y="4576"/>
                  </a:cubicBezTo>
                  <a:cubicBezTo>
                    <a:pt x="2625" y="4576"/>
                    <a:pt x="2633" y="4576"/>
                    <a:pt x="2643" y="4575"/>
                  </a:cubicBezTo>
                  <a:cubicBezTo>
                    <a:pt x="2679" y="4569"/>
                    <a:pt x="2712" y="4559"/>
                    <a:pt x="2742" y="4541"/>
                  </a:cubicBezTo>
                  <a:cubicBezTo>
                    <a:pt x="2760" y="4531"/>
                    <a:pt x="2773" y="4517"/>
                    <a:pt x="2782" y="4500"/>
                  </a:cubicBezTo>
                  <a:cubicBezTo>
                    <a:pt x="2792" y="4483"/>
                    <a:pt x="2791" y="4469"/>
                    <a:pt x="2778" y="4458"/>
                  </a:cubicBezTo>
                  <a:lnTo>
                    <a:pt x="2495" y="4219"/>
                  </a:lnTo>
                  <a:lnTo>
                    <a:pt x="2748" y="4072"/>
                  </a:lnTo>
                  <a:lnTo>
                    <a:pt x="3010" y="4292"/>
                  </a:lnTo>
                  <a:cubicBezTo>
                    <a:pt x="3030" y="4303"/>
                    <a:pt x="3052" y="4309"/>
                    <a:pt x="3078" y="4309"/>
                  </a:cubicBezTo>
                  <a:cubicBezTo>
                    <a:pt x="3087" y="4309"/>
                    <a:pt x="3096" y="4308"/>
                    <a:pt x="3105" y="4307"/>
                  </a:cubicBezTo>
                  <a:cubicBezTo>
                    <a:pt x="3141" y="4302"/>
                    <a:pt x="3174" y="4291"/>
                    <a:pt x="3204" y="4274"/>
                  </a:cubicBezTo>
                  <a:cubicBezTo>
                    <a:pt x="3225" y="4263"/>
                    <a:pt x="3239" y="4248"/>
                    <a:pt x="3248" y="4231"/>
                  </a:cubicBezTo>
                  <a:cubicBezTo>
                    <a:pt x="3257" y="4214"/>
                    <a:pt x="3256" y="4201"/>
                    <a:pt x="3244" y="4191"/>
                  </a:cubicBezTo>
                  <a:lnTo>
                    <a:pt x="2960" y="3950"/>
                  </a:lnTo>
                  <a:lnTo>
                    <a:pt x="3184" y="3820"/>
                  </a:lnTo>
                  <a:cubicBezTo>
                    <a:pt x="3202" y="3810"/>
                    <a:pt x="3210" y="3797"/>
                    <a:pt x="3210" y="3780"/>
                  </a:cubicBezTo>
                  <a:cubicBezTo>
                    <a:pt x="3209" y="3762"/>
                    <a:pt x="3198" y="3747"/>
                    <a:pt x="3175" y="3734"/>
                  </a:cubicBezTo>
                  <a:cubicBezTo>
                    <a:pt x="3151" y="3720"/>
                    <a:pt x="3126" y="3714"/>
                    <a:pt x="3094" y="3713"/>
                  </a:cubicBezTo>
                  <a:cubicBezTo>
                    <a:pt x="3064" y="3713"/>
                    <a:pt x="3039" y="3719"/>
                    <a:pt x="3020" y="3730"/>
                  </a:cubicBezTo>
                  <a:lnTo>
                    <a:pt x="2833" y="3838"/>
                  </a:lnTo>
                  <a:lnTo>
                    <a:pt x="2611" y="3650"/>
                  </a:lnTo>
                  <a:lnTo>
                    <a:pt x="2833" y="3521"/>
                  </a:lnTo>
                  <a:cubicBezTo>
                    <a:pt x="2851" y="3511"/>
                    <a:pt x="2859" y="3497"/>
                    <a:pt x="2858" y="3480"/>
                  </a:cubicBezTo>
                  <a:cubicBezTo>
                    <a:pt x="2856" y="3463"/>
                    <a:pt x="2844" y="3449"/>
                    <a:pt x="2822" y="3435"/>
                  </a:cubicBezTo>
                  <a:cubicBezTo>
                    <a:pt x="2799" y="3423"/>
                    <a:pt x="2772" y="3416"/>
                    <a:pt x="2743" y="3416"/>
                  </a:cubicBezTo>
                  <a:cubicBezTo>
                    <a:pt x="2713" y="3416"/>
                    <a:pt x="2690" y="3422"/>
                    <a:pt x="2671" y="3432"/>
                  </a:cubicBezTo>
                  <a:lnTo>
                    <a:pt x="2483" y="3540"/>
                  </a:lnTo>
                  <a:lnTo>
                    <a:pt x="2252" y="3343"/>
                  </a:lnTo>
                  <a:cubicBezTo>
                    <a:pt x="2228" y="3331"/>
                    <a:pt x="2203" y="3324"/>
                    <a:pt x="2177" y="3324"/>
                  </a:cubicBezTo>
                  <a:close/>
                  <a:moveTo>
                    <a:pt x="710" y="4220"/>
                  </a:moveTo>
                  <a:cubicBezTo>
                    <a:pt x="689" y="4220"/>
                    <a:pt x="668" y="4221"/>
                    <a:pt x="647" y="4223"/>
                  </a:cubicBezTo>
                  <a:cubicBezTo>
                    <a:pt x="580" y="4230"/>
                    <a:pt x="513" y="4245"/>
                    <a:pt x="446" y="4268"/>
                  </a:cubicBezTo>
                  <a:cubicBezTo>
                    <a:pt x="379" y="4293"/>
                    <a:pt x="314" y="4324"/>
                    <a:pt x="249" y="4361"/>
                  </a:cubicBezTo>
                  <a:cubicBezTo>
                    <a:pt x="157" y="4414"/>
                    <a:pt x="94" y="4463"/>
                    <a:pt x="58" y="4512"/>
                  </a:cubicBezTo>
                  <a:cubicBezTo>
                    <a:pt x="22" y="4559"/>
                    <a:pt x="3" y="4603"/>
                    <a:pt x="2" y="4643"/>
                  </a:cubicBezTo>
                  <a:cubicBezTo>
                    <a:pt x="1" y="4683"/>
                    <a:pt x="13" y="4719"/>
                    <a:pt x="39" y="4749"/>
                  </a:cubicBezTo>
                  <a:cubicBezTo>
                    <a:pt x="64" y="4780"/>
                    <a:pt x="93" y="4804"/>
                    <a:pt x="125" y="4824"/>
                  </a:cubicBezTo>
                  <a:cubicBezTo>
                    <a:pt x="164" y="4846"/>
                    <a:pt x="197" y="4856"/>
                    <a:pt x="225" y="4856"/>
                  </a:cubicBezTo>
                  <a:cubicBezTo>
                    <a:pt x="253" y="4855"/>
                    <a:pt x="292" y="4839"/>
                    <a:pt x="344" y="4810"/>
                  </a:cubicBezTo>
                  <a:cubicBezTo>
                    <a:pt x="387" y="4785"/>
                    <a:pt x="408" y="4764"/>
                    <a:pt x="408" y="4747"/>
                  </a:cubicBezTo>
                  <a:cubicBezTo>
                    <a:pt x="408" y="4729"/>
                    <a:pt x="395" y="4712"/>
                    <a:pt x="368" y="4697"/>
                  </a:cubicBezTo>
                  <a:cubicBezTo>
                    <a:pt x="348" y="4685"/>
                    <a:pt x="332" y="4672"/>
                    <a:pt x="319" y="4656"/>
                  </a:cubicBezTo>
                  <a:cubicBezTo>
                    <a:pt x="306" y="4640"/>
                    <a:pt x="301" y="4623"/>
                    <a:pt x="304" y="4604"/>
                  </a:cubicBezTo>
                  <a:cubicBezTo>
                    <a:pt x="306" y="4585"/>
                    <a:pt x="317" y="4563"/>
                    <a:pt x="336" y="4541"/>
                  </a:cubicBezTo>
                  <a:cubicBezTo>
                    <a:pt x="357" y="4520"/>
                    <a:pt x="389" y="4495"/>
                    <a:pt x="433" y="4470"/>
                  </a:cubicBezTo>
                  <a:cubicBezTo>
                    <a:pt x="505" y="4428"/>
                    <a:pt x="576" y="4406"/>
                    <a:pt x="645" y="4402"/>
                  </a:cubicBezTo>
                  <a:cubicBezTo>
                    <a:pt x="649" y="4402"/>
                    <a:pt x="652" y="4402"/>
                    <a:pt x="656" y="4402"/>
                  </a:cubicBezTo>
                  <a:cubicBezTo>
                    <a:pt x="722" y="4402"/>
                    <a:pt x="790" y="4422"/>
                    <a:pt x="860" y="4462"/>
                  </a:cubicBezTo>
                  <a:cubicBezTo>
                    <a:pt x="905" y="4488"/>
                    <a:pt x="937" y="4513"/>
                    <a:pt x="955" y="4535"/>
                  </a:cubicBezTo>
                  <a:cubicBezTo>
                    <a:pt x="971" y="4559"/>
                    <a:pt x="978" y="4580"/>
                    <a:pt x="974" y="4602"/>
                  </a:cubicBezTo>
                  <a:cubicBezTo>
                    <a:pt x="969" y="4623"/>
                    <a:pt x="956" y="4643"/>
                    <a:pt x="934" y="4663"/>
                  </a:cubicBezTo>
                  <a:cubicBezTo>
                    <a:pt x="913" y="4683"/>
                    <a:pt x="885" y="4702"/>
                    <a:pt x="851" y="4721"/>
                  </a:cubicBezTo>
                  <a:cubicBezTo>
                    <a:pt x="823" y="4738"/>
                    <a:pt x="813" y="4754"/>
                    <a:pt x="818" y="4771"/>
                  </a:cubicBezTo>
                  <a:cubicBezTo>
                    <a:pt x="825" y="4786"/>
                    <a:pt x="840" y="4801"/>
                    <a:pt x="862" y="4815"/>
                  </a:cubicBezTo>
                  <a:cubicBezTo>
                    <a:pt x="884" y="4827"/>
                    <a:pt x="908" y="4835"/>
                    <a:pt x="937" y="4838"/>
                  </a:cubicBezTo>
                  <a:cubicBezTo>
                    <a:pt x="943" y="4839"/>
                    <a:pt x="948" y="4840"/>
                    <a:pt x="954" y="4840"/>
                  </a:cubicBezTo>
                  <a:cubicBezTo>
                    <a:pt x="977" y="4840"/>
                    <a:pt x="999" y="4833"/>
                    <a:pt x="1021" y="4820"/>
                  </a:cubicBezTo>
                  <a:cubicBezTo>
                    <a:pt x="1102" y="4773"/>
                    <a:pt x="1183" y="4745"/>
                    <a:pt x="1265" y="4736"/>
                  </a:cubicBezTo>
                  <a:cubicBezTo>
                    <a:pt x="1280" y="4734"/>
                    <a:pt x="1294" y="4733"/>
                    <a:pt x="1308" y="4733"/>
                  </a:cubicBezTo>
                  <a:cubicBezTo>
                    <a:pt x="1376" y="4733"/>
                    <a:pt x="1443" y="4753"/>
                    <a:pt x="1509" y="4791"/>
                  </a:cubicBezTo>
                  <a:lnTo>
                    <a:pt x="1547" y="4812"/>
                  </a:lnTo>
                  <a:cubicBezTo>
                    <a:pt x="1635" y="4864"/>
                    <a:pt x="1676" y="4913"/>
                    <a:pt x="1672" y="4960"/>
                  </a:cubicBezTo>
                  <a:cubicBezTo>
                    <a:pt x="1667" y="5007"/>
                    <a:pt x="1620" y="5058"/>
                    <a:pt x="1529" y="5111"/>
                  </a:cubicBezTo>
                  <a:cubicBezTo>
                    <a:pt x="1439" y="5161"/>
                    <a:pt x="1355" y="5190"/>
                    <a:pt x="1278" y="5192"/>
                  </a:cubicBezTo>
                  <a:cubicBezTo>
                    <a:pt x="1268" y="5192"/>
                    <a:pt x="1258" y="5192"/>
                    <a:pt x="1249" y="5192"/>
                  </a:cubicBezTo>
                  <a:cubicBezTo>
                    <a:pt x="1184" y="5192"/>
                    <a:pt x="1133" y="5182"/>
                    <a:pt x="1094" y="5159"/>
                  </a:cubicBezTo>
                  <a:cubicBezTo>
                    <a:pt x="1071" y="5145"/>
                    <a:pt x="1046" y="5138"/>
                    <a:pt x="1021" y="5138"/>
                  </a:cubicBezTo>
                  <a:cubicBezTo>
                    <a:pt x="1017" y="5138"/>
                    <a:pt x="1013" y="5139"/>
                    <a:pt x="1010" y="5139"/>
                  </a:cubicBezTo>
                  <a:cubicBezTo>
                    <a:pt x="980" y="5140"/>
                    <a:pt x="941" y="5155"/>
                    <a:pt x="893" y="5183"/>
                  </a:cubicBezTo>
                  <a:cubicBezTo>
                    <a:pt x="853" y="5205"/>
                    <a:pt x="832" y="5226"/>
                    <a:pt x="828" y="5242"/>
                  </a:cubicBezTo>
                  <a:cubicBezTo>
                    <a:pt x="825" y="5258"/>
                    <a:pt x="841" y="5277"/>
                    <a:pt x="876" y="5296"/>
                  </a:cubicBezTo>
                  <a:cubicBezTo>
                    <a:pt x="915" y="5320"/>
                    <a:pt x="966" y="5338"/>
                    <a:pt x="1025" y="5352"/>
                  </a:cubicBezTo>
                  <a:cubicBezTo>
                    <a:pt x="1075" y="5363"/>
                    <a:pt x="1130" y="5368"/>
                    <a:pt x="1190" y="5368"/>
                  </a:cubicBezTo>
                  <a:cubicBezTo>
                    <a:pt x="1201" y="5368"/>
                    <a:pt x="1213" y="5368"/>
                    <a:pt x="1225" y="5367"/>
                  </a:cubicBezTo>
                  <a:cubicBezTo>
                    <a:pt x="1299" y="5364"/>
                    <a:pt x="1378" y="5351"/>
                    <a:pt x="1460" y="5328"/>
                  </a:cubicBezTo>
                  <a:cubicBezTo>
                    <a:pt x="1543" y="5305"/>
                    <a:pt x="1628" y="5269"/>
                    <a:pt x="1715" y="5220"/>
                  </a:cubicBezTo>
                  <a:cubicBezTo>
                    <a:pt x="1783" y="5179"/>
                    <a:pt x="1841" y="5138"/>
                    <a:pt x="1887" y="5094"/>
                  </a:cubicBezTo>
                  <a:cubicBezTo>
                    <a:pt x="1932" y="5050"/>
                    <a:pt x="1960" y="5005"/>
                    <a:pt x="1971" y="4959"/>
                  </a:cubicBezTo>
                  <a:cubicBezTo>
                    <a:pt x="1982" y="4913"/>
                    <a:pt x="1973" y="4865"/>
                    <a:pt x="1943" y="4818"/>
                  </a:cubicBezTo>
                  <a:cubicBezTo>
                    <a:pt x="1915" y="4771"/>
                    <a:pt x="1860" y="4724"/>
                    <a:pt x="1780" y="4677"/>
                  </a:cubicBezTo>
                  <a:lnTo>
                    <a:pt x="1742" y="4656"/>
                  </a:lnTo>
                  <a:cubicBezTo>
                    <a:pt x="1656" y="4606"/>
                    <a:pt x="1568" y="4579"/>
                    <a:pt x="1477" y="4575"/>
                  </a:cubicBezTo>
                  <a:cubicBezTo>
                    <a:pt x="1464" y="4574"/>
                    <a:pt x="1451" y="4574"/>
                    <a:pt x="1438" y="4574"/>
                  </a:cubicBezTo>
                  <a:cubicBezTo>
                    <a:pt x="1360" y="4574"/>
                    <a:pt x="1283" y="4585"/>
                    <a:pt x="1207" y="4606"/>
                  </a:cubicBezTo>
                  <a:cubicBezTo>
                    <a:pt x="1237" y="4562"/>
                    <a:pt x="1239" y="4515"/>
                    <a:pt x="1214" y="4462"/>
                  </a:cubicBezTo>
                  <a:cubicBezTo>
                    <a:pt x="1188" y="4410"/>
                    <a:pt x="1132" y="4360"/>
                    <a:pt x="1048" y="4311"/>
                  </a:cubicBezTo>
                  <a:cubicBezTo>
                    <a:pt x="983" y="4273"/>
                    <a:pt x="916" y="4248"/>
                    <a:pt x="849" y="4235"/>
                  </a:cubicBezTo>
                  <a:cubicBezTo>
                    <a:pt x="802" y="4225"/>
                    <a:pt x="756" y="4220"/>
                    <a:pt x="710" y="422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31"/>
            <p:cNvSpPr/>
            <p:nvPr/>
          </p:nvSpPr>
          <p:spPr>
            <a:xfrm>
              <a:off x="347460" y="4201845"/>
              <a:ext cx="309277" cy="178519"/>
            </a:xfrm>
            <a:custGeom>
              <a:avLst/>
              <a:gdLst/>
              <a:ahLst/>
              <a:cxnLst/>
              <a:rect l="l" t="t" r="r" b="b"/>
              <a:pathLst>
                <a:path w="6741" h="3891" extrusionOk="0">
                  <a:moveTo>
                    <a:pt x="3938" y="146"/>
                  </a:moveTo>
                  <a:lnTo>
                    <a:pt x="6489" y="1619"/>
                  </a:lnTo>
                  <a:lnTo>
                    <a:pt x="2804" y="3747"/>
                  </a:lnTo>
                  <a:lnTo>
                    <a:pt x="252" y="2273"/>
                  </a:lnTo>
                  <a:lnTo>
                    <a:pt x="3938" y="146"/>
                  </a:lnTo>
                  <a:close/>
                  <a:moveTo>
                    <a:pt x="3938" y="0"/>
                  </a:moveTo>
                  <a:lnTo>
                    <a:pt x="1" y="2273"/>
                  </a:lnTo>
                  <a:lnTo>
                    <a:pt x="2804" y="3891"/>
                  </a:lnTo>
                  <a:lnTo>
                    <a:pt x="6740" y="1619"/>
                  </a:lnTo>
                  <a:lnTo>
                    <a:pt x="39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31"/>
            <p:cNvSpPr/>
            <p:nvPr/>
          </p:nvSpPr>
          <p:spPr>
            <a:xfrm>
              <a:off x="395543" y="4230016"/>
              <a:ext cx="165627" cy="94834"/>
            </a:xfrm>
            <a:custGeom>
              <a:avLst/>
              <a:gdLst/>
              <a:ahLst/>
              <a:cxnLst/>
              <a:rect l="l" t="t" r="r" b="b"/>
              <a:pathLst>
                <a:path w="3610" h="2067" extrusionOk="0">
                  <a:moveTo>
                    <a:pt x="2940" y="0"/>
                  </a:moveTo>
                  <a:cubicBezTo>
                    <a:pt x="2898" y="0"/>
                    <a:pt x="2855" y="10"/>
                    <a:pt x="2823" y="28"/>
                  </a:cubicBezTo>
                  <a:lnTo>
                    <a:pt x="65" y="1620"/>
                  </a:lnTo>
                  <a:cubicBezTo>
                    <a:pt x="0" y="1659"/>
                    <a:pt x="0" y="1720"/>
                    <a:pt x="65" y="1757"/>
                  </a:cubicBezTo>
                  <a:lnTo>
                    <a:pt x="552" y="2037"/>
                  </a:lnTo>
                  <a:cubicBezTo>
                    <a:pt x="571" y="2048"/>
                    <a:pt x="595" y="2056"/>
                    <a:pt x="618" y="2062"/>
                  </a:cubicBezTo>
                  <a:cubicBezTo>
                    <a:pt x="634" y="2065"/>
                    <a:pt x="651" y="2066"/>
                    <a:pt x="668" y="2066"/>
                  </a:cubicBezTo>
                  <a:cubicBezTo>
                    <a:pt x="711" y="2066"/>
                    <a:pt x="754" y="2057"/>
                    <a:pt x="786" y="2037"/>
                  </a:cubicBezTo>
                  <a:lnTo>
                    <a:pt x="3544" y="445"/>
                  </a:lnTo>
                  <a:cubicBezTo>
                    <a:pt x="3609" y="408"/>
                    <a:pt x="3609" y="347"/>
                    <a:pt x="3544" y="310"/>
                  </a:cubicBezTo>
                  <a:lnTo>
                    <a:pt x="3057" y="28"/>
                  </a:lnTo>
                  <a:cubicBezTo>
                    <a:pt x="3025" y="10"/>
                    <a:pt x="2983" y="0"/>
                    <a:pt x="29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9" name="Google Shape;449;p31"/>
            <p:cNvSpPr/>
            <p:nvPr/>
          </p:nvSpPr>
          <p:spPr>
            <a:xfrm>
              <a:off x="439680" y="4255526"/>
              <a:ext cx="165627" cy="94788"/>
            </a:xfrm>
            <a:custGeom>
              <a:avLst/>
              <a:gdLst/>
              <a:ahLst/>
              <a:cxnLst/>
              <a:rect l="l" t="t" r="r" b="b"/>
              <a:pathLst>
                <a:path w="3610" h="2066" extrusionOk="0">
                  <a:moveTo>
                    <a:pt x="2941" y="1"/>
                  </a:moveTo>
                  <a:cubicBezTo>
                    <a:pt x="2898" y="1"/>
                    <a:pt x="2856" y="10"/>
                    <a:pt x="2824" y="29"/>
                  </a:cubicBezTo>
                  <a:lnTo>
                    <a:pt x="66" y="1621"/>
                  </a:lnTo>
                  <a:cubicBezTo>
                    <a:pt x="1" y="1658"/>
                    <a:pt x="1" y="1719"/>
                    <a:pt x="66" y="1757"/>
                  </a:cubicBezTo>
                  <a:lnTo>
                    <a:pt x="553" y="2037"/>
                  </a:lnTo>
                  <a:cubicBezTo>
                    <a:pt x="585" y="2056"/>
                    <a:pt x="627" y="2065"/>
                    <a:pt x="670" y="2065"/>
                  </a:cubicBezTo>
                  <a:cubicBezTo>
                    <a:pt x="713" y="2065"/>
                    <a:pt x="755" y="2056"/>
                    <a:pt x="788" y="2037"/>
                  </a:cubicBezTo>
                  <a:lnTo>
                    <a:pt x="3546" y="445"/>
                  </a:lnTo>
                  <a:cubicBezTo>
                    <a:pt x="3610" y="408"/>
                    <a:pt x="3610" y="347"/>
                    <a:pt x="3546" y="309"/>
                  </a:cubicBezTo>
                  <a:lnTo>
                    <a:pt x="3058" y="29"/>
                  </a:lnTo>
                  <a:cubicBezTo>
                    <a:pt x="3026" y="10"/>
                    <a:pt x="2984" y="1"/>
                    <a:pt x="29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0" name="Google Shape;450;p31"/>
            <p:cNvSpPr/>
            <p:nvPr/>
          </p:nvSpPr>
          <p:spPr>
            <a:xfrm>
              <a:off x="1130322" y="4274383"/>
              <a:ext cx="743210" cy="430767"/>
            </a:xfrm>
            <a:custGeom>
              <a:avLst/>
              <a:gdLst/>
              <a:ahLst/>
              <a:cxnLst/>
              <a:rect l="l" t="t" r="r" b="b"/>
              <a:pathLst>
                <a:path w="16199" h="9389" extrusionOk="0">
                  <a:moveTo>
                    <a:pt x="62" y="1"/>
                  </a:moveTo>
                  <a:cubicBezTo>
                    <a:pt x="44" y="1"/>
                    <a:pt x="26" y="10"/>
                    <a:pt x="16" y="27"/>
                  </a:cubicBezTo>
                  <a:cubicBezTo>
                    <a:pt x="1" y="52"/>
                    <a:pt x="9" y="86"/>
                    <a:pt x="35" y="101"/>
                  </a:cubicBezTo>
                  <a:lnTo>
                    <a:pt x="589" y="420"/>
                  </a:lnTo>
                  <a:cubicBezTo>
                    <a:pt x="598" y="425"/>
                    <a:pt x="607" y="427"/>
                    <a:pt x="616" y="427"/>
                  </a:cubicBezTo>
                  <a:cubicBezTo>
                    <a:pt x="634" y="427"/>
                    <a:pt x="652" y="418"/>
                    <a:pt x="662" y="400"/>
                  </a:cubicBezTo>
                  <a:cubicBezTo>
                    <a:pt x="677" y="375"/>
                    <a:pt x="668" y="343"/>
                    <a:pt x="643" y="328"/>
                  </a:cubicBezTo>
                  <a:lnTo>
                    <a:pt x="88" y="7"/>
                  </a:lnTo>
                  <a:cubicBezTo>
                    <a:pt x="80" y="3"/>
                    <a:pt x="71" y="1"/>
                    <a:pt x="62" y="1"/>
                  </a:cubicBezTo>
                  <a:close/>
                  <a:moveTo>
                    <a:pt x="1170" y="641"/>
                  </a:moveTo>
                  <a:cubicBezTo>
                    <a:pt x="1151" y="641"/>
                    <a:pt x="1133" y="650"/>
                    <a:pt x="1124" y="667"/>
                  </a:cubicBezTo>
                  <a:cubicBezTo>
                    <a:pt x="1109" y="693"/>
                    <a:pt x="1118" y="726"/>
                    <a:pt x="1144" y="740"/>
                  </a:cubicBezTo>
                  <a:lnTo>
                    <a:pt x="1698" y="1060"/>
                  </a:lnTo>
                  <a:cubicBezTo>
                    <a:pt x="1706" y="1066"/>
                    <a:pt x="1715" y="1068"/>
                    <a:pt x="1725" y="1068"/>
                  </a:cubicBezTo>
                  <a:cubicBezTo>
                    <a:pt x="1743" y="1068"/>
                    <a:pt x="1761" y="1058"/>
                    <a:pt x="1771" y="1041"/>
                  </a:cubicBezTo>
                  <a:cubicBezTo>
                    <a:pt x="1786" y="1015"/>
                    <a:pt x="1777" y="982"/>
                    <a:pt x="1751" y="968"/>
                  </a:cubicBezTo>
                  <a:lnTo>
                    <a:pt x="1197" y="648"/>
                  </a:lnTo>
                  <a:cubicBezTo>
                    <a:pt x="1188" y="643"/>
                    <a:pt x="1179" y="641"/>
                    <a:pt x="1170" y="641"/>
                  </a:cubicBezTo>
                  <a:close/>
                  <a:moveTo>
                    <a:pt x="2280" y="1281"/>
                  </a:moveTo>
                  <a:cubicBezTo>
                    <a:pt x="2261" y="1281"/>
                    <a:pt x="2243" y="1290"/>
                    <a:pt x="2233" y="1308"/>
                  </a:cubicBezTo>
                  <a:cubicBezTo>
                    <a:pt x="2218" y="1332"/>
                    <a:pt x="2226" y="1365"/>
                    <a:pt x="2252" y="1381"/>
                  </a:cubicBezTo>
                  <a:lnTo>
                    <a:pt x="2806" y="1701"/>
                  </a:lnTo>
                  <a:cubicBezTo>
                    <a:pt x="2815" y="1705"/>
                    <a:pt x="2824" y="1707"/>
                    <a:pt x="2833" y="1707"/>
                  </a:cubicBezTo>
                  <a:cubicBezTo>
                    <a:pt x="2851" y="1707"/>
                    <a:pt x="2869" y="1697"/>
                    <a:pt x="2879" y="1680"/>
                  </a:cubicBezTo>
                  <a:cubicBezTo>
                    <a:pt x="2894" y="1656"/>
                    <a:pt x="2885" y="1623"/>
                    <a:pt x="2860" y="1608"/>
                  </a:cubicBezTo>
                  <a:lnTo>
                    <a:pt x="2306" y="1287"/>
                  </a:lnTo>
                  <a:cubicBezTo>
                    <a:pt x="2298" y="1283"/>
                    <a:pt x="2289" y="1281"/>
                    <a:pt x="2280" y="1281"/>
                  </a:cubicBezTo>
                  <a:close/>
                  <a:moveTo>
                    <a:pt x="3387" y="1921"/>
                  </a:moveTo>
                  <a:cubicBezTo>
                    <a:pt x="3369" y="1921"/>
                    <a:pt x="3351" y="1931"/>
                    <a:pt x="3341" y="1947"/>
                  </a:cubicBezTo>
                  <a:cubicBezTo>
                    <a:pt x="3326" y="1973"/>
                    <a:pt x="3335" y="2006"/>
                    <a:pt x="3361" y="2021"/>
                  </a:cubicBezTo>
                  <a:lnTo>
                    <a:pt x="3915" y="2340"/>
                  </a:lnTo>
                  <a:cubicBezTo>
                    <a:pt x="3923" y="2345"/>
                    <a:pt x="3932" y="2347"/>
                    <a:pt x="3942" y="2347"/>
                  </a:cubicBezTo>
                  <a:cubicBezTo>
                    <a:pt x="3960" y="2347"/>
                    <a:pt x="3978" y="2338"/>
                    <a:pt x="3988" y="2321"/>
                  </a:cubicBezTo>
                  <a:cubicBezTo>
                    <a:pt x="4003" y="2295"/>
                    <a:pt x="3994" y="2263"/>
                    <a:pt x="3968" y="2248"/>
                  </a:cubicBezTo>
                  <a:lnTo>
                    <a:pt x="3414" y="1928"/>
                  </a:lnTo>
                  <a:cubicBezTo>
                    <a:pt x="3406" y="1923"/>
                    <a:pt x="3396" y="1921"/>
                    <a:pt x="3387" y="1921"/>
                  </a:cubicBezTo>
                  <a:close/>
                  <a:moveTo>
                    <a:pt x="4497" y="2561"/>
                  </a:moveTo>
                  <a:cubicBezTo>
                    <a:pt x="4478" y="2561"/>
                    <a:pt x="4460" y="2571"/>
                    <a:pt x="4450" y="2588"/>
                  </a:cubicBezTo>
                  <a:cubicBezTo>
                    <a:pt x="4435" y="2613"/>
                    <a:pt x="4443" y="2645"/>
                    <a:pt x="4469" y="2660"/>
                  </a:cubicBezTo>
                  <a:lnTo>
                    <a:pt x="5023" y="2981"/>
                  </a:lnTo>
                  <a:cubicBezTo>
                    <a:pt x="5032" y="2986"/>
                    <a:pt x="5041" y="2988"/>
                    <a:pt x="5050" y="2988"/>
                  </a:cubicBezTo>
                  <a:cubicBezTo>
                    <a:pt x="5068" y="2988"/>
                    <a:pt x="5086" y="2978"/>
                    <a:pt x="5096" y="2961"/>
                  </a:cubicBezTo>
                  <a:cubicBezTo>
                    <a:pt x="5111" y="2935"/>
                    <a:pt x="5103" y="2902"/>
                    <a:pt x="5077" y="2888"/>
                  </a:cubicBezTo>
                  <a:lnTo>
                    <a:pt x="4523" y="2568"/>
                  </a:lnTo>
                  <a:cubicBezTo>
                    <a:pt x="4515" y="2563"/>
                    <a:pt x="4506" y="2561"/>
                    <a:pt x="4497" y="2561"/>
                  </a:cubicBezTo>
                  <a:close/>
                  <a:moveTo>
                    <a:pt x="5604" y="3201"/>
                  </a:moveTo>
                  <a:cubicBezTo>
                    <a:pt x="5586" y="3201"/>
                    <a:pt x="5568" y="3210"/>
                    <a:pt x="5558" y="3228"/>
                  </a:cubicBezTo>
                  <a:cubicBezTo>
                    <a:pt x="5543" y="3254"/>
                    <a:pt x="5552" y="3286"/>
                    <a:pt x="5578" y="3301"/>
                  </a:cubicBezTo>
                  <a:lnTo>
                    <a:pt x="6132" y="3621"/>
                  </a:lnTo>
                  <a:cubicBezTo>
                    <a:pt x="6140" y="3625"/>
                    <a:pt x="6150" y="3627"/>
                    <a:pt x="6159" y="3627"/>
                  </a:cubicBezTo>
                  <a:cubicBezTo>
                    <a:pt x="6177" y="3627"/>
                    <a:pt x="6195" y="3618"/>
                    <a:pt x="6206" y="3602"/>
                  </a:cubicBezTo>
                  <a:cubicBezTo>
                    <a:pt x="6220" y="3576"/>
                    <a:pt x="6211" y="3543"/>
                    <a:pt x="6185" y="3528"/>
                  </a:cubicBezTo>
                  <a:lnTo>
                    <a:pt x="5631" y="3209"/>
                  </a:lnTo>
                  <a:cubicBezTo>
                    <a:pt x="5623" y="3204"/>
                    <a:pt x="5614" y="3201"/>
                    <a:pt x="5604" y="3201"/>
                  </a:cubicBezTo>
                  <a:close/>
                  <a:moveTo>
                    <a:pt x="6714" y="3841"/>
                  </a:moveTo>
                  <a:cubicBezTo>
                    <a:pt x="6695" y="3841"/>
                    <a:pt x="6677" y="3851"/>
                    <a:pt x="6667" y="3867"/>
                  </a:cubicBezTo>
                  <a:cubicBezTo>
                    <a:pt x="6653" y="3893"/>
                    <a:pt x="6660" y="3926"/>
                    <a:pt x="6686" y="3940"/>
                  </a:cubicBezTo>
                  <a:lnTo>
                    <a:pt x="7240" y="4261"/>
                  </a:lnTo>
                  <a:cubicBezTo>
                    <a:pt x="7249" y="4266"/>
                    <a:pt x="7258" y="4268"/>
                    <a:pt x="7267" y="4268"/>
                  </a:cubicBezTo>
                  <a:cubicBezTo>
                    <a:pt x="7285" y="4268"/>
                    <a:pt x="7305" y="4258"/>
                    <a:pt x="7314" y="4241"/>
                  </a:cubicBezTo>
                  <a:cubicBezTo>
                    <a:pt x="7328" y="4216"/>
                    <a:pt x="7320" y="4183"/>
                    <a:pt x="7294" y="4168"/>
                  </a:cubicBezTo>
                  <a:lnTo>
                    <a:pt x="6740" y="3848"/>
                  </a:lnTo>
                  <a:cubicBezTo>
                    <a:pt x="6732" y="3843"/>
                    <a:pt x="6723" y="3841"/>
                    <a:pt x="6714" y="3841"/>
                  </a:cubicBezTo>
                  <a:close/>
                  <a:moveTo>
                    <a:pt x="7821" y="4482"/>
                  </a:moveTo>
                  <a:cubicBezTo>
                    <a:pt x="7803" y="4482"/>
                    <a:pt x="7785" y="4491"/>
                    <a:pt x="7775" y="4508"/>
                  </a:cubicBezTo>
                  <a:cubicBezTo>
                    <a:pt x="7761" y="4534"/>
                    <a:pt x="7770" y="4567"/>
                    <a:pt x="7796" y="4581"/>
                  </a:cubicBezTo>
                  <a:lnTo>
                    <a:pt x="8350" y="4901"/>
                  </a:lnTo>
                  <a:cubicBezTo>
                    <a:pt x="8357" y="4905"/>
                    <a:pt x="8368" y="4908"/>
                    <a:pt x="8377" y="4908"/>
                  </a:cubicBezTo>
                  <a:cubicBezTo>
                    <a:pt x="8395" y="4908"/>
                    <a:pt x="8413" y="4899"/>
                    <a:pt x="8423" y="4882"/>
                  </a:cubicBezTo>
                  <a:cubicBezTo>
                    <a:pt x="8437" y="4856"/>
                    <a:pt x="8428" y="4823"/>
                    <a:pt x="8402" y="4809"/>
                  </a:cubicBezTo>
                  <a:lnTo>
                    <a:pt x="7848" y="4489"/>
                  </a:lnTo>
                  <a:cubicBezTo>
                    <a:pt x="7840" y="4484"/>
                    <a:pt x="7831" y="4482"/>
                    <a:pt x="7821" y="4482"/>
                  </a:cubicBezTo>
                  <a:close/>
                  <a:moveTo>
                    <a:pt x="8930" y="5121"/>
                  </a:moveTo>
                  <a:cubicBezTo>
                    <a:pt x="8912" y="5121"/>
                    <a:pt x="8894" y="5130"/>
                    <a:pt x="8884" y="5148"/>
                  </a:cubicBezTo>
                  <a:cubicBezTo>
                    <a:pt x="8870" y="5173"/>
                    <a:pt x="8879" y="5206"/>
                    <a:pt x="8904" y="5221"/>
                  </a:cubicBezTo>
                  <a:lnTo>
                    <a:pt x="9459" y="5541"/>
                  </a:lnTo>
                  <a:cubicBezTo>
                    <a:pt x="9467" y="5546"/>
                    <a:pt x="9476" y="5548"/>
                    <a:pt x="9485" y="5548"/>
                  </a:cubicBezTo>
                  <a:cubicBezTo>
                    <a:pt x="9504" y="5548"/>
                    <a:pt x="9522" y="5538"/>
                    <a:pt x="9531" y="5521"/>
                  </a:cubicBezTo>
                  <a:cubicBezTo>
                    <a:pt x="9545" y="5496"/>
                    <a:pt x="9538" y="5463"/>
                    <a:pt x="9512" y="5448"/>
                  </a:cubicBezTo>
                  <a:lnTo>
                    <a:pt x="8958" y="5128"/>
                  </a:lnTo>
                  <a:cubicBezTo>
                    <a:pt x="8949" y="5124"/>
                    <a:pt x="8939" y="5121"/>
                    <a:pt x="8930" y="5121"/>
                  </a:cubicBezTo>
                  <a:close/>
                  <a:moveTo>
                    <a:pt x="10040" y="5762"/>
                  </a:moveTo>
                  <a:cubicBezTo>
                    <a:pt x="10021" y="5762"/>
                    <a:pt x="10003" y="5771"/>
                    <a:pt x="9992" y="5788"/>
                  </a:cubicBezTo>
                  <a:cubicBezTo>
                    <a:pt x="9978" y="5813"/>
                    <a:pt x="9987" y="5847"/>
                    <a:pt x="10013" y="5861"/>
                  </a:cubicBezTo>
                  <a:lnTo>
                    <a:pt x="10567" y="6181"/>
                  </a:lnTo>
                  <a:cubicBezTo>
                    <a:pt x="10576" y="6186"/>
                    <a:pt x="10585" y="6188"/>
                    <a:pt x="10594" y="6188"/>
                  </a:cubicBezTo>
                  <a:cubicBezTo>
                    <a:pt x="10612" y="6188"/>
                    <a:pt x="10630" y="6179"/>
                    <a:pt x="10640" y="6162"/>
                  </a:cubicBezTo>
                  <a:cubicBezTo>
                    <a:pt x="10655" y="6136"/>
                    <a:pt x="10646" y="6104"/>
                    <a:pt x="10621" y="6089"/>
                  </a:cubicBezTo>
                  <a:lnTo>
                    <a:pt x="10066" y="5768"/>
                  </a:lnTo>
                  <a:cubicBezTo>
                    <a:pt x="10058" y="5764"/>
                    <a:pt x="10049" y="5762"/>
                    <a:pt x="10040" y="5762"/>
                  </a:cubicBezTo>
                  <a:close/>
                  <a:moveTo>
                    <a:pt x="11148" y="6402"/>
                  </a:moveTo>
                  <a:cubicBezTo>
                    <a:pt x="11129" y="6402"/>
                    <a:pt x="11111" y="6411"/>
                    <a:pt x="11102" y="6428"/>
                  </a:cubicBezTo>
                  <a:cubicBezTo>
                    <a:pt x="11087" y="6454"/>
                    <a:pt x="11096" y="6486"/>
                    <a:pt x="11121" y="6501"/>
                  </a:cubicBezTo>
                  <a:lnTo>
                    <a:pt x="11676" y="6821"/>
                  </a:lnTo>
                  <a:cubicBezTo>
                    <a:pt x="11684" y="6827"/>
                    <a:pt x="11693" y="6829"/>
                    <a:pt x="11702" y="6829"/>
                  </a:cubicBezTo>
                  <a:cubicBezTo>
                    <a:pt x="11721" y="6829"/>
                    <a:pt x="11739" y="6819"/>
                    <a:pt x="11748" y="6802"/>
                  </a:cubicBezTo>
                  <a:cubicBezTo>
                    <a:pt x="11764" y="6776"/>
                    <a:pt x="11755" y="6743"/>
                    <a:pt x="11729" y="6729"/>
                  </a:cubicBezTo>
                  <a:lnTo>
                    <a:pt x="11175" y="6409"/>
                  </a:lnTo>
                  <a:cubicBezTo>
                    <a:pt x="11166" y="6404"/>
                    <a:pt x="11157" y="6402"/>
                    <a:pt x="11148" y="6402"/>
                  </a:cubicBezTo>
                  <a:close/>
                  <a:moveTo>
                    <a:pt x="12256" y="7041"/>
                  </a:moveTo>
                  <a:cubicBezTo>
                    <a:pt x="12238" y="7041"/>
                    <a:pt x="12220" y="7051"/>
                    <a:pt x="12210" y="7069"/>
                  </a:cubicBezTo>
                  <a:cubicBezTo>
                    <a:pt x="12195" y="7093"/>
                    <a:pt x="12204" y="7126"/>
                    <a:pt x="12230" y="7142"/>
                  </a:cubicBezTo>
                  <a:lnTo>
                    <a:pt x="12784" y="7462"/>
                  </a:lnTo>
                  <a:cubicBezTo>
                    <a:pt x="12793" y="7466"/>
                    <a:pt x="12802" y="7468"/>
                    <a:pt x="12811" y="7468"/>
                  </a:cubicBezTo>
                  <a:cubicBezTo>
                    <a:pt x="12829" y="7468"/>
                    <a:pt x="12847" y="7458"/>
                    <a:pt x="12857" y="7441"/>
                  </a:cubicBezTo>
                  <a:cubicBezTo>
                    <a:pt x="12872" y="7417"/>
                    <a:pt x="12863" y="7384"/>
                    <a:pt x="12837" y="7368"/>
                  </a:cubicBezTo>
                  <a:lnTo>
                    <a:pt x="12283" y="7048"/>
                  </a:lnTo>
                  <a:cubicBezTo>
                    <a:pt x="12274" y="7044"/>
                    <a:pt x="12265" y="7041"/>
                    <a:pt x="12256" y="7041"/>
                  </a:cubicBezTo>
                  <a:close/>
                  <a:moveTo>
                    <a:pt x="13365" y="7682"/>
                  </a:moveTo>
                  <a:cubicBezTo>
                    <a:pt x="13346" y="7682"/>
                    <a:pt x="13329" y="7691"/>
                    <a:pt x="13319" y="7708"/>
                  </a:cubicBezTo>
                  <a:cubicBezTo>
                    <a:pt x="13304" y="7734"/>
                    <a:pt x="13313" y="7767"/>
                    <a:pt x="13338" y="7781"/>
                  </a:cubicBezTo>
                  <a:lnTo>
                    <a:pt x="13893" y="8101"/>
                  </a:lnTo>
                  <a:cubicBezTo>
                    <a:pt x="13901" y="8106"/>
                    <a:pt x="13910" y="8108"/>
                    <a:pt x="13919" y="8108"/>
                  </a:cubicBezTo>
                  <a:cubicBezTo>
                    <a:pt x="13938" y="8108"/>
                    <a:pt x="13956" y="8099"/>
                    <a:pt x="13965" y="8082"/>
                  </a:cubicBezTo>
                  <a:cubicBezTo>
                    <a:pt x="13980" y="8056"/>
                    <a:pt x="13972" y="8024"/>
                    <a:pt x="13946" y="8009"/>
                  </a:cubicBezTo>
                  <a:lnTo>
                    <a:pt x="13392" y="7689"/>
                  </a:lnTo>
                  <a:cubicBezTo>
                    <a:pt x="13383" y="7684"/>
                    <a:pt x="13374" y="7682"/>
                    <a:pt x="13365" y="7682"/>
                  </a:cubicBezTo>
                  <a:close/>
                  <a:moveTo>
                    <a:pt x="14474" y="8322"/>
                  </a:moveTo>
                  <a:cubicBezTo>
                    <a:pt x="14456" y="8322"/>
                    <a:pt x="14438" y="8331"/>
                    <a:pt x="14428" y="8349"/>
                  </a:cubicBezTo>
                  <a:cubicBezTo>
                    <a:pt x="14412" y="8374"/>
                    <a:pt x="14421" y="8406"/>
                    <a:pt x="14447" y="8421"/>
                  </a:cubicBezTo>
                  <a:lnTo>
                    <a:pt x="15001" y="8742"/>
                  </a:lnTo>
                  <a:cubicBezTo>
                    <a:pt x="15010" y="8746"/>
                    <a:pt x="15019" y="8749"/>
                    <a:pt x="15028" y="8749"/>
                  </a:cubicBezTo>
                  <a:cubicBezTo>
                    <a:pt x="15046" y="8749"/>
                    <a:pt x="15064" y="8739"/>
                    <a:pt x="15074" y="8722"/>
                  </a:cubicBezTo>
                  <a:cubicBezTo>
                    <a:pt x="15089" y="8697"/>
                    <a:pt x="15080" y="8664"/>
                    <a:pt x="15055" y="8648"/>
                  </a:cubicBezTo>
                  <a:lnTo>
                    <a:pt x="14500" y="8329"/>
                  </a:lnTo>
                  <a:cubicBezTo>
                    <a:pt x="14492" y="8324"/>
                    <a:pt x="14483" y="8322"/>
                    <a:pt x="14474" y="8322"/>
                  </a:cubicBezTo>
                  <a:close/>
                  <a:moveTo>
                    <a:pt x="15582" y="8962"/>
                  </a:moveTo>
                  <a:cubicBezTo>
                    <a:pt x="15563" y="8962"/>
                    <a:pt x="15546" y="8971"/>
                    <a:pt x="15536" y="8989"/>
                  </a:cubicBezTo>
                  <a:cubicBezTo>
                    <a:pt x="15521" y="9014"/>
                    <a:pt x="15530" y="9047"/>
                    <a:pt x="15555" y="9062"/>
                  </a:cubicBezTo>
                  <a:lnTo>
                    <a:pt x="16110" y="9382"/>
                  </a:lnTo>
                  <a:cubicBezTo>
                    <a:pt x="16118" y="9386"/>
                    <a:pt x="16127" y="9388"/>
                    <a:pt x="16136" y="9388"/>
                  </a:cubicBezTo>
                  <a:cubicBezTo>
                    <a:pt x="16155" y="9388"/>
                    <a:pt x="16173" y="9379"/>
                    <a:pt x="16183" y="9362"/>
                  </a:cubicBezTo>
                  <a:cubicBezTo>
                    <a:pt x="16198" y="9337"/>
                    <a:pt x="16189" y="9304"/>
                    <a:pt x="16163" y="9289"/>
                  </a:cubicBezTo>
                  <a:lnTo>
                    <a:pt x="15609" y="8969"/>
                  </a:lnTo>
                  <a:cubicBezTo>
                    <a:pt x="15600" y="8964"/>
                    <a:pt x="15591" y="8962"/>
                    <a:pt x="15582" y="896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1" name="Google Shape;451;p31"/>
            <p:cNvSpPr/>
            <p:nvPr/>
          </p:nvSpPr>
          <p:spPr>
            <a:xfrm>
              <a:off x="209589" y="3106491"/>
              <a:ext cx="1798771" cy="1033814"/>
            </a:xfrm>
            <a:custGeom>
              <a:avLst/>
              <a:gdLst/>
              <a:ahLst/>
              <a:cxnLst/>
              <a:rect l="l" t="t" r="r" b="b"/>
              <a:pathLst>
                <a:path w="39206" h="22533" extrusionOk="0">
                  <a:moveTo>
                    <a:pt x="23092" y="1"/>
                  </a:moveTo>
                  <a:lnTo>
                    <a:pt x="23043" y="29"/>
                  </a:lnTo>
                  <a:cubicBezTo>
                    <a:pt x="23017" y="44"/>
                    <a:pt x="23008" y="76"/>
                    <a:pt x="23023" y="102"/>
                  </a:cubicBezTo>
                  <a:cubicBezTo>
                    <a:pt x="23032" y="120"/>
                    <a:pt x="23050" y="129"/>
                    <a:pt x="23068" y="129"/>
                  </a:cubicBezTo>
                  <a:cubicBezTo>
                    <a:pt x="23076" y="129"/>
                    <a:pt x="23084" y="127"/>
                    <a:pt x="23091" y="124"/>
                  </a:cubicBezTo>
                  <a:lnTo>
                    <a:pt x="23597" y="415"/>
                  </a:lnTo>
                  <a:cubicBezTo>
                    <a:pt x="23605" y="420"/>
                    <a:pt x="23614" y="422"/>
                    <a:pt x="23624" y="422"/>
                  </a:cubicBezTo>
                  <a:cubicBezTo>
                    <a:pt x="23642" y="422"/>
                    <a:pt x="23660" y="413"/>
                    <a:pt x="23670" y="396"/>
                  </a:cubicBezTo>
                  <a:cubicBezTo>
                    <a:pt x="23685" y="370"/>
                    <a:pt x="23676" y="338"/>
                    <a:pt x="23650" y="323"/>
                  </a:cubicBezTo>
                  <a:lnTo>
                    <a:pt x="23092" y="1"/>
                  </a:lnTo>
                  <a:close/>
                  <a:moveTo>
                    <a:pt x="22514" y="342"/>
                  </a:moveTo>
                  <a:cubicBezTo>
                    <a:pt x="22505" y="342"/>
                    <a:pt x="22496" y="344"/>
                    <a:pt x="22488" y="349"/>
                  </a:cubicBezTo>
                  <a:lnTo>
                    <a:pt x="21934" y="670"/>
                  </a:lnTo>
                  <a:cubicBezTo>
                    <a:pt x="21908" y="684"/>
                    <a:pt x="21899" y="717"/>
                    <a:pt x="21915" y="743"/>
                  </a:cubicBezTo>
                  <a:cubicBezTo>
                    <a:pt x="21924" y="760"/>
                    <a:pt x="21942" y="769"/>
                    <a:pt x="21961" y="769"/>
                  </a:cubicBezTo>
                  <a:cubicBezTo>
                    <a:pt x="21970" y="769"/>
                    <a:pt x="21979" y="767"/>
                    <a:pt x="21987" y="762"/>
                  </a:cubicBezTo>
                  <a:lnTo>
                    <a:pt x="22542" y="442"/>
                  </a:lnTo>
                  <a:cubicBezTo>
                    <a:pt x="22567" y="428"/>
                    <a:pt x="22576" y="394"/>
                    <a:pt x="22561" y="369"/>
                  </a:cubicBezTo>
                  <a:cubicBezTo>
                    <a:pt x="22551" y="352"/>
                    <a:pt x="22533" y="342"/>
                    <a:pt x="22514" y="342"/>
                  </a:cubicBezTo>
                  <a:close/>
                  <a:moveTo>
                    <a:pt x="24178" y="636"/>
                  </a:moveTo>
                  <a:cubicBezTo>
                    <a:pt x="24160" y="636"/>
                    <a:pt x="24142" y="645"/>
                    <a:pt x="24132" y="663"/>
                  </a:cubicBezTo>
                  <a:cubicBezTo>
                    <a:pt x="24117" y="688"/>
                    <a:pt x="24125" y="720"/>
                    <a:pt x="24151" y="735"/>
                  </a:cubicBezTo>
                  <a:lnTo>
                    <a:pt x="24705" y="1056"/>
                  </a:lnTo>
                  <a:cubicBezTo>
                    <a:pt x="24714" y="1060"/>
                    <a:pt x="24723" y="1063"/>
                    <a:pt x="24732" y="1063"/>
                  </a:cubicBezTo>
                  <a:cubicBezTo>
                    <a:pt x="24750" y="1063"/>
                    <a:pt x="24768" y="1053"/>
                    <a:pt x="24778" y="1036"/>
                  </a:cubicBezTo>
                  <a:cubicBezTo>
                    <a:pt x="24793" y="1011"/>
                    <a:pt x="24784" y="977"/>
                    <a:pt x="24759" y="963"/>
                  </a:cubicBezTo>
                  <a:lnTo>
                    <a:pt x="24204" y="643"/>
                  </a:lnTo>
                  <a:cubicBezTo>
                    <a:pt x="24196" y="638"/>
                    <a:pt x="24187" y="636"/>
                    <a:pt x="24178" y="636"/>
                  </a:cubicBezTo>
                  <a:close/>
                  <a:moveTo>
                    <a:pt x="21406" y="982"/>
                  </a:moveTo>
                  <a:cubicBezTo>
                    <a:pt x="21397" y="982"/>
                    <a:pt x="21388" y="985"/>
                    <a:pt x="21380" y="990"/>
                  </a:cubicBezTo>
                  <a:lnTo>
                    <a:pt x="20825" y="1309"/>
                  </a:lnTo>
                  <a:cubicBezTo>
                    <a:pt x="20800" y="1324"/>
                    <a:pt x="20791" y="1357"/>
                    <a:pt x="20805" y="1383"/>
                  </a:cubicBezTo>
                  <a:cubicBezTo>
                    <a:pt x="20816" y="1399"/>
                    <a:pt x="20834" y="1410"/>
                    <a:pt x="20852" y="1410"/>
                  </a:cubicBezTo>
                  <a:cubicBezTo>
                    <a:pt x="20861" y="1410"/>
                    <a:pt x="20870" y="1407"/>
                    <a:pt x="20879" y="1402"/>
                  </a:cubicBezTo>
                  <a:lnTo>
                    <a:pt x="21433" y="1082"/>
                  </a:lnTo>
                  <a:cubicBezTo>
                    <a:pt x="21459" y="1067"/>
                    <a:pt x="21468" y="1035"/>
                    <a:pt x="21452" y="1009"/>
                  </a:cubicBezTo>
                  <a:cubicBezTo>
                    <a:pt x="21442" y="992"/>
                    <a:pt x="21424" y="982"/>
                    <a:pt x="21406" y="982"/>
                  </a:cubicBezTo>
                  <a:close/>
                  <a:moveTo>
                    <a:pt x="25286" y="1276"/>
                  </a:moveTo>
                  <a:cubicBezTo>
                    <a:pt x="25267" y="1276"/>
                    <a:pt x="25250" y="1285"/>
                    <a:pt x="25240" y="1303"/>
                  </a:cubicBezTo>
                  <a:cubicBezTo>
                    <a:pt x="25225" y="1328"/>
                    <a:pt x="25234" y="1361"/>
                    <a:pt x="25260" y="1376"/>
                  </a:cubicBezTo>
                  <a:lnTo>
                    <a:pt x="25814" y="1696"/>
                  </a:lnTo>
                  <a:cubicBezTo>
                    <a:pt x="25822" y="1700"/>
                    <a:pt x="25832" y="1702"/>
                    <a:pt x="25841" y="1702"/>
                  </a:cubicBezTo>
                  <a:cubicBezTo>
                    <a:pt x="25859" y="1702"/>
                    <a:pt x="25877" y="1693"/>
                    <a:pt x="25887" y="1676"/>
                  </a:cubicBezTo>
                  <a:cubicBezTo>
                    <a:pt x="25902" y="1651"/>
                    <a:pt x="25893" y="1618"/>
                    <a:pt x="25867" y="1603"/>
                  </a:cubicBezTo>
                  <a:lnTo>
                    <a:pt x="25313" y="1283"/>
                  </a:lnTo>
                  <a:cubicBezTo>
                    <a:pt x="25304" y="1278"/>
                    <a:pt x="25295" y="1276"/>
                    <a:pt x="25286" y="1276"/>
                  </a:cubicBezTo>
                  <a:close/>
                  <a:moveTo>
                    <a:pt x="20297" y="1622"/>
                  </a:moveTo>
                  <a:cubicBezTo>
                    <a:pt x="20288" y="1622"/>
                    <a:pt x="20279" y="1624"/>
                    <a:pt x="20271" y="1629"/>
                  </a:cubicBezTo>
                  <a:lnTo>
                    <a:pt x="19717" y="1949"/>
                  </a:lnTo>
                  <a:cubicBezTo>
                    <a:pt x="19691" y="1965"/>
                    <a:pt x="19682" y="1997"/>
                    <a:pt x="19697" y="2022"/>
                  </a:cubicBezTo>
                  <a:cubicBezTo>
                    <a:pt x="19706" y="2040"/>
                    <a:pt x="19724" y="2049"/>
                    <a:pt x="19744" y="2049"/>
                  </a:cubicBezTo>
                  <a:cubicBezTo>
                    <a:pt x="19753" y="2049"/>
                    <a:pt x="19762" y="2047"/>
                    <a:pt x="19769" y="2042"/>
                  </a:cubicBezTo>
                  <a:lnTo>
                    <a:pt x="20325" y="1721"/>
                  </a:lnTo>
                  <a:cubicBezTo>
                    <a:pt x="20349" y="1707"/>
                    <a:pt x="20358" y="1674"/>
                    <a:pt x="20344" y="1649"/>
                  </a:cubicBezTo>
                  <a:cubicBezTo>
                    <a:pt x="20334" y="1632"/>
                    <a:pt x="20316" y="1622"/>
                    <a:pt x="20297" y="1622"/>
                  </a:cubicBezTo>
                  <a:close/>
                  <a:moveTo>
                    <a:pt x="26395" y="1916"/>
                  </a:moveTo>
                  <a:cubicBezTo>
                    <a:pt x="26377" y="1916"/>
                    <a:pt x="26359" y="1926"/>
                    <a:pt x="26349" y="1942"/>
                  </a:cubicBezTo>
                  <a:cubicBezTo>
                    <a:pt x="26334" y="1968"/>
                    <a:pt x="26342" y="2001"/>
                    <a:pt x="26368" y="2015"/>
                  </a:cubicBezTo>
                  <a:lnTo>
                    <a:pt x="26922" y="2336"/>
                  </a:lnTo>
                  <a:cubicBezTo>
                    <a:pt x="26931" y="2341"/>
                    <a:pt x="26940" y="2343"/>
                    <a:pt x="26949" y="2343"/>
                  </a:cubicBezTo>
                  <a:cubicBezTo>
                    <a:pt x="26968" y="2343"/>
                    <a:pt x="26986" y="2333"/>
                    <a:pt x="26995" y="2316"/>
                  </a:cubicBezTo>
                  <a:cubicBezTo>
                    <a:pt x="27010" y="2290"/>
                    <a:pt x="27002" y="2257"/>
                    <a:pt x="26976" y="2243"/>
                  </a:cubicBezTo>
                  <a:lnTo>
                    <a:pt x="26422" y="1923"/>
                  </a:lnTo>
                  <a:cubicBezTo>
                    <a:pt x="26414" y="1918"/>
                    <a:pt x="26404" y="1916"/>
                    <a:pt x="26395" y="1916"/>
                  </a:cubicBezTo>
                  <a:close/>
                  <a:moveTo>
                    <a:pt x="19189" y="2263"/>
                  </a:moveTo>
                  <a:cubicBezTo>
                    <a:pt x="19180" y="2263"/>
                    <a:pt x="19171" y="2265"/>
                    <a:pt x="19162" y="2270"/>
                  </a:cubicBezTo>
                  <a:lnTo>
                    <a:pt x="18607" y="2590"/>
                  </a:lnTo>
                  <a:cubicBezTo>
                    <a:pt x="18583" y="2604"/>
                    <a:pt x="18574" y="2637"/>
                    <a:pt x="18588" y="2663"/>
                  </a:cubicBezTo>
                  <a:cubicBezTo>
                    <a:pt x="18598" y="2680"/>
                    <a:pt x="18616" y="2689"/>
                    <a:pt x="18634" y="2689"/>
                  </a:cubicBezTo>
                  <a:cubicBezTo>
                    <a:pt x="18643" y="2689"/>
                    <a:pt x="18652" y="2687"/>
                    <a:pt x="18661" y="2682"/>
                  </a:cubicBezTo>
                  <a:lnTo>
                    <a:pt x="19215" y="2362"/>
                  </a:lnTo>
                  <a:cubicBezTo>
                    <a:pt x="19241" y="2348"/>
                    <a:pt x="19250" y="2315"/>
                    <a:pt x="19235" y="2289"/>
                  </a:cubicBezTo>
                  <a:cubicBezTo>
                    <a:pt x="19225" y="2272"/>
                    <a:pt x="19207" y="2263"/>
                    <a:pt x="19189" y="2263"/>
                  </a:cubicBezTo>
                  <a:close/>
                  <a:moveTo>
                    <a:pt x="27504" y="2556"/>
                  </a:moveTo>
                  <a:cubicBezTo>
                    <a:pt x="27486" y="2556"/>
                    <a:pt x="27467" y="2565"/>
                    <a:pt x="27457" y="2583"/>
                  </a:cubicBezTo>
                  <a:cubicBezTo>
                    <a:pt x="27442" y="2608"/>
                    <a:pt x="27451" y="2641"/>
                    <a:pt x="27477" y="2656"/>
                  </a:cubicBezTo>
                  <a:lnTo>
                    <a:pt x="28031" y="2976"/>
                  </a:lnTo>
                  <a:cubicBezTo>
                    <a:pt x="28039" y="2980"/>
                    <a:pt x="28049" y="2983"/>
                    <a:pt x="28058" y="2983"/>
                  </a:cubicBezTo>
                  <a:cubicBezTo>
                    <a:pt x="28076" y="2983"/>
                    <a:pt x="28094" y="2974"/>
                    <a:pt x="28104" y="2957"/>
                  </a:cubicBezTo>
                  <a:cubicBezTo>
                    <a:pt x="28119" y="2931"/>
                    <a:pt x="28110" y="2898"/>
                    <a:pt x="28084" y="2884"/>
                  </a:cubicBezTo>
                  <a:lnTo>
                    <a:pt x="27530" y="2563"/>
                  </a:lnTo>
                  <a:cubicBezTo>
                    <a:pt x="27522" y="2558"/>
                    <a:pt x="27513" y="2556"/>
                    <a:pt x="27504" y="2556"/>
                  </a:cubicBezTo>
                  <a:close/>
                  <a:moveTo>
                    <a:pt x="18080" y="2902"/>
                  </a:moveTo>
                  <a:cubicBezTo>
                    <a:pt x="18071" y="2902"/>
                    <a:pt x="18062" y="2905"/>
                    <a:pt x="18053" y="2909"/>
                  </a:cubicBezTo>
                  <a:lnTo>
                    <a:pt x="17499" y="3229"/>
                  </a:lnTo>
                  <a:cubicBezTo>
                    <a:pt x="17473" y="3244"/>
                    <a:pt x="17464" y="3277"/>
                    <a:pt x="17479" y="3302"/>
                  </a:cubicBezTo>
                  <a:cubicBezTo>
                    <a:pt x="17489" y="3319"/>
                    <a:pt x="17507" y="3330"/>
                    <a:pt x="17526" y="3330"/>
                  </a:cubicBezTo>
                  <a:cubicBezTo>
                    <a:pt x="17535" y="3330"/>
                    <a:pt x="17544" y="3327"/>
                    <a:pt x="17552" y="3322"/>
                  </a:cubicBezTo>
                  <a:lnTo>
                    <a:pt x="18107" y="3002"/>
                  </a:lnTo>
                  <a:cubicBezTo>
                    <a:pt x="18132" y="2987"/>
                    <a:pt x="18141" y="2955"/>
                    <a:pt x="18127" y="2929"/>
                  </a:cubicBezTo>
                  <a:cubicBezTo>
                    <a:pt x="18117" y="2912"/>
                    <a:pt x="18099" y="2902"/>
                    <a:pt x="18080" y="2902"/>
                  </a:cubicBezTo>
                  <a:close/>
                  <a:moveTo>
                    <a:pt x="28613" y="3196"/>
                  </a:moveTo>
                  <a:cubicBezTo>
                    <a:pt x="28594" y="3196"/>
                    <a:pt x="28576" y="3206"/>
                    <a:pt x="28566" y="3223"/>
                  </a:cubicBezTo>
                  <a:cubicBezTo>
                    <a:pt x="28552" y="3248"/>
                    <a:pt x="28561" y="3281"/>
                    <a:pt x="28585" y="3296"/>
                  </a:cubicBezTo>
                  <a:lnTo>
                    <a:pt x="29139" y="3616"/>
                  </a:lnTo>
                  <a:cubicBezTo>
                    <a:pt x="29148" y="3621"/>
                    <a:pt x="29157" y="3623"/>
                    <a:pt x="29166" y="3623"/>
                  </a:cubicBezTo>
                  <a:cubicBezTo>
                    <a:pt x="29186" y="3623"/>
                    <a:pt x="29204" y="3613"/>
                    <a:pt x="29213" y="3596"/>
                  </a:cubicBezTo>
                  <a:cubicBezTo>
                    <a:pt x="29227" y="3570"/>
                    <a:pt x="29219" y="3538"/>
                    <a:pt x="29193" y="3523"/>
                  </a:cubicBezTo>
                  <a:lnTo>
                    <a:pt x="28639" y="3203"/>
                  </a:lnTo>
                  <a:cubicBezTo>
                    <a:pt x="28631" y="3199"/>
                    <a:pt x="28622" y="3196"/>
                    <a:pt x="28613" y="3196"/>
                  </a:cubicBezTo>
                  <a:close/>
                  <a:moveTo>
                    <a:pt x="16972" y="3542"/>
                  </a:moveTo>
                  <a:cubicBezTo>
                    <a:pt x="16963" y="3542"/>
                    <a:pt x="16954" y="3545"/>
                    <a:pt x="16945" y="3550"/>
                  </a:cubicBezTo>
                  <a:lnTo>
                    <a:pt x="16390" y="3870"/>
                  </a:lnTo>
                  <a:cubicBezTo>
                    <a:pt x="16365" y="3885"/>
                    <a:pt x="16356" y="3917"/>
                    <a:pt x="16371" y="3943"/>
                  </a:cubicBezTo>
                  <a:cubicBezTo>
                    <a:pt x="16381" y="3960"/>
                    <a:pt x="16399" y="3969"/>
                    <a:pt x="16417" y="3969"/>
                  </a:cubicBezTo>
                  <a:cubicBezTo>
                    <a:pt x="16426" y="3969"/>
                    <a:pt x="16435" y="3967"/>
                    <a:pt x="16444" y="3962"/>
                  </a:cubicBezTo>
                  <a:lnTo>
                    <a:pt x="16998" y="3643"/>
                  </a:lnTo>
                  <a:cubicBezTo>
                    <a:pt x="17024" y="3628"/>
                    <a:pt x="17033" y="3595"/>
                    <a:pt x="17017" y="3569"/>
                  </a:cubicBezTo>
                  <a:cubicBezTo>
                    <a:pt x="17008" y="3552"/>
                    <a:pt x="16990" y="3542"/>
                    <a:pt x="16972" y="3542"/>
                  </a:cubicBezTo>
                  <a:close/>
                  <a:moveTo>
                    <a:pt x="29721" y="3836"/>
                  </a:moveTo>
                  <a:cubicBezTo>
                    <a:pt x="29702" y="3836"/>
                    <a:pt x="29684" y="3846"/>
                    <a:pt x="29674" y="3863"/>
                  </a:cubicBezTo>
                  <a:cubicBezTo>
                    <a:pt x="29660" y="3888"/>
                    <a:pt x="29669" y="3921"/>
                    <a:pt x="29694" y="3936"/>
                  </a:cubicBezTo>
                  <a:lnTo>
                    <a:pt x="30249" y="4256"/>
                  </a:lnTo>
                  <a:cubicBezTo>
                    <a:pt x="30256" y="4261"/>
                    <a:pt x="30267" y="4263"/>
                    <a:pt x="30276" y="4263"/>
                  </a:cubicBezTo>
                  <a:cubicBezTo>
                    <a:pt x="30294" y="4263"/>
                    <a:pt x="30312" y="4253"/>
                    <a:pt x="30322" y="4236"/>
                  </a:cubicBezTo>
                  <a:cubicBezTo>
                    <a:pt x="30336" y="4211"/>
                    <a:pt x="30327" y="4177"/>
                    <a:pt x="30301" y="4163"/>
                  </a:cubicBezTo>
                  <a:lnTo>
                    <a:pt x="29747" y="3843"/>
                  </a:lnTo>
                  <a:cubicBezTo>
                    <a:pt x="29739" y="3838"/>
                    <a:pt x="29730" y="3836"/>
                    <a:pt x="29721" y="3836"/>
                  </a:cubicBezTo>
                  <a:close/>
                  <a:moveTo>
                    <a:pt x="15862" y="4183"/>
                  </a:moveTo>
                  <a:cubicBezTo>
                    <a:pt x="15853" y="4183"/>
                    <a:pt x="15844" y="4185"/>
                    <a:pt x="15836" y="4190"/>
                  </a:cubicBezTo>
                  <a:lnTo>
                    <a:pt x="15282" y="4510"/>
                  </a:lnTo>
                  <a:cubicBezTo>
                    <a:pt x="15256" y="4524"/>
                    <a:pt x="15247" y="4557"/>
                    <a:pt x="15262" y="4583"/>
                  </a:cubicBezTo>
                  <a:cubicBezTo>
                    <a:pt x="15272" y="4600"/>
                    <a:pt x="15290" y="4610"/>
                    <a:pt x="15308" y="4610"/>
                  </a:cubicBezTo>
                  <a:cubicBezTo>
                    <a:pt x="15318" y="4610"/>
                    <a:pt x="15327" y="4608"/>
                    <a:pt x="15335" y="4602"/>
                  </a:cubicBezTo>
                  <a:lnTo>
                    <a:pt x="15889" y="4282"/>
                  </a:lnTo>
                  <a:cubicBezTo>
                    <a:pt x="15915" y="4268"/>
                    <a:pt x="15924" y="4235"/>
                    <a:pt x="15909" y="4209"/>
                  </a:cubicBezTo>
                  <a:cubicBezTo>
                    <a:pt x="15899" y="4192"/>
                    <a:pt x="15881" y="4183"/>
                    <a:pt x="15862" y="4183"/>
                  </a:cubicBezTo>
                  <a:close/>
                  <a:moveTo>
                    <a:pt x="30830" y="4477"/>
                  </a:moveTo>
                  <a:cubicBezTo>
                    <a:pt x="30811" y="4477"/>
                    <a:pt x="30793" y="4486"/>
                    <a:pt x="30783" y="4503"/>
                  </a:cubicBezTo>
                  <a:cubicBezTo>
                    <a:pt x="30769" y="4529"/>
                    <a:pt x="30778" y="4561"/>
                    <a:pt x="30803" y="4576"/>
                  </a:cubicBezTo>
                  <a:lnTo>
                    <a:pt x="31358" y="4896"/>
                  </a:lnTo>
                  <a:cubicBezTo>
                    <a:pt x="31366" y="4901"/>
                    <a:pt x="31375" y="4904"/>
                    <a:pt x="31384" y="4904"/>
                  </a:cubicBezTo>
                  <a:cubicBezTo>
                    <a:pt x="31403" y="4904"/>
                    <a:pt x="31421" y="4894"/>
                    <a:pt x="31430" y="4877"/>
                  </a:cubicBezTo>
                  <a:cubicBezTo>
                    <a:pt x="31444" y="4851"/>
                    <a:pt x="31436" y="4818"/>
                    <a:pt x="31411" y="4804"/>
                  </a:cubicBezTo>
                  <a:lnTo>
                    <a:pt x="30857" y="4484"/>
                  </a:lnTo>
                  <a:cubicBezTo>
                    <a:pt x="30848" y="4479"/>
                    <a:pt x="30839" y="4477"/>
                    <a:pt x="30830" y="4477"/>
                  </a:cubicBezTo>
                  <a:close/>
                  <a:moveTo>
                    <a:pt x="14755" y="4823"/>
                  </a:moveTo>
                  <a:cubicBezTo>
                    <a:pt x="14746" y="4823"/>
                    <a:pt x="14736" y="4825"/>
                    <a:pt x="14728" y="4831"/>
                  </a:cubicBezTo>
                  <a:lnTo>
                    <a:pt x="14173" y="5150"/>
                  </a:lnTo>
                  <a:cubicBezTo>
                    <a:pt x="14148" y="5165"/>
                    <a:pt x="14139" y="5198"/>
                    <a:pt x="14154" y="5224"/>
                  </a:cubicBezTo>
                  <a:cubicBezTo>
                    <a:pt x="14164" y="5240"/>
                    <a:pt x="14182" y="5249"/>
                    <a:pt x="14200" y="5249"/>
                  </a:cubicBezTo>
                  <a:cubicBezTo>
                    <a:pt x="14209" y="5249"/>
                    <a:pt x="14218" y="5247"/>
                    <a:pt x="14227" y="5243"/>
                  </a:cubicBezTo>
                  <a:lnTo>
                    <a:pt x="14781" y="4923"/>
                  </a:lnTo>
                  <a:cubicBezTo>
                    <a:pt x="14807" y="4908"/>
                    <a:pt x="14816" y="4876"/>
                    <a:pt x="14800" y="4850"/>
                  </a:cubicBezTo>
                  <a:cubicBezTo>
                    <a:pt x="14790" y="4832"/>
                    <a:pt x="14773" y="4823"/>
                    <a:pt x="14755" y="4823"/>
                  </a:cubicBezTo>
                  <a:close/>
                  <a:moveTo>
                    <a:pt x="31938" y="5116"/>
                  </a:moveTo>
                  <a:cubicBezTo>
                    <a:pt x="31919" y="5116"/>
                    <a:pt x="31901" y="5126"/>
                    <a:pt x="31891" y="5144"/>
                  </a:cubicBezTo>
                  <a:cubicBezTo>
                    <a:pt x="31877" y="5168"/>
                    <a:pt x="31886" y="5201"/>
                    <a:pt x="31912" y="5216"/>
                  </a:cubicBezTo>
                  <a:lnTo>
                    <a:pt x="32466" y="5537"/>
                  </a:lnTo>
                  <a:cubicBezTo>
                    <a:pt x="32475" y="5541"/>
                    <a:pt x="32484" y="5543"/>
                    <a:pt x="32493" y="5543"/>
                  </a:cubicBezTo>
                  <a:cubicBezTo>
                    <a:pt x="32511" y="5543"/>
                    <a:pt x="32529" y="5533"/>
                    <a:pt x="32539" y="5516"/>
                  </a:cubicBezTo>
                  <a:cubicBezTo>
                    <a:pt x="32554" y="5492"/>
                    <a:pt x="32545" y="5459"/>
                    <a:pt x="32520" y="5443"/>
                  </a:cubicBezTo>
                  <a:lnTo>
                    <a:pt x="31965" y="5123"/>
                  </a:lnTo>
                  <a:cubicBezTo>
                    <a:pt x="31956" y="5119"/>
                    <a:pt x="31947" y="5116"/>
                    <a:pt x="31938" y="5116"/>
                  </a:cubicBezTo>
                  <a:close/>
                  <a:moveTo>
                    <a:pt x="13646" y="5463"/>
                  </a:moveTo>
                  <a:cubicBezTo>
                    <a:pt x="13637" y="5463"/>
                    <a:pt x="13627" y="5465"/>
                    <a:pt x="13619" y="5470"/>
                  </a:cubicBezTo>
                  <a:lnTo>
                    <a:pt x="13065" y="5790"/>
                  </a:lnTo>
                  <a:cubicBezTo>
                    <a:pt x="13039" y="5805"/>
                    <a:pt x="13030" y="5837"/>
                    <a:pt x="13045" y="5863"/>
                  </a:cubicBezTo>
                  <a:cubicBezTo>
                    <a:pt x="13055" y="5880"/>
                    <a:pt x="13073" y="5890"/>
                    <a:pt x="13092" y="5890"/>
                  </a:cubicBezTo>
                  <a:cubicBezTo>
                    <a:pt x="13101" y="5890"/>
                    <a:pt x="13110" y="5888"/>
                    <a:pt x="13118" y="5882"/>
                  </a:cubicBezTo>
                  <a:lnTo>
                    <a:pt x="13673" y="5562"/>
                  </a:lnTo>
                  <a:cubicBezTo>
                    <a:pt x="13698" y="5548"/>
                    <a:pt x="13707" y="5515"/>
                    <a:pt x="13692" y="5489"/>
                  </a:cubicBezTo>
                  <a:cubicBezTo>
                    <a:pt x="13682" y="5473"/>
                    <a:pt x="13664" y="5463"/>
                    <a:pt x="13646" y="5463"/>
                  </a:cubicBezTo>
                  <a:close/>
                  <a:moveTo>
                    <a:pt x="33046" y="5757"/>
                  </a:moveTo>
                  <a:cubicBezTo>
                    <a:pt x="33028" y="5757"/>
                    <a:pt x="33010" y="5766"/>
                    <a:pt x="33001" y="5783"/>
                  </a:cubicBezTo>
                  <a:cubicBezTo>
                    <a:pt x="32986" y="5809"/>
                    <a:pt x="32995" y="5842"/>
                    <a:pt x="33020" y="5856"/>
                  </a:cubicBezTo>
                  <a:lnTo>
                    <a:pt x="33575" y="6176"/>
                  </a:lnTo>
                  <a:cubicBezTo>
                    <a:pt x="33583" y="6181"/>
                    <a:pt x="33592" y="6183"/>
                    <a:pt x="33601" y="6183"/>
                  </a:cubicBezTo>
                  <a:cubicBezTo>
                    <a:pt x="33620" y="6183"/>
                    <a:pt x="33638" y="6174"/>
                    <a:pt x="33647" y="6157"/>
                  </a:cubicBezTo>
                  <a:cubicBezTo>
                    <a:pt x="33663" y="6131"/>
                    <a:pt x="33654" y="6098"/>
                    <a:pt x="33628" y="6084"/>
                  </a:cubicBezTo>
                  <a:lnTo>
                    <a:pt x="33074" y="5764"/>
                  </a:lnTo>
                  <a:cubicBezTo>
                    <a:pt x="33065" y="5759"/>
                    <a:pt x="33056" y="5757"/>
                    <a:pt x="33046" y="5757"/>
                  </a:cubicBezTo>
                  <a:close/>
                  <a:moveTo>
                    <a:pt x="12536" y="6103"/>
                  </a:moveTo>
                  <a:cubicBezTo>
                    <a:pt x="12527" y="6103"/>
                    <a:pt x="12518" y="6105"/>
                    <a:pt x="12510" y="6110"/>
                  </a:cubicBezTo>
                  <a:lnTo>
                    <a:pt x="11956" y="6431"/>
                  </a:lnTo>
                  <a:cubicBezTo>
                    <a:pt x="11930" y="6445"/>
                    <a:pt x="11922" y="6478"/>
                    <a:pt x="11937" y="6503"/>
                  </a:cubicBezTo>
                  <a:cubicBezTo>
                    <a:pt x="11947" y="6521"/>
                    <a:pt x="11965" y="6530"/>
                    <a:pt x="11983" y="6530"/>
                  </a:cubicBezTo>
                  <a:cubicBezTo>
                    <a:pt x="11992" y="6530"/>
                    <a:pt x="12001" y="6528"/>
                    <a:pt x="12010" y="6523"/>
                  </a:cubicBezTo>
                  <a:lnTo>
                    <a:pt x="12564" y="6203"/>
                  </a:lnTo>
                  <a:cubicBezTo>
                    <a:pt x="12590" y="6187"/>
                    <a:pt x="12598" y="6155"/>
                    <a:pt x="12583" y="6130"/>
                  </a:cubicBezTo>
                  <a:cubicBezTo>
                    <a:pt x="12573" y="6113"/>
                    <a:pt x="12555" y="6103"/>
                    <a:pt x="12536" y="6103"/>
                  </a:cubicBezTo>
                  <a:close/>
                  <a:moveTo>
                    <a:pt x="34156" y="6397"/>
                  </a:moveTo>
                  <a:cubicBezTo>
                    <a:pt x="34137" y="6397"/>
                    <a:pt x="34120" y="6406"/>
                    <a:pt x="34110" y="6424"/>
                  </a:cubicBezTo>
                  <a:cubicBezTo>
                    <a:pt x="34094" y="6449"/>
                    <a:pt x="34103" y="6481"/>
                    <a:pt x="34129" y="6496"/>
                  </a:cubicBezTo>
                  <a:lnTo>
                    <a:pt x="34683" y="6817"/>
                  </a:lnTo>
                  <a:cubicBezTo>
                    <a:pt x="34692" y="6821"/>
                    <a:pt x="34701" y="6824"/>
                    <a:pt x="34710" y="6824"/>
                  </a:cubicBezTo>
                  <a:cubicBezTo>
                    <a:pt x="34728" y="6824"/>
                    <a:pt x="34746" y="6814"/>
                    <a:pt x="34756" y="6797"/>
                  </a:cubicBezTo>
                  <a:cubicBezTo>
                    <a:pt x="34771" y="6772"/>
                    <a:pt x="34762" y="6738"/>
                    <a:pt x="34737" y="6723"/>
                  </a:cubicBezTo>
                  <a:lnTo>
                    <a:pt x="34182" y="6404"/>
                  </a:lnTo>
                  <a:cubicBezTo>
                    <a:pt x="34173" y="6399"/>
                    <a:pt x="34164" y="6397"/>
                    <a:pt x="34156" y="6397"/>
                  </a:cubicBezTo>
                  <a:close/>
                  <a:moveTo>
                    <a:pt x="11429" y="6743"/>
                  </a:moveTo>
                  <a:cubicBezTo>
                    <a:pt x="11420" y="6743"/>
                    <a:pt x="11410" y="6746"/>
                    <a:pt x="11402" y="6750"/>
                  </a:cubicBezTo>
                  <a:lnTo>
                    <a:pt x="10848" y="7070"/>
                  </a:lnTo>
                  <a:cubicBezTo>
                    <a:pt x="10822" y="7085"/>
                    <a:pt x="10813" y="7118"/>
                    <a:pt x="10827" y="7143"/>
                  </a:cubicBezTo>
                  <a:cubicBezTo>
                    <a:pt x="10838" y="7160"/>
                    <a:pt x="10856" y="7170"/>
                    <a:pt x="10874" y="7170"/>
                  </a:cubicBezTo>
                  <a:cubicBezTo>
                    <a:pt x="10883" y="7170"/>
                    <a:pt x="10893" y="7168"/>
                    <a:pt x="10901" y="7163"/>
                  </a:cubicBezTo>
                  <a:lnTo>
                    <a:pt x="11455" y="6843"/>
                  </a:lnTo>
                  <a:cubicBezTo>
                    <a:pt x="11481" y="6828"/>
                    <a:pt x="11490" y="6796"/>
                    <a:pt x="11475" y="6770"/>
                  </a:cubicBezTo>
                  <a:cubicBezTo>
                    <a:pt x="11465" y="6752"/>
                    <a:pt x="11448" y="6743"/>
                    <a:pt x="11429" y="6743"/>
                  </a:cubicBezTo>
                  <a:close/>
                  <a:moveTo>
                    <a:pt x="35265" y="7037"/>
                  </a:moveTo>
                  <a:cubicBezTo>
                    <a:pt x="35246" y="7037"/>
                    <a:pt x="35228" y="7046"/>
                    <a:pt x="35218" y="7064"/>
                  </a:cubicBezTo>
                  <a:cubicBezTo>
                    <a:pt x="35203" y="7089"/>
                    <a:pt x="35212" y="7122"/>
                    <a:pt x="35237" y="7137"/>
                  </a:cubicBezTo>
                  <a:lnTo>
                    <a:pt x="35792" y="7456"/>
                  </a:lnTo>
                  <a:cubicBezTo>
                    <a:pt x="35800" y="7461"/>
                    <a:pt x="35809" y="7463"/>
                    <a:pt x="35818" y="7463"/>
                  </a:cubicBezTo>
                  <a:cubicBezTo>
                    <a:pt x="35837" y="7463"/>
                    <a:pt x="35855" y="7454"/>
                    <a:pt x="35864" y="7436"/>
                  </a:cubicBezTo>
                  <a:cubicBezTo>
                    <a:pt x="35880" y="7411"/>
                    <a:pt x="35871" y="7379"/>
                    <a:pt x="35845" y="7364"/>
                  </a:cubicBezTo>
                  <a:lnTo>
                    <a:pt x="35291" y="7043"/>
                  </a:lnTo>
                  <a:cubicBezTo>
                    <a:pt x="35283" y="7039"/>
                    <a:pt x="35273" y="7037"/>
                    <a:pt x="35265" y="7037"/>
                  </a:cubicBezTo>
                  <a:close/>
                  <a:moveTo>
                    <a:pt x="10319" y="7383"/>
                  </a:moveTo>
                  <a:cubicBezTo>
                    <a:pt x="10310" y="7383"/>
                    <a:pt x="10301" y="7385"/>
                    <a:pt x="10293" y="7390"/>
                  </a:cubicBezTo>
                  <a:lnTo>
                    <a:pt x="9739" y="7710"/>
                  </a:lnTo>
                  <a:cubicBezTo>
                    <a:pt x="9713" y="7726"/>
                    <a:pt x="9705" y="7758"/>
                    <a:pt x="9719" y="7783"/>
                  </a:cubicBezTo>
                  <a:cubicBezTo>
                    <a:pt x="9730" y="7801"/>
                    <a:pt x="9748" y="7810"/>
                    <a:pt x="9766" y="7810"/>
                  </a:cubicBezTo>
                  <a:cubicBezTo>
                    <a:pt x="9775" y="7810"/>
                    <a:pt x="9784" y="7808"/>
                    <a:pt x="9793" y="7803"/>
                  </a:cubicBezTo>
                  <a:lnTo>
                    <a:pt x="10347" y="7484"/>
                  </a:lnTo>
                  <a:cubicBezTo>
                    <a:pt x="10373" y="7468"/>
                    <a:pt x="10380" y="7435"/>
                    <a:pt x="10366" y="7410"/>
                  </a:cubicBezTo>
                  <a:cubicBezTo>
                    <a:pt x="10356" y="7393"/>
                    <a:pt x="10338" y="7383"/>
                    <a:pt x="10319" y="7383"/>
                  </a:cubicBezTo>
                  <a:close/>
                  <a:moveTo>
                    <a:pt x="36373" y="7677"/>
                  </a:moveTo>
                  <a:cubicBezTo>
                    <a:pt x="36355" y="7677"/>
                    <a:pt x="36337" y="7686"/>
                    <a:pt x="36327" y="7703"/>
                  </a:cubicBezTo>
                  <a:cubicBezTo>
                    <a:pt x="36311" y="7729"/>
                    <a:pt x="36320" y="7762"/>
                    <a:pt x="36346" y="7776"/>
                  </a:cubicBezTo>
                  <a:lnTo>
                    <a:pt x="36900" y="8097"/>
                  </a:lnTo>
                  <a:cubicBezTo>
                    <a:pt x="36909" y="8102"/>
                    <a:pt x="36918" y="8104"/>
                    <a:pt x="36927" y="8104"/>
                  </a:cubicBezTo>
                  <a:cubicBezTo>
                    <a:pt x="36945" y="8104"/>
                    <a:pt x="36963" y="8094"/>
                    <a:pt x="36973" y="8077"/>
                  </a:cubicBezTo>
                  <a:cubicBezTo>
                    <a:pt x="36988" y="8052"/>
                    <a:pt x="36979" y="8018"/>
                    <a:pt x="36954" y="8004"/>
                  </a:cubicBezTo>
                  <a:lnTo>
                    <a:pt x="36399" y="7684"/>
                  </a:lnTo>
                  <a:cubicBezTo>
                    <a:pt x="36391" y="7679"/>
                    <a:pt x="36382" y="7677"/>
                    <a:pt x="36373" y="7677"/>
                  </a:cubicBezTo>
                  <a:close/>
                  <a:moveTo>
                    <a:pt x="9212" y="8023"/>
                  </a:moveTo>
                  <a:cubicBezTo>
                    <a:pt x="9202" y="8023"/>
                    <a:pt x="9193" y="8026"/>
                    <a:pt x="9185" y="8031"/>
                  </a:cubicBezTo>
                  <a:lnTo>
                    <a:pt x="8631" y="8351"/>
                  </a:lnTo>
                  <a:cubicBezTo>
                    <a:pt x="8605" y="8365"/>
                    <a:pt x="8596" y="8398"/>
                    <a:pt x="8610" y="8424"/>
                  </a:cubicBezTo>
                  <a:cubicBezTo>
                    <a:pt x="8620" y="8441"/>
                    <a:pt x="8638" y="8450"/>
                    <a:pt x="8656" y="8450"/>
                  </a:cubicBezTo>
                  <a:cubicBezTo>
                    <a:pt x="8665" y="8450"/>
                    <a:pt x="8676" y="8447"/>
                    <a:pt x="8683" y="8443"/>
                  </a:cubicBezTo>
                  <a:lnTo>
                    <a:pt x="9237" y="8123"/>
                  </a:lnTo>
                  <a:cubicBezTo>
                    <a:pt x="9263" y="8108"/>
                    <a:pt x="9272" y="8076"/>
                    <a:pt x="9258" y="8050"/>
                  </a:cubicBezTo>
                  <a:cubicBezTo>
                    <a:pt x="9248" y="8033"/>
                    <a:pt x="9230" y="8023"/>
                    <a:pt x="9212" y="8023"/>
                  </a:cubicBezTo>
                  <a:close/>
                  <a:moveTo>
                    <a:pt x="37482" y="8317"/>
                  </a:moveTo>
                  <a:cubicBezTo>
                    <a:pt x="37463" y="8317"/>
                    <a:pt x="37445" y="8326"/>
                    <a:pt x="37435" y="8344"/>
                  </a:cubicBezTo>
                  <a:cubicBezTo>
                    <a:pt x="37420" y="8369"/>
                    <a:pt x="37429" y="8402"/>
                    <a:pt x="37454" y="8417"/>
                  </a:cubicBezTo>
                  <a:lnTo>
                    <a:pt x="38009" y="8737"/>
                  </a:lnTo>
                  <a:cubicBezTo>
                    <a:pt x="38017" y="8741"/>
                    <a:pt x="38026" y="8744"/>
                    <a:pt x="38035" y="8744"/>
                  </a:cubicBezTo>
                  <a:cubicBezTo>
                    <a:pt x="38054" y="8744"/>
                    <a:pt x="38072" y="8735"/>
                    <a:pt x="38082" y="8718"/>
                  </a:cubicBezTo>
                  <a:cubicBezTo>
                    <a:pt x="38097" y="8692"/>
                    <a:pt x="38088" y="8659"/>
                    <a:pt x="38062" y="8644"/>
                  </a:cubicBezTo>
                  <a:lnTo>
                    <a:pt x="37508" y="8324"/>
                  </a:lnTo>
                  <a:cubicBezTo>
                    <a:pt x="37500" y="8319"/>
                    <a:pt x="37491" y="8317"/>
                    <a:pt x="37482" y="8317"/>
                  </a:cubicBezTo>
                  <a:close/>
                  <a:moveTo>
                    <a:pt x="8102" y="8663"/>
                  </a:moveTo>
                  <a:cubicBezTo>
                    <a:pt x="8093" y="8663"/>
                    <a:pt x="8084" y="8666"/>
                    <a:pt x="8075" y="8670"/>
                  </a:cubicBezTo>
                  <a:lnTo>
                    <a:pt x="7521" y="8990"/>
                  </a:lnTo>
                  <a:cubicBezTo>
                    <a:pt x="7495" y="9005"/>
                    <a:pt x="7488" y="9039"/>
                    <a:pt x="7502" y="9063"/>
                  </a:cubicBezTo>
                  <a:cubicBezTo>
                    <a:pt x="7511" y="9080"/>
                    <a:pt x="7530" y="9090"/>
                    <a:pt x="7548" y="9090"/>
                  </a:cubicBezTo>
                  <a:cubicBezTo>
                    <a:pt x="7557" y="9090"/>
                    <a:pt x="7566" y="9088"/>
                    <a:pt x="7575" y="9084"/>
                  </a:cubicBezTo>
                  <a:lnTo>
                    <a:pt x="8129" y="8763"/>
                  </a:lnTo>
                  <a:cubicBezTo>
                    <a:pt x="8155" y="8748"/>
                    <a:pt x="8163" y="8715"/>
                    <a:pt x="8149" y="8690"/>
                  </a:cubicBezTo>
                  <a:cubicBezTo>
                    <a:pt x="8139" y="8673"/>
                    <a:pt x="8121" y="8663"/>
                    <a:pt x="8102" y="8663"/>
                  </a:cubicBezTo>
                  <a:close/>
                  <a:moveTo>
                    <a:pt x="38590" y="8957"/>
                  </a:moveTo>
                  <a:cubicBezTo>
                    <a:pt x="38572" y="8957"/>
                    <a:pt x="38554" y="8967"/>
                    <a:pt x="38544" y="8983"/>
                  </a:cubicBezTo>
                  <a:cubicBezTo>
                    <a:pt x="38530" y="9009"/>
                    <a:pt x="38537" y="9042"/>
                    <a:pt x="38563" y="9057"/>
                  </a:cubicBezTo>
                  <a:lnTo>
                    <a:pt x="39117" y="9376"/>
                  </a:lnTo>
                  <a:cubicBezTo>
                    <a:pt x="39126" y="9382"/>
                    <a:pt x="39135" y="9384"/>
                    <a:pt x="39144" y="9384"/>
                  </a:cubicBezTo>
                  <a:cubicBezTo>
                    <a:pt x="39162" y="9384"/>
                    <a:pt x="39180" y="9374"/>
                    <a:pt x="39190" y="9357"/>
                  </a:cubicBezTo>
                  <a:cubicBezTo>
                    <a:pt x="39205" y="9331"/>
                    <a:pt x="39196" y="9299"/>
                    <a:pt x="39171" y="9284"/>
                  </a:cubicBezTo>
                  <a:lnTo>
                    <a:pt x="38616" y="8964"/>
                  </a:lnTo>
                  <a:cubicBezTo>
                    <a:pt x="38608" y="8959"/>
                    <a:pt x="38599" y="8957"/>
                    <a:pt x="38590" y="8957"/>
                  </a:cubicBezTo>
                  <a:close/>
                  <a:moveTo>
                    <a:pt x="6994" y="9304"/>
                  </a:moveTo>
                  <a:cubicBezTo>
                    <a:pt x="6985" y="9304"/>
                    <a:pt x="6976" y="9306"/>
                    <a:pt x="6967" y="9311"/>
                  </a:cubicBezTo>
                  <a:lnTo>
                    <a:pt x="6413" y="9631"/>
                  </a:lnTo>
                  <a:cubicBezTo>
                    <a:pt x="6387" y="9646"/>
                    <a:pt x="6378" y="9678"/>
                    <a:pt x="6393" y="9704"/>
                  </a:cubicBezTo>
                  <a:cubicBezTo>
                    <a:pt x="6403" y="9721"/>
                    <a:pt x="6421" y="9730"/>
                    <a:pt x="6439" y="9730"/>
                  </a:cubicBezTo>
                  <a:cubicBezTo>
                    <a:pt x="6448" y="9730"/>
                    <a:pt x="6457" y="9728"/>
                    <a:pt x="6466" y="9723"/>
                  </a:cubicBezTo>
                  <a:lnTo>
                    <a:pt x="7020" y="9403"/>
                  </a:lnTo>
                  <a:cubicBezTo>
                    <a:pt x="7046" y="9389"/>
                    <a:pt x="7055" y="9355"/>
                    <a:pt x="7041" y="9330"/>
                  </a:cubicBezTo>
                  <a:cubicBezTo>
                    <a:pt x="7031" y="9313"/>
                    <a:pt x="7013" y="9304"/>
                    <a:pt x="6994" y="9304"/>
                  </a:cubicBezTo>
                  <a:close/>
                  <a:moveTo>
                    <a:pt x="5885" y="9944"/>
                  </a:moveTo>
                  <a:cubicBezTo>
                    <a:pt x="5876" y="9944"/>
                    <a:pt x="5867" y="9946"/>
                    <a:pt x="5858" y="9951"/>
                  </a:cubicBezTo>
                  <a:lnTo>
                    <a:pt x="5304" y="10271"/>
                  </a:lnTo>
                  <a:cubicBezTo>
                    <a:pt x="5278" y="10285"/>
                    <a:pt x="5269" y="10318"/>
                    <a:pt x="5285" y="10344"/>
                  </a:cubicBezTo>
                  <a:cubicBezTo>
                    <a:pt x="5294" y="10361"/>
                    <a:pt x="5312" y="10371"/>
                    <a:pt x="5331" y="10371"/>
                  </a:cubicBezTo>
                  <a:cubicBezTo>
                    <a:pt x="5340" y="10371"/>
                    <a:pt x="5349" y="10368"/>
                    <a:pt x="5357" y="10363"/>
                  </a:cubicBezTo>
                  <a:lnTo>
                    <a:pt x="5912" y="10043"/>
                  </a:lnTo>
                  <a:cubicBezTo>
                    <a:pt x="5937" y="10028"/>
                    <a:pt x="5946" y="9996"/>
                    <a:pt x="5931" y="9970"/>
                  </a:cubicBezTo>
                  <a:cubicBezTo>
                    <a:pt x="5922" y="9953"/>
                    <a:pt x="5904" y="9944"/>
                    <a:pt x="5885" y="9944"/>
                  </a:cubicBezTo>
                  <a:close/>
                  <a:moveTo>
                    <a:pt x="4776" y="10583"/>
                  </a:moveTo>
                  <a:cubicBezTo>
                    <a:pt x="4767" y="10583"/>
                    <a:pt x="4758" y="10586"/>
                    <a:pt x="4750" y="10590"/>
                  </a:cubicBezTo>
                  <a:lnTo>
                    <a:pt x="4196" y="10911"/>
                  </a:lnTo>
                  <a:cubicBezTo>
                    <a:pt x="4170" y="10926"/>
                    <a:pt x="4161" y="10959"/>
                    <a:pt x="4176" y="10983"/>
                  </a:cubicBezTo>
                  <a:cubicBezTo>
                    <a:pt x="4186" y="11001"/>
                    <a:pt x="4204" y="11010"/>
                    <a:pt x="4222" y="11010"/>
                  </a:cubicBezTo>
                  <a:cubicBezTo>
                    <a:pt x="4231" y="11010"/>
                    <a:pt x="4240" y="11008"/>
                    <a:pt x="4249" y="11004"/>
                  </a:cubicBezTo>
                  <a:lnTo>
                    <a:pt x="4803" y="10684"/>
                  </a:lnTo>
                  <a:cubicBezTo>
                    <a:pt x="4829" y="10669"/>
                    <a:pt x="4838" y="10635"/>
                    <a:pt x="4823" y="10611"/>
                  </a:cubicBezTo>
                  <a:cubicBezTo>
                    <a:pt x="4813" y="10593"/>
                    <a:pt x="4794" y="10583"/>
                    <a:pt x="4776" y="10583"/>
                  </a:cubicBezTo>
                  <a:close/>
                  <a:moveTo>
                    <a:pt x="3668" y="11224"/>
                  </a:moveTo>
                  <a:cubicBezTo>
                    <a:pt x="3659" y="11224"/>
                    <a:pt x="3649" y="11226"/>
                    <a:pt x="3641" y="11231"/>
                  </a:cubicBezTo>
                  <a:lnTo>
                    <a:pt x="3087" y="11551"/>
                  </a:lnTo>
                  <a:cubicBezTo>
                    <a:pt x="3061" y="11565"/>
                    <a:pt x="3053" y="11598"/>
                    <a:pt x="3068" y="11624"/>
                  </a:cubicBezTo>
                  <a:cubicBezTo>
                    <a:pt x="3077" y="11641"/>
                    <a:pt x="3095" y="11651"/>
                    <a:pt x="3114" y="11651"/>
                  </a:cubicBezTo>
                  <a:cubicBezTo>
                    <a:pt x="3123" y="11651"/>
                    <a:pt x="3132" y="11649"/>
                    <a:pt x="3141" y="11643"/>
                  </a:cubicBezTo>
                  <a:lnTo>
                    <a:pt x="3695" y="11323"/>
                  </a:lnTo>
                  <a:cubicBezTo>
                    <a:pt x="3721" y="11309"/>
                    <a:pt x="3729" y="11276"/>
                    <a:pt x="3714" y="11250"/>
                  </a:cubicBezTo>
                  <a:cubicBezTo>
                    <a:pt x="3704" y="11234"/>
                    <a:pt x="3686" y="11224"/>
                    <a:pt x="3668" y="11224"/>
                  </a:cubicBezTo>
                  <a:close/>
                  <a:moveTo>
                    <a:pt x="2559" y="11864"/>
                  </a:moveTo>
                  <a:cubicBezTo>
                    <a:pt x="2550" y="11864"/>
                    <a:pt x="2541" y="11866"/>
                    <a:pt x="2533" y="11871"/>
                  </a:cubicBezTo>
                  <a:lnTo>
                    <a:pt x="1979" y="12192"/>
                  </a:lnTo>
                  <a:cubicBezTo>
                    <a:pt x="1953" y="12206"/>
                    <a:pt x="1944" y="12239"/>
                    <a:pt x="1959" y="12264"/>
                  </a:cubicBezTo>
                  <a:cubicBezTo>
                    <a:pt x="1969" y="12282"/>
                    <a:pt x="1987" y="12291"/>
                    <a:pt x="2005" y="12291"/>
                  </a:cubicBezTo>
                  <a:cubicBezTo>
                    <a:pt x="2014" y="12291"/>
                    <a:pt x="2023" y="12288"/>
                    <a:pt x="2032" y="12284"/>
                  </a:cubicBezTo>
                  <a:lnTo>
                    <a:pt x="2586" y="11964"/>
                  </a:lnTo>
                  <a:cubicBezTo>
                    <a:pt x="2612" y="11948"/>
                    <a:pt x="2621" y="11916"/>
                    <a:pt x="2606" y="11891"/>
                  </a:cubicBezTo>
                  <a:cubicBezTo>
                    <a:pt x="2595" y="11873"/>
                    <a:pt x="2577" y="11864"/>
                    <a:pt x="2559" y="11864"/>
                  </a:cubicBezTo>
                  <a:close/>
                  <a:moveTo>
                    <a:pt x="1451" y="12504"/>
                  </a:moveTo>
                  <a:cubicBezTo>
                    <a:pt x="1442" y="12504"/>
                    <a:pt x="1432" y="12506"/>
                    <a:pt x="1424" y="12511"/>
                  </a:cubicBezTo>
                  <a:lnTo>
                    <a:pt x="870" y="12831"/>
                  </a:lnTo>
                  <a:cubicBezTo>
                    <a:pt x="844" y="12846"/>
                    <a:pt x="835" y="12878"/>
                    <a:pt x="849" y="12904"/>
                  </a:cubicBezTo>
                  <a:cubicBezTo>
                    <a:pt x="860" y="12921"/>
                    <a:pt x="878" y="12931"/>
                    <a:pt x="897" y="12931"/>
                  </a:cubicBezTo>
                  <a:cubicBezTo>
                    <a:pt x="906" y="12931"/>
                    <a:pt x="915" y="12929"/>
                    <a:pt x="923" y="12923"/>
                  </a:cubicBezTo>
                  <a:lnTo>
                    <a:pt x="1478" y="12604"/>
                  </a:lnTo>
                  <a:cubicBezTo>
                    <a:pt x="1503" y="12589"/>
                    <a:pt x="1512" y="12556"/>
                    <a:pt x="1497" y="12531"/>
                  </a:cubicBezTo>
                  <a:cubicBezTo>
                    <a:pt x="1487" y="12513"/>
                    <a:pt x="1470" y="12504"/>
                    <a:pt x="1451" y="12504"/>
                  </a:cubicBezTo>
                  <a:close/>
                  <a:moveTo>
                    <a:pt x="341" y="13144"/>
                  </a:moveTo>
                  <a:cubicBezTo>
                    <a:pt x="332" y="13144"/>
                    <a:pt x="323" y="13146"/>
                    <a:pt x="315" y="13151"/>
                  </a:cubicBezTo>
                  <a:lnTo>
                    <a:pt x="0" y="13333"/>
                  </a:lnTo>
                  <a:lnTo>
                    <a:pt x="400" y="13564"/>
                  </a:lnTo>
                  <a:cubicBezTo>
                    <a:pt x="409" y="13569"/>
                    <a:pt x="418" y="13571"/>
                    <a:pt x="427" y="13571"/>
                  </a:cubicBezTo>
                  <a:cubicBezTo>
                    <a:pt x="445" y="13571"/>
                    <a:pt x="463" y="13561"/>
                    <a:pt x="473" y="13544"/>
                  </a:cubicBezTo>
                  <a:cubicBezTo>
                    <a:pt x="488" y="13518"/>
                    <a:pt x="479" y="13485"/>
                    <a:pt x="454" y="13471"/>
                  </a:cubicBezTo>
                  <a:lnTo>
                    <a:pt x="214" y="13332"/>
                  </a:lnTo>
                  <a:lnTo>
                    <a:pt x="369" y="13243"/>
                  </a:lnTo>
                  <a:cubicBezTo>
                    <a:pt x="395" y="13229"/>
                    <a:pt x="402" y="13196"/>
                    <a:pt x="388" y="13171"/>
                  </a:cubicBezTo>
                  <a:cubicBezTo>
                    <a:pt x="378" y="13154"/>
                    <a:pt x="360" y="13144"/>
                    <a:pt x="341" y="13144"/>
                  </a:cubicBezTo>
                  <a:close/>
                  <a:moveTo>
                    <a:pt x="981" y="13784"/>
                  </a:moveTo>
                  <a:cubicBezTo>
                    <a:pt x="963" y="13784"/>
                    <a:pt x="945" y="13794"/>
                    <a:pt x="935" y="13811"/>
                  </a:cubicBezTo>
                  <a:cubicBezTo>
                    <a:pt x="920" y="13837"/>
                    <a:pt x="929" y="13869"/>
                    <a:pt x="955" y="13884"/>
                  </a:cubicBezTo>
                  <a:lnTo>
                    <a:pt x="1509" y="14204"/>
                  </a:lnTo>
                  <a:cubicBezTo>
                    <a:pt x="1517" y="14208"/>
                    <a:pt x="1527" y="14211"/>
                    <a:pt x="1536" y="14211"/>
                  </a:cubicBezTo>
                  <a:cubicBezTo>
                    <a:pt x="1554" y="14211"/>
                    <a:pt x="1572" y="14202"/>
                    <a:pt x="1583" y="14185"/>
                  </a:cubicBezTo>
                  <a:cubicBezTo>
                    <a:pt x="1597" y="14159"/>
                    <a:pt x="1588" y="14126"/>
                    <a:pt x="1562" y="14111"/>
                  </a:cubicBezTo>
                  <a:lnTo>
                    <a:pt x="1008" y="13792"/>
                  </a:lnTo>
                  <a:cubicBezTo>
                    <a:pt x="1000" y="13787"/>
                    <a:pt x="991" y="13784"/>
                    <a:pt x="981" y="13784"/>
                  </a:cubicBezTo>
                  <a:close/>
                  <a:moveTo>
                    <a:pt x="2091" y="14424"/>
                  </a:moveTo>
                  <a:cubicBezTo>
                    <a:pt x="2072" y="14424"/>
                    <a:pt x="2054" y="14434"/>
                    <a:pt x="2044" y="14452"/>
                  </a:cubicBezTo>
                  <a:cubicBezTo>
                    <a:pt x="2030" y="14476"/>
                    <a:pt x="2037" y="14509"/>
                    <a:pt x="2063" y="14524"/>
                  </a:cubicBezTo>
                  <a:lnTo>
                    <a:pt x="2617" y="14845"/>
                  </a:lnTo>
                  <a:cubicBezTo>
                    <a:pt x="2626" y="14849"/>
                    <a:pt x="2635" y="14851"/>
                    <a:pt x="2644" y="14851"/>
                  </a:cubicBezTo>
                  <a:cubicBezTo>
                    <a:pt x="2664" y="14851"/>
                    <a:pt x="2680" y="14841"/>
                    <a:pt x="2691" y="14824"/>
                  </a:cubicBezTo>
                  <a:cubicBezTo>
                    <a:pt x="2705" y="14800"/>
                    <a:pt x="2697" y="14767"/>
                    <a:pt x="2671" y="14751"/>
                  </a:cubicBezTo>
                  <a:lnTo>
                    <a:pt x="2117" y="14431"/>
                  </a:lnTo>
                  <a:cubicBezTo>
                    <a:pt x="2109" y="14427"/>
                    <a:pt x="2100" y="14424"/>
                    <a:pt x="2091" y="14424"/>
                  </a:cubicBezTo>
                  <a:close/>
                  <a:moveTo>
                    <a:pt x="3199" y="15064"/>
                  </a:moveTo>
                  <a:cubicBezTo>
                    <a:pt x="3181" y="15064"/>
                    <a:pt x="3162" y="15074"/>
                    <a:pt x="3152" y="15091"/>
                  </a:cubicBezTo>
                  <a:cubicBezTo>
                    <a:pt x="3138" y="15117"/>
                    <a:pt x="3147" y="15150"/>
                    <a:pt x="3173" y="15164"/>
                  </a:cubicBezTo>
                  <a:lnTo>
                    <a:pt x="3727" y="15484"/>
                  </a:lnTo>
                  <a:cubicBezTo>
                    <a:pt x="3734" y="15489"/>
                    <a:pt x="3745" y="15491"/>
                    <a:pt x="3754" y="15491"/>
                  </a:cubicBezTo>
                  <a:cubicBezTo>
                    <a:pt x="3772" y="15491"/>
                    <a:pt x="3790" y="15482"/>
                    <a:pt x="3800" y="15465"/>
                  </a:cubicBezTo>
                  <a:cubicBezTo>
                    <a:pt x="3814" y="15439"/>
                    <a:pt x="3805" y="15406"/>
                    <a:pt x="3779" y="15392"/>
                  </a:cubicBezTo>
                  <a:lnTo>
                    <a:pt x="3225" y="15071"/>
                  </a:lnTo>
                  <a:cubicBezTo>
                    <a:pt x="3217" y="15067"/>
                    <a:pt x="3208" y="15064"/>
                    <a:pt x="3199" y="15064"/>
                  </a:cubicBezTo>
                  <a:close/>
                  <a:moveTo>
                    <a:pt x="4308" y="15705"/>
                  </a:moveTo>
                  <a:cubicBezTo>
                    <a:pt x="4289" y="15705"/>
                    <a:pt x="4271" y="15714"/>
                    <a:pt x="4261" y="15731"/>
                  </a:cubicBezTo>
                  <a:cubicBezTo>
                    <a:pt x="4247" y="15757"/>
                    <a:pt x="4256" y="15789"/>
                    <a:pt x="4281" y="15804"/>
                  </a:cubicBezTo>
                  <a:lnTo>
                    <a:pt x="4836" y="16124"/>
                  </a:lnTo>
                  <a:cubicBezTo>
                    <a:pt x="4844" y="16129"/>
                    <a:pt x="4853" y="16132"/>
                    <a:pt x="4862" y="16132"/>
                  </a:cubicBezTo>
                  <a:cubicBezTo>
                    <a:pt x="4881" y="16132"/>
                    <a:pt x="4899" y="16121"/>
                    <a:pt x="4908" y="16105"/>
                  </a:cubicBezTo>
                  <a:cubicBezTo>
                    <a:pt x="4922" y="16079"/>
                    <a:pt x="4915" y="16046"/>
                    <a:pt x="4889" y="16031"/>
                  </a:cubicBezTo>
                  <a:lnTo>
                    <a:pt x="4335" y="15712"/>
                  </a:lnTo>
                  <a:cubicBezTo>
                    <a:pt x="4326" y="15707"/>
                    <a:pt x="4317" y="15705"/>
                    <a:pt x="4308" y="15705"/>
                  </a:cubicBezTo>
                  <a:close/>
                  <a:moveTo>
                    <a:pt x="5416" y="16345"/>
                  </a:moveTo>
                  <a:cubicBezTo>
                    <a:pt x="5398" y="16345"/>
                    <a:pt x="5380" y="16354"/>
                    <a:pt x="5369" y="16371"/>
                  </a:cubicBezTo>
                  <a:cubicBezTo>
                    <a:pt x="5355" y="16397"/>
                    <a:pt x="5364" y="16430"/>
                    <a:pt x="5390" y="16445"/>
                  </a:cubicBezTo>
                  <a:lnTo>
                    <a:pt x="5944" y="16764"/>
                  </a:lnTo>
                  <a:cubicBezTo>
                    <a:pt x="5953" y="16769"/>
                    <a:pt x="5962" y="16771"/>
                    <a:pt x="5971" y="16771"/>
                  </a:cubicBezTo>
                  <a:cubicBezTo>
                    <a:pt x="5989" y="16771"/>
                    <a:pt x="6007" y="16762"/>
                    <a:pt x="6017" y="16745"/>
                  </a:cubicBezTo>
                  <a:cubicBezTo>
                    <a:pt x="6032" y="16719"/>
                    <a:pt x="6023" y="16687"/>
                    <a:pt x="5998" y="16672"/>
                  </a:cubicBezTo>
                  <a:lnTo>
                    <a:pt x="5443" y="16352"/>
                  </a:lnTo>
                  <a:cubicBezTo>
                    <a:pt x="5434" y="16347"/>
                    <a:pt x="5425" y="16345"/>
                    <a:pt x="5416" y="16345"/>
                  </a:cubicBezTo>
                  <a:close/>
                  <a:moveTo>
                    <a:pt x="6525" y="16985"/>
                  </a:moveTo>
                  <a:cubicBezTo>
                    <a:pt x="6506" y="16985"/>
                    <a:pt x="6488" y="16994"/>
                    <a:pt x="6479" y="17011"/>
                  </a:cubicBezTo>
                  <a:cubicBezTo>
                    <a:pt x="6464" y="17037"/>
                    <a:pt x="6473" y="17070"/>
                    <a:pt x="6498" y="17084"/>
                  </a:cubicBezTo>
                  <a:lnTo>
                    <a:pt x="7053" y="17404"/>
                  </a:lnTo>
                  <a:cubicBezTo>
                    <a:pt x="7061" y="17410"/>
                    <a:pt x="7070" y="17412"/>
                    <a:pt x="7079" y="17412"/>
                  </a:cubicBezTo>
                  <a:cubicBezTo>
                    <a:pt x="7098" y="17412"/>
                    <a:pt x="7116" y="17402"/>
                    <a:pt x="7125" y="17385"/>
                  </a:cubicBezTo>
                  <a:cubicBezTo>
                    <a:pt x="7140" y="17359"/>
                    <a:pt x="7132" y="17326"/>
                    <a:pt x="7106" y="17312"/>
                  </a:cubicBezTo>
                  <a:lnTo>
                    <a:pt x="6552" y="16992"/>
                  </a:lnTo>
                  <a:cubicBezTo>
                    <a:pt x="6543" y="16987"/>
                    <a:pt x="6534" y="16985"/>
                    <a:pt x="6525" y="16985"/>
                  </a:cubicBezTo>
                  <a:close/>
                  <a:moveTo>
                    <a:pt x="7633" y="17625"/>
                  </a:moveTo>
                  <a:cubicBezTo>
                    <a:pt x="7615" y="17625"/>
                    <a:pt x="7597" y="17634"/>
                    <a:pt x="7588" y="17652"/>
                  </a:cubicBezTo>
                  <a:cubicBezTo>
                    <a:pt x="7572" y="17677"/>
                    <a:pt x="7581" y="17709"/>
                    <a:pt x="7607" y="17725"/>
                  </a:cubicBezTo>
                  <a:lnTo>
                    <a:pt x="8161" y="18045"/>
                  </a:lnTo>
                  <a:cubicBezTo>
                    <a:pt x="8170" y="18049"/>
                    <a:pt x="8179" y="18052"/>
                    <a:pt x="8188" y="18052"/>
                  </a:cubicBezTo>
                  <a:cubicBezTo>
                    <a:pt x="8206" y="18052"/>
                    <a:pt x="8224" y="18041"/>
                    <a:pt x="8234" y="18025"/>
                  </a:cubicBezTo>
                  <a:cubicBezTo>
                    <a:pt x="8249" y="18000"/>
                    <a:pt x="8240" y="17967"/>
                    <a:pt x="8215" y="17951"/>
                  </a:cubicBezTo>
                  <a:lnTo>
                    <a:pt x="7660" y="17632"/>
                  </a:lnTo>
                  <a:cubicBezTo>
                    <a:pt x="7651" y="17627"/>
                    <a:pt x="7642" y="17625"/>
                    <a:pt x="7633" y="17625"/>
                  </a:cubicBezTo>
                  <a:close/>
                  <a:moveTo>
                    <a:pt x="8742" y="18265"/>
                  </a:moveTo>
                  <a:cubicBezTo>
                    <a:pt x="8724" y="18265"/>
                    <a:pt x="8706" y="18275"/>
                    <a:pt x="8696" y="18291"/>
                  </a:cubicBezTo>
                  <a:cubicBezTo>
                    <a:pt x="8681" y="18317"/>
                    <a:pt x="8690" y="18350"/>
                    <a:pt x="8715" y="18365"/>
                  </a:cubicBezTo>
                  <a:lnTo>
                    <a:pt x="9270" y="18684"/>
                  </a:lnTo>
                  <a:cubicBezTo>
                    <a:pt x="9278" y="18690"/>
                    <a:pt x="9287" y="18692"/>
                    <a:pt x="9296" y="18692"/>
                  </a:cubicBezTo>
                  <a:cubicBezTo>
                    <a:pt x="9315" y="18692"/>
                    <a:pt x="9333" y="18682"/>
                    <a:pt x="9343" y="18665"/>
                  </a:cubicBezTo>
                  <a:cubicBezTo>
                    <a:pt x="9358" y="18639"/>
                    <a:pt x="9349" y="18607"/>
                    <a:pt x="9323" y="18592"/>
                  </a:cubicBezTo>
                  <a:lnTo>
                    <a:pt x="8769" y="18272"/>
                  </a:lnTo>
                  <a:cubicBezTo>
                    <a:pt x="8761" y="18267"/>
                    <a:pt x="8751" y="18265"/>
                    <a:pt x="8742" y="18265"/>
                  </a:cubicBezTo>
                  <a:close/>
                  <a:moveTo>
                    <a:pt x="9851" y="18905"/>
                  </a:moveTo>
                  <a:cubicBezTo>
                    <a:pt x="9833" y="18905"/>
                    <a:pt x="9815" y="18915"/>
                    <a:pt x="9805" y="18932"/>
                  </a:cubicBezTo>
                  <a:cubicBezTo>
                    <a:pt x="9790" y="18957"/>
                    <a:pt x="9798" y="18990"/>
                    <a:pt x="9824" y="19004"/>
                  </a:cubicBezTo>
                  <a:lnTo>
                    <a:pt x="10378" y="19325"/>
                  </a:lnTo>
                  <a:cubicBezTo>
                    <a:pt x="10387" y="19330"/>
                    <a:pt x="10396" y="19332"/>
                    <a:pt x="10405" y="19332"/>
                  </a:cubicBezTo>
                  <a:cubicBezTo>
                    <a:pt x="10423" y="19332"/>
                    <a:pt x="10441" y="19322"/>
                    <a:pt x="10451" y="19305"/>
                  </a:cubicBezTo>
                  <a:cubicBezTo>
                    <a:pt x="10466" y="19280"/>
                    <a:pt x="10457" y="19247"/>
                    <a:pt x="10432" y="19232"/>
                  </a:cubicBezTo>
                  <a:lnTo>
                    <a:pt x="9877" y="18912"/>
                  </a:lnTo>
                  <a:cubicBezTo>
                    <a:pt x="9869" y="18907"/>
                    <a:pt x="9860" y="18905"/>
                    <a:pt x="9851" y="18905"/>
                  </a:cubicBezTo>
                  <a:close/>
                  <a:moveTo>
                    <a:pt x="10959" y="19545"/>
                  </a:moveTo>
                  <a:cubicBezTo>
                    <a:pt x="10941" y="19545"/>
                    <a:pt x="10923" y="19555"/>
                    <a:pt x="10913" y="19572"/>
                  </a:cubicBezTo>
                  <a:cubicBezTo>
                    <a:pt x="10898" y="19598"/>
                    <a:pt x="10907" y="19630"/>
                    <a:pt x="10933" y="19645"/>
                  </a:cubicBezTo>
                  <a:lnTo>
                    <a:pt x="11487" y="19965"/>
                  </a:lnTo>
                  <a:cubicBezTo>
                    <a:pt x="11495" y="19969"/>
                    <a:pt x="11505" y="19971"/>
                    <a:pt x="11514" y="19971"/>
                  </a:cubicBezTo>
                  <a:cubicBezTo>
                    <a:pt x="11532" y="19971"/>
                    <a:pt x="11550" y="19962"/>
                    <a:pt x="11561" y="19946"/>
                  </a:cubicBezTo>
                  <a:cubicBezTo>
                    <a:pt x="11575" y="19920"/>
                    <a:pt x="11566" y="19887"/>
                    <a:pt x="11540" y="19872"/>
                  </a:cubicBezTo>
                  <a:lnTo>
                    <a:pt x="10986" y="19553"/>
                  </a:lnTo>
                  <a:cubicBezTo>
                    <a:pt x="10978" y="19548"/>
                    <a:pt x="10969" y="19545"/>
                    <a:pt x="10959" y="19545"/>
                  </a:cubicBezTo>
                  <a:close/>
                  <a:moveTo>
                    <a:pt x="12069" y="20185"/>
                  </a:moveTo>
                  <a:cubicBezTo>
                    <a:pt x="12050" y="20185"/>
                    <a:pt x="12032" y="20195"/>
                    <a:pt x="12022" y="20211"/>
                  </a:cubicBezTo>
                  <a:cubicBezTo>
                    <a:pt x="12008" y="20237"/>
                    <a:pt x="12015" y="20270"/>
                    <a:pt x="12041" y="20285"/>
                  </a:cubicBezTo>
                  <a:lnTo>
                    <a:pt x="12595" y="20604"/>
                  </a:lnTo>
                  <a:cubicBezTo>
                    <a:pt x="12604" y="20610"/>
                    <a:pt x="12613" y="20612"/>
                    <a:pt x="12622" y="20612"/>
                  </a:cubicBezTo>
                  <a:cubicBezTo>
                    <a:pt x="12640" y="20612"/>
                    <a:pt x="12658" y="20602"/>
                    <a:pt x="12669" y="20585"/>
                  </a:cubicBezTo>
                  <a:cubicBezTo>
                    <a:pt x="12683" y="20559"/>
                    <a:pt x="12675" y="20527"/>
                    <a:pt x="12649" y="20512"/>
                  </a:cubicBezTo>
                  <a:lnTo>
                    <a:pt x="12095" y="20192"/>
                  </a:lnTo>
                  <a:cubicBezTo>
                    <a:pt x="12087" y="20187"/>
                    <a:pt x="12078" y="20185"/>
                    <a:pt x="12069" y="20185"/>
                  </a:cubicBezTo>
                  <a:close/>
                  <a:moveTo>
                    <a:pt x="13177" y="20825"/>
                  </a:moveTo>
                  <a:cubicBezTo>
                    <a:pt x="13158" y="20825"/>
                    <a:pt x="13140" y="20835"/>
                    <a:pt x="13130" y="20852"/>
                  </a:cubicBezTo>
                  <a:cubicBezTo>
                    <a:pt x="13116" y="20877"/>
                    <a:pt x="13125" y="20911"/>
                    <a:pt x="13150" y="20925"/>
                  </a:cubicBezTo>
                  <a:lnTo>
                    <a:pt x="13705" y="21245"/>
                  </a:lnTo>
                  <a:cubicBezTo>
                    <a:pt x="13712" y="21250"/>
                    <a:pt x="13723" y="21252"/>
                    <a:pt x="13732" y="21252"/>
                  </a:cubicBezTo>
                  <a:cubicBezTo>
                    <a:pt x="13750" y="21252"/>
                    <a:pt x="13768" y="21243"/>
                    <a:pt x="13778" y="21225"/>
                  </a:cubicBezTo>
                  <a:cubicBezTo>
                    <a:pt x="13792" y="21200"/>
                    <a:pt x="13783" y="21167"/>
                    <a:pt x="13757" y="21153"/>
                  </a:cubicBezTo>
                  <a:lnTo>
                    <a:pt x="13203" y="20832"/>
                  </a:lnTo>
                  <a:cubicBezTo>
                    <a:pt x="13195" y="20827"/>
                    <a:pt x="13186" y="20825"/>
                    <a:pt x="13177" y="20825"/>
                  </a:cubicBezTo>
                  <a:close/>
                  <a:moveTo>
                    <a:pt x="14286" y="21465"/>
                  </a:moveTo>
                  <a:cubicBezTo>
                    <a:pt x="14267" y="21465"/>
                    <a:pt x="14249" y="21475"/>
                    <a:pt x="14239" y="21492"/>
                  </a:cubicBezTo>
                  <a:cubicBezTo>
                    <a:pt x="14225" y="21518"/>
                    <a:pt x="14233" y="21550"/>
                    <a:pt x="14259" y="21565"/>
                  </a:cubicBezTo>
                  <a:lnTo>
                    <a:pt x="14813" y="21885"/>
                  </a:lnTo>
                  <a:cubicBezTo>
                    <a:pt x="14822" y="21890"/>
                    <a:pt x="14831" y="21893"/>
                    <a:pt x="14840" y="21893"/>
                  </a:cubicBezTo>
                  <a:cubicBezTo>
                    <a:pt x="14858" y="21893"/>
                    <a:pt x="14877" y="21882"/>
                    <a:pt x="14886" y="21866"/>
                  </a:cubicBezTo>
                  <a:cubicBezTo>
                    <a:pt x="14900" y="21840"/>
                    <a:pt x="14892" y="21807"/>
                    <a:pt x="14867" y="21792"/>
                  </a:cubicBezTo>
                  <a:lnTo>
                    <a:pt x="14313" y="21473"/>
                  </a:lnTo>
                  <a:cubicBezTo>
                    <a:pt x="14304" y="21468"/>
                    <a:pt x="14295" y="21465"/>
                    <a:pt x="14286" y="21465"/>
                  </a:cubicBezTo>
                  <a:close/>
                  <a:moveTo>
                    <a:pt x="15395" y="22105"/>
                  </a:moveTo>
                  <a:cubicBezTo>
                    <a:pt x="15376" y="22105"/>
                    <a:pt x="15357" y="22115"/>
                    <a:pt x="15347" y="22132"/>
                  </a:cubicBezTo>
                  <a:cubicBezTo>
                    <a:pt x="15333" y="22157"/>
                    <a:pt x="15342" y="22190"/>
                    <a:pt x="15368" y="22206"/>
                  </a:cubicBezTo>
                  <a:lnTo>
                    <a:pt x="15922" y="22525"/>
                  </a:lnTo>
                  <a:cubicBezTo>
                    <a:pt x="15930" y="22530"/>
                    <a:pt x="15940" y="22532"/>
                    <a:pt x="15949" y="22532"/>
                  </a:cubicBezTo>
                  <a:cubicBezTo>
                    <a:pt x="15967" y="22532"/>
                    <a:pt x="15985" y="22523"/>
                    <a:pt x="15995" y="22505"/>
                  </a:cubicBezTo>
                  <a:cubicBezTo>
                    <a:pt x="16010" y="22480"/>
                    <a:pt x="16001" y="22448"/>
                    <a:pt x="15975" y="22433"/>
                  </a:cubicBezTo>
                  <a:lnTo>
                    <a:pt x="15421" y="22112"/>
                  </a:lnTo>
                  <a:cubicBezTo>
                    <a:pt x="15413" y="22107"/>
                    <a:pt x="15404" y="22105"/>
                    <a:pt x="15395" y="22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1"/>
            <p:cNvSpPr/>
            <p:nvPr/>
          </p:nvSpPr>
          <p:spPr>
            <a:xfrm>
              <a:off x="258544" y="3789516"/>
              <a:ext cx="890806" cy="755689"/>
            </a:xfrm>
            <a:custGeom>
              <a:avLst/>
              <a:gdLst/>
              <a:ahLst/>
              <a:cxnLst/>
              <a:rect l="l" t="t" r="r" b="b"/>
              <a:pathLst>
                <a:path w="19416" h="16471" extrusionOk="0">
                  <a:moveTo>
                    <a:pt x="19354" y="0"/>
                  </a:moveTo>
                  <a:cubicBezTo>
                    <a:pt x="19345" y="0"/>
                    <a:pt x="19336" y="3"/>
                    <a:pt x="19327" y="8"/>
                  </a:cubicBezTo>
                  <a:lnTo>
                    <a:pt x="18772" y="328"/>
                  </a:lnTo>
                  <a:cubicBezTo>
                    <a:pt x="18747" y="343"/>
                    <a:pt x="18738" y="375"/>
                    <a:pt x="18753" y="401"/>
                  </a:cubicBezTo>
                  <a:cubicBezTo>
                    <a:pt x="18763" y="418"/>
                    <a:pt x="18781" y="427"/>
                    <a:pt x="18799" y="427"/>
                  </a:cubicBezTo>
                  <a:cubicBezTo>
                    <a:pt x="18808" y="427"/>
                    <a:pt x="18817" y="425"/>
                    <a:pt x="18826" y="420"/>
                  </a:cubicBezTo>
                  <a:lnTo>
                    <a:pt x="19380" y="101"/>
                  </a:lnTo>
                  <a:cubicBezTo>
                    <a:pt x="19406" y="86"/>
                    <a:pt x="19415" y="53"/>
                    <a:pt x="19401" y="27"/>
                  </a:cubicBezTo>
                  <a:cubicBezTo>
                    <a:pt x="19390" y="10"/>
                    <a:pt x="19372" y="0"/>
                    <a:pt x="19354" y="0"/>
                  </a:cubicBezTo>
                  <a:close/>
                  <a:moveTo>
                    <a:pt x="18245" y="641"/>
                  </a:moveTo>
                  <a:cubicBezTo>
                    <a:pt x="18236" y="641"/>
                    <a:pt x="18227" y="643"/>
                    <a:pt x="18218" y="648"/>
                  </a:cubicBezTo>
                  <a:lnTo>
                    <a:pt x="17664" y="968"/>
                  </a:lnTo>
                  <a:cubicBezTo>
                    <a:pt x="17638" y="982"/>
                    <a:pt x="17629" y="1015"/>
                    <a:pt x="17645" y="1041"/>
                  </a:cubicBezTo>
                  <a:cubicBezTo>
                    <a:pt x="17654" y="1058"/>
                    <a:pt x="17672" y="1068"/>
                    <a:pt x="17691" y="1068"/>
                  </a:cubicBezTo>
                  <a:cubicBezTo>
                    <a:pt x="17700" y="1068"/>
                    <a:pt x="17709" y="1066"/>
                    <a:pt x="17717" y="1060"/>
                  </a:cubicBezTo>
                  <a:lnTo>
                    <a:pt x="18272" y="740"/>
                  </a:lnTo>
                  <a:cubicBezTo>
                    <a:pt x="18297" y="726"/>
                    <a:pt x="18306" y="693"/>
                    <a:pt x="18291" y="667"/>
                  </a:cubicBezTo>
                  <a:cubicBezTo>
                    <a:pt x="18282" y="650"/>
                    <a:pt x="18264" y="641"/>
                    <a:pt x="18245" y="641"/>
                  </a:cubicBezTo>
                  <a:close/>
                  <a:moveTo>
                    <a:pt x="17136" y="1280"/>
                  </a:moveTo>
                  <a:cubicBezTo>
                    <a:pt x="17127" y="1280"/>
                    <a:pt x="17118" y="1283"/>
                    <a:pt x="17110" y="1287"/>
                  </a:cubicBezTo>
                  <a:lnTo>
                    <a:pt x="16555" y="1608"/>
                  </a:lnTo>
                  <a:cubicBezTo>
                    <a:pt x="16530" y="1623"/>
                    <a:pt x="16521" y="1656"/>
                    <a:pt x="16536" y="1682"/>
                  </a:cubicBezTo>
                  <a:cubicBezTo>
                    <a:pt x="16546" y="1698"/>
                    <a:pt x="16564" y="1707"/>
                    <a:pt x="16582" y="1707"/>
                  </a:cubicBezTo>
                  <a:cubicBezTo>
                    <a:pt x="16591" y="1707"/>
                    <a:pt x="16600" y="1705"/>
                    <a:pt x="16609" y="1701"/>
                  </a:cubicBezTo>
                  <a:lnTo>
                    <a:pt x="17163" y="1381"/>
                  </a:lnTo>
                  <a:cubicBezTo>
                    <a:pt x="17189" y="1365"/>
                    <a:pt x="17197" y="1332"/>
                    <a:pt x="17182" y="1308"/>
                  </a:cubicBezTo>
                  <a:cubicBezTo>
                    <a:pt x="17172" y="1290"/>
                    <a:pt x="17154" y="1280"/>
                    <a:pt x="17136" y="1280"/>
                  </a:cubicBezTo>
                  <a:close/>
                  <a:moveTo>
                    <a:pt x="16029" y="1921"/>
                  </a:moveTo>
                  <a:cubicBezTo>
                    <a:pt x="16019" y="1921"/>
                    <a:pt x="16010" y="1923"/>
                    <a:pt x="16001" y="1928"/>
                  </a:cubicBezTo>
                  <a:lnTo>
                    <a:pt x="15447" y="2248"/>
                  </a:lnTo>
                  <a:cubicBezTo>
                    <a:pt x="15421" y="2263"/>
                    <a:pt x="15412" y="2295"/>
                    <a:pt x="15427" y="2321"/>
                  </a:cubicBezTo>
                  <a:cubicBezTo>
                    <a:pt x="15437" y="2338"/>
                    <a:pt x="15455" y="2348"/>
                    <a:pt x="15474" y="2348"/>
                  </a:cubicBezTo>
                  <a:cubicBezTo>
                    <a:pt x="15483" y="2348"/>
                    <a:pt x="15492" y="2346"/>
                    <a:pt x="15500" y="2340"/>
                  </a:cubicBezTo>
                  <a:lnTo>
                    <a:pt x="16055" y="2020"/>
                  </a:lnTo>
                  <a:cubicBezTo>
                    <a:pt x="16080" y="2006"/>
                    <a:pt x="16089" y="1973"/>
                    <a:pt x="16074" y="1947"/>
                  </a:cubicBezTo>
                  <a:cubicBezTo>
                    <a:pt x="16065" y="1930"/>
                    <a:pt x="16047" y="1921"/>
                    <a:pt x="16029" y="1921"/>
                  </a:cubicBezTo>
                  <a:close/>
                  <a:moveTo>
                    <a:pt x="14919" y="2561"/>
                  </a:moveTo>
                  <a:cubicBezTo>
                    <a:pt x="14910" y="2561"/>
                    <a:pt x="14901" y="2563"/>
                    <a:pt x="14893" y="2568"/>
                  </a:cubicBezTo>
                  <a:lnTo>
                    <a:pt x="14338" y="2888"/>
                  </a:lnTo>
                  <a:cubicBezTo>
                    <a:pt x="14313" y="2903"/>
                    <a:pt x="14304" y="2936"/>
                    <a:pt x="14319" y="2961"/>
                  </a:cubicBezTo>
                  <a:cubicBezTo>
                    <a:pt x="14329" y="2979"/>
                    <a:pt x="14347" y="2988"/>
                    <a:pt x="14365" y="2988"/>
                  </a:cubicBezTo>
                  <a:cubicBezTo>
                    <a:pt x="14374" y="2988"/>
                    <a:pt x="14383" y="2986"/>
                    <a:pt x="14392" y="2981"/>
                  </a:cubicBezTo>
                  <a:lnTo>
                    <a:pt x="14946" y="2660"/>
                  </a:lnTo>
                  <a:cubicBezTo>
                    <a:pt x="14972" y="2645"/>
                    <a:pt x="14981" y="2613"/>
                    <a:pt x="14965" y="2588"/>
                  </a:cubicBezTo>
                  <a:cubicBezTo>
                    <a:pt x="14955" y="2571"/>
                    <a:pt x="14937" y="2561"/>
                    <a:pt x="14919" y="2561"/>
                  </a:cubicBezTo>
                  <a:close/>
                  <a:moveTo>
                    <a:pt x="13810" y="3201"/>
                  </a:moveTo>
                  <a:cubicBezTo>
                    <a:pt x="13801" y="3201"/>
                    <a:pt x="13792" y="3204"/>
                    <a:pt x="13784" y="3208"/>
                  </a:cubicBezTo>
                  <a:lnTo>
                    <a:pt x="13230" y="3528"/>
                  </a:lnTo>
                  <a:cubicBezTo>
                    <a:pt x="13204" y="3543"/>
                    <a:pt x="13195" y="3576"/>
                    <a:pt x="13210" y="3601"/>
                  </a:cubicBezTo>
                  <a:cubicBezTo>
                    <a:pt x="13220" y="3618"/>
                    <a:pt x="13238" y="3628"/>
                    <a:pt x="13256" y="3628"/>
                  </a:cubicBezTo>
                  <a:cubicBezTo>
                    <a:pt x="13266" y="3628"/>
                    <a:pt x="13275" y="3626"/>
                    <a:pt x="13283" y="3621"/>
                  </a:cubicBezTo>
                  <a:lnTo>
                    <a:pt x="13837" y="3301"/>
                  </a:lnTo>
                  <a:cubicBezTo>
                    <a:pt x="13863" y="3286"/>
                    <a:pt x="13872" y="3254"/>
                    <a:pt x="13857" y="3228"/>
                  </a:cubicBezTo>
                  <a:cubicBezTo>
                    <a:pt x="13847" y="3211"/>
                    <a:pt x="13829" y="3201"/>
                    <a:pt x="13810" y="3201"/>
                  </a:cubicBezTo>
                  <a:close/>
                  <a:moveTo>
                    <a:pt x="12701" y="3841"/>
                  </a:moveTo>
                  <a:cubicBezTo>
                    <a:pt x="12692" y="3841"/>
                    <a:pt x="12683" y="3843"/>
                    <a:pt x="12675" y="3848"/>
                  </a:cubicBezTo>
                  <a:lnTo>
                    <a:pt x="12121" y="4168"/>
                  </a:lnTo>
                  <a:cubicBezTo>
                    <a:pt x="12095" y="4184"/>
                    <a:pt x="12087" y="4216"/>
                    <a:pt x="12102" y="4241"/>
                  </a:cubicBezTo>
                  <a:cubicBezTo>
                    <a:pt x="12112" y="4259"/>
                    <a:pt x="12130" y="4268"/>
                    <a:pt x="12148" y="4268"/>
                  </a:cubicBezTo>
                  <a:cubicBezTo>
                    <a:pt x="12157" y="4268"/>
                    <a:pt x="12166" y="4266"/>
                    <a:pt x="12175" y="4261"/>
                  </a:cubicBezTo>
                  <a:lnTo>
                    <a:pt x="12729" y="3940"/>
                  </a:lnTo>
                  <a:cubicBezTo>
                    <a:pt x="12755" y="3926"/>
                    <a:pt x="12763" y="3893"/>
                    <a:pt x="12748" y="3868"/>
                  </a:cubicBezTo>
                  <a:cubicBezTo>
                    <a:pt x="12738" y="3851"/>
                    <a:pt x="12720" y="3841"/>
                    <a:pt x="12701" y="3841"/>
                  </a:cubicBezTo>
                  <a:close/>
                  <a:moveTo>
                    <a:pt x="11594" y="4481"/>
                  </a:moveTo>
                  <a:cubicBezTo>
                    <a:pt x="11585" y="4481"/>
                    <a:pt x="11575" y="4484"/>
                    <a:pt x="11567" y="4489"/>
                  </a:cubicBezTo>
                  <a:lnTo>
                    <a:pt x="11013" y="4809"/>
                  </a:lnTo>
                  <a:cubicBezTo>
                    <a:pt x="10987" y="4823"/>
                    <a:pt x="10978" y="4856"/>
                    <a:pt x="10992" y="4882"/>
                  </a:cubicBezTo>
                  <a:cubicBezTo>
                    <a:pt x="11002" y="4899"/>
                    <a:pt x="11020" y="4908"/>
                    <a:pt x="11039" y="4908"/>
                  </a:cubicBezTo>
                  <a:cubicBezTo>
                    <a:pt x="11048" y="4908"/>
                    <a:pt x="11058" y="4905"/>
                    <a:pt x="11066" y="4901"/>
                  </a:cubicBezTo>
                  <a:lnTo>
                    <a:pt x="11620" y="4581"/>
                  </a:lnTo>
                  <a:cubicBezTo>
                    <a:pt x="11645" y="4566"/>
                    <a:pt x="11654" y="4534"/>
                    <a:pt x="11640" y="4508"/>
                  </a:cubicBezTo>
                  <a:cubicBezTo>
                    <a:pt x="11630" y="4491"/>
                    <a:pt x="11612" y="4481"/>
                    <a:pt x="11594" y="4481"/>
                  </a:cubicBezTo>
                  <a:close/>
                  <a:moveTo>
                    <a:pt x="10484" y="5121"/>
                  </a:moveTo>
                  <a:cubicBezTo>
                    <a:pt x="10475" y="5121"/>
                    <a:pt x="10466" y="5124"/>
                    <a:pt x="10457" y="5128"/>
                  </a:cubicBezTo>
                  <a:lnTo>
                    <a:pt x="9903" y="5448"/>
                  </a:lnTo>
                  <a:cubicBezTo>
                    <a:pt x="9878" y="5464"/>
                    <a:pt x="9870" y="5497"/>
                    <a:pt x="9884" y="5521"/>
                  </a:cubicBezTo>
                  <a:cubicBezTo>
                    <a:pt x="9894" y="5539"/>
                    <a:pt x="9912" y="5548"/>
                    <a:pt x="9930" y="5548"/>
                  </a:cubicBezTo>
                  <a:cubicBezTo>
                    <a:pt x="9939" y="5548"/>
                    <a:pt x="9948" y="5546"/>
                    <a:pt x="9958" y="5542"/>
                  </a:cubicBezTo>
                  <a:lnTo>
                    <a:pt x="10512" y="5222"/>
                  </a:lnTo>
                  <a:cubicBezTo>
                    <a:pt x="10537" y="5206"/>
                    <a:pt x="10545" y="5173"/>
                    <a:pt x="10531" y="5149"/>
                  </a:cubicBezTo>
                  <a:cubicBezTo>
                    <a:pt x="10521" y="5131"/>
                    <a:pt x="10503" y="5121"/>
                    <a:pt x="10484" y="5121"/>
                  </a:cubicBezTo>
                  <a:close/>
                  <a:moveTo>
                    <a:pt x="9376" y="5762"/>
                  </a:moveTo>
                  <a:cubicBezTo>
                    <a:pt x="9367" y="5762"/>
                    <a:pt x="9358" y="5764"/>
                    <a:pt x="9349" y="5769"/>
                  </a:cubicBezTo>
                  <a:lnTo>
                    <a:pt x="8795" y="6089"/>
                  </a:lnTo>
                  <a:cubicBezTo>
                    <a:pt x="8770" y="6104"/>
                    <a:pt x="8761" y="6136"/>
                    <a:pt x="8775" y="6162"/>
                  </a:cubicBezTo>
                  <a:cubicBezTo>
                    <a:pt x="8785" y="6179"/>
                    <a:pt x="8803" y="6188"/>
                    <a:pt x="8821" y="6188"/>
                  </a:cubicBezTo>
                  <a:cubicBezTo>
                    <a:pt x="8830" y="6188"/>
                    <a:pt x="8840" y="6186"/>
                    <a:pt x="8848" y="6181"/>
                  </a:cubicBezTo>
                  <a:lnTo>
                    <a:pt x="9402" y="5861"/>
                  </a:lnTo>
                  <a:cubicBezTo>
                    <a:pt x="9428" y="5847"/>
                    <a:pt x="9437" y="5813"/>
                    <a:pt x="9423" y="5788"/>
                  </a:cubicBezTo>
                  <a:cubicBezTo>
                    <a:pt x="9413" y="5771"/>
                    <a:pt x="9395" y="5762"/>
                    <a:pt x="9376" y="5762"/>
                  </a:cubicBezTo>
                  <a:close/>
                  <a:moveTo>
                    <a:pt x="8267" y="6402"/>
                  </a:moveTo>
                  <a:cubicBezTo>
                    <a:pt x="8258" y="6402"/>
                    <a:pt x="8249" y="6404"/>
                    <a:pt x="8240" y="6409"/>
                  </a:cubicBezTo>
                  <a:lnTo>
                    <a:pt x="7686" y="6729"/>
                  </a:lnTo>
                  <a:cubicBezTo>
                    <a:pt x="7660" y="6743"/>
                    <a:pt x="7652" y="6776"/>
                    <a:pt x="7667" y="6802"/>
                  </a:cubicBezTo>
                  <a:cubicBezTo>
                    <a:pt x="7677" y="6819"/>
                    <a:pt x="7694" y="6829"/>
                    <a:pt x="7713" y="6829"/>
                  </a:cubicBezTo>
                  <a:cubicBezTo>
                    <a:pt x="7722" y="6829"/>
                    <a:pt x="7731" y="6826"/>
                    <a:pt x="7739" y="6821"/>
                  </a:cubicBezTo>
                  <a:lnTo>
                    <a:pt x="8294" y="6501"/>
                  </a:lnTo>
                  <a:cubicBezTo>
                    <a:pt x="8320" y="6486"/>
                    <a:pt x="8328" y="6454"/>
                    <a:pt x="8313" y="6428"/>
                  </a:cubicBezTo>
                  <a:cubicBezTo>
                    <a:pt x="8304" y="6411"/>
                    <a:pt x="8286" y="6402"/>
                    <a:pt x="8267" y="6402"/>
                  </a:cubicBezTo>
                  <a:close/>
                  <a:moveTo>
                    <a:pt x="7158" y="7041"/>
                  </a:moveTo>
                  <a:cubicBezTo>
                    <a:pt x="7149" y="7041"/>
                    <a:pt x="7140" y="7044"/>
                    <a:pt x="7132" y="7048"/>
                  </a:cubicBezTo>
                  <a:lnTo>
                    <a:pt x="6578" y="7369"/>
                  </a:lnTo>
                  <a:cubicBezTo>
                    <a:pt x="6552" y="7384"/>
                    <a:pt x="6543" y="7417"/>
                    <a:pt x="6558" y="7441"/>
                  </a:cubicBezTo>
                  <a:cubicBezTo>
                    <a:pt x="6568" y="7459"/>
                    <a:pt x="6586" y="7468"/>
                    <a:pt x="6604" y="7468"/>
                  </a:cubicBezTo>
                  <a:cubicBezTo>
                    <a:pt x="6613" y="7468"/>
                    <a:pt x="6623" y="7466"/>
                    <a:pt x="6631" y="7462"/>
                  </a:cubicBezTo>
                  <a:lnTo>
                    <a:pt x="7185" y="7142"/>
                  </a:lnTo>
                  <a:cubicBezTo>
                    <a:pt x="7211" y="7126"/>
                    <a:pt x="7220" y="7093"/>
                    <a:pt x="7205" y="7069"/>
                  </a:cubicBezTo>
                  <a:cubicBezTo>
                    <a:pt x="7196" y="7051"/>
                    <a:pt x="7177" y="7041"/>
                    <a:pt x="7158" y="7041"/>
                  </a:cubicBezTo>
                  <a:close/>
                  <a:moveTo>
                    <a:pt x="6051" y="7682"/>
                  </a:moveTo>
                  <a:cubicBezTo>
                    <a:pt x="6041" y="7682"/>
                    <a:pt x="6032" y="7684"/>
                    <a:pt x="6023" y="7689"/>
                  </a:cubicBezTo>
                  <a:lnTo>
                    <a:pt x="5469" y="8009"/>
                  </a:lnTo>
                  <a:cubicBezTo>
                    <a:pt x="5443" y="8023"/>
                    <a:pt x="5435" y="8056"/>
                    <a:pt x="5450" y="8082"/>
                  </a:cubicBezTo>
                  <a:cubicBezTo>
                    <a:pt x="5460" y="8099"/>
                    <a:pt x="5478" y="8109"/>
                    <a:pt x="5496" y="8109"/>
                  </a:cubicBezTo>
                  <a:cubicBezTo>
                    <a:pt x="5505" y="8109"/>
                    <a:pt x="5514" y="8107"/>
                    <a:pt x="5523" y="8101"/>
                  </a:cubicBezTo>
                  <a:lnTo>
                    <a:pt x="6077" y="7781"/>
                  </a:lnTo>
                  <a:cubicBezTo>
                    <a:pt x="6103" y="7767"/>
                    <a:pt x="6111" y="7734"/>
                    <a:pt x="6096" y="7708"/>
                  </a:cubicBezTo>
                  <a:cubicBezTo>
                    <a:pt x="6087" y="7691"/>
                    <a:pt x="6069" y="7682"/>
                    <a:pt x="6051" y="7682"/>
                  </a:cubicBezTo>
                  <a:close/>
                  <a:moveTo>
                    <a:pt x="4941" y="8322"/>
                  </a:moveTo>
                  <a:cubicBezTo>
                    <a:pt x="4932" y="8322"/>
                    <a:pt x="4923" y="8324"/>
                    <a:pt x="4915" y="8329"/>
                  </a:cubicBezTo>
                  <a:lnTo>
                    <a:pt x="4361" y="8650"/>
                  </a:lnTo>
                  <a:cubicBezTo>
                    <a:pt x="4335" y="8664"/>
                    <a:pt x="4326" y="8697"/>
                    <a:pt x="4341" y="8722"/>
                  </a:cubicBezTo>
                  <a:cubicBezTo>
                    <a:pt x="4351" y="8740"/>
                    <a:pt x="4369" y="8749"/>
                    <a:pt x="4387" y="8749"/>
                  </a:cubicBezTo>
                  <a:cubicBezTo>
                    <a:pt x="4396" y="8749"/>
                    <a:pt x="4406" y="8746"/>
                    <a:pt x="4414" y="8742"/>
                  </a:cubicBezTo>
                  <a:lnTo>
                    <a:pt x="4968" y="8422"/>
                  </a:lnTo>
                  <a:cubicBezTo>
                    <a:pt x="4994" y="8406"/>
                    <a:pt x="5003" y="8374"/>
                    <a:pt x="4988" y="8349"/>
                  </a:cubicBezTo>
                  <a:cubicBezTo>
                    <a:pt x="4978" y="8331"/>
                    <a:pt x="4960" y="8322"/>
                    <a:pt x="4941" y="8322"/>
                  </a:cubicBezTo>
                  <a:close/>
                  <a:moveTo>
                    <a:pt x="3833" y="8962"/>
                  </a:moveTo>
                  <a:cubicBezTo>
                    <a:pt x="3824" y="8962"/>
                    <a:pt x="3815" y="8964"/>
                    <a:pt x="3806" y="8969"/>
                  </a:cubicBezTo>
                  <a:lnTo>
                    <a:pt x="3252" y="9289"/>
                  </a:lnTo>
                  <a:cubicBezTo>
                    <a:pt x="3226" y="9304"/>
                    <a:pt x="3217" y="9336"/>
                    <a:pt x="3232" y="9362"/>
                  </a:cubicBezTo>
                  <a:cubicBezTo>
                    <a:pt x="3242" y="9379"/>
                    <a:pt x="3260" y="9388"/>
                    <a:pt x="3279" y="9388"/>
                  </a:cubicBezTo>
                  <a:cubicBezTo>
                    <a:pt x="3288" y="9388"/>
                    <a:pt x="3297" y="9386"/>
                    <a:pt x="3305" y="9382"/>
                  </a:cubicBezTo>
                  <a:lnTo>
                    <a:pt x="3860" y="9062"/>
                  </a:lnTo>
                  <a:cubicBezTo>
                    <a:pt x="3885" y="9047"/>
                    <a:pt x="3894" y="9014"/>
                    <a:pt x="3879" y="8989"/>
                  </a:cubicBezTo>
                  <a:cubicBezTo>
                    <a:pt x="3869" y="8971"/>
                    <a:pt x="3852" y="8962"/>
                    <a:pt x="3833" y="8962"/>
                  </a:cubicBezTo>
                  <a:close/>
                  <a:moveTo>
                    <a:pt x="2724" y="9602"/>
                  </a:moveTo>
                  <a:cubicBezTo>
                    <a:pt x="2715" y="9602"/>
                    <a:pt x="2706" y="9604"/>
                    <a:pt x="2698" y="9609"/>
                  </a:cubicBezTo>
                  <a:lnTo>
                    <a:pt x="2143" y="9929"/>
                  </a:lnTo>
                  <a:cubicBezTo>
                    <a:pt x="2118" y="9943"/>
                    <a:pt x="2109" y="9977"/>
                    <a:pt x="2124" y="10002"/>
                  </a:cubicBezTo>
                  <a:cubicBezTo>
                    <a:pt x="2134" y="10019"/>
                    <a:pt x="2152" y="10029"/>
                    <a:pt x="2170" y="10029"/>
                  </a:cubicBezTo>
                  <a:cubicBezTo>
                    <a:pt x="2179" y="10029"/>
                    <a:pt x="2188" y="10027"/>
                    <a:pt x="2197" y="10022"/>
                  </a:cubicBezTo>
                  <a:lnTo>
                    <a:pt x="2751" y="9701"/>
                  </a:lnTo>
                  <a:cubicBezTo>
                    <a:pt x="2777" y="9687"/>
                    <a:pt x="2786" y="9654"/>
                    <a:pt x="2770" y="9628"/>
                  </a:cubicBezTo>
                  <a:cubicBezTo>
                    <a:pt x="2760" y="9611"/>
                    <a:pt x="2742" y="9602"/>
                    <a:pt x="2724" y="9602"/>
                  </a:cubicBezTo>
                  <a:close/>
                  <a:moveTo>
                    <a:pt x="1616" y="10242"/>
                  </a:moveTo>
                  <a:cubicBezTo>
                    <a:pt x="1607" y="10242"/>
                    <a:pt x="1597" y="10245"/>
                    <a:pt x="1589" y="10250"/>
                  </a:cubicBezTo>
                  <a:lnTo>
                    <a:pt x="1035" y="10570"/>
                  </a:lnTo>
                  <a:cubicBezTo>
                    <a:pt x="1009" y="10584"/>
                    <a:pt x="1000" y="10617"/>
                    <a:pt x="1014" y="10643"/>
                  </a:cubicBezTo>
                  <a:cubicBezTo>
                    <a:pt x="1025" y="10660"/>
                    <a:pt x="1043" y="10670"/>
                    <a:pt x="1062" y="10670"/>
                  </a:cubicBezTo>
                  <a:cubicBezTo>
                    <a:pt x="1071" y="10670"/>
                    <a:pt x="1080" y="10667"/>
                    <a:pt x="1088" y="10662"/>
                  </a:cubicBezTo>
                  <a:lnTo>
                    <a:pt x="1642" y="10342"/>
                  </a:lnTo>
                  <a:cubicBezTo>
                    <a:pt x="1667" y="10327"/>
                    <a:pt x="1677" y="10295"/>
                    <a:pt x="1662" y="10269"/>
                  </a:cubicBezTo>
                  <a:cubicBezTo>
                    <a:pt x="1652" y="10252"/>
                    <a:pt x="1634" y="10242"/>
                    <a:pt x="1616" y="10242"/>
                  </a:cubicBezTo>
                  <a:close/>
                  <a:moveTo>
                    <a:pt x="506" y="10882"/>
                  </a:moveTo>
                  <a:cubicBezTo>
                    <a:pt x="498" y="10882"/>
                    <a:pt x="489" y="10885"/>
                    <a:pt x="481" y="10889"/>
                  </a:cubicBezTo>
                  <a:lnTo>
                    <a:pt x="1" y="11166"/>
                  </a:lnTo>
                  <a:lnTo>
                    <a:pt x="235" y="11303"/>
                  </a:lnTo>
                  <a:cubicBezTo>
                    <a:pt x="244" y="11307"/>
                    <a:pt x="253" y="11309"/>
                    <a:pt x="262" y="11309"/>
                  </a:cubicBezTo>
                  <a:cubicBezTo>
                    <a:pt x="281" y="11309"/>
                    <a:pt x="299" y="11299"/>
                    <a:pt x="308" y="11282"/>
                  </a:cubicBezTo>
                  <a:cubicBezTo>
                    <a:pt x="323" y="11256"/>
                    <a:pt x="314" y="11224"/>
                    <a:pt x="289" y="11209"/>
                  </a:cubicBezTo>
                  <a:lnTo>
                    <a:pt x="214" y="11166"/>
                  </a:lnTo>
                  <a:lnTo>
                    <a:pt x="534" y="10982"/>
                  </a:lnTo>
                  <a:cubicBezTo>
                    <a:pt x="559" y="10967"/>
                    <a:pt x="568" y="10934"/>
                    <a:pt x="553" y="10910"/>
                  </a:cubicBezTo>
                  <a:cubicBezTo>
                    <a:pt x="543" y="10892"/>
                    <a:pt x="525" y="10882"/>
                    <a:pt x="506" y="10882"/>
                  </a:cubicBezTo>
                  <a:close/>
                  <a:moveTo>
                    <a:pt x="815" y="11522"/>
                  </a:moveTo>
                  <a:cubicBezTo>
                    <a:pt x="797" y="11522"/>
                    <a:pt x="780" y="11532"/>
                    <a:pt x="770" y="11549"/>
                  </a:cubicBezTo>
                  <a:cubicBezTo>
                    <a:pt x="754" y="11575"/>
                    <a:pt x="763" y="11608"/>
                    <a:pt x="789" y="11622"/>
                  </a:cubicBezTo>
                  <a:lnTo>
                    <a:pt x="1342" y="11943"/>
                  </a:lnTo>
                  <a:cubicBezTo>
                    <a:pt x="1351" y="11948"/>
                    <a:pt x="1360" y="11950"/>
                    <a:pt x="1369" y="11950"/>
                  </a:cubicBezTo>
                  <a:cubicBezTo>
                    <a:pt x="1387" y="11950"/>
                    <a:pt x="1405" y="11941"/>
                    <a:pt x="1415" y="11924"/>
                  </a:cubicBezTo>
                  <a:cubicBezTo>
                    <a:pt x="1430" y="11898"/>
                    <a:pt x="1421" y="11866"/>
                    <a:pt x="1396" y="11851"/>
                  </a:cubicBezTo>
                  <a:lnTo>
                    <a:pt x="842" y="11530"/>
                  </a:lnTo>
                  <a:cubicBezTo>
                    <a:pt x="834" y="11525"/>
                    <a:pt x="825" y="11522"/>
                    <a:pt x="815" y="11522"/>
                  </a:cubicBezTo>
                  <a:close/>
                  <a:moveTo>
                    <a:pt x="1922" y="12165"/>
                  </a:moveTo>
                  <a:cubicBezTo>
                    <a:pt x="1903" y="12165"/>
                    <a:pt x="1886" y="12174"/>
                    <a:pt x="1876" y="12191"/>
                  </a:cubicBezTo>
                  <a:cubicBezTo>
                    <a:pt x="1861" y="12217"/>
                    <a:pt x="1869" y="12250"/>
                    <a:pt x="1895" y="12264"/>
                  </a:cubicBezTo>
                  <a:lnTo>
                    <a:pt x="2448" y="12586"/>
                  </a:lnTo>
                  <a:cubicBezTo>
                    <a:pt x="2456" y="12592"/>
                    <a:pt x="2465" y="12594"/>
                    <a:pt x="2475" y="12594"/>
                  </a:cubicBezTo>
                  <a:cubicBezTo>
                    <a:pt x="2493" y="12594"/>
                    <a:pt x="2511" y="12584"/>
                    <a:pt x="2521" y="12567"/>
                  </a:cubicBezTo>
                  <a:cubicBezTo>
                    <a:pt x="2536" y="12542"/>
                    <a:pt x="2527" y="12509"/>
                    <a:pt x="2502" y="12494"/>
                  </a:cubicBezTo>
                  <a:lnTo>
                    <a:pt x="1949" y="12172"/>
                  </a:lnTo>
                  <a:cubicBezTo>
                    <a:pt x="1940" y="12167"/>
                    <a:pt x="1931" y="12165"/>
                    <a:pt x="1922" y="12165"/>
                  </a:cubicBezTo>
                  <a:close/>
                  <a:moveTo>
                    <a:pt x="3026" y="12810"/>
                  </a:moveTo>
                  <a:cubicBezTo>
                    <a:pt x="3008" y="12810"/>
                    <a:pt x="2990" y="12819"/>
                    <a:pt x="2980" y="12836"/>
                  </a:cubicBezTo>
                  <a:cubicBezTo>
                    <a:pt x="2965" y="12862"/>
                    <a:pt x="2974" y="12895"/>
                    <a:pt x="3000" y="12909"/>
                  </a:cubicBezTo>
                  <a:lnTo>
                    <a:pt x="3551" y="13233"/>
                  </a:lnTo>
                  <a:cubicBezTo>
                    <a:pt x="3559" y="13238"/>
                    <a:pt x="3568" y="13241"/>
                    <a:pt x="3578" y="13241"/>
                  </a:cubicBezTo>
                  <a:cubicBezTo>
                    <a:pt x="3596" y="13241"/>
                    <a:pt x="3614" y="13230"/>
                    <a:pt x="3625" y="13213"/>
                  </a:cubicBezTo>
                  <a:cubicBezTo>
                    <a:pt x="3639" y="13189"/>
                    <a:pt x="3630" y="13156"/>
                    <a:pt x="3605" y="13140"/>
                  </a:cubicBezTo>
                  <a:lnTo>
                    <a:pt x="3054" y="12817"/>
                  </a:lnTo>
                  <a:cubicBezTo>
                    <a:pt x="3045" y="12812"/>
                    <a:pt x="3035" y="12810"/>
                    <a:pt x="3026" y="12810"/>
                  </a:cubicBezTo>
                  <a:close/>
                  <a:moveTo>
                    <a:pt x="4129" y="13457"/>
                  </a:moveTo>
                  <a:cubicBezTo>
                    <a:pt x="4111" y="13457"/>
                    <a:pt x="4093" y="13467"/>
                    <a:pt x="4083" y="13484"/>
                  </a:cubicBezTo>
                  <a:cubicBezTo>
                    <a:pt x="4068" y="13509"/>
                    <a:pt x="4077" y="13542"/>
                    <a:pt x="4102" y="13557"/>
                  </a:cubicBezTo>
                  <a:lnTo>
                    <a:pt x="4654" y="13881"/>
                  </a:lnTo>
                  <a:cubicBezTo>
                    <a:pt x="4662" y="13886"/>
                    <a:pt x="4672" y="13888"/>
                    <a:pt x="4681" y="13888"/>
                  </a:cubicBezTo>
                  <a:cubicBezTo>
                    <a:pt x="4699" y="13888"/>
                    <a:pt x="4717" y="13879"/>
                    <a:pt x="4727" y="13862"/>
                  </a:cubicBezTo>
                  <a:cubicBezTo>
                    <a:pt x="4742" y="13836"/>
                    <a:pt x="4734" y="13804"/>
                    <a:pt x="4708" y="13789"/>
                  </a:cubicBezTo>
                  <a:lnTo>
                    <a:pt x="4156" y="13465"/>
                  </a:lnTo>
                  <a:cubicBezTo>
                    <a:pt x="4148" y="13460"/>
                    <a:pt x="4139" y="13457"/>
                    <a:pt x="4129" y="13457"/>
                  </a:cubicBezTo>
                  <a:close/>
                  <a:moveTo>
                    <a:pt x="5232" y="14105"/>
                  </a:moveTo>
                  <a:cubicBezTo>
                    <a:pt x="5214" y="14105"/>
                    <a:pt x="5196" y="14114"/>
                    <a:pt x="5186" y="14131"/>
                  </a:cubicBezTo>
                  <a:cubicBezTo>
                    <a:pt x="5171" y="14157"/>
                    <a:pt x="5180" y="14190"/>
                    <a:pt x="5204" y="14204"/>
                  </a:cubicBezTo>
                  <a:lnTo>
                    <a:pt x="5756" y="14529"/>
                  </a:lnTo>
                  <a:cubicBezTo>
                    <a:pt x="5765" y="14534"/>
                    <a:pt x="5774" y="14537"/>
                    <a:pt x="5783" y="14537"/>
                  </a:cubicBezTo>
                  <a:cubicBezTo>
                    <a:pt x="5801" y="14537"/>
                    <a:pt x="5819" y="14528"/>
                    <a:pt x="5829" y="14510"/>
                  </a:cubicBezTo>
                  <a:cubicBezTo>
                    <a:pt x="5844" y="14485"/>
                    <a:pt x="5836" y="14452"/>
                    <a:pt x="5810" y="14436"/>
                  </a:cubicBezTo>
                  <a:lnTo>
                    <a:pt x="5260" y="14112"/>
                  </a:lnTo>
                  <a:cubicBezTo>
                    <a:pt x="5251" y="14107"/>
                    <a:pt x="5241" y="14105"/>
                    <a:pt x="5232" y="14105"/>
                  </a:cubicBezTo>
                  <a:close/>
                  <a:moveTo>
                    <a:pt x="6334" y="14753"/>
                  </a:moveTo>
                  <a:cubicBezTo>
                    <a:pt x="6316" y="14753"/>
                    <a:pt x="6298" y="14762"/>
                    <a:pt x="6289" y="14779"/>
                  </a:cubicBezTo>
                  <a:cubicBezTo>
                    <a:pt x="6274" y="14805"/>
                    <a:pt x="6282" y="14837"/>
                    <a:pt x="6308" y="14853"/>
                  </a:cubicBezTo>
                  <a:lnTo>
                    <a:pt x="6860" y="15176"/>
                  </a:lnTo>
                  <a:cubicBezTo>
                    <a:pt x="6869" y="15181"/>
                    <a:pt x="6878" y="15183"/>
                    <a:pt x="6887" y="15183"/>
                  </a:cubicBezTo>
                  <a:cubicBezTo>
                    <a:pt x="6905" y="15183"/>
                    <a:pt x="6923" y="15174"/>
                    <a:pt x="6933" y="15157"/>
                  </a:cubicBezTo>
                  <a:cubicBezTo>
                    <a:pt x="6948" y="15131"/>
                    <a:pt x="6940" y="15098"/>
                    <a:pt x="6914" y="15084"/>
                  </a:cubicBezTo>
                  <a:lnTo>
                    <a:pt x="6362" y="14761"/>
                  </a:lnTo>
                  <a:cubicBezTo>
                    <a:pt x="6353" y="14755"/>
                    <a:pt x="6344" y="14753"/>
                    <a:pt x="6334" y="14753"/>
                  </a:cubicBezTo>
                  <a:close/>
                  <a:moveTo>
                    <a:pt x="7439" y="15399"/>
                  </a:moveTo>
                  <a:cubicBezTo>
                    <a:pt x="7421" y="15399"/>
                    <a:pt x="7403" y="15408"/>
                    <a:pt x="7392" y="15425"/>
                  </a:cubicBezTo>
                  <a:cubicBezTo>
                    <a:pt x="7378" y="15451"/>
                    <a:pt x="7387" y="15484"/>
                    <a:pt x="7411" y="15498"/>
                  </a:cubicBezTo>
                  <a:lnTo>
                    <a:pt x="7964" y="15820"/>
                  </a:lnTo>
                  <a:cubicBezTo>
                    <a:pt x="7973" y="15826"/>
                    <a:pt x="7982" y="15828"/>
                    <a:pt x="7991" y="15828"/>
                  </a:cubicBezTo>
                  <a:cubicBezTo>
                    <a:pt x="8009" y="15828"/>
                    <a:pt x="8027" y="15818"/>
                    <a:pt x="8038" y="15801"/>
                  </a:cubicBezTo>
                  <a:cubicBezTo>
                    <a:pt x="8052" y="15775"/>
                    <a:pt x="8044" y="15743"/>
                    <a:pt x="8018" y="15728"/>
                  </a:cubicBezTo>
                  <a:lnTo>
                    <a:pt x="7466" y="15406"/>
                  </a:lnTo>
                  <a:cubicBezTo>
                    <a:pt x="7457" y="15401"/>
                    <a:pt x="7448" y="15399"/>
                    <a:pt x="7439" y="15399"/>
                  </a:cubicBezTo>
                  <a:close/>
                  <a:moveTo>
                    <a:pt x="8545" y="16042"/>
                  </a:moveTo>
                  <a:cubicBezTo>
                    <a:pt x="8526" y="16042"/>
                    <a:pt x="8508" y="16052"/>
                    <a:pt x="8498" y="16069"/>
                  </a:cubicBezTo>
                  <a:cubicBezTo>
                    <a:pt x="8483" y="16094"/>
                    <a:pt x="8493" y="16127"/>
                    <a:pt x="8517" y="16141"/>
                  </a:cubicBezTo>
                  <a:lnTo>
                    <a:pt x="9071" y="16462"/>
                  </a:lnTo>
                  <a:cubicBezTo>
                    <a:pt x="9079" y="16468"/>
                    <a:pt x="9088" y="16470"/>
                    <a:pt x="9098" y="16470"/>
                  </a:cubicBezTo>
                  <a:cubicBezTo>
                    <a:pt x="9116" y="16470"/>
                    <a:pt x="9134" y="16460"/>
                    <a:pt x="9144" y="16443"/>
                  </a:cubicBezTo>
                  <a:cubicBezTo>
                    <a:pt x="9159" y="16417"/>
                    <a:pt x="9150" y="16384"/>
                    <a:pt x="9124" y="16370"/>
                  </a:cubicBezTo>
                  <a:lnTo>
                    <a:pt x="8571" y="16049"/>
                  </a:lnTo>
                  <a:cubicBezTo>
                    <a:pt x="8563" y="16044"/>
                    <a:pt x="8554" y="16042"/>
                    <a:pt x="8545" y="1604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3" name="Google Shape;453;p31"/>
            <p:cNvSpPr/>
            <p:nvPr/>
          </p:nvSpPr>
          <p:spPr>
            <a:xfrm>
              <a:off x="1193591" y="3710831"/>
              <a:ext cx="946596" cy="548220"/>
            </a:xfrm>
            <a:custGeom>
              <a:avLst/>
              <a:gdLst/>
              <a:ahLst/>
              <a:cxnLst/>
              <a:rect l="l" t="t" r="r" b="b"/>
              <a:pathLst>
                <a:path w="20632" h="11949" extrusionOk="0">
                  <a:moveTo>
                    <a:pt x="20570" y="0"/>
                  </a:moveTo>
                  <a:cubicBezTo>
                    <a:pt x="20562" y="0"/>
                    <a:pt x="20552" y="2"/>
                    <a:pt x="20544" y="7"/>
                  </a:cubicBezTo>
                  <a:lnTo>
                    <a:pt x="19990" y="327"/>
                  </a:lnTo>
                  <a:cubicBezTo>
                    <a:pt x="19964" y="343"/>
                    <a:pt x="19956" y="375"/>
                    <a:pt x="19971" y="400"/>
                  </a:cubicBezTo>
                  <a:cubicBezTo>
                    <a:pt x="19981" y="418"/>
                    <a:pt x="19999" y="427"/>
                    <a:pt x="20017" y="427"/>
                  </a:cubicBezTo>
                  <a:cubicBezTo>
                    <a:pt x="20026" y="427"/>
                    <a:pt x="20035" y="425"/>
                    <a:pt x="20044" y="420"/>
                  </a:cubicBezTo>
                  <a:lnTo>
                    <a:pt x="20598" y="99"/>
                  </a:lnTo>
                  <a:cubicBezTo>
                    <a:pt x="20624" y="85"/>
                    <a:pt x="20632" y="52"/>
                    <a:pt x="20617" y="27"/>
                  </a:cubicBezTo>
                  <a:cubicBezTo>
                    <a:pt x="20607" y="10"/>
                    <a:pt x="20589" y="0"/>
                    <a:pt x="20570" y="0"/>
                  </a:cubicBezTo>
                  <a:close/>
                  <a:moveTo>
                    <a:pt x="19463" y="640"/>
                  </a:moveTo>
                  <a:cubicBezTo>
                    <a:pt x="19454" y="640"/>
                    <a:pt x="19444" y="643"/>
                    <a:pt x="19436" y="648"/>
                  </a:cubicBezTo>
                  <a:lnTo>
                    <a:pt x="18882" y="968"/>
                  </a:lnTo>
                  <a:cubicBezTo>
                    <a:pt x="18856" y="982"/>
                    <a:pt x="18847" y="1015"/>
                    <a:pt x="18862" y="1041"/>
                  </a:cubicBezTo>
                  <a:cubicBezTo>
                    <a:pt x="18872" y="1058"/>
                    <a:pt x="18890" y="1067"/>
                    <a:pt x="18908" y="1067"/>
                  </a:cubicBezTo>
                  <a:cubicBezTo>
                    <a:pt x="18917" y="1067"/>
                    <a:pt x="18927" y="1064"/>
                    <a:pt x="18935" y="1060"/>
                  </a:cubicBezTo>
                  <a:lnTo>
                    <a:pt x="19489" y="740"/>
                  </a:lnTo>
                  <a:cubicBezTo>
                    <a:pt x="19515" y="726"/>
                    <a:pt x="19524" y="692"/>
                    <a:pt x="19509" y="667"/>
                  </a:cubicBezTo>
                  <a:cubicBezTo>
                    <a:pt x="19499" y="650"/>
                    <a:pt x="19481" y="640"/>
                    <a:pt x="19463" y="640"/>
                  </a:cubicBezTo>
                  <a:close/>
                  <a:moveTo>
                    <a:pt x="18354" y="1280"/>
                  </a:moveTo>
                  <a:cubicBezTo>
                    <a:pt x="18344" y="1280"/>
                    <a:pt x="18335" y="1283"/>
                    <a:pt x="18327" y="1287"/>
                  </a:cubicBezTo>
                  <a:lnTo>
                    <a:pt x="17773" y="1607"/>
                  </a:lnTo>
                  <a:cubicBezTo>
                    <a:pt x="17747" y="1622"/>
                    <a:pt x="17739" y="1655"/>
                    <a:pt x="17754" y="1680"/>
                  </a:cubicBezTo>
                  <a:cubicBezTo>
                    <a:pt x="17763" y="1697"/>
                    <a:pt x="17781" y="1707"/>
                    <a:pt x="17800" y="1707"/>
                  </a:cubicBezTo>
                  <a:cubicBezTo>
                    <a:pt x="17809" y="1707"/>
                    <a:pt x="17818" y="1705"/>
                    <a:pt x="17827" y="1700"/>
                  </a:cubicBezTo>
                  <a:lnTo>
                    <a:pt x="18381" y="1380"/>
                  </a:lnTo>
                  <a:cubicBezTo>
                    <a:pt x="18407" y="1365"/>
                    <a:pt x="18415" y="1332"/>
                    <a:pt x="18400" y="1307"/>
                  </a:cubicBezTo>
                  <a:cubicBezTo>
                    <a:pt x="18390" y="1290"/>
                    <a:pt x="18372" y="1280"/>
                    <a:pt x="18354" y="1280"/>
                  </a:cubicBezTo>
                  <a:close/>
                  <a:moveTo>
                    <a:pt x="17245" y="1920"/>
                  </a:moveTo>
                  <a:cubicBezTo>
                    <a:pt x="17236" y="1920"/>
                    <a:pt x="17227" y="1922"/>
                    <a:pt x="17219" y="1927"/>
                  </a:cubicBezTo>
                  <a:lnTo>
                    <a:pt x="16665" y="2248"/>
                  </a:lnTo>
                  <a:cubicBezTo>
                    <a:pt x="16639" y="2263"/>
                    <a:pt x="16630" y="2295"/>
                    <a:pt x="16644" y="2321"/>
                  </a:cubicBezTo>
                  <a:cubicBezTo>
                    <a:pt x="16655" y="2338"/>
                    <a:pt x="16673" y="2347"/>
                    <a:pt x="16691" y="2347"/>
                  </a:cubicBezTo>
                  <a:cubicBezTo>
                    <a:pt x="16700" y="2347"/>
                    <a:pt x="16710" y="2345"/>
                    <a:pt x="16718" y="2340"/>
                  </a:cubicBezTo>
                  <a:lnTo>
                    <a:pt x="17272" y="2021"/>
                  </a:lnTo>
                  <a:cubicBezTo>
                    <a:pt x="17298" y="2006"/>
                    <a:pt x="17307" y="1972"/>
                    <a:pt x="17292" y="1947"/>
                  </a:cubicBezTo>
                  <a:cubicBezTo>
                    <a:pt x="17282" y="1930"/>
                    <a:pt x="17264" y="1920"/>
                    <a:pt x="17245" y="1920"/>
                  </a:cubicBezTo>
                  <a:close/>
                  <a:moveTo>
                    <a:pt x="16136" y="2561"/>
                  </a:moveTo>
                  <a:cubicBezTo>
                    <a:pt x="16127" y="2561"/>
                    <a:pt x="16118" y="2563"/>
                    <a:pt x="16110" y="2568"/>
                  </a:cubicBezTo>
                  <a:lnTo>
                    <a:pt x="15556" y="2888"/>
                  </a:lnTo>
                  <a:cubicBezTo>
                    <a:pt x="15530" y="2902"/>
                    <a:pt x="15522" y="2935"/>
                    <a:pt x="15536" y="2961"/>
                  </a:cubicBezTo>
                  <a:cubicBezTo>
                    <a:pt x="15545" y="2978"/>
                    <a:pt x="15563" y="2988"/>
                    <a:pt x="15583" y="2988"/>
                  </a:cubicBezTo>
                  <a:cubicBezTo>
                    <a:pt x="15592" y="2988"/>
                    <a:pt x="15601" y="2986"/>
                    <a:pt x="15610" y="2981"/>
                  </a:cubicBezTo>
                  <a:lnTo>
                    <a:pt x="16164" y="2660"/>
                  </a:lnTo>
                  <a:cubicBezTo>
                    <a:pt x="16190" y="2645"/>
                    <a:pt x="16197" y="2613"/>
                    <a:pt x="16183" y="2587"/>
                  </a:cubicBezTo>
                  <a:cubicBezTo>
                    <a:pt x="16173" y="2570"/>
                    <a:pt x="16155" y="2561"/>
                    <a:pt x="16136" y="2561"/>
                  </a:cubicBezTo>
                  <a:close/>
                  <a:moveTo>
                    <a:pt x="15027" y="3200"/>
                  </a:moveTo>
                  <a:cubicBezTo>
                    <a:pt x="15018" y="3200"/>
                    <a:pt x="15010" y="3203"/>
                    <a:pt x="15002" y="3207"/>
                  </a:cubicBezTo>
                  <a:lnTo>
                    <a:pt x="14448" y="3528"/>
                  </a:lnTo>
                  <a:cubicBezTo>
                    <a:pt x="14422" y="3543"/>
                    <a:pt x="14413" y="3576"/>
                    <a:pt x="14427" y="3600"/>
                  </a:cubicBezTo>
                  <a:cubicBezTo>
                    <a:pt x="14437" y="3618"/>
                    <a:pt x="14455" y="3627"/>
                    <a:pt x="14473" y="3627"/>
                  </a:cubicBezTo>
                  <a:cubicBezTo>
                    <a:pt x="14482" y="3627"/>
                    <a:pt x="14493" y="3625"/>
                    <a:pt x="14500" y="3621"/>
                  </a:cubicBezTo>
                  <a:lnTo>
                    <a:pt x="15054" y="3301"/>
                  </a:lnTo>
                  <a:cubicBezTo>
                    <a:pt x="15080" y="3285"/>
                    <a:pt x="15089" y="3252"/>
                    <a:pt x="15075" y="3228"/>
                  </a:cubicBezTo>
                  <a:cubicBezTo>
                    <a:pt x="15064" y="3210"/>
                    <a:pt x="15046" y="3200"/>
                    <a:pt x="15027" y="3200"/>
                  </a:cubicBezTo>
                  <a:close/>
                  <a:moveTo>
                    <a:pt x="13920" y="3841"/>
                  </a:moveTo>
                  <a:cubicBezTo>
                    <a:pt x="13911" y="3841"/>
                    <a:pt x="13901" y="3843"/>
                    <a:pt x="13892" y="3848"/>
                  </a:cubicBezTo>
                  <a:lnTo>
                    <a:pt x="13338" y="4168"/>
                  </a:lnTo>
                  <a:cubicBezTo>
                    <a:pt x="13312" y="4183"/>
                    <a:pt x="13305" y="4215"/>
                    <a:pt x="13319" y="4241"/>
                  </a:cubicBezTo>
                  <a:cubicBezTo>
                    <a:pt x="13328" y="4258"/>
                    <a:pt x="13346" y="4268"/>
                    <a:pt x="13365" y="4268"/>
                  </a:cubicBezTo>
                  <a:cubicBezTo>
                    <a:pt x="13374" y="4268"/>
                    <a:pt x="13383" y="4266"/>
                    <a:pt x="13392" y="4260"/>
                  </a:cubicBezTo>
                  <a:lnTo>
                    <a:pt x="13946" y="3940"/>
                  </a:lnTo>
                  <a:cubicBezTo>
                    <a:pt x="13972" y="3926"/>
                    <a:pt x="13980" y="3893"/>
                    <a:pt x="13966" y="3867"/>
                  </a:cubicBezTo>
                  <a:cubicBezTo>
                    <a:pt x="13956" y="3850"/>
                    <a:pt x="13938" y="3841"/>
                    <a:pt x="13920" y="3841"/>
                  </a:cubicBezTo>
                  <a:close/>
                  <a:moveTo>
                    <a:pt x="12811" y="4481"/>
                  </a:moveTo>
                  <a:cubicBezTo>
                    <a:pt x="12802" y="4481"/>
                    <a:pt x="12793" y="4483"/>
                    <a:pt x="12784" y="4488"/>
                  </a:cubicBezTo>
                  <a:lnTo>
                    <a:pt x="12229" y="4807"/>
                  </a:lnTo>
                  <a:cubicBezTo>
                    <a:pt x="12204" y="4822"/>
                    <a:pt x="12195" y="4856"/>
                    <a:pt x="12210" y="4881"/>
                  </a:cubicBezTo>
                  <a:cubicBezTo>
                    <a:pt x="12220" y="4898"/>
                    <a:pt x="12238" y="4908"/>
                    <a:pt x="12256" y="4908"/>
                  </a:cubicBezTo>
                  <a:cubicBezTo>
                    <a:pt x="12265" y="4908"/>
                    <a:pt x="12274" y="4905"/>
                    <a:pt x="12283" y="4901"/>
                  </a:cubicBezTo>
                  <a:lnTo>
                    <a:pt x="12837" y="4581"/>
                  </a:lnTo>
                  <a:cubicBezTo>
                    <a:pt x="12863" y="4565"/>
                    <a:pt x="12872" y="4533"/>
                    <a:pt x="12858" y="4508"/>
                  </a:cubicBezTo>
                  <a:cubicBezTo>
                    <a:pt x="12847" y="4490"/>
                    <a:pt x="12829" y="4481"/>
                    <a:pt x="12811" y="4481"/>
                  </a:cubicBezTo>
                  <a:close/>
                  <a:moveTo>
                    <a:pt x="11703" y="5121"/>
                  </a:moveTo>
                  <a:cubicBezTo>
                    <a:pt x="11693" y="5121"/>
                    <a:pt x="11684" y="5123"/>
                    <a:pt x="11675" y="5128"/>
                  </a:cubicBezTo>
                  <a:lnTo>
                    <a:pt x="11121" y="5448"/>
                  </a:lnTo>
                  <a:cubicBezTo>
                    <a:pt x="11095" y="5463"/>
                    <a:pt x="11086" y="5496"/>
                    <a:pt x="11102" y="5521"/>
                  </a:cubicBezTo>
                  <a:cubicBezTo>
                    <a:pt x="11111" y="5538"/>
                    <a:pt x="11129" y="5548"/>
                    <a:pt x="11148" y="5548"/>
                  </a:cubicBezTo>
                  <a:cubicBezTo>
                    <a:pt x="11157" y="5548"/>
                    <a:pt x="11166" y="5546"/>
                    <a:pt x="11174" y="5541"/>
                  </a:cubicBezTo>
                  <a:lnTo>
                    <a:pt x="11729" y="5221"/>
                  </a:lnTo>
                  <a:cubicBezTo>
                    <a:pt x="11754" y="5206"/>
                    <a:pt x="11763" y="5173"/>
                    <a:pt x="11748" y="5148"/>
                  </a:cubicBezTo>
                  <a:cubicBezTo>
                    <a:pt x="11739" y="5130"/>
                    <a:pt x="11721" y="5121"/>
                    <a:pt x="11703" y="5121"/>
                  </a:cubicBezTo>
                  <a:close/>
                  <a:moveTo>
                    <a:pt x="10593" y="5761"/>
                  </a:moveTo>
                  <a:cubicBezTo>
                    <a:pt x="10584" y="5761"/>
                    <a:pt x="10575" y="5763"/>
                    <a:pt x="10567" y="5768"/>
                  </a:cubicBezTo>
                  <a:lnTo>
                    <a:pt x="10012" y="6088"/>
                  </a:lnTo>
                  <a:cubicBezTo>
                    <a:pt x="9987" y="6102"/>
                    <a:pt x="9978" y="6136"/>
                    <a:pt x="9993" y="6161"/>
                  </a:cubicBezTo>
                  <a:cubicBezTo>
                    <a:pt x="10003" y="6178"/>
                    <a:pt x="10021" y="6188"/>
                    <a:pt x="10039" y="6188"/>
                  </a:cubicBezTo>
                  <a:cubicBezTo>
                    <a:pt x="10048" y="6188"/>
                    <a:pt x="10057" y="6186"/>
                    <a:pt x="10066" y="6181"/>
                  </a:cubicBezTo>
                  <a:lnTo>
                    <a:pt x="10620" y="5860"/>
                  </a:lnTo>
                  <a:cubicBezTo>
                    <a:pt x="10646" y="5846"/>
                    <a:pt x="10655" y="5813"/>
                    <a:pt x="10640" y="5787"/>
                  </a:cubicBezTo>
                  <a:cubicBezTo>
                    <a:pt x="10630" y="5770"/>
                    <a:pt x="10611" y="5761"/>
                    <a:pt x="10593" y="5761"/>
                  </a:cubicBezTo>
                  <a:close/>
                  <a:moveTo>
                    <a:pt x="9485" y="6401"/>
                  </a:moveTo>
                  <a:cubicBezTo>
                    <a:pt x="9476" y="6401"/>
                    <a:pt x="9467" y="6403"/>
                    <a:pt x="9458" y="6409"/>
                  </a:cubicBezTo>
                  <a:lnTo>
                    <a:pt x="8904" y="6729"/>
                  </a:lnTo>
                  <a:cubicBezTo>
                    <a:pt x="8878" y="6743"/>
                    <a:pt x="8869" y="6776"/>
                    <a:pt x="8884" y="6802"/>
                  </a:cubicBezTo>
                  <a:cubicBezTo>
                    <a:pt x="8894" y="6819"/>
                    <a:pt x="8912" y="6828"/>
                    <a:pt x="8931" y="6828"/>
                  </a:cubicBezTo>
                  <a:cubicBezTo>
                    <a:pt x="8940" y="6828"/>
                    <a:pt x="8949" y="6825"/>
                    <a:pt x="8957" y="6821"/>
                  </a:cubicBezTo>
                  <a:lnTo>
                    <a:pt x="9512" y="6501"/>
                  </a:lnTo>
                  <a:cubicBezTo>
                    <a:pt x="9537" y="6486"/>
                    <a:pt x="9546" y="6454"/>
                    <a:pt x="9531" y="6428"/>
                  </a:cubicBezTo>
                  <a:cubicBezTo>
                    <a:pt x="9521" y="6411"/>
                    <a:pt x="9504" y="6401"/>
                    <a:pt x="9485" y="6401"/>
                  </a:cubicBezTo>
                  <a:close/>
                  <a:moveTo>
                    <a:pt x="8376" y="7041"/>
                  </a:moveTo>
                  <a:cubicBezTo>
                    <a:pt x="8367" y="7041"/>
                    <a:pt x="8358" y="7044"/>
                    <a:pt x="8350" y="7048"/>
                  </a:cubicBezTo>
                  <a:lnTo>
                    <a:pt x="7795" y="7368"/>
                  </a:lnTo>
                  <a:cubicBezTo>
                    <a:pt x="7769" y="7383"/>
                    <a:pt x="7761" y="7415"/>
                    <a:pt x="7776" y="7441"/>
                  </a:cubicBezTo>
                  <a:cubicBezTo>
                    <a:pt x="7786" y="7458"/>
                    <a:pt x="7804" y="7468"/>
                    <a:pt x="7822" y="7468"/>
                  </a:cubicBezTo>
                  <a:cubicBezTo>
                    <a:pt x="7831" y="7468"/>
                    <a:pt x="7840" y="7466"/>
                    <a:pt x="7849" y="7460"/>
                  </a:cubicBezTo>
                  <a:lnTo>
                    <a:pt x="8403" y="7141"/>
                  </a:lnTo>
                  <a:cubicBezTo>
                    <a:pt x="8429" y="7126"/>
                    <a:pt x="8437" y="7093"/>
                    <a:pt x="8422" y="7067"/>
                  </a:cubicBezTo>
                  <a:cubicBezTo>
                    <a:pt x="8412" y="7051"/>
                    <a:pt x="8394" y="7041"/>
                    <a:pt x="8376" y="7041"/>
                  </a:cubicBezTo>
                  <a:close/>
                  <a:moveTo>
                    <a:pt x="7267" y="7681"/>
                  </a:moveTo>
                  <a:cubicBezTo>
                    <a:pt x="7258" y="7681"/>
                    <a:pt x="7249" y="7683"/>
                    <a:pt x="7241" y="7688"/>
                  </a:cubicBezTo>
                  <a:lnTo>
                    <a:pt x="6687" y="8009"/>
                  </a:lnTo>
                  <a:cubicBezTo>
                    <a:pt x="6661" y="8024"/>
                    <a:pt x="6652" y="8056"/>
                    <a:pt x="6667" y="8082"/>
                  </a:cubicBezTo>
                  <a:cubicBezTo>
                    <a:pt x="6677" y="8099"/>
                    <a:pt x="6695" y="8108"/>
                    <a:pt x="6714" y="8108"/>
                  </a:cubicBezTo>
                  <a:cubicBezTo>
                    <a:pt x="6723" y="8108"/>
                    <a:pt x="6732" y="8106"/>
                    <a:pt x="6740" y="8101"/>
                  </a:cubicBezTo>
                  <a:lnTo>
                    <a:pt x="7295" y="7781"/>
                  </a:lnTo>
                  <a:cubicBezTo>
                    <a:pt x="7320" y="7767"/>
                    <a:pt x="7329" y="7733"/>
                    <a:pt x="7314" y="7708"/>
                  </a:cubicBezTo>
                  <a:cubicBezTo>
                    <a:pt x="7304" y="7691"/>
                    <a:pt x="7286" y="7681"/>
                    <a:pt x="7267" y="7681"/>
                  </a:cubicBezTo>
                  <a:close/>
                  <a:moveTo>
                    <a:pt x="6159" y="8321"/>
                  </a:moveTo>
                  <a:cubicBezTo>
                    <a:pt x="6150" y="8321"/>
                    <a:pt x="6140" y="8324"/>
                    <a:pt x="6132" y="8329"/>
                  </a:cubicBezTo>
                  <a:lnTo>
                    <a:pt x="5578" y="8648"/>
                  </a:lnTo>
                  <a:cubicBezTo>
                    <a:pt x="5553" y="8663"/>
                    <a:pt x="5544" y="8696"/>
                    <a:pt x="5558" y="8722"/>
                  </a:cubicBezTo>
                  <a:cubicBezTo>
                    <a:pt x="5569" y="8739"/>
                    <a:pt x="5587" y="8749"/>
                    <a:pt x="5605" y="8749"/>
                  </a:cubicBezTo>
                  <a:cubicBezTo>
                    <a:pt x="5614" y="8749"/>
                    <a:pt x="5623" y="8746"/>
                    <a:pt x="5632" y="8741"/>
                  </a:cubicBezTo>
                  <a:lnTo>
                    <a:pt x="6186" y="8421"/>
                  </a:lnTo>
                  <a:cubicBezTo>
                    <a:pt x="6212" y="8406"/>
                    <a:pt x="6219" y="8374"/>
                    <a:pt x="6205" y="8348"/>
                  </a:cubicBezTo>
                  <a:cubicBezTo>
                    <a:pt x="6195" y="8331"/>
                    <a:pt x="6177" y="8321"/>
                    <a:pt x="6159" y="8321"/>
                  </a:cubicBezTo>
                  <a:close/>
                  <a:moveTo>
                    <a:pt x="5050" y="8961"/>
                  </a:moveTo>
                  <a:cubicBezTo>
                    <a:pt x="5041" y="8961"/>
                    <a:pt x="5032" y="8964"/>
                    <a:pt x="5024" y="8968"/>
                  </a:cubicBezTo>
                  <a:lnTo>
                    <a:pt x="4470" y="9288"/>
                  </a:lnTo>
                  <a:cubicBezTo>
                    <a:pt x="4444" y="9304"/>
                    <a:pt x="4435" y="9336"/>
                    <a:pt x="4449" y="9361"/>
                  </a:cubicBezTo>
                  <a:cubicBezTo>
                    <a:pt x="4459" y="9379"/>
                    <a:pt x="4477" y="9388"/>
                    <a:pt x="4497" y="9388"/>
                  </a:cubicBezTo>
                  <a:cubicBezTo>
                    <a:pt x="4506" y="9388"/>
                    <a:pt x="4515" y="9386"/>
                    <a:pt x="4522" y="9382"/>
                  </a:cubicBezTo>
                  <a:lnTo>
                    <a:pt x="5078" y="9061"/>
                  </a:lnTo>
                  <a:cubicBezTo>
                    <a:pt x="5102" y="9046"/>
                    <a:pt x="5111" y="9013"/>
                    <a:pt x="5097" y="8989"/>
                  </a:cubicBezTo>
                  <a:cubicBezTo>
                    <a:pt x="5087" y="8971"/>
                    <a:pt x="5069" y="8961"/>
                    <a:pt x="5050" y="8961"/>
                  </a:cubicBezTo>
                  <a:close/>
                  <a:moveTo>
                    <a:pt x="3942" y="9602"/>
                  </a:moveTo>
                  <a:cubicBezTo>
                    <a:pt x="3933" y="9602"/>
                    <a:pt x="3923" y="9604"/>
                    <a:pt x="3914" y="9609"/>
                  </a:cubicBezTo>
                  <a:lnTo>
                    <a:pt x="3360" y="9929"/>
                  </a:lnTo>
                  <a:cubicBezTo>
                    <a:pt x="3335" y="9943"/>
                    <a:pt x="3327" y="9976"/>
                    <a:pt x="3341" y="10002"/>
                  </a:cubicBezTo>
                  <a:cubicBezTo>
                    <a:pt x="3351" y="10019"/>
                    <a:pt x="3369" y="10029"/>
                    <a:pt x="3387" y="10029"/>
                  </a:cubicBezTo>
                  <a:cubicBezTo>
                    <a:pt x="3396" y="10029"/>
                    <a:pt x="3405" y="10026"/>
                    <a:pt x="3414" y="10021"/>
                  </a:cubicBezTo>
                  <a:lnTo>
                    <a:pt x="3968" y="9701"/>
                  </a:lnTo>
                  <a:cubicBezTo>
                    <a:pt x="3994" y="9687"/>
                    <a:pt x="4002" y="9654"/>
                    <a:pt x="3988" y="9628"/>
                  </a:cubicBezTo>
                  <a:cubicBezTo>
                    <a:pt x="3978" y="9611"/>
                    <a:pt x="3960" y="9602"/>
                    <a:pt x="3942" y="9602"/>
                  </a:cubicBezTo>
                  <a:close/>
                  <a:moveTo>
                    <a:pt x="2833" y="10242"/>
                  </a:moveTo>
                  <a:cubicBezTo>
                    <a:pt x="2824" y="10242"/>
                    <a:pt x="2815" y="10244"/>
                    <a:pt x="2806" y="10249"/>
                  </a:cubicBezTo>
                  <a:lnTo>
                    <a:pt x="2252" y="10568"/>
                  </a:lnTo>
                  <a:cubicBezTo>
                    <a:pt x="2226" y="10584"/>
                    <a:pt x="2217" y="10617"/>
                    <a:pt x="2232" y="10642"/>
                  </a:cubicBezTo>
                  <a:cubicBezTo>
                    <a:pt x="2242" y="10660"/>
                    <a:pt x="2260" y="10669"/>
                    <a:pt x="2278" y="10669"/>
                  </a:cubicBezTo>
                  <a:cubicBezTo>
                    <a:pt x="2288" y="10669"/>
                    <a:pt x="2297" y="10666"/>
                    <a:pt x="2305" y="10662"/>
                  </a:cubicBezTo>
                  <a:lnTo>
                    <a:pt x="2859" y="10341"/>
                  </a:lnTo>
                  <a:cubicBezTo>
                    <a:pt x="2885" y="10326"/>
                    <a:pt x="2894" y="10294"/>
                    <a:pt x="2880" y="10269"/>
                  </a:cubicBezTo>
                  <a:cubicBezTo>
                    <a:pt x="2870" y="10251"/>
                    <a:pt x="2852" y="10242"/>
                    <a:pt x="2833" y="10242"/>
                  </a:cubicBezTo>
                  <a:close/>
                  <a:moveTo>
                    <a:pt x="1725" y="10882"/>
                  </a:moveTo>
                  <a:cubicBezTo>
                    <a:pt x="1715" y="10882"/>
                    <a:pt x="1706" y="10884"/>
                    <a:pt x="1697" y="10889"/>
                  </a:cubicBezTo>
                  <a:lnTo>
                    <a:pt x="1143" y="11209"/>
                  </a:lnTo>
                  <a:cubicBezTo>
                    <a:pt x="1117" y="11224"/>
                    <a:pt x="1109" y="11256"/>
                    <a:pt x="1124" y="11282"/>
                  </a:cubicBezTo>
                  <a:cubicBezTo>
                    <a:pt x="1134" y="11299"/>
                    <a:pt x="1152" y="11309"/>
                    <a:pt x="1170" y="11309"/>
                  </a:cubicBezTo>
                  <a:cubicBezTo>
                    <a:pt x="1179" y="11309"/>
                    <a:pt x="1188" y="11306"/>
                    <a:pt x="1197" y="11301"/>
                  </a:cubicBezTo>
                  <a:lnTo>
                    <a:pt x="1751" y="10982"/>
                  </a:lnTo>
                  <a:cubicBezTo>
                    <a:pt x="1777" y="10967"/>
                    <a:pt x="1785" y="10934"/>
                    <a:pt x="1770" y="10908"/>
                  </a:cubicBezTo>
                  <a:cubicBezTo>
                    <a:pt x="1761" y="10891"/>
                    <a:pt x="1743" y="10882"/>
                    <a:pt x="1725" y="10882"/>
                  </a:cubicBezTo>
                  <a:close/>
                  <a:moveTo>
                    <a:pt x="615" y="11522"/>
                  </a:moveTo>
                  <a:cubicBezTo>
                    <a:pt x="606" y="11522"/>
                    <a:pt x="597" y="11524"/>
                    <a:pt x="589" y="11529"/>
                  </a:cubicBezTo>
                  <a:lnTo>
                    <a:pt x="35" y="11849"/>
                  </a:lnTo>
                  <a:cubicBezTo>
                    <a:pt x="9" y="11863"/>
                    <a:pt x="0" y="11897"/>
                    <a:pt x="15" y="11922"/>
                  </a:cubicBezTo>
                  <a:cubicBezTo>
                    <a:pt x="25" y="11939"/>
                    <a:pt x="43" y="11949"/>
                    <a:pt x="61" y="11949"/>
                  </a:cubicBezTo>
                  <a:cubicBezTo>
                    <a:pt x="70" y="11949"/>
                    <a:pt x="80" y="11947"/>
                    <a:pt x="88" y="11942"/>
                  </a:cubicBezTo>
                  <a:lnTo>
                    <a:pt x="642" y="11621"/>
                  </a:lnTo>
                  <a:cubicBezTo>
                    <a:pt x="668" y="11607"/>
                    <a:pt x="677" y="11574"/>
                    <a:pt x="662" y="11548"/>
                  </a:cubicBezTo>
                  <a:cubicBezTo>
                    <a:pt x="652" y="11531"/>
                    <a:pt x="634" y="11522"/>
                    <a:pt x="615" y="1152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31"/>
            <p:cNvSpPr/>
            <p:nvPr/>
          </p:nvSpPr>
          <p:spPr>
            <a:xfrm>
              <a:off x="710422" y="4274842"/>
              <a:ext cx="1367224" cy="209580"/>
            </a:xfrm>
            <a:custGeom>
              <a:avLst/>
              <a:gdLst/>
              <a:ahLst/>
              <a:cxnLst/>
              <a:rect l="l" t="t" r="r" b="b"/>
              <a:pathLst>
                <a:path w="29800" h="4568" extrusionOk="0">
                  <a:moveTo>
                    <a:pt x="29799" y="1"/>
                  </a:moveTo>
                  <a:lnTo>
                    <a:pt x="0" y="3861"/>
                  </a:lnTo>
                  <a:lnTo>
                    <a:pt x="0" y="4568"/>
                  </a:lnTo>
                  <a:lnTo>
                    <a:pt x="29799" y="708"/>
                  </a:lnTo>
                  <a:lnTo>
                    <a:pt x="29799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31"/>
            <p:cNvSpPr/>
            <p:nvPr/>
          </p:nvSpPr>
          <p:spPr>
            <a:xfrm>
              <a:off x="709092" y="4001255"/>
              <a:ext cx="1369885" cy="789365"/>
            </a:xfrm>
            <a:custGeom>
              <a:avLst/>
              <a:gdLst/>
              <a:ahLst/>
              <a:cxnLst/>
              <a:rect l="l" t="t" r="r" b="b"/>
              <a:pathLst>
                <a:path w="29858" h="17205" extrusionOk="0">
                  <a:moveTo>
                    <a:pt x="18269" y="0"/>
                  </a:moveTo>
                  <a:cubicBezTo>
                    <a:pt x="18192" y="0"/>
                    <a:pt x="18115" y="17"/>
                    <a:pt x="18056" y="52"/>
                  </a:cubicBezTo>
                  <a:lnTo>
                    <a:pt x="117" y="10409"/>
                  </a:lnTo>
                  <a:cubicBezTo>
                    <a:pt x="0" y="10477"/>
                    <a:pt x="0" y="10586"/>
                    <a:pt x="117" y="10654"/>
                  </a:cubicBezTo>
                  <a:lnTo>
                    <a:pt x="11377" y="17154"/>
                  </a:lnTo>
                  <a:cubicBezTo>
                    <a:pt x="11435" y="17188"/>
                    <a:pt x="11512" y="17205"/>
                    <a:pt x="11589" y="17205"/>
                  </a:cubicBezTo>
                  <a:cubicBezTo>
                    <a:pt x="11666" y="17205"/>
                    <a:pt x="11743" y="17188"/>
                    <a:pt x="11801" y="17154"/>
                  </a:cubicBezTo>
                  <a:lnTo>
                    <a:pt x="29740" y="6797"/>
                  </a:lnTo>
                  <a:cubicBezTo>
                    <a:pt x="29857" y="6729"/>
                    <a:pt x="29857" y="6620"/>
                    <a:pt x="29740" y="6551"/>
                  </a:cubicBezTo>
                  <a:lnTo>
                    <a:pt x="18481" y="52"/>
                  </a:lnTo>
                  <a:cubicBezTo>
                    <a:pt x="18422" y="17"/>
                    <a:pt x="18346" y="0"/>
                    <a:pt x="182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31"/>
            <p:cNvSpPr/>
            <p:nvPr/>
          </p:nvSpPr>
          <p:spPr>
            <a:xfrm>
              <a:off x="709092" y="3968818"/>
              <a:ext cx="1369885" cy="789411"/>
            </a:xfrm>
            <a:custGeom>
              <a:avLst/>
              <a:gdLst/>
              <a:ahLst/>
              <a:cxnLst/>
              <a:rect l="l" t="t" r="r" b="b"/>
              <a:pathLst>
                <a:path w="29858" h="17206" extrusionOk="0">
                  <a:moveTo>
                    <a:pt x="18269" y="1"/>
                  </a:moveTo>
                  <a:cubicBezTo>
                    <a:pt x="18192" y="1"/>
                    <a:pt x="18115" y="18"/>
                    <a:pt x="18056" y="52"/>
                  </a:cubicBezTo>
                  <a:lnTo>
                    <a:pt x="117" y="10409"/>
                  </a:lnTo>
                  <a:cubicBezTo>
                    <a:pt x="0" y="10477"/>
                    <a:pt x="0" y="10586"/>
                    <a:pt x="117" y="10653"/>
                  </a:cubicBezTo>
                  <a:lnTo>
                    <a:pt x="11377" y="17154"/>
                  </a:lnTo>
                  <a:cubicBezTo>
                    <a:pt x="11435" y="17188"/>
                    <a:pt x="11512" y="17206"/>
                    <a:pt x="11589" y="17206"/>
                  </a:cubicBezTo>
                  <a:cubicBezTo>
                    <a:pt x="11666" y="17206"/>
                    <a:pt x="11743" y="17188"/>
                    <a:pt x="11801" y="17154"/>
                  </a:cubicBezTo>
                  <a:lnTo>
                    <a:pt x="29740" y="6797"/>
                  </a:lnTo>
                  <a:cubicBezTo>
                    <a:pt x="29857" y="6729"/>
                    <a:pt x="29857" y="6620"/>
                    <a:pt x="29740" y="6552"/>
                  </a:cubicBezTo>
                  <a:lnTo>
                    <a:pt x="18481" y="52"/>
                  </a:lnTo>
                  <a:cubicBezTo>
                    <a:pt x="18422" y="18"/>
                    <a:pt x="18346" y="1"/>
                    <a:pt x="18269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31"/>
            <p:cNvSpPr/>
            <p:nvPr/>
          </p:nvSpPr>
          <p:spPr>
            <a:xfrm>
              <a:off x="776766" y="4007128"/>
              <a:ext cx="1108736" cy="640210"/>
            </a:xfrm>
            <a:custGeom>
              <a:avLst/>
              <a:gdLst/>
              <a:ahLst/>
              <a:cxnLst/>
              <a:rect l="l" t="t" r="r" b="b"/>
              <a:pathLst>
                <a:path w="24166" h="13954" extrusionOk="0">
                  <a:moveTo>
                    <a:pt x="16581" y="0"/>
                  </a:moveTo>
                  <a:lnTo>
                    <a:pt x="14079" y="1445"/>
                  </a:lnTo>
                  <a:lnTo>
                    <a:pt x="13760" y="1630"/>
                  </a:lnTo>
                  <a:lnTo>
                    <a:pt x="12828" y="2167"/>
                  </a:lnTo>
                  <a:lnTo>
                    <a:pt x="12508" y="2351"/>
                  </a:lnTo>
                  <a:lnTo>
                    <a:pt x="11577" y="2890"/>
                  </a:lnTo>
                  <a:lnTo>
                    <a:pt x="11259" y="3073"/>
                  </a:lnTo>
                  <a:lnTo>
                    <a:pt x="10326" y="3612"/>
                  </a:lnTo>
                  <a:lnTo>
                    <a:pt x="10008" y="3796"/>
                  </a:lnTo>
                  <a:lnTo>
                    <a:pt x="9076" y="4333"/>
                  </a:lnTo>
                  <a:lnTo>
                    <a:pt x="8756" y="4518"/>
                  </a:lnTo>
                  <a:lnTo>
                    <a:pt x="7825" y="5056"/>
                  </a:lnTo>
                  <a:lnTo>
                    <a:pt x="7505" y="5240"/>
                  </a:lnTo>
                  <a:lnTo>
                    <a:pt x="6574" y="5778"/>
                  </a:lnTo>
                  <a:lnTo>
                    <a:pt x="6254" y="5963"/>
                  </a:lnTo>
                  <a:lnTo>
                    <a:pt x="5323" y="6500"/>
                  </a:lnTo>
                  <a:lnTo>
                    <a:pt x="5004" y="6685"/>
                  </a:lnTo>
                  <a:lnTo>
                    <a:pt x="4072" y="7223"/>
                  </a:lnTo>
                  <a:lnTo>
                    <a:pt x="3753" y="7407"/>
                  </a:lnTo>
                  <a:lnTo>
                    <a:pt x="2822" y="7945"/>
                  </a:lnTo>
                  <a:lnTo>
                    <a:pt x="2502" y="8129"/>
                  </a:lnTo>
                  <a:lnTo>
                    <a:pt x="1571" y="8666"/>
                  </a:lnTo>
                  <a:lnTo>
                    <a:pt x="1251" y="8851"/>
                  </a:lnTo>
                  <a:lnTo>
                    <a:pt x="0" y="9574"/>
                  </a:lnTo>
                  <a:lnTo>
                    <a:pt x="1212" y="10272"/>
                  </a:lnTo>
                  <a:lnTo>
                    <a:pt x="1531" y="10457"/>
                  </a:lnTo>
                  <a:lnTo>
                    <a:pt x="2422" y="10971"/>
                  </a:lnTo>
                  <a:lnTo>
                    <a:pt x="2742" y="11156"/>
                  </a:lnTo>
                  <a:lnTo>
                    <a:pt x="3633" y="11671"/>
                  </a:lnTo>
                  <a:lnTo>
                    <a:pt x="3953" y="11855"/>
                  </a:lnTo>
                  <a:lnTo>
                    <a:pt x="4845" y="12370"/>
                  </a:lnTo>
                  <a:lnTo>
                    <a:pt x="5163" y="12555"/>
                  </a:lnTo>
                  <a:lnTo>
                    <a:pt x="6055" y="13069"/>
                  </a:lnTo>
                  <a:lnTo>
                    <a:pt x="6375" y="13254"/>
                  </a:lnTo>
                  <a:lnTo>
                    <a:pt x="7585" y="13953"/>
                  </a:lnTo>
                  <a:lnTo>
                    <a:pt x="8836" y="13230"/>
                  </a:lnTo>
                  <a:lnTo>
                    <a:pt x="9155" y="13047"/>
                  </a:lnTo>
                  <a:lnTo>
                    <a:pt x="11338" y="11787"/>
                  </a:lnTo>
                  <a:lnTo>
                    <a:pt x="11657" y="11602"/>
                  </a:lnTo>
                  <a:lnTo>
                    <a:pt x="18843" y="7453"/>
                  </a:lnTo>
                  <a:lnTo>
                    <a:pt x="19162" y="7269"/>
                  </a:lnTo>
                  <a:lnTo>
                    <a:pt x="20094" y="6731"/>
                  </a:lnTo>
                  <a:lnTo>
                    <a:pt x="20413" y="6546"/>
                  </a:lnTo>
                  <a:lnTo>
                    <a:pt x="21345" y="6009"/>
                  </a:lnTo>
                  <a:lnTo>
                    <a:pt x="21664" y="5824"/>
                  </a:lnTo>
                  <a:lnTo>
                    <a:pt x="22596" y="5286"/>
                  </a:lnTo>
                  <a:lnTo>
                    <a:pt x="22915" y="5102"/>
                  </a:lnTo>
                  <a:lnTo>
                    <a:pt x="24165" y="4380"/>
                  </a:lnTo>
                  <a:lnTo>
                    <a:pt x="22955" y="3680"/>
                  </a:lnTo>
                  <a:lnTo>
                    <a:pt x="22635" y="3497"/>
                  </a:lnTo>
                  <a:lnTo>
                    <a:pt x="21744" y="2982"/>
                  </a:lnTo>
                  <a:lnTo>
                    <a:pt x="21425" y="2797"/>
                  </a:lnTo>
                  <a:lnTo>
                    <a:pt x="19322" y="1584"/>
                  </a:lnTo>
                  <a:lnTo>
                    <a:pt x="19002" y="1399"/>
                  </a:lnTo>
                  <a:lnTo>
                    <a:pt x="18112" y="884"/>
                  </a:lnTo>
                  <a:lnTo>
                    <a:pt x="17792" y="700"/>
                  </a:lnTo>
                  <a:lnTo>
                    <a:pt x="165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31"/>
            <p:cNvSpPr/>
            <p:nvPr/>
          </p:nvSpPr>
          <p:spPr>
            <a:xfrm>
              <a:off x="798742" y="4417439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2" y="0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31"/>
            <p:cNvSpPr/>
            <p:nvPr/>
          </p:nvSpPr>
          <p:spPr>
            <a:xfrm>
              <a:off x="856185" y="4384313"/>
              <a:ext cx="98275" cy="56799"/>
            </a:xfrm>
            <a:custGeom>
              <a:avLst/>
              <a:gdLst/>
              <a:ahLst/>
              <a:cxnLst/>
              <a:rect l="l" t="t" r="r" b="b"/>
              <a:pathLst>
                <a:path w="2142" h="1238" extrusionOk="0">
                  <a:moveTo>
                    <a:pt x="1091" y="1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31"/>
            <p:cNvSpPr/>
            <p:nvPr/>
          </p:nvSpPr>
          <p:spPr>
            <a:xfrm>
              <a:off x="913490" y="4351141"/>
              <a:ext cx="98367" cy="56845"/>
            </a:xfrm>
            <a:custGeom>
              <a:avLst/>
              <a:gdLst/>
              <a:ahLst/>
              <a:cxnLst/>
              <a:rect l="l" t="t" r="r" b="b"/>
              <a:pathLst>
                <a:path w="2144" h="1239" extrusionOk="0">
                  <a:moveTo>
                    <a:pt x="1092" y="1"/>
                  </a:moveTo>
                  <a:lnTo>
                    <a:pt x="1" y="631"/>
                  </a:lnTo>
                  <a:lnTo>
                    <a:pt x="1053" y="1238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31"/>
            <p:cNvSpPr/>
            <p:nvPr/>
          </p:nvSpPr>
          <p:spPr>
            <a:xfrm>
              <a:off x="970887" y="4318015"/>
              <a:ext cx="98367" cy="56845"/>
            </a:xfrm>
            <a:custGeom>
              <a:avLst/>
              <a:gdLst/>
              <a:ahLst/>
              <a:cxnLst/>
              <a:rect l="l" t="t" r="r" b="b"/>
              <a:pathLst>
                <a:path w="2144" h="1239" extrusionOk="0">
                  <a:moveTo>
                    <a:pt x="1092" y="1"/>
                  </a:moveTo>
                  <a:lnTo>
                    <a:pt x="1" y="631"/>
                  </a:lnTo>
                  <a:lnTo>
                    <a:pt x="1053" y="1238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31"/>
            <p:cNvSpPr/>
            <p:nvPr/>
          </p:nvSpPr>
          <p:spPr>
            <a:xfrm>
              <a:off x="1028329" y="4284935"/>
              <a:ext cx="98321" cy="56754"/>
            </a:xfrm>
            <a:custGeom>
              <a:avLst/>
              <a:gdLst/>
              <a:ahLst/>
              <a:cxnLst/>
              <a:rect l="l" t="t" r="r" b="b"/>
              <a:pathLst>
                <a:path w="2143" h="1237" extrusionOk="0">
                  <a:moveTo>
                    <a:pt x="1091" y="0"/>
                  </a:moveTo>
                  <a:lnTo>
                    <a:pt x="0" y="630"/>
                  </a:lnTo>
                  <a:lnTo>
                    <a:pt x="1052" y="1236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3" name="Google Shape;463;p31"/>
            <p:cNvSpPr/>
            <p:nvPr/>
          </p:nvSpPr>
          <p:spPr>
            <a:xfrm>
              <a:off x="1085726" y="4251764"/>
              <a:ext cx="98275" cy="56799"/>
            </a:xfrm>
            <a:custGeom>
              <a:avLst/>
              <a:gdLst/>
              <a:ahLst/>
              <a:cxnLst/>
              <a:rect l="l" t="t" r="r" b="b"/>
              <a:pathLst>
                <a:path w="2142" h="1238" extrusionOk="0">
                  <a:moveTo>
                    <a:pt x="1091" y="0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4" name="Google Shape;464;p31"/>
            <p:cNvSpPr/>
            <p:nvPr/>
          </p:nvSpPr>
          <p:spPr>
            <a:xfrm>
              <a:off x="1143123" y="4218638"/>
              <a:ext cx="98275" cy="56754"/>
            </a:xfrm>
            <a:custGeom>
              <a:avLst/>
              <a:gdLst/>
              <a:ahLst/>
              <a:cxnLst/>
              <a:rect l="l" t="t" r="r" b="b"/>
              <a:pathLst>
                <a:path w="2142" h="1237" extrusionOk="0">
                  <a:moveTo>
                    <a:pt x="1091" y="0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5" name="Google Shape;465;p31"/>
            <p:cNvSpPr/>
            <p:nvPr/>
          </p:nvSpPr>
          <p:spPr>
            <a:xfrm>
              <a:off x="1200473" y="4185512"/>
              <a:ext cx="98321" cy="56754"/>
            </a:xfrm>
            <a:custGeom>
              <a:avLst/>
              <a:gdLst/>
              <a:ahLst/>
              <a:cxnLst/>
              <a:rect l="l" t="t" r="r" b="b"/>
              <a:pathLst>
                <a:path w="2143" h="1237" extrusionOk="0">
                  <a:moveTo>
                    <a:pt x="1092" y="1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1"/>
            <p:cNvSpPr/>
            <p:nvPr/>
          </p:nvSpPr>
          <p:spPr>
            <a:xfrm>
              <a:off x="1257870" y="4152340"/>
              <a:ext cx="98321" cy="56845"/>
            </a:xfrm>
            <a:custGeom>
              <a:avLst/>
              <a:gdLst/>
              <a:ahLst/>
              <a:cxnLst/>
              <a:rect l="l" t="t" r="r" b="b"/>
              <a:pathLst>
                <a:path w="2143" h="1239" extrusionOk="0">
                  <a:moveTo>
                    <a:pt x="1091" y="1"/>
                  </a:moveTo>
                  <a:lnTo>
                    <a:pt x="0" y="631"/>
                  </a:lnTo>
                  <a:lnTo>
                    <a:pt x="1052" y="1238"/>
                  </a:lnTo>
                  <a:lnTo>
                    <a:pt x="2143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1"/>
            <p:cNvSpPr/>
            <p:nvPr/>
          </p:nvSpPr>
          <p:spPr>
            <a:xfrm>
              <a:off x="1315267" y="4119214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1" y="1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1"/>
            <p:cNvSpPr/>
            <p:nvPr/>
          </p:nvSpPr>
          <p:spPr>
            <a:xfrm>
              <a:off x="1372664" y="4086134"/>
              <a:ext cx="98275" cy="56754"/>
            </a:xfrm>
            <a:custGeom>
              <a:avLst/>
              <a:gdLst/>
              <a:ahLst/>
              <a:cxnLst/>
              <a:rect l="l" t="t" r="r" b="b"/>
              <a:pathLst>
                <a:path w="2142" h="1237" extrusionOk="0">
                  <a:moveTo>
                    <a:pt x="1091" y="0"/>
                  </a:moveTo>
                  <a:lnTo>
                    <a:pt x="0" y="629"/>
                  </a:lnTo>
                  <a:lnTo>
                    <a:pt x="1051" y="1236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1"/>
            <p:cNvSpPr/>
            <p:nvPr/>
          </p:nvSpPr>
          <p:spPr>
            <a:xfrm>
              <a:off x="1430060" y="4019837"/>
              <a:ext cx="155671" cy="89925"/>
            </a:xfrm>
            <a:custGeom>
              <a:avLst/>
              <a:gdLst/>
              <a:ahLst/>
              <a:cxnLst/>
              <a:rect l="l" t="t" r="r" b="b"/>
              <a:pathLst>
                <a:path w="3393" h="1960" extrusionOk="0">
                  <a:moveTo>
                    <a:pt x="2342" y="0"/>
                  </a:moveTo>
                  <a:lnTo>
                    <a:pt x="0" y="1353"/>
                  </a:lnTo>
                  <a:lnTo>
                    <a:pt x="1051" y="1960"/>
                  </a:lnTo>
                  <a:lnTo>
                    <a:pt x="3393" y="607"/>
                  </a:lnTo>
                  <a:lnTo>
                    <a:pt x="234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0" name="Google Shape;470;p31"/>
            <p:cNvSpPr/>
            <p:nvPr/>
          </p:nvSpPr>
          <p:spPr>
            <a:xfrm>
              <a:off x="854304" y="4449509"/>
              <a:ext cx="98367" cy="56799"/>
            </a:xfrm>
            <a:custGeom>
              <a:avLst/>
              <a:gdLst/>
              <a:ahLst/>
              <a:cxnLst/>
              <a:rect l="l" t="t" r="r" b="b"/>
              <a:pathLst>
                <a:path w="2144" h="1238" extrusionOk="0">
                  <a:moveTo>
                    <a:pt x="1092" y="1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1" name="Google Shape;471;p31"/>
            <p:cNvSpPr/>
            <p:nvPr/>
          </p:nvSpPr>
          <p:spPr>
            <a:xfrm>
              <a:off x="911701" y="4416383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2" y="1"/>
                  </a:moveTo>
                  <a:lnTo>
                    <a:pt x="1" y="630"/>
                  </a:lnTo>
                  <a:lnTo>
                    <a:pt x="1051" y="1237"/>
                  </a:lnTo>
                  <a:lnTo>
                    <a:pt x="2142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1"/>
            <p:cNvSpPr/>
            <p:nvPr/>
          </p:nvSpPr>
          <p:spPr>
            <a:xfrm>
              <a:off x="969097" y="4383212"/>
              <a:ext cx="98321" cy="56845"/>
            </a:xfrm>
            <a:custGeom>
              <a:avLst/>
              <a:gdLst/>
              <a:ahLst/>
              <a:cxnLst/>
              <a:rect l="l" t="t" r="r" b="b"/>
              <a:pathLst>
                <a:path w="2143" h="1239" extrusionOk="0">
                  <a:moveTo>
                    <a:pt x="1092" y="1"/>
                  </a:moveTo>
                  <a:lnTo>
                    <a:pt x="1" y="632"/>
                  </a:lnTo>
                  <a:lnTo>
                    <a:pt x="1051" y="1239"/>
                  </a:lnTo>
                  <a:lnTo>
                    <a:pt x="2142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3" name="Google Shape;473;p31"/>
            <p:cNvSpPr/>
            <p:nvPr/>
          </p:nvSpPr>
          <p:spPr>
            <a:xfrm>
              <a:off x="1026448" y="4350132"/>
              <a:ext cx="98367" cy="56754"/>
            </a:xfrm>
            <a:custGeom>
              <a:avLst/>
              <a:gdLst/>
              <a:ahLst/>
              <a:cxnLst/>
              <a:rect l="l" t="t" r="r" b="b"/>
              <a:pathLst>
                <a:path w="2144" h="1237" extrusionOk="0">
                  <a:moveTo>
                    <a:pt x="1093" y="0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7"/>
                  </a:lnTo>
                  <a:lnTo>
                    <a:pt x="109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4" name="Google Shape;474;p31"/>
            <p:cNvSpPr/>
            <p:nvPr/>
          </p:nvSpPr>
          <p:spPr>
            <a:xfrm>
              <a:off x="1083845" y="4317006"/>
              <a:ext cx="98367" cy="56754"/>
            </a:xfrm>
            <a:custGeom>
              <a:avLst/>
              <a:gdLst/>
              <a:ahLst/>
              <a:cxnLst/>
              <a:rect l="l" t="t" r="r" b="b"/>
              <a:pathLst>
                <a:path w="2144" h="1237" extrusionOk="0">
                  <a:moveTo>
                    <a:pt x="1092" y="0"/>
                  </a:moveTo>
                  <a:lnTo>
                    <a:pt x="1" y="630"/>
                  </a:lnTo>
                  <a:lnTo>
                    <a:pt x="1052" y="1237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5" name="Google Shape;475;p31"/>
            <p:cNvSpPr/>
            <p:nvPr/>
          </p:nvSpPr>
          <p:spPr>
            <a:xfrm>
              <a:off x="1141242" y="4283834"/>
              <a:ext cx="98367" cy="56799"/>
            </a:xfrm>
            <a:custGeom>
              <a:avLst/>
              <a:gdLst/>
              <a:ahLst/>
              <a:cxnLst/>
              <a:rect l="l" t="t" r="r" b="b"/>
              <a:pathLst>
                <a:path w="2144" h="1238" extrusionOk="0">
                  <a:moveTo>
                    <a:pt x="1092" y="0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6" name="Google Shape;476;p31"/>
            <p:cNvSpPr/>
            <p:nvPr/>
          </p:nvSpPr>
          <p:spPr>
            <a:xfrm>
              <a:off x="1198638" y="4250708"/>
              <a:ext cx="98367" cy="56799"/>
            </a:xfrm>
            <a:custGeom>
              <a:avLst/>
              <a:gdLst/>
              <a:ahLst/>
              <a:cxnLst/>
              <a:rect l="l" t="t" r="r" b="b"/>
              <a:pathLst>
                <a:path w="2144" h="1238" extrusionOk="0">
                  <a:moveTo>
                    <a:pt x="1092" y="1"/>
                  </a:moveTo>
                  <a:lnTo>
                    <a:pt x="1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7" name="Google Shape;477;p31"/>
            <p:cNvSpPr/>
            <p:nvPr/>
          </p:nvSpPr>
          <p:spPr>
            <a:xfrm>
              <a:off x="1256035" y="4217537"/>
              <a:ext cx="98321" cy="56845"/>
            </a:xfrm>
            <a:custGeom>
              <a:avLst/>
              <a:gdLst/>
              <a:ahLst/>
              <a:cxnLst/>
              <a:rect l="l" t="t" r="r" b="b"/>
              <a:pathLst>
                <a:path w="2143" h="1239" extrusionOk="0">
                  <a:moveTo>
                    <a:pt x="1092" y="1"/>
                  </a:moveTo>
                  <a:lnTo>
                    <a:pt x="1" y="631"/>
                  </a:lnTo>
                  <a:lnTo>
                    <a:pt x="1051" y="1238"/>
                  </a:lnTo>
                  <a:lnTo>
                    <a:pt x="2142" y="609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8" name="Google Shape;478;p31"/>
            <p:cNvSpPr/>
            <p:nvPr/>
          </p:nvSpPr>
          <p:spPr>
            <a:xfrm>
              <a:off x="1313432" y="4184411"/>
              <a:ext cx="98321" cy="56845"/>
            </a:xfrm>
            <a:custGeom>
              <a:avLst/>
              <a:gdLst/>
              <a:ahLst/>
              <a:cxnLst/>
              <a:rect l="l" t="t" r="r" b="b"/>
              <a:pathLst>
                <a:path w="2143" h="1239" extrusionOk="0">
                  <a:moveTo>
                    <a:pt x="1092" y="1"/>
                  </a:moveTo>
                  <a:lnTo>
                    <a:pt x="1" y="632"/>
                  </a:lnTo>
                  <a:lnTo>
                    <a:pt x="1051" y="1238"/>
                  </a:lnTo>
                  <a:lnTo>
                    <a:pt x="2142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9" name="Google Shape;479;p31"/>
            <p:cNvSpPr/>
            <p:nvPr/>
          </p:nvSpPr>
          <p:spPr>
            <a:xfrm>
              <a:off x="1370782" y="4151331"/>
              <a:ext cx="98367" cy="56754"/>
            </a:xfrm>
            <a:custGeom>
              <a:avLst/>
              <a:gdLst/>
              <a:ahLst/>
              <a:cxnLst/>
              <a:rect l="l" t="t" r="r" b="b"/>
              <a:pathLst>
                <a:path w="2144" h="1237" extrusionOk="0">
                  <a:moveTo>
                    <a:pt x="1092" y="0"/>
                  </a:moveTo>
                  <a:lnTo>
                    <a:pt x="1" y="630"/>
                  </a:lnTo>
                  <a:lnTo>
                    <a:pt x="1052" y="1237"/>
                  </a:lnTo>
                  <a:lnTo>
                    <a:pt x="2144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31"/>
            <p:cNvSpPr/>
            <p:nvPr/>
          </p:nvSpPr>
          <p:spPr>
            <a:xfrm>
              <a:off x="1428179" y="4118159"/>
              <a:ext cx="98367" cy="56799"/>
            </a:xfrm>
            <a:custGeom>
              <a:avLst/>
              <a:gdLst/>
              <a:ahLst/>
              <a:cxnLst/>
              <a:rect l="l" t="t" r="r" b="b"/>
              <a:pathLst>
                <a:path w="2144" h="1238" extrusionOk="0">
                  <a:moveTo>
                    <a:pt x="1092" y="0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4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31"/>
            <p:cNvSpPr/>
            <p:nvPr/>
          </p:nvSpPr>
          <p:spPr>
            <a:xfrm>
              <a:off x="1485576" y="4085033"/>
              <a:ext cx="98367" cy="56799"/>
            </a:xfrm>
            <a:custGeom>
              <a:avLst/>
              <a:gdLst/>
              <a:ahLst/>
              <a:cxnLst/>
              <a:rect l="l" t="t" r="r" b="b"/>
              <a:pathLst>
                <a:path w="2144" h="1238" extrusionOk="0">
                  <a:moveTo>
                    <a:pt x="1092" y="0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4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31"/>
            <p:cNvSpPr/>
            <p:nvPr/>
          </p:nvSpPr>
          <p:spPr>
            <a:xfrm>
              <a:off x="1542973" y="4051907"/>
              <a:ext cx="98321" cy="56754"/>
            </a:xfrm>
            <a:custGeom>
              <a:avLst/>
              <a:gdLst/>
              <a:ahLst/>
              <a:cxnLst/>
              <a:rect l="l" t="t" r="r" b="b"/>
              <a:pathLst>
                <a:path w="2143" h="1237" extrusionOk="0">
                  <a:moveTo>
                    <a:pt x="1092" y="1"/>
                  </a:moveTo>
                  <a:lnTo>
                    <a:pt x="1" y="630"/>
                  </a:lnTo>
                  <a:lnTo>
                    <a:pt x="1053" y="1237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31"/>
            <p:cNvSpPr/>
            <p:nvPr/>
          </p:nvSpPr>
          <p:spPr>
            <a:xfrm>
              <a:off x="909819" y="4481580"/>
              <a:ext cx="98367" cy="56799"/>
            </a:xfrm>
            <a:custGeom>
              <a:avLst/>
              <a:gdLst/>
              <a:ahLst/>
              <a:cxnLst/>
              <a:rect l="l" t="t" r="r" b="b"/>
              <a:pathLst>
                <a:path w="2144" h="1238" extrusionOk="0">
                  <a:moveTo>
                    <a:pt x="1092" y="1"/>
                  </a:moveTo>
                  <a:lnTo>
                    <a:pt x="1" y="630"/>
                  </a:lnTo>
                  <a:lnTo>
                    <a:pt x="1053" y="1237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31"/>
            <p:cNvSpPr/>
            <p:nvPr/>
          </p:nvSpPr>
          <p:spPr>
            <a:xfrm>
              <a:off x="967262" y="4448454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1" y="0"/>
                  </a:moveTo>
                  <a:lnTo>
                    <a:pt x="0" y="631"/>
                  </a:lnTo>
                  <a:lnTo>
                    <a:pt x="1052" y="1238"/>
                  </a:lnTo>
                  <a:lnTo>
                    <a:pt x="2143" y="608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31"/>
            <p:cNvSpPr/>
            <p:nvPr/>
          </p:nvSpPr>
          <p:spPr>
            <a:xfrm>
              <a:off x="1024659" y="4415328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1" y="0"/>
                  </a:moveTo>
                  <a:lnTo>
                    <a:pt x="0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31"/>
            <p:cNvSpPr/>
            <p:nvPr/>
          </p:nvSpPr>
          <p:spPr>
            <a:xfrm>
              <a:off x="1082055" y="4382202"/>
              <a:ext cx="98275" cy="56754"/>
            </a:xfrm>
            <a:custGeom>
              <a:avLst/>
              <a:gdLst/>
              <a:ahLst/>
              <a:cxnLst/>
              <a:rect l="l" t="t" r="r" b="b"/>
              <a:pathLst>
                <a:path w="2142" h="1237" extrusionOk="0">
                  <a:moveTo>
                    <a:pt x="1091" y="0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31"/>
            <p:cNvSpPr/>
            <p:nvPr/>
          </p:nvSpPr>
          <p:spPr>
            <a:xfrm>
              <a:off x="1139452" y="4349031"/>
              <a:ext cx="98275" cy="56845"/>
            </a:xfrm>
            <a:custGeom>
              <a:avLst/>
              <a:gdLst/>
              <a:ahLst/>
              <a:cxnLst/>
              <a:rect l="l" t="t" r="r" b="b"/>
              <a:pathLst>
                <a:path w="2142" h="1239" extrusionOk="0">
                  <a:moveTo>
                    <a:pt x="1091" y="1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7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31"/>
            <p:cNvSpPr/>
            <p:nvPr/>
          </p:nvSpPr>
          <p:spPr>
            <a:xfrm>
              <a:off x="1196803" y="4315905"/>
              <a:ext cx="98321" cy="56845"/>
            </a:xfrm>
            <a:custGeom>
              <a:avLst/>
              <a:gdLst/>
              <a:ahLst/>
              <a:cxnLst/>
              <a:rect l="l" t="t" r="r" b="b"/>
              <a:pathLst>
                <a:path w="2143" h="1239" extrusionOk="0">
                  <a:moveTo>
                    <a:pt x="1092" y="1"/>
                  </a:moveTo>
                  <a:lnTo>
                    <a:pt x="0" y="631"/>
                  </a:lnTo>
                  <a:lnTo>
                    <a:pt x="1052" y="1238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31"/>
            <p:cNvSpPr/>
            <p:nvPr/>
          </p:nvSpPr>
          <p:spPr>
            <a:xfrm>
              <a:off x="1254200" y="4282779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1" y="1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1"/>
            <p:cNvSpPr/>
            <p:nvPr/>
          </p:nvSpPr>
          <p:spPr>
            <a:xfrm>
              <a:off x="1311596" y="4249607"/>
              <a:ext cx="98367" cy="56845"/>
            </a:xfrm>
            <a:custGeom>
              <a:avLst/>
              <a:gdLst/>
              <a:ahLst/>
              <a:cxnLst/>
              <a:rect l="l" t="t" r="r" b="b"/>
              <a:pathLst>
                <a:path w="2144" h="1239" extrusionOk="0">
                  <a:moveTo>
                    <a:pt x="1091" y="1"/>
                  </a:moveTo>
                  <a:lnTo>
                    <a:pt x="0" y="632"/>
                  </a:lnTo>
                  <a:lnTo>
                    <a:pt x="1052" y="1239"/>
                  </a:lnTo>
                  <a:lnTo>
                    <a:pt x="2143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1"/>
            <p:cNvSpPr/>
            <p:nvPr/>
          </p:nvSpPr>
          <p:spPr>
            <a:xfrm>
              <a:off x="1368993" y="4216527"/>
              <a:ext cx="98367" cy="56754"/>
            </a:xfrm>
            <a:custGeom>
              <a:avLst/>
              <a:gdLst/>
              <a:ahLst/>
              <a:cxnLst/>
              <a:rect l="l" t="t" r="r" b="b"/>
              <a:pathLst>
                <a:path w="2144" h="1237" extrusionOk="0">
                  <a:moveTo>
                    <a:pt x="1091" y="0"/>
                  </a:moveTo>
                  <a:lnTo>
                    <a:pt x="0" y="631"/>
                  </a:lnTo>
                  <a:lnTo>
                    <a:pt x="1052" y="1237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1"/>
            <p:cNvSpPr/>
            <p:nvPr/>
          </p:nvSpPr>
          <p:spPr>
            <a:xfrm>
              <a:off x="1426390" y="4183401"/>
              <a:ext cx="98321" cy="56754"/>
            </a:xfrm>
            <a:custGeom>
              <a:avLst/>
              <a:gdLst/>
              <a:ahLst/>
              <a:cxnLst/>
              <a:rect l="l" t="t" r="r" b="b"/>
              <a:pathLst>
                <a:path w="2143" h="1237" extrusionOk="0">
                  <a:moveTo>
                    <a:pt x="1091" y="0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31"/>
            <p:cNvSpPr/>
            <p:nvPr/>
          </p:nvSpPr>
          <p:spPr>
            <a:xfrm>
              <a:off x="1483786" y="4150230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1" y="0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31"/>
            <p:cNvSpPr/>
            <p:nvPr/>
          </p:nvSpPr>
          <p:spPr>
            <a:xfrm>
              <a:off x="1541137" y="4117104"/>
              <a:ext cx="98367" cy="56799"/>
            </a:xfrm>
            <a:custGeom>
              <a:avLst/>
              <a:gdLst/>
              <a:ahLst/>
              <a:cxnLst/>
              <a:rect l="l" t="t" r="r" b="b"/>
              <a:pathLst>
                <a:path w="2144" h="1238" extrusionOk="0">
                  <a:moveTo>
                    <a:pt x="1093" y="1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8"/>
                  </a:lnTo>
                  <a:lnTo>
                    <a:pt x="1093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1"/>
            <p:cNvSpPr/>
            <p:nvPr/>
          </p:nvSpPr>
          <p:spPr>
            <a:xfrm>
              <a:off x="1596699" y="4083978"/>
              <a:ext cx="155717" cy="121995"/>
            </a:xfrm>
            <a:custGeom>
              <a:avLst/>
              <a:gdLst/>
              <a:ahLst/>
              <a:cxnLst/>
              <a:rect l="l" t="t" r="r" b="b"/>
              <a:pathLst>
                <a:path w="3394" h="2659" extrusionOk="0">
                  <a:moveTo>
                    <a:pt x="1131" y="1"/>
                  </a:moveTo>
                  <a:lnTo>
                    <a:pt x="40" y="630"/>
                  </a:lnTo>
                  <a:lnTo>
                    <a:pt x="1252" y="1330"/>
                  </a:lnTo>
                  <a:lnTo>
                    <a:pt x="1" y="2051"/>
                  </a:lnTo>
                  <a:lnTo>
                    <a:pt x="1051" y="2658"/>
                  </a:lnTo>
                  <a:cubicBezTo>
                    <a:pt x="2193" y="2000"/>
                    <a:pt x="3394" y="1306"/>
                    <a:pt x="3394" y="1306"/>
                  </a:cubicBezTo>
                  <a:cubicBezTo>
                    <a:pt x="3394" y="1306"/>
                    <a:pt x="3277" y="1238"/>
                    <a:pt x="113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1"/>
            <p:cNvSpPr/>
            <p:nvPr/>
          </p:nvSpPr>
          <p:spPr>
            <a:xfrm>
              <a:off x="965427" y="4480525"/>
              <a:ext cx="155717" cy="89925"/>
            </a:xfrm>
            <a:custGeom>
              <a:avLst/>
              <a:gdLst/>
              <a:ahLst/>
              <a:cxnLst/>
              <a:rect l="l" t="t" r="r" b="b"/>
              <a:pathLst>
                <a:path w="3394" h="1960" extrusionOk="0">
                  <a:moveTo>
                    <a:pt x="2343" y="0"/>
                  </a:moveTo>
                  <a:lnTo>
                    <a:pt x="1" y="1353"/>
                  </a:lnTo>
                  <a:lnTo>
                    <a:pt x="1051" y="1960"/>
                  </a:lnTo>
                  <a:lnTo>
                    <a:pt x="3393" y="607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1"/>
            <p:cNvSpPr/>
            <p:nvPr/>
          </p:nvSpPr>
          <p:spPr>
            <a:xfrm>
              <a:off x="1080174" y="4447399"/>
              <a:ext cx="98367" cy="56845"/>
            </a:xfrm>
            <a:custGeom>
              <a:avLst/>
              <a:gdLst/>
              <a:ahLst/>
              <a:cxnLst/>
              <a:rect l="l" t="t" r="r" b="b"/>
              <a:pathLst>
                <a:path w="2144" h="1239" extrusionOk="0">
                  <a:moveTo>
                    <a:pt x="1092" y="1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31"/>
            <p:cNvSpPr/>
            <p:nvPr/>
          </p:nvSpPr>
          <p:spPr>
            <a:xfrm>
              <a:off x="1137571" y="4414273"/>
              <a:ext cx="98367" cy="56799"/>
            </a:xfrm>
            <a:custGeom>
              <a:avLst/>
              <a:gdLst/>
              <a:ahLst/>
              <a:cxnLst/>
              <a:rect l="l" t="t" r="r" b="b"/>
              <a:pathLst>
                <a:path w="2144" h="1238" extrusionOk="0">
                  <a:moveTo>
                    <a:pt x="1092" y="1"/>
                  </a:moveTo>
                  <a:lnTo>
                    <a:pt x="1" y="630"/>
                  </a:lnTo>
                  <a:lnTo>
                    <a:pt x="1052" y="1237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31"/>
            <p:cNvSpPr/>
            <p:nvPr/>
          </p:nvSpPr>
          <p:spPr>
            <a:xfrm>
              <a:off x="1194968" y="4381101"/>
              <a:ext cx="98367" cy="56845"/>
            </a:xfrm>
            <a:custGeom>
              <a:avLst/>
              <a:gdLst/>
              <a:ahLst/>
              <a:cxnLst/>
              <a:rect l="l" t="t" r="r" b="b"/>
              <a:pathLst>
                <a:path w="2144" h="1239" extrusionOk="0">
                  <a:moveTo>
                    <a:pt x="1092" y="1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1"/>
            <p:cNvSpPr/>
            <p:nvPr/>
          </p:nvSpPr>
          <p:spPr>
            <a:xfrm>
              <a:off x="1252364" y="4348021"/>
              <a:ext cx="98321" cy="56754"/>
            </a:xfrm>
            <a:custGeom>
              <a:avLst/>
              <a:gdLst/>
              <a:ahLst/>
              <a:cxnLst/>
              <a:rect l="l" t="t" r="r" b="b"/>
              <a:pathLst>
                <a:path w="2143" h="1237" extrusionOk="0">
                  <a:moveTo>
                    <a:pt x="1092" y="0"/>
                  </a:moveTo>
                  <a:lnTo>
                    <a:pt x="1" y="629"/>
                  </a:lnTo>
                  <a:lnTo>
                    <a:pt x="1051" y="1236"/>
                  </a:lnTo>
                  <a:lnTo>
                    <a:pt x="2142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31"/>
            <p:cNvSpPr/>
            <p:nvPr/>
          </p:nvSpPr>
          <p:spPr>
            <a:xfrm>
              <a:off x="1309761" y="4314895"/>
              <a:ext cx="98321" cy="56754"/>
            </a:xfrm>
            <a:custGeom>
              <a:avLst/>
              <a:gdLst/>
              <a:ahLst/>
              <a:cxnLst/>
              <a:rect l="l" t="t" r="r" b="b"/>
              <a:pathLst>
                <a:path w="2143" h="1237" extrusionOk="0">
                  <a:moveTo>
                    <a:pt x="1092" y="0"/>
                  </a:moveTo>
                  <a:lnTo>
                    <a:pt x="1" y="630"/>
                  </a:lnTo>
                  <a:lnTo>
                    <a:pt x="1051" y="1237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31"/>
            <p:cNvSpPr/>
            <p:nvPr/>
          </p:nvSpPr>
          <p:spPr>
            <a:xfrm>
              <a:off x="1367158" y="4281724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2" y="0"/>
                  </a:moveTo>
                  <a:lnTo>
                    <a:pt x="1" y="631"/>
                  </a:lnTo>
                  <a:lnTo>
                    <a:pt x="1051" y="1238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31"/>
            <p:cNvSpPr/>
            <p:nvPr/>
          </p:nvSpPr>
          <p:spPr>
            <a:xfrm>
              <a:off x="1424509" y="4248598"/>
              <a:ext cx="98367" cy="56754"/>
            </a:xfrm>
            <a:custGeom>
              <a:avLst/>
              <a:gdLst/>
              <a:ahLst/>
              <a:cxnLst/>
              <a:rect l="l" t="t" r="r" b="b"/>
              <a:pathLst>
                <a:path w="2144" h="1237" extrusionOk="0">
                  <a:moveTo>
                    <a:pt x="1092" y="0"/>
                  </a:moveTo>
                  <a:lnTo>
                    <a:pt x="1" y="630"/>
                  </a:lnTo>
                  <a:lnTo>
                    <a:pt x="1052" y="1237"/>
                  </a:lnTo>
                  <a:lnTo>
                    <a:pt x="2144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31"/>
            <p:cNvSpPr/>
            <p:nvPr/>
          </p:nvSpPr>
          <p:spPr>
            <a:xfrm>
              <a:off x="1481905" y="4215472"/>
              <a:ext cx="98367" cy="56799"/>
            </a:xfrm>
            <a:custGeom>
              <a:avLst/>
              <a:gdLst/>
              <a:ahLst/>
              <a:cxnLst/>
              <a:rect l="l" t="t" r="r" b="b"/>
              <a:pathLst>
                <a:path w="2144" h="1238" extrusionOk="0">
                  <a:moveTo>
                    <a:pt x="1092" y="1"/>
                  </a:moveTo>
                  <a:lnTo>
                    <a:pt x="1" y="630"/>
                  </a:lnTo>
                  <a:lnTo>
                    <a:pt x="1053" y="1237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31"/>
            <p:cNvSpPr/>
            <p:nvPr/>
          </p:nvSpPr>
          <p:spPr>
            <a:xfrm>
              <a:off x="1539302" y="4182300"/>
              <a:ext cx="98367" cy="56845"/>
            </a:xfrm>
            <a:custGeom>
              <a:avLst/>
              <a:gdLst/>
              <a:ahLst/>
              <a:cxnLst/>
              <a:rect l="l" t="t" r="r" b="b"/>
              <a:pathLst>
                <a:path w="2144" h="1239" extrusionOk="0">
                  <a:moveTo>
                    <a:pt x="1092" y="1"/>
                  </a:moveTo>
                  <a:lnTo>
                    <a:pt x="1" y="631"/>
                  </a:lnTo>
                  <a:lnTo>
                    <a:pt x="1053" y="1238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31"/>
            <p:cNvSpPr/>
            <p:nvPr/>
          </p:nvSpPr>
          <p:spPr>
            <a:xfrm>
              <a:off x="1020988" y="4512595"/>
              <a:ext cx="155671" cy="89925"/>
            </a:xfrm>
            <a:custGeom>
              <a:avLst/>
              <a:gdLst/>
              <a:ahLst/>
              <a:cxnLst/>
              <a:rect l="l" t="t" r="r" b="b"/>
              <a:pathLst>
                <a:path w="3393" h="1960" extrusionOk="0">
                  <a:moveTo>
                    <a:pt x="2342" y="1"/>
                  </a:moveTo>
                  <a:lnTo>
                    <a:pt x="0" y="1353"/>
                  </a:lnTo>
                  <a:lnTo>
                    <a:pt x="1052" y="1960"/>
                  </a:lnTo>
                  <a:lnTo>
                    <a:pt x="2303" y="1238"/>
                  </a:lnTo>
                  <a:lnTo>
                    <a:pt x="2729" y="992"/>
                  </a:lnTo>
                  <a:lnTo>
                    <a:pt x="3393" y="608"/>
                  </a:lnTo>
                  <a:lnTo>
                    <a:pt x="234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31"/>
            <p:cNvSpPr/>
            <p:nvPr/>
          </p:nvSpPr>
          <p:spPr>
            <a:xfrm>
              <a:off x="1135782" y="4479469"/>
              <a:ext cx="98275" cy="56799"/>
            </a:xfrm>
            <a:custGeom>
              <a:avLst/>
              <a:gdLst/>
              <a:ahLst/>
              <a:cxnLst/>
              <a:rect l="l" t="t" r="r" b="b"/>
              <a:pathLst>
                <a:path w="2142" h="1238" extrusionOk="0">
                  <a:moveTo>
                    <a:pt x="1091" y="1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8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31"/>
            <p:cNvSpPr/>
            <p:nvPr/>
          </p:nvSpPr>
          <p:spPr>
            <a:xfrm>
              <a:off x="1193178" y="4446389"/>
              <a:ext cx="98275" cy="56754"/>
            </a:xfrm>
            <a:custGeom>
              <a:avLst/>
              <a:gdLst/>
              <a:ahLst/>
              <a:cxnLst/>
              <a:rect l="l" t="t" r="r" b="b"/>
              <a:pathLst>
                <a:path w="2142" h="1237" extrusionOk="0">
                  <a:moveTo>
                    <a:pt x="1091" y="0"/>
                  </a:moveTo>
                  <a:lnTo>
                    <a:pt x="0" y="629"/>
                  </a:lnTo>
                  <a:lnTo>
                    <a:pt x="1051" y="1236"/>
                  </a:lnTo>
                  <a:lnTo>
                    <a:pt x="2142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31"/>
            <p:cNvSpPr/>
            <p:nvPr/>
          </p:nvSpPr>
          <p:spPr>
            <a:xfrm>
              <a:off x="1250575" y="4413218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0" y="0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7"/>
                  </a:lnTo>
                  <a:lnTo>
                    <a:pt x="1090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31"/>
            <p:cNvSpPr/>
            <p:nvPr/>
          </p:nvSpPr>
          <p:spPr>
            <a:xfrm>
              <a:off x="1307926" y="4380092"/>
              <a:ext cx="98367" cy="56754"/>
            </a:xfrm>
            <a:custGeom>
              <a:avLst/>
              <a:gdLst/>
              <a:ahLst/>
              <a:cxnLst/>
              <a:rect l="l" t="t" r="r" b="b"/>
              <a:pathLst>
                <a:path w="2144" h="1237" extrusionOk="0">
                  <a:moveTo>
                    <a:pt x="1091" y="0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31"/>
            <p:cNvSpPr/>
            <p:nvPr/>
          </p:nvSpPr>
          <p:spPr>
            <a:xfrm>
              <a:off x="1365323" y="4346966"/>
              <a:ext cx="98367" cy="56754"/>
            </a:xfrm>
            <a:custGeom>
              <a:avLst/>
              <a:gdLst/>
              <a:ahLst/>
              <a:cxnLst/>
              <a:rect l="l" t="t" r="r" b="b"/>
              <a:pathLst>
                <a:path w="2144" h="1237" extrusionOk="0">
                  <a:moveTo>
                    <a:pt x="1091" y="0"/>
                  </a:moveTo>
                  <a:lnTo>
                    <a:pt x="0" y="630"/>
                  </a:lnTo>
                  <a:lnTo>
                    <a:pt x="1052" y="1237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31"/>
            <p:cNvSpPr/>
            <p:nvPr/>
          </p:nvSpPr>
          <p:spPr>
            <a:xfrm>
              <a:off x="1422719" y="4313794"/>
              <a:ext cx="98321" cy="56845"/>
            </a:xfrm>
            <a:custGeom>
              <a:avLst/>
              <a:gdLst/>
              <a:ahLst/>
              <a:cxnLst/>
              <a:rect l="l" t="t" r="r" b="b"/>
              <a:pathLst>
                <a:path w="2143" h="1239" extrusionOk="0">
                  <a:moveTo>
                    <a:pt x="1091" y="1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7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31"/>
            <p:cNvSpPr/>
            <p:nvPr/>
          </p:nvSpPr>
          <p:spPr>
            <a:xfrm>
              <a:off x="1480116" y="4280668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2" y="1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31"/>
            <p:cNvSpPr/>
            <p:nvPr/>
          </p:nvSpPr>
          <p:spPr>
            <a:xfrm>
              <a:off x="1537513" y="4247497"/>
              <a:ext cx="98321" cy="56845"/>
            </a:xfrm>
            <a:custGeom>
              <a:avLst/>
              <a:gdLst/>
              <a:ahLst/>
              <a:cxnLst/>
              <a:rect l="l" t="t" r="r" b="b"/>
              <a:pathLst>
                <a:path w="2143" h="1239" extrusionOk="0">
                  <a:moveTo>
                    <a:pt x="1092" y="1"/>
                  </a:moveTo>
                  <a:lnTo>
                    <a:pt x="0" y="631"/>
                  </a:lnTo>
                  <a:lnTo>
                    <a:pt x="1051" y="1238"/>
                  </a:lnTo>
                  <a:lnTo>
                    <a:pt x="2142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31"/>
            <p:cNvSpPr/>
            <p:nvPr/>
          </p:nvSpPr>
          <p:spPr>
            <a:xfrm>
              <a:off x="1594864" y="4214417"/>
              <a:ext cx="98367" cy="56799"/>
            </a:xfrm>
            <a:custGeom>
              <a:avLst/>
              <a:gdLst/>
              <a:ahLst/>
              <a:cxnLst/>
              <a:rect l="l" t="t" r="r" b="b"/>
              <a:pathLst>
                <a:path w="2144" h="1238" extrusionOk="0">
                  <a:moveTo>
                    <a:pt x="1091" y="0"/>
                  </a:moveTo>
                  <a:lnTo>
                    <a:pt x="0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1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31"/>
            <p:cNvSpPr/>
            <p:nvPr/>
          </p:nvSpPr>
          <p:spPr>
            <a:xfrm>
              <a:off x="1652260" y="4148119"/>
              <a:ext cx="155763" cy="89925"/>
            </a:xfrm>
            <a:custGeom>
              <a:avLst/>
              <a:gdLst/>
              <a:ahLst/>
              <a:cxnLst/>
              <a:rect l="l" t="t" r="r" b="b"/>
              <a:pathLst>
                <a:path w="3395" h="1960" extrusionOk="0">
                  <a:moveTo>
                    <a:pt x="2343" y="0"/>
                  </a:moveTo>
                  <a:lnTo>
                    <a:pt x="0" y="1353"/>
                  </a:lnTo>
                  <a:lnTo>
                    <a:pt x="1052" y="1960"/>
                  </a:lnTo>
                  <a:lnTo>
                    <a:pt x="3394" y="607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1"/>
            <p:cNvSpPr/>
            <p:nvPr/>
          </p:nvSpPr>
          <p:spPr>
            <a:xfrm>
              <a:off x="1076550" y="4577837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2" y="1"/>
                  </a:moveTo>
                  <a:lnTo>
                    <a:pt x="1" y="630"/>
                  </a:lnTo>
                  <a:lnTo>
                    <a:pt x="1051" y="1237"/>
                  </a:lnTo>
                  <a:lnTo>
                    <a:pt x="2143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1"/>
            <p:cNvSpPr/>
            <p:nvPr/>
          </p:nvSpPr>
          <p:spPr>
            <a:xfrm>
              <a:off x="1133901" y="4511586"/>
              <a:ext cx="155763" cy="89925"/>
            </a:xfrm>
            <a:custGeom>
              <a:avLst/>
              <a:gdLst/>
              <a:ahLst/>
              <a:cxnLst/>
              <a:rect l="l" t="t" r="r" b="b"/>
              <a:pathLst>
                <a:path w="3395" h="1960" extrusionOk="0">
                  <a:moveTo>
                    <a:pt x="2343" y="0"/>
                  </a:moveTo>
                  <a:lnTo>
                    <a:pt x="1651" y="400"/>
                  </a:lnTo>
                  <a:lnTo>
                    <a:pt x="1252" y="630"/>
                  </a:lnTo>
                  <a:lnTo>
                    <a:pt x="1" y="1352"/>
                  </a:lnTo>
                  <a:lnTo>
                    <a:pt x="1052" y="1959"/>
                  </a:lnTo>
                  <a:lnTo>
                    <a:pt x="2303" y="1237"/>
                  </a:lnTo>
                  <a:lnTo>
                    <a:pt x="2702" y="1007"/>
                  </a:lnTo>
                  <a:lnTo>
                    <a:pt x="3395" y="607"/>
                  </a:lnTo>
                  <a:lnTo>
                    <a:pt x="2343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1"/>
            <p:cNvSpPr/>
            <p:nvPr/>
          </p:nvSpPr>
          <p:spPr>
            <a:xfrm>
              <a:off x="1248694" y="4312785"/>
              <a:ext cx="385300" cy="222426"/>
            </a:xfrm>
            <a:custGeom>
              <a:avLst/>
              <a:gdLst/>
              <a:ahLst/>
              <a:cxnLst/>
              <a:rect l="l" t="t" r="r" b="b"/>
              <a:pathLst>
                <a:path w="8398" h="4848" extrusionOk="0">
                  <a:moveTo>
                    <a:pt x="7346" y="0"/>
                  </a:moveTo>
                  <a:cubicBezTo>
                    <a:pt x="3883" y="1999"/>
                    <a:pt x="1549" y="3347"/>
                    <a:pt x="1" y="4241"/>
                  </a:cubicBezTo>
                  <a:lnTo>
                    <a:pt x="1052" y="4848"/>
                  </a:lnTo>
                  <a:cubicBezTo>
                    <a:pt x="2600" y="3954"/>
                    <a:pt x="4964" y="2589"/>
                    <a:pt x="8398" y="607"/>
                  </a:cubicBezTo>
                  <a:lnTo>
                    <a:pt x="734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1"/>
            <p:cNvSpPr/>
            <p:nvPr/>
          </p:nvSpPr>
          <p:spPr>
            <a:xfrm>
              <a:off x="1593028" y="4279613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2" y="0"/>
                  </a:moveTo>
                  <a:lnTo>
                    <a:pt x="1" y="631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1"/>
            <p:cNvSpPr/>
            <p:nvPr/>
          </p:nvSpPr>
          <p:spPr>
            <a:xfrm>
              <a:off x="1650425" y="4246487"/>
              <a:ext cx="98321" cy="56799"/>
            </a:xfrm>
            <a:custGeom>
              <a:avLst/>
              <a:gdLst/>
              <a:ahLst/>
              <a:cxnLst/>
              <a:rect l="l" t="t" r="r" b="b"/>
              <a:pathLst>
                <a:path w="2143" h="1238" extrusionOk="0">
                  <a:moveTo>
                    <a:pt x="1092" y="0"/>
                  </a:moveTo>
                  <a:lnTo>
                    <a:pt x="1" y="630"/>
                  </a:lnTo>
                  <a:lnTo>
                    <a:pt x="1052" y="1238"/>
                  </a:lnTo>
                  <a:lnTo>
                    <a:pt x="2143" y="607"/>
                  </a:lnTo>
                  <a:lnTo>
                    <a:pt x="109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1"/>
            <p:cNvSpPr/>
            <p:nvPr/>
          </p:nvSpPr>
          <p:spPr>
            <a:xfrm>
              <a:off x="1707868" y="4213361"/>
              <a:ext cx="98275" cy="56754"/>
            </a:xfrm>
            <a:custGeom>
              <a:avLst/>
              <a:gdLst/>
              <a:ahLst/>
              <a:cxnLst/>
              <a:rect l="l" t="t" r="r" b="b"/>
              <a:pathLst>
                <a:path w="2142" h="1237" extrusionOk="0">
                  <a:moveTo>
                    <a:pt x="1091" y="1"/>
                  </a:moveTo>
                  <a:lnTo>
                    <a:pt x="0" y="630"/>
                  </a:lnTo>
                  <a:lnTo>
                    <a:pt x="1051" y="1237"/>
                  </a:lnTo>
                  <a:lnTo>
                    <a:pt x="2142" y="607"/>
                  </a:lnTo>
                  <a:lnTo>
                    <a:pt x="109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1"/>
            <p:cNvSpPr/>
            <p:nvPr/>
          </p:nvSpPr>
          <p:spPr>
            <a:xfrm>
              <a:off x="1765173" y="4180190"/>
              <a:ext cx="98367" cy="56845"/>
            </a:xfrm>
            <a:custGeom>
              <a:avLst/>
              <a:gdLst/>
              <a:ahLst/>
              <a:cxnLst/>
              <a:rect l="l" t="t" r="r" b="b"/>
              <a:pathLst>
                <a:path w="2144" h="1239" extrusionOk="0">
                  <a:moveTo>
                    <a:pt x="1092" y="1"/>
                  </a:moveTo>
                  <a:lnTo>
                    <a:pt x="1" y="631"/>
                  </a:lnTo>
                  <a:lnTo>
                    <a:pt x="1053" y="1238"/>
                  </a:lnTo>
                  <a:lnTo>
                    <a:pt x="2144" y="608"/>
                  </a:lnTo>
                  <a:lnTo>
                    <a:pt x="109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1"/>
            <p:cNvSpPr/>
            <p:nvPr/>
          </p:nvSpPr>
          <p:spPr>
            <a:xfrm>
              <a:off x="1436071" y="4388626"/>
              <a:ext cx="242935" cy="139475"/>
            </a:xfrm>
            <a:custGeom>
              <a:avLst/>
              <a:gdLst/>
              <a:ahLst/>
              <a:cxnLst/>
              <a:rect l="l" t="t" r="r" b="b"/>
              <a:pathLst>
                <a:path w="5295" h="3040" extrusionOk="0">
                  <a:moveTo>
                    <a:pt x="3819" y="0"/>
                  </a:moveTo>
                  <a:cubicBezTo>
                    <a:pt x="3742" y="0"/>
                    <a:pt x="3665" y="17"/>
                    <a:pt x="3607" y="51"/>
                  </a:cubicBezTo>
                  <a:lnTo>
                    <a:pt x="118" y="2064"/>
                  </a:lnTo>
                  <a:cubicBezTo>
                    <a:pt x="1" y="2132"/>
                    <a:pt x="1" y="2242"/>
                    <a:pt x="118" y="2310"/>
                  </a:cubicBezTo>
                  <a:lnTo>
                    <a:pt x="1382" y="3039"/>
                  </a:lnTo>
                  <a:lnTo>
                    <a:pt x="5295" y="780"/>
                  </a:lnTo>
                  <a:lnTo>
                    <a:pt x="4031" y="51"/>
                  </a:lnTo>
                  <a:cubicBezTo>
                    <a:pt x="3973" y="17"/>
                    <a:pt x="3896" y="0"/>
                    <a:pt x="38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1"/>
            <p:cNvSpPr/>
            <p:nvPr/>
          </p:nvSpPr>
          <p:spPr>
            <a:xfrm>
              <a:off x="1504341" y="4480616"/>
              <a:ext cx="119334" cy="65608"/>
            </a:xfrm>
            <a:custGeom>
              <a:avLst/>
              <a:gdLst/>
              <a:ahLst/>
              <a:cxnLst/>
              <a:rect l="l" t="t" r="r" b="b"/>
              <a:pathLst>
                <a:path w="2601" h="1430" extrusionOk="0">
                  <a:moveTo>
                    <a:pt x="1897" y="1"/>
                  </a:moveTo>
                  <a:lnTo>
                    <a:pt x="0" y="1095"/>
                  </a:lnTo>
                  <a:lnTo>
                    <a:pt x="493" y="1379"/>
                  </a:lnTo>
                  <a:cubicBezTo>
                    <a:pt x="551" y="1413"/>
                    <a:pt x="628" y="1430"/>
                    <a:pt x="704" y="1430"/>
                  </a:cubicBezTo>
                  <a:cubicBezTo>
                    <a:pt x="781" y="1430"/>
                    <a:pt x="858" y="1413"/>
                    <a:pt x="917" y="1379"/>
                  </a:cubicBezTo>
                  <a:lnTo>
                    <a:pt x="2601" y="407"/>
                  </a:lnTo>
                  <a:lnTo>
                    <a:pt x="18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1"/>
            <p:cNvSpPr/>
            <p:nvPr/>
          </p:nvSpPr>
          <p:spPr>
            <a:xfrm>
              <a:off x="1596836" y="4427211"/>
              <a:ext cx="114975" cy="68912"/>
            </a:xfrm>
            <a:custGeom>
              <a:avLst/>
              <a:gdLst/>
              <a:ahLst/>
              <a:cxnLst/>
              <a:rect l="l" t="t" r="r" b="b"/>
              <a:pathLst>
                <a:path w="2506" h="1502" extrusionOk="0">
                  <a:moveTo>
                    <a:pt x="1896" y="0"/>
                  </a:moveTo>
                  <a:lnTo>
                    <a:pt x="0" y="1095"/>
                  </a:lnTo>
                  <a:lnTo>
                    <a:pt x="704" y="1501"/>
                  </a:lnTo>
                  <a:lnTo>
                    <a:pt x="2388" y="529"/>
                  </a:lnTo>
                  <a:cubicBezTo>
                    <a:pt x="2506" y="462"/>
                    <a:pt x="2506" y="352"/>
                    <a:pt x="2388" y="284"/>
                  </a:cubicBezTo>
                  <a:lnTo>
                    <a:pt x="189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1"/>
            <p:cNvSpPr/>
            <p:nvPr/>
          </p:nvSpPr>
          <p:spPr>
            <a:xfrm>
              <a:off x="506804" y="3281112"/>
              <a:ext cx="1037439" cy="1167508"/>
            </a:xfrm>
            <a:custGeom>
              <a:avLst/>
              <a:gdLst/>
              <a:ahLst/>
              <a:cxnLst/>
              <a:rect l="l" t="t" r="r" b="b"/>
              <a:pathLst>
                <a:path w="22612" h="25447" extrusionOk="0">
                  <a:moveTo>
                    <a:pt x="18402" y="1"/>
                  </a:moveTo>
                  <a:cubicBezTo>
                    <a:pt x="18356" y="1"/>
                    <a:pt x="18316" y="13"/>
                    <a:pt x="18283" y="35"/>
                  </a:cubicBezTo>
                  <a:cubicBezTo>
                    <a:pt x="18283" y="35"/>
                    <a:pt x="146" y="10516"/>
                    <a:pt x="146" y="10516"/>
                  </a:cubicBezTo>
                  <a:cubicBezTo>
                    <a:pt x="41" y="10580"/>
                    <a:pt x="1" y="10742"/>
                    <a:pt x="54" y="10947"/>
                  </a:cubicBezTo>
                  <a:lnTo>
                    <a:pt x="3691" y="24901"/>
                  </a:lnTo>
                  <a:cubicBezTo>
                    <a:pt x="3765" y="25187"/>
                    <a:pt x="4109" y="25447"/>
                    <a:pt x="4382" y="25447"/>
                  </a:cubicBezTo>
                  <a:cubicBezTo>
                    <a:pt x="4427" y="25447"/>
                    <a:pt x="4470" y="25440"/>
                    <a:pt x="4509" y="25425"/>
                  </a:cubicBezTo>
                  <a:lnTo>
                    <a:pt x="4621" y="25361"/>
                  </a:lnTo>
                  <a:lnTo>
                    <a:pt x="1833" y="13553"/>
                  </a:lnTo>
                  <a:lnTo>
                    <a:pt x="19093" y="3573"/>
                  </a:lnTo>
                  <a:lnTo>
                    <a:pt x="18874" y="2361"/>
                  </a:lnTo>
                  <a:lnTo>
                    <a:pt x="21994" y="14324"/>
                  </a:lnTo>
                  <a:cubicBezTo>
                    <a:pt x="22068" y="14612"/>
                    <a:pt x="22299" y="14872"/>
                    <a:pt x="22509" y="14907"/>
                  </a:cubicBezTo>
                  <a:lnTo>
                    <a:pt x="22612" y="14724"/>
                  </a:lnTo>
                  <a:lnTo>
                    <a:pt x="18686" y="89"/>
                  </a:lnTo>
                  <a:lnTo>
                    <a:pt x="18444" y="4"/>
                  </a:lnTo>
                  <a:cubicBezTo>
                    <a:pt x="18430" y="2"/>
                    <a:pt x="18415" y="1"/>
                    <a:pt x="184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31"/>
            <p:cNvSpPr/>
            <p:nvPr/>
          </p:nvSpPr>
          <p:spPr>
            <a:xfrm>
              <a:off x="528827" y="3284508"/>
              <a:ext cx="1016930" cy="1163930"/>
            </a:xfrm>
            <a:custGeom>
              <a:avLst/>
              <a:gdLst/>
              <a:ahLst/>
              <a:cxnLst/>
              <a:rect l="l" t="t" r="r" b="b"/>
              <a:pathLst>
                <a:path w="22165" h="25369" extrusionOk="0">
                  <a:moveTo>
                    <a:pt x="18114" y="1"/>
                  </a:moveTo>
                  <a:cubicBezTo>
                    <a:pt x="18071" y="1"/>
                    <a:pt x="18027" y="12"/>
                    <a:pt x="17987" y="35"/>
                  </a:cubicBezTo>
                  <a:lnTo>
                    <a:pt x="180" y="10325"/>
                  </a:lnTo>
                  <a:cubicBezTo>
                    <a:pt x="60" y="10395"/>
                    <a:pt x="0" y="10537"/>
                    <a:pt x="35" y="10672"/>
                  </a:cubicBezTo>
                  <a:lnTo>
                    <a:pt x="3842" y="25273"/>
                  </a:lnTo>
                  <a:cubicBezTo>
                    <a:pt x="3857" y="25332"/>
                    <a:pt x="3910" y="25369"/>
                    <a:pt x="3965" y="25369"/>
                  </a:cubicBezTo>
                  <a:cubicBezTo>
                    <a:pt x="3986" y="25369"/>
                    <a:pt x="4008" y="25363"/>
                    <a:pt x="4028" y="25351"/>
                  </a:cubicBezTo>
                  <a:lnTo>
                    <a:pt x="22000" y="14967"/>
                  </a:lnTo>
                  <a:cubicBezTo>
                    <a:pt x="22110" y="14902"/>
                    <a:pt x="22164" y="14773"/>
                    <a:pt x="22132" y="14650"/>
                  </a:cubicBezTo>
                  <a:lnTo>
                    <a:pt x="18364" y="193"/>
                  </a:lnTo>
                  <a:cubicBezTo>
                    <a:pt x="18333" y="75"/>
                    <a:pt x="18226" y="1"/>
                    <a:pt x="1811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1"/>
            <p:cNvSpPr/>
            <p:nvPr/>
          </p:nvSpPr>
          <p:spPr>
            <a:xfrm>
              <a:off x="566999" y="3329746"/>
              <a:ext cx="940540" cy="1070426"/>
            </a:xfrm>
            <a:custGeom>
              <a:avLst/>
              <a:gdLst/>
              <a:ahLst/>
              <a:cxnLst/>
              <a:rect l="l" t="t" r="r" b="b"/>
              <a:pathLst>
                <a:path w="20500" h="23331" extrusionOk="0">
                  <a:moveTo>
                    <a:pt x="16976" y="1"/>
                  </a:moveTo>
                  <a:lnTo>
                    <a:pt x="16828" y="86"/>
                  </a:lnTo>
                  <a:lnTo>
                    <a:pt x="0" y="9816"/>
                  </a:lnTo>
                  <a:lnTo>
                    <a:pt x="3475" y="23151"/>
                  </a:lnTo>
                  <a:lnTo>
                    <a:pt x="3523" y="23330"/>
                  </a:lnTo>
                  <a:lnTo>
                    <a:pt x="20499" y="13513"/>
                  </a:lnTo>
                  <a:lnTo>
                    <a:pt x="16976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1"/>
            <p:cNvSpPr/>
            <p:nvPr/>
          </p:nvSpPr>
          <p:spPr>
            <a:xfrm>
              <a:off x="566999" y="3333692"/>
              <a:ext cx="931593" cy="1058268"/>
            </a:xfrm>
            <a:custGeom>
              <a:avLst/>
              <a:gdLst/>
              <a:ahLst/>
              <a:cxnLst/>
              <a:rect l="l" t="t" r="r" b="b"/>
              <a:pathLst>
                <a:path w="20305" h="23066" extrusionOk="0">
                  <a:moveTo>
                    <a:pt x="16828" y="0"/>
                  </a:moveTo>
                  <a:lnTo>
                    <a:pt x="0" y="9730"/>
                  </a:lnTo>
                  <a:lnTo>
                    <a:pt x="3475" y="23065"/>
                  </a:lnTo>
                  <a:lnTo>
                    <a:pt x="20304" y="13334"/>
                  </a:lnTo>
                  <a:lnTo>
                    <a:pt x="16828" y="0"/>
                  </a:lnTo>
                  <a:close/>
                </a:path>
              </a:pathLst>
            </a:custGeom>
            <a:solidFill>
              <a:srgbClr val="878787">
                <a:alpha val="213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1"/>
            <p:cNvSpPr/>
            <p:nvPr/>
          </p:nvSpPr>
          <p:spPr>
            <a:xfrm>
              <a:off x="347093" y="4129262"/>
              <a:ext cx="479308" cy="1014223"/>
            </a:xfrm>
            <a:custGeom>
              <a:avLst/>
              <a:gdLst/>
              <a:ahLst/>
              <a:cxnLst/>
              <a:rect l="l" t="t" r="r" b="b"/>
              <a:pathLst>
                <a:path w="10447" h="22106" extrusionOk="0">
                  <a:moveTo>
                    <a:pt x="7272" y="1"/>
                  </a:moveTo>
                  <a:cubicBezTo>
                    <a:pt x="6574" y="1"/>
                    <a:pt x="5971" y="227"/>
                    <a:pt x="5731" y="775"/>
                  </a:cubicBezTo>
                  <a:lnTo>
                    <a:pt x="1" y="22106"/>
                  </a:lnTo>
                  <a:lnTo>
                    <a:pt x="8672" y="22106"/>
                  </a:lnTo>
                  <a:lnTo>
                    <a:pt x="10446" y="1873"/>
                  </a:lnTo>
                  <a:cubicBezTo>
                    <a:pt x="10355" y="861"/>
                    <a:pt x="8633" y="1"/>
                    <a:pt x="7272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1"/>
            <p:cNvSpPr/>
            <p:nvPr/>
          </p:nvSpPr>
          <p:spPr>
            <a:xfrm>
              <a:off x="818104" y="4669140"/>
              <a:ext cx="228528" cy="131630"/>
            </a:xfrm>
            <a:custGeom>
              <a:avLst/>
              <a:gdLst/>
              <a:ahLst/>
              <a:cxnLst/>
              <a:rect l="l" t="t" r="r" b="b"/>
              <a:pathLst>
                <a:path w="4981" h="2869" extrusionOk="0">
                  <a:moveTo>
                    <a:pt x="1591" y="416"/>
                  </a:moveTo>
                  <a:cubicBezTo>
                    <a:pt x="1570" y="416"/>
                    <a:pt x="1550" y="416"/>
                    <a:pt x="1529" y="416"/>
                  </a:cubicBezTo>
                  <a:lnTo>
                    <a:pt x="1775" y="558"/>
                  </a:lnTo>
                  <a:cubicBezTo>
                    <a:pt x="2381" y="584"/>
                    <a:pt x="3019" y="725"/>
                    <a:pt x="3735" y="987"/>
                  </a:cubicBezTo>
                  <a:cubicBezTo>
                    <a:pt x="3735" y="995"/>
                    <a:pt x="3734" y="1002"/>
                    <a:pt x="3734" y="1010"/>
                  </a:cubicBezTo>
                  <a:cubicBezTo>
                    <a:pt x="3734" y="1059"/>
                    <a:pt x="3740" y="1113"/>
                    <a:pt x="3752" y="1169"/>
                  </a:cubicBezTo>
                  <a:cubicBezTo>
                    <a:pt x="3763" y="1213"/>
                    <a:pt x="3777" y="1253"/>
                    <a:pt x="3794" y="1293"/>
                  </a:cubicBezTo>
                  <a:cubicBezTo>
                    <a:pt x="3815" y="1338"/>
                    <a:pt x="3840" y="1381"/>
                    <a:pt x="3869" y="1422"/>
                  </a:cubicBezTo>
                  <a:cubicBezTo>
                    <a:pt x="3858" y="1431"/>
                    <a:pt x="3847" y="1440"/>
                    <a:pt x="3835" y="1449"/>
                  </a:cubicBezTo>
                  <a:cubicBezTo>
                    <a:pt x="3769" y="1503"/>
                    <a:pt x="3695" y="1559"/>
                    <a:pt x="3612" y="1619"/>
                  </a:cubicBezTo>
                  <a:lnTo>
                    <a:pt x="3770" y="1710"/>
                  </a:lnTo>
                  <a:cubicBezTo>
                    <a:pt x="3861" y="1645"/>
                    <a:pt x="3941" y="1584"/>
                    <a:pt x="4014" y="1525"/>
                  </a:cubicBezTo>
                  <a:cubicBezTo>
                    <a:pt x="4039" y="1504"/>
                    <a:pt x="4065" y="1484"/>
                    <a:pt x="4091" y="1461"/>
                  </a:cubicBezTo>
                  <a:lnTo>
                    <a:pt x="4132" y="1426"/>
                  </a:lnTo>
                  <a:lnTo>
                    <a:pt x="4103" y="1391"/>
                  </a:lnTo>
                  <a:cubicBezTo>
                    <a:pt x="4067" y="1346"/>
                    <a:pt x="4038" y="1298"/>
                    <a:pt x="4014" y="1247"/>
                  </a:cubicBezTo>
                  <a:cubicBezTo>
                    <a:pt x="3999" y="1213"/>
                    <a:pt x="3986" y="1177"/>
                    <a:pt x="3977" y="1139"/>
                  </a:cubicBezTo>
                  <a:cubicBezTo>
                    <a:pt x="3966" y="1091"/>
                    <a:pt x="3962" y="1043"/>
                    <a:pt x="3962" y="999"/>
                  </a:cubicBezTo>
                  <a:cubicBezTo>
                    <a:pt x="3963" y="981"/>
                    <a:pt x="3964" y="963"/>
                    <a:pt x="3965" y="946"/>
                  </a:cubicBezTo>
                  <a:lnTo>
                    <a:pt x="3969" y="907"/>
                  </a:lnTo>
                  <a:lnTo>
                    <a:pt x="3918" y="888"/>
                  </a:lnTo>
                  <a:cubicBezTo>
                    <a:pt x="3066" y="569"/>
                    <a:pt x="2312" y="416"/>
                    <a:pt x="1591" y="416"/>
                  </a:cubicBezTo>
                  <a:close/>
                  <a:moveTo>
                    <a:pt x="1611" y="279"/>
                  </a:moveTo>
                  <a:cubicBezTo>
                    <a:pt x="2420" y="279"/>
                    <a:pt x="3264" y="461"/>
                    <a:pt x="4217" y="834"/>
                  </a:cubicBezTo>
                  <a:cubicBezTo>
                    <a:pt x="4199" y="887"/>
                    <a:pt x="4190" y="939"/>
                    <a:pt x="4190" y="990"/>
                  </a:cubicBezTo>
                  <a:cubicBezTo>
                    <a:pt x="4189" y="1031"/>
                    <a:pt x="4195" y="1071"/>
                    <a:pt x="4203" y="1111"/>
                  </a:cubicBezTo>
                  <a:cubicBezTo>
                    <a:pt x="4210" y="1142"/>
                    <a:pt x="4222" y="1173"/>
                    <a:pt x="4234" y="1203"/>
                  </a:cubicBezTo>
                  <a:cubicBezTo>
                    <a:pt x="4271" y="1280"/>
                    <a:pt x="4325" y="1353"/>
                    <a:pt x="4402" y="1419"/>
                  </a:cubicBezTo>
                  <a:cubicBezTo>
                    <a:pt x="4337" y="1480"/>
                    <a:pt x="4269" y="1540"/>
                    <a:pt x="4192" y="1601"/>
                  </a:cubicBezTo>
                  <a:cubicBezTo>
                    <a:pt x="4038" y="1726"/>
                    <a:pt x="3856" y="1857"/>
                    <a:pt x="3621" y="2014"/>
                  </a:cubicBezTo>
                  <a:cubicBezTo>
                    <a:pt x="3251" y="2235"/>
                    <a:pt x="2967" y="2384"/>
                    <a:pt x="2671" y="2512"/>
                  </a:cubicBezTo>
                  <a:cubicBezTo>
                    <a:pt x="2478" y="2442"/>
                    <a:pt x="2253" y="2405"/>
                    <a:pt x="2022" y="2405"/>
                  </a:cubicBezTo>
                  <a:cubicBezTo>
                    <a:pt x="1911" y="2405"/>
                    <a:pt x="1799" y="2413"/>
                    <a:pt x="1688" y="2431"/>
                  </a:cubicBezTo>
                  <a:cubicBezTo>
                    <a:pt x="1359" y="2160"/>
                    <a:pt x="1109" y="1902"/>
                    <a:pt x="934" y="1654"/>
                  </a:cubicBezTo>
                  <a:cubicBezTo>
                    <a:pt x="845" y="1527"/>
                    <a:pt x="775" y="1404"/>
                    <a:pt x="726" y="1281"/>
                  </a:cubicBezTo>
                  <a:cubicBezTo>
                    <a:pt x="715" y="1253"/>
                    <a:pt x="704" y="1226"/>
                    <a:pt x="695" y="1198"/>
                  </a:cubicBezTo>
                  <a:cubicBezTo>
                    <a:pt x="681" y="1159"/>
                    <a:pt x="671" y="1122"/>
                    <a:pt x="662" y="1084"/>
                  </a:cubicBezTo>
                  <a:cubicBezTo>
                    <a:pt x="601" y="838"/>
                    <a:pt x="618" y="597"/>
                    <a:pt x="711" y="355"/>
                  </a:cubicBezTo>
                  <a:cubicBezTo>
                    <a:pt x="1009" y="305"/>
                    <a:pt x="1307" y="279"/>
                    <a:pt x="1611" y="279"/>
                  </a:cubicBezTo>
                  <a:close/>
                  <a:moveTo>
                    <a:pt x="1632" y="1"/>
                  </a:moveTo>
                  <a:cubicBezTo>
                    <a:pt x="1209" y="1"/>
                    <a:pt x="773" y="44"/>
                    <a:pt x="324" y="140"/>
                  </a:cubicBezTo>
                  <a:cubicBezTo>
                    <a:pt x="0" y="782"/>
                    <a:pt x="166" y="1365"/>
                    <a:pt x="582" y="1902"/>
                  </a:cubicBezTo>
                  <a:cubicBezTo>
                    <a:pt x="655" y="1996"/>
                    <a:pt x="734" y="2087"/>
                    <a:pt x="820" y="2177"/>
                  </a:cubicBezTo>
                  <a:cubicBezTo>
                    <a:pt x="1019" y="2384"/>
                    <a:pt x="1250" y="2584"/>
                    <a:pt x="1501" y="2776"/>
                  </a:cubicBezTo>
                  <a:cubicBezTo>
                    <a:pt x="1596" y="2741"/>
                    <a:pt x="1693" y="2718"/>
                    <a:pt x="1792" y="2704"/>
                  </a:cubicBezTo>
                  <a:cubicBezTo>
                    <a:pt x="1821" y="2700"/>
                    <a:pt x="1849" y="2697"/>
                    <a:pt x="1878" y="2695"/>
                  </a:cubicBezTo>
                  <a:cubicBezTo>
                    <a:pt x="1913" y="2693"/>
                    <a:pt x="1947" y="2691"/>
                    <a:pt x="1982" y="2691"/>
                  </a:cubicBezTo>
                  <a:cubicBezTo>
                    <a:pt x="2054" y="2691"/>
                    <a:pt x="2125" y="2697"/>
                    <a:pt x="2194" y="2708"/>
                  </a:cubicBezTo>
                  <a:cubicBezTo>
                    <a:pt x="2225" y="2713"/>
                    <a:pt x="2256" y="2719"/>
                    <a:pt x="2286" y="2727"/>
                  </a:cubicBezTo>
                  <a:cubicBezTo>
                    <a:pt x="2408" y="2756"/>
                    <a:pt x="2518" y="2803"/>
                    <a:pt x="2604" y="2869"/>
                  </a:cubicBezTo>
                  <a:cubicBezTo>
                    <a:pt x="2694" y="2834"/>
                    <a:pt x="2779" y="2800"/>
                    <a:pt x="2863" y="2764"/>
                  </a:cubicBezTo>
                  <a:cubicBezTo>
                    <a:pt x="2887" y="2754"/>
                    <a:pt x="2912" y="2744"/>
                    <a:pt x="2936" y="2734"/>
                  </a:cubicBezTo>
                  <a:cubicBezTo>
                    <a:pt x="3254" y="2595"/>
                    <a:pt x="3549" y="2438"/>
                    <a:pt x="3908" y="2227"/>
                  </a:cubicBezTo>
                  <a:cubicBezTo>
                    <a:pt x="3920" y="2219"/>
                    <a:pt x="3932" y="2212"/>
                    <a:pt x="3945" y="2204"/>
                  </a:cubicBezTo>
                  <a:cubicBezTo>
                    <a:pt x="3954" y="2199"/>
                    <a:pt x="3960" y="2193"/>
                    <a:pt x="3969" y="2187"/>
                  </a:cubicBezTo>
                  <a:cubicBezTo>
                    <a:pt x="4305" y="1962"/>
                    <a:pt x="4552" y="1777"/>
                    <a:pt x="4767" y="1580"/>
                  </a:cubicBezTo>
                  <a:cubicBezTo>
                    <a:pt x="4782" y="1566"/>
                    <a:pt x="4798" y="1550"/>
                    <a:pt x="4814" y="1535"/>
                  </a:cubicBezTo>
                  <a:cubicBezTo>
                    <a:pt x="4871" y="1480"/>
                    <a:pt x="4927" y="1425"/>
                    <a:pt x="4981" y="1366"/>
                  </a:cubicBezTo>
                  <a:cubicBezTo>
                    <a:pt x="4875" y="1321"/>
                    <a:pt x="4793" y="1263"/>
                    <a:pt x="4737" y="1195"/>
                  </a:cubicBezTo>
                  <a:cubicBezTo>
                    <a:pt x="4723" y="1178"/>
                    <a:pt x="4712" y="1160"/>
                    <a:pt x="4700" y="1142"/>
                  </a:cubicBezTo>
                  <a:cubicBezTo>
                    <a:pt x="4665" y="1082"/>
                    <a:pt x="4650" y="1016"/>
                    <a:pt x="4655" y="950"/>
                  </a:cubicBezTo>
                  <a:cubicBezTo>
                    <a:pt x="4657" y="932"/>
                    <a:pt x="4660" y="914"/>
                    <a:pt x="4664" y="896"/>
                  </a:cubicBezTo>
                  <a:cubicBezTo>
                    <a:pt x="4680" y="837"/>
                    <a:pt x="4714" y="779"/>
                    <a:pt x="4764" y="721"/>
                  </a:cubicBezTo>
                  <a:cubicBezTo>
                    <a:pt x="4767" y="718"/>
                    <a:pt x="4769" y="716"/>
                    <a:pt x="4772" y="712"/>
                  </a:cubicBezTo>
                  <a:cubicBezTo>
                    <a:pt x="4445" y="574"/>
                    <a:pt x="4107" y="448"/>
                    <a:pt x="3760" y="341"/>
                  </a:cubicBezTo>
                  <a:cubicBezTo>
                    <a:pt x="3603" y="292"/>
                    <a:pt x="3445" y="248"/>
                    <a:pt x="3285" y="209"/>
                  </a:cubicBezTo>
                  <a:cubicBezTo>
                    <a:pt x="2756" y="79"/>
                    <a:pt x="2206" y="1"/>
                    <a:pt x="163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1"/>
            <p:cNvSpPr/>
            <p:nvPr/>
          </p:nvSpPr>
          <p:spPr>
            <a:xfrm>
              <a:off x="1539210" y="3769741"/>
              <a:ext cx="293953" cy="169710"/>
            </a:xfrm>
            <a:custGeom>
              <a:avLst/>
              <a:gdLst/>
              <a:ahLst/>
              <a:cxnLst/>
              <a:rect l="l" t="t" r="r" b="b"/>
              <a:pathLst>
                <a:path w="6407" h="3699" extrusionOk="0">
                  <a:moveTo>
                    <a:pt x="4438" y="310"/>
                  </a:moveTo>
                  <a:cubicBezTo>
                    <a:pt x="4439" y="313"/>
                    <a:pt x="4439" y="316"/>
                    <a:pt x="4439" y="321"/>
                  </a:cubicBezTo>
                  <a:cubicBezTo>
                    <a:pt x="4441" y="329"/>
                    <a:pt x="4442" y="336"/>
                    <a:pt x="4443" y="344"/>
                  </a:cubicBezTo>
                  <a:cubicBezTo>
                    <a:pt x="4444" y="359"/>
                    <a:pt x="4445" y="374"/>
                    <a:pt x="4445" y="390"/>
                  </a:cubicBezTo>
                  <a:cubicBezTo>
                    <a:pt x="4444" y="398"/>
                    <a:pt x="4444" y="405"/>
                    <a:pt x="4443" y="414"/>
                  </a:cubicBezTo>
                  <a:cubicBezTo>
                    <a:pt x="4441" y="430"/>
                    <a:pt x="4438" y="446"/>
                    <a:pt x="4434" y="462"/>
                  </a:cubicBezTo>
                  <a:cubicBezTo>
                    <a:pt x="4432" y="468"/>
                    <a:pt x="4430" y="476"/>
                    <a:pt x="4428" y="483"/>
                  </a:cubicBezTo>
                  <a:cubicBezTo>
                    <a:pt x="4420" y="506"/>
                    <a:pt x="4410" y="528"/>
                    <a:pt x="4398" y="551"/>
                  </a:cubicBezTo>
                  <a:lnTo>
                    <a:pt x="3835" y="1524"/>
                  </a:lnTo>
                  <a:lnTo>
                    <a:pt x="5797" y="1256"/>
                  </a:lnTo>
                  <a:cubicBezTo>
                    <a:pt x="5837" y="1250"/>
                    <a:pt x="5877" y="1247"/>
                    <a:pt x="5917" y="1245"/>
                  </a:cubicBezTo>
                  <a:cubicBezTo>
                    <a:pt x="5929" y="1244"/>
                    <a:pt x="5942" y="1244"/>
                    <a:pt x="5954" y="1244"/>
                  </a:cubicBezTo>
                  <a:cubicBezTo>
                    <a:pt x="5968" y="1244"/>
                    <a:pt x="5982" y="1244"/>
                    <a:pt x="5996" y="1244"/>
                  </a:cubicBezTo>
                  <a:cubicBezTo>
                    <a:pt x="6009" y="1244"/>
                    <a:pt x="6023" y="1244"/>
                    <a:pt x="6037" y="1244"/>
                  </a:cubicBezTo>
                  <a:lnTo>
                    <a:pt x="6058" y="1244"/>
                  </a:lnTo>
                  <a:lnTo>
                    <a:pt x="4438" y="310"/>
                  </a:lnTo>
                  <a:close/>
                  <a:moveTo>
                    <a:pt x="3902" y="0"/>
                  </a:moveTo>
                  <a:lnTo>
                    <a:pt x="1" y="2252"/>
                  </a:lnTo>
                  <a:lnTo>
                    <a:pt x="135" y="2330"/>
                  </a:lnTo>
                  <a:cubicBezTo>
                    <a:pt x="277" y="2411"/>
                    <a:pt x="464" y="2455"/>
                    <a:pt x="657" y="2455"/>
                  </a:cubicBezTo>
                  <a:cubicBezTo>
                    <a:pt x="736" y="2455"/>
                    <a:pt x="816" y="2447"/>
                    <a:pt x="895" y="2432"/>
                  </a:cubicBezTo>
                  <a:lnTo>
                    <a:pt x="2881" y="2049"/>
                  </a:lnTo>
                  <a:cubicBezTo>
                    <a:pt x="3192" y="1990"/>
                    <a:pt x="3447" y="1842"/>
                    <a:pt x="3551" y="1663"/>
                  </a:cubicBezTo>
                  <a:lnTo>
                    <a:pt x="4215" y="516"/>
                  </a:lnTo>
                  <a:cubicBezTo>
                    <a:pt x="4304" y="360"/>
                    <a:pt x="4236" y="193"/>
                    <a:pt x="4036" y="77"/>
                  </a:cubicBezTo>
                  <a:lnTo>
                    <a:pt x="3902" y="0"/>
                  </a:lnTo>
                  <a:close/>
                  <a:moveTo>
                    <a:pt x="2641" y="2213"/>
                  </a:moveTo>
                  <a:lnTo>
                    <a:pt x="955" y="2538"/>
                  </a:lnTo>
                  <a:cubicBezTo>
                    <a:pt x="916" y="2546"/>
                    <a:pt x="877" y="2552"/>
                    <a:pt x="837" y="2556"/>
                  </a:cubicBezTo>
                  <a:cubicBezTo>
                    <a:pt x="825" y="2557"/>
                    <a:pt x="812" y="2558"/>
                    <a:pt x="800" y="2560"/>
                  </a:cubicBezTo>
                  <a:cubicBezTo>
                    <a:pt x="773" y="2562"/>
                    <a:pt x="746" y="2564"/>
                    <a:pt x="718" y="2564"/>
                  </a:cubicBezTo>
                  <a:cubicBezTo>
                    <a:pt x="704" y="2565"/>
                    <a:pt x="690" y="2565"/>
                    <a:pt x="675" y="2565"/>
                  </a:cubicBezTo>
                  <a:cubicBezTo>
                    <a:pt x="667" y="2566"/>
                    <a:pt x="660" y="2566"/>
                    <a:pt x="652" y="2566"/>
                  </a:cubicBezTo>
                  <a:cubicBezTo>
                    <a:pt x="634" y="2566"/>
                    <a:pt x="615" y="2565"/>
                    <a:pt x="596" y="2564"/>
                  </a:cubicBezTo>
                  <a:cubicBezTo>
                    <a:pt x="583" y="2564"/>
                    <a:pt x="569" y="2564"/>
                    <a:pt x="557" y="2563"/>
                  </a:cubicBezTo>
                  <a:cubicBezTo>
                    <a:pt x="553" y="2562"/>
                    <a:pt x="550" y="2562"/>
                    <a:pt x="547" y="2562"/>
                  </a:cubicBezTo>
                  <a:cubicBezTo>
                    <a:pt x="544" y="2562"/>
                    <a:pt x="541" y="2562"/>
                    <a:pt x="538" y="2562"/>
                  </a:cubicBezTo>
                  <a:lnTo>
                    <a:pt x="538" y="2562"/>
                  </a:lnTo>
                  <a:lnTo>
                    <a:pt x="2157" y="3496"/>
                  </a:lnTo>
                  <a:cubicBezTo>
                    <a:pt x="2156" y="3493"/>
                    <a:pt x="2157" y="3489"/>
                    <a:pt x="2156" y="3485"/>
                  </a:cubicBezTo>
                  <a:cubicBezTo>
                    <a:pt x="2155" y="3469"/>
                    <a:pt x="2155" y="3454"/>
                    <a:pt x="2156" y="3437"/>
                  </a:cubicBezTo>
                  <a:cubicBezTo>
                    <a:pt x="2157" y="3430"/>
                    <a:pt x="2156" y="3423"/>
                    <a:pt x="2157" y="3415"/>
                  </a:cubicBezTo>
                  <a:cubicBezTo>
                    <a:pt x="2161" y="3393"/>
                    <a:pt x="2166" y="3369"/>
                    <a:pt x="2176" y="3347"/>
                  </a:cubicBezTo>
                  <a:lnTo>
                    <a:pt x="2641" y="2213"/>
                  </a:lnTo>
                  <a:close/>
                  <a:moveTo>
                    <a:pt x="5988" y="1354"/>
                  </a:moveTo>
                  <a:cubicBezTo>
                    <a:pt x="5940" y="1354"/>
                    <a:pt x="5890" y="1357"/>
                    <a:pt x="5841" y="1364"/>
                  </a:cubicBezTo>
                  <a:lnTo>
                    <a:pt x="3763" y="1647"/>
                  </a:lnTo>
                  <a:lnTo>
                    <a:pt x="3735" y="1698"/>
                  </a:lnTo>
                  <a:cubicBezTo>
                    <a:pt x="3673" y="1804"/>
                    <a:pt x="3568" y="1902"/>
                    <a:pt x="3432" y="1981"/>
                  </a:cubicBezTo>
                  <a:cubicBezTo>
                    <a:pt x="3295" y="2060"/>
                    <a:pt x="3125" y="2119"/>
                    <a:pt x="2942" y="2155"/>
                  </a:cubicBezTo>
                  <a:lnTo>
                    <a:pt x="2855" y="2172"/>
                  </a:lnTo>
                  <a:lnTo>
                    <a:pt x="2363" y="3373"/>
                  </a:lnTo>
                  <a:cubicBezTo>
                    <a:pt x="2316" y="3489"/>
                    <a:pt x="2369" y="3610"/>
                    <a:pt x="2507" y="3698"/>
                  </a:cubicBezTo>
                  <a:lnTo>
                    <a:pt x="6407" y="1447"/>
                  </a:lnTo>
                  <a:cubicBezTo>
                    <a:pt x="6291" y="1386"/>
                    <a:pt x="6142" y="1354"/>
                    <a:pt x="5988" y="13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1"/>
            <p:cNvSpPr/>
            <p:nvPr/>
          </p:nvSpPr>
          <p:spPr>
            <a:xfrm>
              <a:off x="226244" y="4066314"/>
              <a:ext cx="202239" cy="116810"/>
            </a:xfrm>
            <a:custGeom>
              <a:avLst/>
              <a:gdLst/>
              <a:ahLst/>
              <a:cxnLst/>
              <a:rect l="l" t="t" r="r" b="b"/>
              <a:pathLst>
                <a:path w="4408" h="2546" extrusionOk="0">
                  <a:moveTo>
                    <a:pt x="2203" y="601"/>
                  </a:moveTo>
                  <a:cubicBezTo>
                    <a:pt x="2318" y="601"/>
                    <a:pt x="2436" y="611"/>
                    <a:pt x="2552" y="632"/>
                  </a:cubicBezTo>
                  <a:cubicBezTo>
                    <a:pt x="3164" y="744"/>
                    <a:pt x="3505" y="1120"/>
                    <a:pt x="3313" y="1475"/>
                  </a:cubicBezTo>
                  <a:cubicBezTo>
                    <a:pt x="3157" y="1761"/>
                    <a:pt x="2699" y="1945"/>
                    <a:pt x="2205" y="1945"/>
                  </a:cubicBezTo>
                  <a:cubicBezTo>
                    <a:pt x="2089" y="1945"/>
                    <a:pt x="1972" y="1935"/>
                    <a:pt x="1856" y="1914"/>
                  </a:cubicBezTo>
                  <a:cubicBezTo>
                    <a:pt x="1243" y="1802"/>
                    <a:pt x="902" y="1426"/>
                    <a:pt x="1095" y="1073"/>
                  </a:cubicBezTo>
                  <a:cubicBezTo>
                    <a:pt x="1250" y="785"/>
                    <a:pt x="1708" y="601"/>
                    <a:pt x="2203" y="601"/>
                  </a:cubicBezTo>
                  <a:close/>
                  <a:moveTo>
                    <a:pt x="2278" y="1"/>
                  </a:moveTo>
                  <a:lnTo>
                    <a:pt x="1742" y="29"/>
                  </a:lnTo>
                  <a:lnTo>
                    <a:pt x="1601" y="343"/>
                  </a:lnTo>
                  <a:lnTo>
                    <a:pt x="1225" y="456"/>
                  </a:lnTo>
                  <a:lnTo>
                    <a:pt x="698" y="343"/>
                  </a:lnTo>
                  <a:lnTo>
                    <a:pt x="352" y="582"/>
                  </a:lnTo>
                  <a:lnTo>
                    <a:pt x="638" y="861"/>
                  </a:lnTo>
                  <a:lnTo>
                    <a:pt x="511" y="1095"/>
                  </a:lnTo>
                  <a:lnTo>
                    <a:pt x="0" y="1230"/>
                  </a:lnTo>
                  <a:lnTo>
                    <a:pt x="47" y="1540"/>
                  </a:lnTo>
                  <a:lnTo>
                    <a:pt x="592" y="1621"/>
                  </a:lnTo>
                  <a:lnTo>
                    <a:pt x="788" y="1838"/>
                  </a:lnTo>
                  <a:lnTo>
                    <a:pt x="592" y="2143"/>
                  </a:lnTo>
                  <a:lnTo>
                    <a:pt x="1006" y="2342"/>
                  </a:lnTo>
                  <a:lnTo>
                    <a:pt x="1490" y="2177"/>
                  </a:lnTo>
                  <a:lnTo>
                    <a:pt x="1895" y="2251"/>
                  </a:lnTo>
                  <a:lnTo>
                    <a:pt x="2129" y="2546"/>
                  </a:lnTo>
                  <a:lnTo>
                    <a:pt x="2665" y="2519"/>
                  </a:lnTo>
                  <a:lnTo>
                    <a:pt x="2806" y="2204"/>
                  </a:lnTo>
                  <a:lnTo>
                    <a:pt x="3182" y="2091"/>
                  </a:lnTo>
                  <a:lnTo>
                    <a:pt x="3709" y="2203"/>
                  </a:lnTo>
                  <a:lnTo>
                    <a:pt x="4055" y="1966"/>
                  </a:lnTo>
                  <a:lnTo>
                    <a:pt x="3769" y="1685"/>
                  </a:lnTo>
                  <a:lnTo>
                    <a:pt x="3896" y="1452"/>
                  </a:lnTo>
                  <a:lnTo>
                    <a:pt x="4407" y="1316"/>
                  </a:lnTo>
                  <a:lnTo>
                    <a:pt x="4360" y="1006"/>
                  </a:lnTo>
                  <a:lnTo>
                    <a:pt x="3815" y="925"/>
                  </a:lnTo>
                  <a:lnTo>
                    <a:pt x="3619" y="709"/>
                  </a:lnTo>
                  <a:lnTo>
                    <a:pt x="3815" y="404"/>
                  </a:lnTo>
                  <a:lnTo>
                    <a:pt x="3402" y="205"/>
                  </a:lnTo>
                  <a:lnTo>
                    <a:pt x="2918" y="369"/>
                  </a:lnTo>
                  <a:lnTo>
                    <a:pt x="2512" y="296"/>
                  </a:lnTo>
                  <a:lnTo>
                    <a:pt x="2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1"/>
            <p:cNvSpPr/>
            <p:nvPr/>
          </p:nvSpPr>
          <p:spPr>
            <a:xfrm>
              <a:off x="1487365" y="4642529"/>
              <a:ext cx="202239" cy="116810"/>
            </a:xfrm>
            <a:custGeom>
              <a:avLst/>
              <a:gdLst/>
              <a:ahLst/>
              <a:cxnLst/>
              <a:rect l="l" t="t" r="r" b="b"/>
              <a:pathLst>
                <a:path w="4408" h="2546" extrusionOk="0">
                  <a:moveTo>
                    <a:pt x="2203" y="601"/>
                  </a:moveTo>
                  <a:cubicBezTo>
                    <a:pt x="2318" y="601"/>
                    <a:pt x="2436" y="611"/>
                    <a:pt x="2552" y="632"/>
                  </a:cubicBezTo>
                  <a:cubicBezTo>
                    <a:pt x="3165" y="744"/>
                    <a:pt x="3505" y="1120"/>
                    <a:pt x="3314" y="1474"/>
                  </a:cubicBezTo>
                  <a:cubicBezTo>
                    <a:pt x="3158" y="1761"/>
                    <a:pt x="2698" y="1945"/>
                    <a:pt x="2204" y="1945"/>
                  </a:cubicBezTo>
                  <a:cubicBezTo>
                    <a:pt x="2088" y="1945"/>
                    <a:pt x="1971" y="1935"/>
                    <a:pt x="1856" y="1914"/>
                  </a:cubicBezTo>
                  <a:cubicBezTo>
                    <a:pt x="1243" y="1802"/>
                    <a:pt x="902" y="1426"/>
                    <a:pt x="1095" y="1072"/>
                  </a:cubicBezTo>
                  <a:cubicBezTo>
                    <a:pt x="1251" y="785"/>
                    <a:pt x="1708" y="601"/>
                    <a:pt x="2203" y="601"/>
                  </a:cubicBezTo>
                  <a:close/>
                  <a:moveTo>
                    <a:pt x="2278" y="1"/>
                  </a:moveTo>
                  <a:lnTo>
                    <a:pt x="1742" y="28"/>
                  </a:lnTo>
                  <a:lnTo>
                    <a:pt x="1601" y="343"/>
                  </a:lnTo>
                  <a:lnTo>
                    <a:pt x="1225" y="456"/>
                  </a:lnTo>
                  <a:lnTo>
                    <a:pt x="698" y="343"/>
                  </a:lnTo>
                  <a:lnTo>
                    <a:pt x="352" y="582"/>
                  </a:lnTo>
                  <a:lnTo>
                    <a:pt x="638" y="861"/>
                  </a:lnTo>
                  <a:lnTo>
                    <a:pt x="511" y="1094"/>
                  </a:lnTo>
                  <a:lnTo>
                    <a:pt x="0" y="1230"/>
                  </a:lnTo>
                  <a:lnTo>
                    <a:pt x="47" y="1540"/>
                  </a:lnTo>
                  <a:lnTo>
                    <a:pt x="592" y="1621"/>
                  </a:lnTo>
                  <a:lnTo>
                    <a:pt x="788" y="1838"/>
                  </a:lnTo>
                  <a:lnTo>
                    <a:pt x="592" y="2142"/>
                  </a:lnTo>
                  <a:lnTo>
                    <a:pt x="1006" y="2342"/>
                  </a:lnTo>
                  <a:lnTo>
                    <a:pt x="1490" y="2177"/>
                  </a:lnTo>
                  <a:lnTo>
                    <a:pt x="1895" y="2251"/>
                  </a:lnTo>
                  <a:lnTo>
                    <a:pt x="2129" y="2546"/>
                  </a:lnTo>
                  <a:lnTo>
                    <a:pt x="2665" y="2519"/>
                  </a:lnTo>
                  <a:lnTo>
                    <a:pt x="2806" y="2203"/>
                  </a:lnTo>
                  <a:lnTo>
                    <a:pt x="3182" y="2091"/>
                  </a:lnTo>
                  <a:lnTo>
                    <a:pt x="3709" y="2203"/>
                  </a:lnTo>
                  <a:lnTo>
                    <a:pt x="4055" y="1964"/>
                  </a:lnTo>
                  <a:lnTo>
                    <a:pt x="3769" y="1685"/>
                  </a:lnTo>
                  <a:lnTo>
                    <a:pt x="3896" y="1452"/>
                  </a:lnTo>
                  <a:lnTo>
                    <a:pt x="4407" y="1316"/>
                  </a:lnTo>
                  <a:lnTo>
                    <a:pt x="4360" y="1006"/>
                  </a:lnTo>
                  <a:lnTo>
                    <a:pt x="3815" y="925"/>
                  </a:lnTo>
                  <a:lnTo>
                    <a:pt x="3619" y="708"/>
                  </a:lnTo>
                  <a:lnTo>
                    <a:pt x="3815" y="404"/>
                  </a:lnTo>
                  <a:lnTo>
                    <a:pt x="3402" y="204"/>
                  </a:lnTo>
                  <a:lnTo>
                    <a:pt x="2918" y="369"/>
                  </a:lnTo>
                  <a:lnTo>
                    <a:pt x="2513" y="296"/>
                  </a:lnTo>
                  <a:lnTo>
                    <a:pt x="227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31"/>
            <p:cNvSpPr/>
            <p:nvPr/>
          </p:nvSpPr>
          <p:spPr>
            <a:xfrm>
              <a:off x="1670016" y="3181047"/>
              <a:ext cx="375253" cy="231143"/>
            </a:xfrm>
            <a:custGeom>
              <a:avLst/>
              <a:gdLst/>
              <a:ahLst/>
              <a:cxnLst/>
              <a:rect l="l" t="t" r="r" b="b"/>
              <a:pathLst>
                <a:path w="8179" h="5038" extrusionOk="0">
                  <a:moveTo>
                    <a:pt x="2704" y="673"/>
                  </a:moveTo>
                  <a:cubicBezTo>
                    <a:pt x="3357" y="673"/>
                    <a:pt x="3962" y="916"/>
                    <a:pt x="4167" y="1295"/>
                  </a:cubicBezTo>
                  <a:cubicBezTo>
                    <a:pt x="4422" y="1762"/>
                    <a:pt x="3971" y="2260"/>
                    <a:pt x="3162" y="2407"/>
                  </a:cubicBezTo>
                  <a:cubicBezTo>
                    <a:pt x="3009" y="2435"/>
                    <a:pt x="2854" y="2448"/>
                    <a:pt x="2702" y="2448"/>
                  </a:cubicBezTo>
                  <a:cubicBezTo>
                    <a:pt x="2048" y="2448"/>
                    <a:pt x="1442" y="2205"/>
                    <a:pt x="1236" y="1826"/>
                  </a:cubicBezTo>
                  <a:cubicBezTo>
                    <a:pt x="983" y="1359"/>
                    <a:pt x="1433" y="861"/>
                    <a:pt x="2242" y="715"/>
                  </a:cubicBezTo>
                  <a:cubicBezTo>
                    <a:pt x="2395" y="687"/>
                    <a:pt x="2551" y="673"/>
                    <a:pt x="2704" y="673"/>
                  </a:cubicBezTo>
                  <a:close/>
                  <a:moveTo>
                    <a:pt x="2206" y="1"/>
                  </a:moveTo>
                  <a:lnTo>
                    <a:pt x="1566" y="117"/>
                  </a:lnTo>
                  <a:lnTo>
                    <a:pt x="1540" y="521"/>
                  </a:lnTo>
                  <a:lnTo>
                    <a:pt x="1135" y="717"/>
                  </a:lnTo>
                  <a:lnTo>
                    <a:pt x="441" y="661"/>
                  </a:lnTo>
                  <a:lnTo>
                    <a:pt x="130" y="1003"/>
                  </a:lnTo>
                  <a:lnTo>
                    <a:pt x="607" y="1300"/>
                  </a:lnTo>
                  <a:lnTo>
                    <a:pt x="560" y="1603"/>
                  </a:lnTo>
                  <a:lnTo>
                    <a:pt x="1" y="1846"/>
                  </a:lnTo>
                  <a:lnTo>
                    <a:pt x="201" y="2216"/>
                  </a:lnTo>
                  <a:lnTo>
                    <a:pt x="902" y="2231"/>
                  </a:lnTo>
                  <a:lnTo>
                    <a:pt x="1241" y="2465"/>
                  </a:lnTo>
                  <a:lnTo>
                    <a:pt x="1143" y="2865"/>
                  </a:lnTo>
                  <a:lnTo>
                    <a:pt x="1737" y="3045"/>
                  </a:lnTo>
                  <a:lnTo>
                    <a:pt x="2251" y="2770"/>
                  </a:lnTo>
                  <a:lnTo>
                    <a:pt x="2776" y="2797"/>
                  </a:lnTo>
                  <a:lnTo>
                    <a:pt x="3199" y="3120"/>
                  </a:lnTo>
                  <a:lnTo>
                    <a:pt x="3837" y="3004"/>
                  </a:lnTo>
                  <a:lnTo>
                    <a:pt x="3864" y="2600"/>
                  </a:lnTo>
                  <a:lnTo>
                    <a:pt x="4268" y="2404"/>
                  </a:lnTo>
                  <a:lnTo>
                    <a:pt x="4963" y="2460"/>
                  </a:lnTo>
                  <a:lnTo>
                    <a:pt x="5273" y="2118"/>
                  </a:lnTo>
                  <a:lnTo>
                    <a:pt x="4797" y="1820"/>
                  </a:lnTo>
                  <a:lnTo>
                    <a:pt x="4844" y="1518"/>
                  </a:lnTo>
                  <a:lnTo>
                    <a:pt x="5404" y="1273"/>
                  </a:lnTo>
                  <a:lnTo>
                    <a:pt x="5202" y="905"/>
                  </a:lnTo>
                  <a:lnTo>
                    <a:pt x="4503" y="889"/>
                  </a:lnTo>
                  <a:lnTo>
                    <a:pt x="4164" y="655"/>
                  </a:lnTo>
                  <a:lnTo>
                    <a:pt x="4261" y="255"/>
                  </a:lnTo>
                  <a:lnTo>
                    <a:pt x="3667" y="76"/>
                  </a:lnTo>
                  <a:lnTo>
                    <a:pt x="3153" y="351"/>
                  </a:lnTo>
                  <a:lnTo>
                    <a:pt x="2627" y="324"/>
                  </a:lnTo>
                  <a:lnTo>
                    <a:pt x="2206" y="1"/>
                  </a:lnTo>
                  <a:close/>
                  <a:moveTo>
                    <a:pt x="5827" y="2963"/>
                  </a:moveTo>
                  <a:cubicBezTo>
                    <a:pt x="6354" y="2963"/>
                    <a:pt x="6843" y="3159"/>
                    <a:pt x="7009" y="3465"/>
                  </a:cubicBezTo>
                  <a:cubicBezTo>
                    <a:pt x="7214" y="3843"/>
                    <a:pt x="6851" y="4245"/>
                    <a:pt x="6197" y="4363"/>
                  </a:cubicBezTo>
                  <a:cubicBezTo>
                    <a:pt x="6074" y="4385"/>
                    <a:pt x="5948" y="4396"/>
                    <a:pt x="5825" y="4396"/>
                  </a:cubicBezTo>
                  <a:cubicBezTo>
                    <a:pt x="5297" y="4396"/>
                    <a:pt x="4807" y="4200"/>
                    <a:pt x="4641" y="3894"/>
                  </a:cubicBezTo>
                  <a:cubicBezTo>
                    <a:pt x="4436" y="3516"/>
                    <a:pt x="4800" y="3114"/>
                    <a:pt x="5454" y="2996"/>
                  </a:cubicBezTo>
                  <a:cubicBezTo>
                    <a:pt x="5578" y="2973"/>
                    <a:pt x="5704" y="2963"/>
                    <a:pt x="5827" y="2963"/>
                  </a:cubicBezTo>
                  <a:close/>
                  <a:moveTo>
                    <a:pt x="5746" y="2320"/>
                  </a:moveTo>
                  <a:lnTo>
                    <a:pt x="5496" y="2636"/>
                  </a:lnTo>
                  <a:lnTo>
                    <a:pt x="5063" y="2715"/>
                  </a:lnTo>
                  <a:lnTo>
                    <a:pt x="4547" y="2539"/>
                  </a:lnTo>
                  <a:lnTo>
                    <a:pt x="4106" y="2752"/>
                  </a:lnTo>
                  <a:lnTo>
                    <a:pt x="4315" y="3076"/>
                  </a:lnTo>
                  <a:lnTo>
                    <a:pt x="4105" y="3308"/>
                  </a:lnTo>
                  <a:lnTo>
                    <a:pt x="3524" y="3395"/>
                  </a:lnTo>
                  <a:lnTo>
                    <a:pt x="3473" y="3725"/>
                  </a:lnTo>
                  <a:lnTo>
                    <a:pt x="4018" y="3870"/>
                  </a:lnTo>
                  <a:lnTo>
                    <a:pt x="4155" y="4119"/>
                  </a:lnTo>
                  <a:lnTo>
                    <a:pt x="3850" y="4417"/>
                  </a:lnTo>
                  <a:lnTo>
                    <a:pt x="4218" y="4672"/>
                  </a:lnTo>
                  <a:lnTo>
                    <a:pt x="4781" y="4551"/>
                  </a:lnTo>
                  <a:lnTo>
                    <a:pt x="5183" y="4673"/>
                  </a:lnTo>
                  <a:lnTo>
                    <a:pt x="5333" y="5008"/>
                  </a:lnTo>
                  <a:lnTo>
                    <a:pt x="5905" y="5038"/>
                  </a:lnTo>
                  <a:lnTo>
                    <a:pt x="6156" y="4722"/>
                  </a:lnTo>
                  <a:lnTo>
                    <a:pt x="6587" y="4645"/>
                  </a:lnTo>
                  <a:lnTo>
                    <a:pt x="7105" y="4820"/>
                  </a:lnTo>
                  <a:lnTo>
                    <a:pt x="7545" y="4607"/>
                  </a:lnTo>
                  <a:lnTo>
                    <a:pt x="7336" y="4282"/>
                  </a:lnTo>
                  <a:lnTo>
                    <a:pt x="7545" y="4051"/>
                  </a:lnTo>
                  <a:lnTo>
                    <a:pt x="8127" y="3963"/>
                  </a:lnTo>
                  <a:lnTo>
                    <a:pt x="8178" y="3633"/>
                  </a:lnTo>
                  <a:lnTo>
                    <a:pt x="7632" y="3489"/>
                  </a:lnTo>
                  <a:lnTo>
                    <a:pt x="7497" y="3239"/>
                  </a:lnTo>
                  <a:lnTo>
                    <a:pt x="7802" y="2941"/>
                  </a:lnTo>
                  <a:lnTo>
                    <a:pt x="7433" y="2686"/>
                  </a:lnTo>
                  <a:lnTo>
                    <a:pt x="6870" y="2807"/>
                  </a:lnTo>
                  <a:lnTo>
                    <a:pt x="6469" y="2686"/>
                  </a:lnTo>
                  <a:lnTo>
                    <a:pt x="6318" y="2351"/>
                  </a:lnTo>
                  <a:lnTo>
                    <a:pt x="5746" y="232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31"/>
            <p:cNvSpPr/>
            <p:nvPr/>
          </p:nvSpPr>
          <p:spPr>
            <a:xfrm>
              <a:off x="751715" y="3099425"/>
              <a:ext cx="362131" cy="191549"/>
            </a:xfrm>
            <a:custGeom>
              <a:avLst/>
              <a:gdLst/>
              <a:ahLst/>
              <a:cxnLst/>
              <a:rect l="l" t="t" r="r" b="b"/>
              <a:pathLst>
                <a:path w="7893" h="4175" extrusionOk="0">
                  <a:moveTo>
                    <a:pt x="4520" y="508"/>
                  </a:moveTo>
                  <a:lnTo>
                    <a:pt x="4520" y="508"/>
                  </a:lnTo>
                  <a:cubicBezTo>
                    <a:pt x="4521" y="540"/>
                    <a:pt x="4514" y="573"/>
                    <a:pt x="4503" y="604"/>
                  </a:cubicBezTo>
                  <a:lnTo>
                    <a:pt x="5396" y="655"/>
                  </a:lnTo>
                  <a:cubicBezTo>
                    <a:pt x="5397" y="622"/>
                    <a:pt x="5403" y="591"/>
                    <a:pt x="5412" y="558"/>
                  </a:cubicBezTo>
                  <a:lnTo>
                    <a:pt x="4520" y="508"/>
                  </a:lnTo>
                  <a:close/>
                  <a:moveTo>
                    <a:pt x="3762" y="160"/>
                  </a:moveTo>
                  <a:cubicBezTo>
                    <a:pt x="3918" y="160"/>
                    <a:pt x="4075" y="194"/>
                    <a:pt x="4195" y="262"/>
                  </a:cubicBezTo>
                  <a:cubicBezTo>
                    <a:pt x="4436" y="399"/>
                    <a:pt x="4438" y="624"/>
                    <a:pt x="4199" y="764"/>
                  </a:cubicBezTo>
                  <a:cubicBezTo>
                    <a:pt x="4079" y="834"/>
                    <a:pt x="3921" y="869"/>
                    <a:pt x="3762" y="869"/>
                  </a:cubicBezTo>
                  <a:cubicBezTo>
                    <a:pt x="3606" y="869"/>
                    <a:pt x="3450" y="835"/>
                    <a:pt x="3330" y="766"/>
                  </a:cubicBezTo>
                  <a:cubicBezTo>
                    <a:pt x="3089" y="629"/>
                    <a:pt x="3088" y="404"/>
                    <a:pt x="3325" y="264"/>
                  </a:cubicBezTo>
                  <a:cubicBezTo>
                    <a:pt x="3445" y="194"/>
                    <a:pt x="3604" y="160"/>
                    <a:pt x="3762" y="160"/>
                  </a:cubicBezTo>
                  <a:close/>
                  <a:moveTo>
                    <a:pt x="3763" y="104"/>
                  </a:moveTo>
                  <a:cubicBezTo>
                    <a:pt x="3579" y="104"/>
                    <a:pt x="3396" y="145"/>
                    <a:pt x="3258" y="226"/>
                  </a:cubicBezTo>
                  <a:cubicBezTo>
                    <a:pt x="2982" y="387"/>
                    <a:pt x="2984" y="647"/>
                    <a:pt x="3262" y="806"/>
                  </a:cubicBezTo>
                  <a:cubicBezTo>
                    <a:pt x="3401" y="885"/>
                    <a:pt x="3582" y="924"/>
                    <a:pt x="3763" y="924"/>
                  </a:cubicBezTo>
                  <a:cubicBezTo>
                    <a:pt x="3946" y="924"/>
                    <a:pt x="4129" y="883"/>
                    <a:pt x="4268" y="802"/>
                  </a:cubicBezTo>
                  <a:cubicBezTo>
                    <a:pt x="4543" y="642"/>
                    <a:pt x="4540" y="382"/>
                    <a:pt x="4262" y="222"/>
                  </a:cubicBezTo>
                  <a:cubicBezTo>
                    <a:pt x="4124" y="144"/>
                    <a:pt x="3943" y="104"/>
                    <a:pt x="3763" y="104"/>
                  </a:cubicBezTo>
                  <a:close/>
                  <a:moveTo>
                    <a:pt x="6609" y="0"/>
                  </a:moveTo>
                  <a:cubicBezTo>
                    <a:pt x="6308" y="0"/>
                    <a:pt x="6007" y="67"/>
                    <a:pt x="5779" y="200"/>
                  </a:cubicBezTo>
                  <a:cubicBezTo>
                    <a:pt x="5325" y="465"/>
                    <a:pt x="5330" y="891"/>
                    <a:pt x="5788" y="1154"/>
                  </a:cubicBezTo>
                  <a:cubicBezTo>
                    <a:pt x="6015" y="1283"/>
                    <a:pt x="6312" y="1348"/>
                    <a:pt x="6608" y="1348"/>
                  </a:cubicBezTo>
                  <a:cubicBezTo>
                    <a:pt x="6909" y="1348"/>
                    <a:pt x="7210" y="1281"/>
                    <a:pt x="7439" y="1148"/>
                  </a:cubicBezTo>
                  <a:cubicBezTo>
                    <a:pt x="7893" y="883"/>
                    <a:pt x="7889" y="457"/>
                    <a:pt x="7431" y="195"/>
                  </a:cubicBezTo>
                  <a:cubicBezTo>
                    <a:pt x="7203" y="65"/>
                    <a:pt x="6906" y="0"/>
                    <a:pt x="6609" y="0"/>
                  </a:cubicBezTo>
                  <a:close/>
                  <a:moveTo>
                    <a:pt x="3951" y="936"/>
                  </a:moveTo>
                  <a:cubicBezTo>
                    <a:pt x="3896" y="944"/>
                    <a:pt x="3841" y="950"/>
                    <a:pt x="3786" y="951"/>
                  </a:cubicBezTo>
                  <a:lnTo>
                    <a:pt x="3962" y="1666"/>
                  </a:lnTo>
                  <a:cubicBezTo>
                    <a:pt x="4017" y="1658"/>
                    <a:pt x="4072" y="1655"/>
                    <a:pt x="4128" y="1653"/>
                  </a:cubicBezTo>
                  <a:lnTo>
                    <a:pt x="3951" y="936"/>
                  </a:lnTo>
                  <a:close/>
                  <a:moveTo>
                    <a:pt x="2379" y="2035"/>
                  </a:moveTo>
                  <a:cubicBezTo>
                    <a:pt x="2376" y="2068"/>
                    <a:pt x="2369" y="2100"/>
                    <a:pt x="2358" y="2131"/>
                  </a:cubicBezTo>
                  <a:lnTo>
                    <a:pt x="3197" y="2195"/>
                  </a:lnTo>
                  <a:cubicBezTo>
                    <a:pt x="3200" y="2164"/>
                    <a:pt x="3206" y="2131"/>
                    <a:pt x="3218" y="2100"/>
                  </a:cubicBezTo>
                  <a:lnTo>
                    <a:pt x="2379" y="2035"/>
                  </a:lnTo>
                  <a:close/>
                  <a:moveTo>
                    <a:pt x="1221" y="1410"/>
                  </a:moveTo>
                  <a:cubicBezTo>
                    <a:pt x="1480" y="1410"/>
                    <a:pt x="1739" y="1466"/>
                    <a:pt x="1937" y="1579"/>
                  </a:cubicBezTo>
                  <a:cubicBezTo>
                    <a:pt x="2336" y="1807"/>
                    <a:pt x="2339" y="2180"/>
                    <a:pt x="1945" y="2409"/>
                  </a:cubicBezTo>
                  <a:cubicBezTo>
                    <a:pt x="1746" y="2525"/>
                    <a:pt x="1484" y="2583"/>
                    <a:pt x="1222" y="2583"/>
                  </a:cubicBezTo>
                  <a:cubicBezTo>
                    <a:pt x="963" y="2583"/>
                    <a:pt x="705" y="2527"/>
                    <a:pt x="507" y="2414"/>
                  </a:cubicBezTo>
                  <a:cubicBezTo>
                    <a:pt x="108" y="2185"/>
                    <a:pt x="105" y="1814"/>
                    <a:pt x="500" y="1583"/>
                  </a:cubicBezTo>
                  <a:cubicBezTo>
                    <a:pt x="698" y="1467"/>
                    <a:pt x="959" y="1410"/>
                    <a:pt x="1221" y="1410"/>
                  </a:cubicBezTo>
                  <a:close/>
                  <a:moveTo>
                    <a:pt x="1222" y="1354"/>
                  </a:moveTo>
                  <a:cubicBezTo>
                    <a:pt x="935" y="1354"/>
                    <a:pt x="648" y="1417"/>
                    <a:pt x="431" y="1544"/>
                  </a:cubicBezTo>
                  <a:cubicBezTo>
                    <a:pt x="0" y="1796"/>
                    <a:pt x="3" y="2203"/>
                    <a:pt x="439" y="2453"/>
                  </a:cubicBezTo>
                  <a:cubicBezTo>
                    <a:pt x="655" y="2577"/>
                    <a:pt x="938" y="2638"/>
                    <a:pt x="1221" y="2638"/>
                  </a:cubicBezTo>
                  <a:cubicBezTo>
                    <a:pt x="1508" y="2638"/>
                    <a:pt x="1795" y="2575"/>
                    <a:pt x="2012" y="2448"/>
                  </a:cubicBezTo>
                  <a:cubicBezTo>
                    <a:pt x="2445" y="2196"/>
                    <a:pt x="2440" y="1789"/>
                    <a:pt x="2004" y="1540"/>
                  </a:cubicBezTo>
                  <a:cubicBezTo>
                    <a:pt x="1788" y="1416"/>
                    <a:pt x="1505" y="1354"/>
                    <a:pt x="1222" y="1354"/>
                  </a:cubicBezTo>
                  <a:close/>
                  <a:moveTo>
                    <a:pt x="4183" y="1677"/>
                  </a:moveTo>
                  <a:cubicBezTo>
                    <a:pt x="3940" y="1677"/>
                    <a:pt x="3698" y="1731"/>
                    <a:pt x="3513" y="1838"/>
                  </a:cubicBezTo>
                  <a:cubicBezTo>
                    <a:pt x="3146" y="2052"/>
                    <a:pt x="3150" y="2398"/>
                    <a:pt x="3520" y="2610"/>
                  </a:cubicBezTo>
                  <a:cubicBezTo>
                    <a:pt x="3704" y="2715"/>
                    <a:pt x="3944" y="2767"/>
                    <a:pt x="4183" y="2767"/>
                  </a:cubicBezTo>
                  <a:cubicBezTo>
                    <a:pt x="4427" y="2767"/>
                    <a:pt x="4670" y="2713"/>
                    <a:pt x="4855" y="2605"/>
                  </a:cubicBezTo>
                  <a:cubicBezTo>
                    <a:pt x="5222" y="2391"/>
                    <a:pt x="5218" y="2047"/>
                    <a:pt x="4848" y="1835"/>
                  </a:cubicBezTo>
                  <a:cubicBezTo>
                    <a:pt x="4664" y="1730"/>
                    <a:pt x="4423" y="1677"/>
                    <a:pt x="4183" y="1677"/>
                  </a:cubicBezTo>
                  <a:close/>
                  <a:moveTo>
                    <a:pt x="1778" y="2584"/>
                  </a:moveTo>
                  <a:cubicBezTo>
                    <a:pt x="1729" y="2600"/>
                    <a:pt x="1678" y="2612"/>
                    <a:pt x="1625" y="2623"/>
                  </a:cubicBezTo>
                  <a:lnTo>
                    <a:pt x="2175" y="3319"/>
                  </a:lnTo>
                  <a:cubicBezTo>
                    <a:pt x="2224" y="3302"/>
                    <a:pt x="2275" y="3290"/>
                    <a:pt x="2328" y="3279"/>
                  </a:cubicBezTo>
                  <a:lnTo>
                    <a:pt x="1778" y="2584"/>
                  </a:lnTo>
                  <a:close/>
                  <a:moveTo>
                    <a:pt x="2589" y="3280"/>
                  </a:moveTo>
                  <a:cubicBezTo>
                    <a:pt x="2389" y="3280"/>
                    <a:pt x="2190" y="3324"/>
                    <a:pt x="2038" y="3413"/>
                  </a:cubicBezTo>
                  <a:cubicBezTo>
                    <a:pt x="1738" y="3588"/>
                    <a:pt x="1740" y="3871"/>
                    <a:pt x="2044" y="4045"/>
                  </a:cubicBezTo>
                  <a:cubicBezTo>
                    <a:pt x="2195" y="4131"/>
                    <a:pt x="2391" y="4174"/>
                    <a:pt x="2588" y="4174"/>
                  </a:cubicBezTo>
                  <a:cubicBezTo>
                    <a:pt x="2788" y="4174"/>
                    <a:pt x="2988" y="4130"/>
                    <a:pt x="3140" y="4042"/>
                  </a:cubicBezTo>
                  <a:cubicBezTo>
                    <a:pt x="3440" y="3866"/>
                    <a:pt x="3437" y="3583"/>
                    <a:pt x="3134" y="3409"/>
                  </a:cubicBezTo>
                  <a:cubicBezTo>
                    <a:pt x="2983" y="3323"/>
                    <a:pt x="2786" y="3280"/>
                    <a:pt x="2589" y="328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1"/>
            <p:cNvSpPr/>
            <p:nvPr/>
          </p:nvSpPr>
          <p:spPr>
            <a:xfrm>
              <a:off x="1726954" y="3835947"/>
              <a:ext cx="396266" cy="221876"/>
            </a:xfrm>
            <a:custGeom>
              <a:avLst/>
              <a:gdLst/>
              <a:ahLst/>
              <a:cxnLst/>
              <a:rect l="l" t="t" r="r" b="b"/>
              <a:pathLst>
                <a:path w="8637" h="4836" extrusionOk="0">
                  <a:moveTo>
                    <a:pt x="6671" y="1"/>
                  </a:moveTo>
                  <a:cubicBezTo>
                    <a:pt x="6328" y="1"/>
                    <a:pt x="5986" y="76"/>
                    <a:pt x="5726" y="226"/>
                  </a:cubicBezTo>
                  <a:lnTo>
                    <a:pt x="4191" y="1112"/>
                  </a:lnTo>
                  <a:cubicBezTo>
                    <a:pt x="3780" y="1350"/>
                    <a:pt x="3683" y="1706"/>
                    <a:pt x="3935" y="2001"/>
                  </a:cubicBezTo>
                  <a:lnTo>
                    <a:pt x="4606" y="1613"/>
                  </a:lnTo>
                  <a:cubicBezTo>
                    <a:pt x="4624" y="1547"/>
                    <a:pt x="4676" y="1486"/>
                    <a:pt x="4756" y="1440"/>
                  </a:cubicBezTo>
                  <a:lnTo>
                    <a:pt x="6291" y="554"/>
                  </a:lnTo>
                  <a:cubicBezTo>
                    <a:pt x="6396" y="493"/>
                    <a:pt x="6534" y="462"/>
                    <a:pt x="6672" y="462"/>
                  </a:cubicBezTo>
                  <a:cubicBezTo>
                    <a:pt x="6810" y="462"/>
                    <a:pt x="6948" y="493"/>
                    <a:pt x="7053" y="554"/>
                  </a:cubicBezTo>
                  <a:lnTo>
                    <a:pt x="7547" y="838"/>
                  </a:lnTo>
                  <a:cubicBezTo>
                    <a:pt x="7758" y="960"/>
                    <a:pt x="7758" y="1158"/>
                    <a:pt x="7547" y="1279"/>
                  </a:cubicBezTo>
                  <a:lnTo>
                    <a:pt x="6013" y="2165"/>
                  </a:lnTo>
                  <a:cubicBezTo>
                    <a:pt x="5933" y="2211"/>
                    <a:pt x="5827" y="2242"/>
                    <a:pt x="5713" y="2252"/>
                  </a:cubicBezTo>
                  <a:lnTo>
                    <a:pt x="5042" y="2639"/>
                  </a:lnTo>
                  <a:cubicBezTo>
                    <a:pt x="5230" y="2693"/>
                    <a:pt x="5433" y="2719"/>
                    <a:pt x="5634" y="2719"/>
                  </a:cubicBezTo>
                  <a:cubicBezTo>
                    <a:pt x="5979" y="2719"/>
                    <a:pt x="6320" y="2642"/>
                    <a:pt x="6579" y="2491"/>
                  </a:cubicBezTo>
                  <a:lnTo>
                    <a:pt x="8114" y="1605"/>
                  </a:lnTo>
                  <a:cubicBezTo>
                    <a:pt x="8636" y="1305"/>
                    <a:pt x="8636" y="814"/>
                    <a:pt x="8114" y="512"/>
                  </a:cubicBezTo>
                  <a:lnTo>
                    <a:pt x="7620" y="227"/>
                  </a:lnTo>
                  <a:cubicBezTo>
                    <a:pt x="7358" y="76"/>
                    <a:pt x="7014" y="1"/>
                    <a:pt x="6671" y="1"/>
                  </a:cubicBezTo>
                  <a:close/>
                  <a:moveTo>
                    <a:pt x="5750" y="1348"/>
                  </a:moveTo>
                  <a:cubicBezTo>
                    <a:pt x="5660" y="1348"/>
                    <a:pt x="5571" y="1368"/>
                    <a:pt x="5504" y="1407"/>
                  </a:cubicBezTo>
                  <a:lnTo>
                    <a:pt x="2567" y="3103"/>
                  </a:lnTo>
                  <a:cubicBezTo>
                    <a:pt x="2431" y="3181"/>
                    <a:pt x="2431" y="3309"/>
                    <a:pt x="2567" y="3387"/>
                  </a:cubicBezTo>
                  <a:lnTo>
                    <a:pt x="2640" y="3430"/>
                  </a:lnTo>
                  <a:cubicBezTo>
                    <a:pt x="2708" y="3469"/>
                    <a:pt x="2797" y="3489"/>
                    <a:pt x="2887" y="3489"/>
                  </a:cubicBezTo>
                  <a:cubicBezTo>
                    <a:pt x="2976" y="3489"/>
                    <a:pt x="3065" y="3469"/>
                    <a:pt x="3132" y="3430"/>
                  </a:cubicBezTo>
                  <a:lnTo>
                    <a:pt x="6070" y="1734"/>
                  </a:lnTo>
                  <a:cubicBezTo>
                    <a:pt x="6205" y="1656"/>
                    <a:pt x="6205" y="1528"/>
                    <a:pt x="6070" y="1450"/>
                  </a:cubicBezTo>
                  <a:lnTo>
                    <a:pt x="5996" y="1407"/>
                  </a:lnTo>
                  <a:cubicBezTo>
                    <a:pt x="5928" y="1368"/>
                    <a:pt x="5839" y="1348"/>
                    <a:pt x="5750" y="1348"/>
                  </a:cubicBezTo>
                  <a:close/>
                  <a:moveTo>
                    <a:pt x="3001" y="2117"/>
                  </a:moveTo>
                  <a:cubicBezTo>
                    <a:pt x="2657" y="2117"/>
                    <a:pt x="2316" y="2195"/>
                    <a:pt x="2057" y="2344"/>
                  </a:cubicBezTo>
                  <a:lnTo>
                    <a:pt x="522" y="3230"/>
                  </a:lnTo>
                  <a:cubicBezTo>
                    <a:pt x="1" y="3532"/>
                    <a:pt x="1" y="4023"/>
                    <a:pt x="522" y="4324"/>
                  </a:cubicBezTo>
                  <a:lnTo>
                    <a:pt x="1016" y="4610"/>
                  </a:lnTo>
                  <a:cubicBezTo>
                    <a:pt x="1278" y="4761"/>
                    <a:pt x="1621" y="4836"/>
                    <a:pt x="1964" y="4836"/>
                  </a:cubicBezTo>
                  <a:cubicBezTo>
                    <a:pt x="2307" y="4836"/>
                    <a:pt x="2650" y="4761"/>
                    <a:pt x="2911" y="4610"/>
                  </a:cubicBezTo>
                  <a:lnTo>
                    <a:pt x="4446" y="3723"/>
                  </a:lnTo>
                  <a:cubicBezTo>
                    <a:pt x="4856" y="3487"/>
                    <a:pt x="4953" y="3131"/>
                    <a:pt x="4701" y="2836"/>
                  </a:cubicBezTo>
                  <a:lnTo>
                    <a:pt x="4701" y="2836"/>
                  </a:lnTo>
                  <a:lnTo>
                    <a:pt x="4030" y="3223"/>
                  </a:lnTo>
                  <a:cubicBezTo>
                    <a:pt x="4013" y="3290"/>
                    <a:pt x="3960" y="3351"/>
                    <a:pt x="3880" y="3397"/>
                  </a:cubicBezTo>
                  <a:lnTo>
                    <a:pt x="2345" y="4283"/>
                  </a:lnTo>
                  <a:cubicBezTo>
                    <a:pt x="2240" y="4344"/>
                    <a:pt x="2102" y="4374"/>
                    <a:pt x="1964" y="4374"/>
                  </a:cubicBezTo>
                  <a:cubicBezTo>
                    <a:pt x="1826" y="4374"/>
                    <a:pt x="1688" y="4344"/>
                    <a:pt x="1583" y="4283"/>
                  </a:cubicBezTo>
                  <a:lnTo>
                    <a:pt x="1088" y="3997"/>
                  </a:lnTo>
                  <a:cubicBezTo>
                    <a:pt x="878" y="3875"/>
                    <a:pt x="878" y="3678"/>
                    <a:pt x="1088" y="3557"/>
                  </a:cubicBezTo>
                  <a:lnTo>
                    <a:pt x="2623" y="2671"/>
                  </a:lnTo>
                  <a:cubicBezTo>
                    <a:pt x="2703" y="2624"/>
                    <a:pt x="2808" y="2594"/>
                    <a:pt x="2923" y="2585"/>
                  </a:cubicBezTo>
                  <a:lnTo>
                    <a:pt x="3594" y="2198"/>
                  </a:lnTo>
                  <a:cubicBezTo>
                    <a:pt x="3405" y="2144"/>
                    <a:pt x="3203" y="2117"/>
                    <a:pt x="3001" y="211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1"/>
            <p:cNvSpPr/>
            <p:nvPr/>
          </p:nvSpPr>
          <p:spPr>
            <a:xfrm>
              <a:off x="179950" y="3849987"/>
              <a:ext cx="346073" cy="193843"/>
            </a:xfrm>
            <a:custGeom>
              <a:avLst/>
              <a:gdLst/>
              <a:ahLst/>
              <a:cxnLst/>
              <a:rect l="l" t="t" r="r" b="b"/>
              <a:pathLst>
                <a:path w="7543" h="4225" extrusionOk="0">
                  <a:moveTo>
                    <a:pt x="1714" y="0"/>
                  </a:moveTo>
                  <a:cubicBezTo>
                    <a:pt x="1415" y="0"/>
                    <a:pt x="1115" y="66"/>
                    <a:pt x="887" y="198"/>
                  </a:cubicBezTo>
                  <a:lnTo>
                    <a:pt x="456" y="448"/>
                  </a:lnTo>
                  <a:cubicBezTo>
                    <a:pt x="0" y="710"/>
                    <a:pt x="0" y="1139"/>
                    <a:pt x="456" y="1403"/>
                  </a:cubicBezTo>
                  <a:lnTo>
                    <a:pt x="1796" y="2176"/>
                  </a:lnTo>
                  <a:cubicBezTo>
                    <a:pt x="2022" y="2307"/>
                    <a:pt x="2320" y="2375"/>
                    <a:pt x="2621" y="2375"/>
                  </a:cubicBezTo>
                  <a:cubicBezTo>
                    <a:pt x="2797" y="2375"/>
                    <a:pt x="2974" y="2352"/>
                    <a:pt x="3138" y="2305"/>
                  </a:cubicBezTo>
                  <a:lnTo>
                    <a:pt x="2553" y="1967"/>
                  </a:lnTo>
                  <a:cubicBezTo>
                    <a:pt x="2453" y="1958"/>
                    <a:pt x="2360" y="1932"/>
                    <a:pt x="2290" y="1892"/>
                  </a:cubicBezTo>
                  <a:lnTo>
                    <a:pt x="949" y="1118"/>
                  </a:lnTo>
                  <a:cubicBezTo>
                    <a:pt x="766" y="1011"/>
                    <a:pt x="766" y="839"/>
                    <a:pt x="950" y="733"/>
                  </a:cubicBezTo>
                  <a:lnTo>
                    <a:pt x="1382" y="484"/>
                  </a:lnTo>
                  <a:cubicBezTo>
                    <a:pt x="1474" y="431"/>
                    <a:pt x="1594" y="405"/>
                    <a:pt x="1714" y="405"/>
                  </a:cubicBezTo>
                  <a:cubicBezTo>
                    <a:pt x="1835" y="405"/>
                    <a:pt x="1955" y="431"/>
                    <a:pt x="2047" y="484"/>
                  </a:cubicBezTo>
                  <a:lnTo>
                    <a:pt x="3388" y="1258"/>
                  </a:lnTo>
                  <a:cubicBezTo>
                    <a:pt x="3458" y="1298"/>
                    <a:pt x="3504" y="1351"/>
                    <a:pt x="3519" y="1409"/>
                  </a:cubicBezTo>
                  <a:lnTo>
                    <a:pt x="4106" y="1747"/>
                  </a:lnTo>
                  <a:cubicBezTo>
                    <a:pt x="4325" y="1490"/>
                    <a:pt x="4241" y="1179"/>
                    <a:pt x="3883" y="973"/>
                  </a:cubicBezTo>
                  <a:lnTo>
                    <a:pt x="2542" y="198"/>
                  </a:lnTo>
                  <a:cubicBezTo>
                    <a:pt x="2314" y="66"/>
                    <a:pt x="2014" y="0"/>
                    <a:pt x="1714" y="0"/>
                  </a:cubicBezTo>
                  <a:close/>
                  <a:moveTo>
                    <a:pt x="2521" y="1178"/>
                  </a:moveTo>
                  <a:cubicBezTo>
                    <a:pt x="2443" y="1178"/>
                    <a:pt x="2365" y="1195"/>
                    <a:pt x="2305" y="1229"/>
                  </a:cubicBezTo>
                  <a:lnTo>
                    <a:pt x="2241" y="1267"/>
                  </a:lnTo>
                  <a:cubicBezTo>
                    <a:pt x="2123" y="1334"/>
                    <a:pt x="2123" y="1446"/>
                    <a:pt x="2241" y="1514"/>
                  </a:cubicBezTo>
                  <a:lnTo>
                    <a:pt x="4806" y="2995"/>
                  </a:lnTo>
                  <a:cubicBezTo>
                    <a:pt x="4866" y="3029"/>
                    <a:pt x="4944" y="3047"/>
                    <a:pt x="5022" y="3047"/>
                  </a:cubicBezTo>
                  <a:cubicBezTo>
                    <a:pt x="5099" y="3047"/>
                    <a:pt x="5177" y="3029"/>
                    <a:pt x="5236" y="2995"/>
                  </a:cubicBezTo>
                  <a:lnTo>
                    <a:pt x="5300" y="2958"/>
                  </a:lnTo>
                  <a:cubicBezTo>
                    <a:pt x="5420" y="2889"/>
                    <a:pt x="5420" y="2778"/>
                    <a:pt x="5300" y="2710"/>
                  </a:cubicBezTo>
                  <a:lnTo>
                    <a:pt x="2735" y="1229"/>
                  </a:lnTo>
                  <a:cubicBezTo>
                    <a:pt x="2676" y="1195"/>
                    <a:pt x="2598" y="1178"/>
                    <a:pt x="2521" y="1178"/>
                  </a:cubicBezTo>
                  <a:close/>
                  <a:moveTo>
                    <a:pt x="4919" y="1850"/>
                  </a:moveTo>
                  <a:cubicBezTo>
                    <a:pt x="4744" y="1850"/>
                    <a:pt x="4567" y="1872"/>
                    <a:pt x="4403" y="1919"/>
                  </a:cubicBezTo>
                  <a:lnTo>
                    <a:pt x="4990" y="2258"/>
                  </a:lnTo>
                  <a:cubicBezTo>
                    <a:pt x="5090" y="2267"/>
                    <a:pt x="5181" y="2292"/>
                    <a:pt x="5251" y="2333"/>
                  </a:cubicBezTo>
                  <a:lnTo>
                    <a:pt x="6592" y="3107"/>
                  </a:lnTo>
                  <a:cubicBezTo>
                    <a:pt x="6776" y="3212"/>
                    <a:pt x="6776" y="3386"/>
                    <a:pt x="6592" y="3492"/>
                  </a:cubicBezTo>
                  <a:lnTo>
                    <a:pt x="6160" y="3741"/>
                  </a:lnTo>
                  <a:cubicBezTo>
                    <a:pt x="6068" y="3794"/>
                    <a:pt x="5947" y="3820"/>
                    <a:pt x="5827" y="3820"/>
                  </a:cubicBezTo>
                  <a:cubicBezTo>
                    <a:pt x="5706" y="3820"/>
                    <a:pt x="5586" y="3794"/>
                    <a:pt x="5494" y="3741"/>
                  </a:cubicBezTo>
                  <a:lnTo>
                    <a:pt x="4154" y="2967"/>
                  </a:lnTo>
                  <a:cubicBezTo>
                    <a:pt x="4083" y="2926"/>
                    <a:pt x="4038" y="2874"/>
                    <a:pt x="4023" y="2816"/>
                  </a:cubicBezTo>
                  <a:lnTo>
                    <a:pt x="3437" y="2477"/>
                  </a:lnTo>
                  <a:lnTo>
                    <a:pt x="3437" y="2477"/>
                  </a:lnTo>
                  <a:cubicBezTo>
                    <a:pt x="3216" y="2735"/>
                    <a:pt x="3302" y="3046"/>
                    <a:pt x="3660" y="3252"/>
                  </a:cubicBezTo>
                  <a:lnTo>
                    <a:pt x="5000" y="4027"/>
                  </a:lnTo>
                  <a:cubicBezTo>
                    <a:pt x="5228" y="4158"/>
                    <a:pt x="5527" y="4224"/>
                    <a:pt x="5827" y="4224"/>
                  </a:cubicBezTo>
                  <a:cubicBezTo>
                    <a:pt x="6126" y="4224"/>
                    <a:pt x="6426" y="4158"/>
                    <a:pt x="6654" y="4027"/>
                  </a:cubicBezTo>
                  <a:lnTo>
                    <a:pt x="7086" y="3777"/>
                  </a:lnTo>
                  <a:cubicBezTo>
                    <a:pt x="7542" y="3513"/>
                    <a:pt x="7542" y="3085"/>
                    <a:pt x="7086" y="2822"/>
                  </a:cubicBezTo>
                  <a:lnTo>
                    <a:pt x="5745" y="2048"/>
                  </a:lnTo>
                  <a:cubicBezTo>
                    <a:pt x="5519" y="1917"/>
                    <a:pt x="5220" y="1850"/>
                    <a:pt x="4919" y="185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31"/>
            <p:cNvSpPr/>
            <p:nvPr/>
          </p:nvSpPr>
          <p:spPr>
            <a:xfrm>
              <a:off x="1808897" y="4495482"/>
              <a:ext cx="109516" cy="63085"/>
            </a:xfrm>
            <a:custGeom>
              <a:avLst/>
              <a:gdLst/>
              <a:ahLst/>
              <a:cxnLst/>
              <a:rect l="l" t="t" r="r" b="b"/>
              <a:pathLst>
                <a:path w="2387" h="1375" extrusionOk="0">
                  <a:moveTo>
                    <a:pt x="954" y="0"/>
                  </a:moveTo>
                  <a:cubicBezTo>
                    <a:pt x="923" y="0"/>
                    <a:pt x="892" y="1"/>
                    <a:pt x="860" y="4"/>
                  </a:cubicBezTo>
                  <a:cubicBezTo>
                    <a:pt x="769" y="13"/>
                    <a:pt x="675" y="32"/>
                    <a:pt x="580" y="63"/>
                  </a:cubicBezTo>
                  <a:cubicBezTo>
                    <a:pt x="485" y="92"/>
                    <a:pt x="392" y="134"/>
                    <a:pt x="303" y="184"/>
                  </a:cubicBezTo>
                  <a:cubicBezTo>
                    <a:pt x="224" y="231"/>
                    <a:pt x="158" y="279"/>
                    <a:pt x="106" y="332"/>
                  </a:cubicBezTo>
                  <a:cubicBezTo>
                    <a:pt x="55" y="384"/>
                    <a:pt x="23" y="437"/>
                    <a:pt x="12" y="493"/>
                  </a:cubicBezTo>
                  <a:cubicBezTo>
                    <a:pt x="1" y="548"/>
                    <a:pt x="14" y="603"/>
                    <a:pt x="51" y="661"/>
                  </a:cubicBezTo>
                  <a:cubicBezTo>
                    <a:pt x="88" y="717"/>
                    <a:pt x="156" y="774"/>
                    <a:pt x="253" y="831"/>
                  </a:cubicBezTo>
                  <a:lnTo>
                    <a:pt x="950" y="1233"/>
                  </a:lnTo>
                  <a:cubicBezTo>
                    <a:pt x="1047" y="1289"/>
                    <a:pt x="1145" y="1327"/>
                    <a:pt x="1243" y="1349"/>
                  </a:cubicBezTo>
                  <a:cubicBezTo>
                    <a:pt x="1321" y="1366"/>
                    <a:pt x="1398" y="1374"/>
                    <a:pt x="1474" y="1374"/>
                  </a:cubicBezTo>
                  <a:cubicBezTo>
                    <a:pt x="1494" y="1374"/>
                    <a:pt x="1513" y="1374"/>
                    <a:pt x="1533" y="1372"/>
                  </a:cubicBezTo>
                  <a:cubicBezTo>
                    <a:pt x="1628" y="1366"/>
                    <a:pt x="1720" y="1348"/>
                    <a:pt x="1811" y="1318"/>
                  </a:cubicBezTo>
                  <a:cubicBezTo>
                    <a:pt x="1901" y="1288"/>
                    <a:pt x="1986" y="1251"/>
                    <a:pt x="2065" y="1205"/>
                  </a:cubicBezTo>
                  <a:cubicBezTo>
                    <a:pt x="2154" y="1153"/>
                    <a:pt x="2225" y="1100"/>
                    <a:pt x="2277" y="1045"/>
                  </a:cubicBezTo>
                  <a:cubicBezTo>
                    <a:pt x="2329" y="990"/>
                    <a:pt x="2362" y="936"/>
                    <a:pt x="2374" y="883"/>
                  </a:cubicBezTo>
                  <a:cubicBezTo>
                    <a:pt x="2387" y="829"/>
                    <a:pt x="2380" y="778"/>
                    <a:pt x="2354" y="729"/>
                  </a:cubicBezTo>
                  <a:cubicBezTo>
                    <a:pt x="2328" y="681"/>
                    <a:pt x="2282" y="637"/>
                    <a:pt x="2217" y="600"/>
                  </a:cubicBezTo>
                  <a:cubicBezTo>
                    <a:pt x="2169" y="572"/>
                    <a:pt x="2124" y="558"/>
                    <a:pt x="2086" y="558"/>
                  </a:cubicBezTo>
                  <a:cubicBezTo>
                    <a:pt x="2083" y="558"/>
                    <a:pt x="2080" y="558"/>
                    <a:pt x="2077" y="558"/>
                  </a:cubicBezTo>
                  <a:cubicBezTo>
                    <a:pt x="2036" y="562"/>
                    <a:pt x="1993" y="577"/>
                    <a:pt x="1943" y="606"/>
                  </a:cubicBezTo>
                  <a:cubicBezTo>
                    <a:pt x="1905" y="628"/>
                    <a:pt x="1879" y="650"/>
                    <a:pt x="1866" y="671"/>
                  </a:cubicBezTo>
                  <a:cubicBezTo>
                    <a:pt x="1854" y="692"/>
                    <a:pt x="1862" y="713"/>
                    <a:pt x="1890" y="733"/>
                  </a:cubicBezTo>
                  <a:cubicBezTo>
                    <a:pt x="1914" y="751"/>
                    <a:pt x="1937" y="771"/>
                    <a:pt x="1963" y="793"/>
                  </a:cubicBezTo>
                  <a:cubicBezTo>
                    <a:pt x="1988" y="814"/>
                    <a:pt x="2004" y="838"/>
                    <a:pt x="2011" y="866"/>
                  </a:cubicBezTo>
                  <a:cubicBezTo>
                    <a:pt x="2018" y="893"/>
                    <a:pt x="2011" y="923"/>
                    <a:pt x="1989" y="956"/>
                  </a:cubicBezTo>
                  <a:cubicBezTo>
                    <a:pt x="1969" y="990"/>
                    <a:pt x="1925" y="1026"/>
                    <a:pt x="1859" y="1064"/>
                  </a:cubicBezTo>
                  <a:cubicBezTo>
                    <a:pt x="1753" y="1125"/>
                    <a:pt x="1648" y="1156"/>
                    <a:pt x="1543" y="1158"/>
                  </a:cubicBezTo>
                  <a:cubicBezTo>
                    <a:pt x="1539" y="1159"/>
                    <a:pt x="1536" y="1159"/>
                    <a:pt x="1532" y="1159"/>
                  </a:cubicBezTo>
                  <a:cubicBezTo>
                    <a:pt x="1431" y="1159"/>
                    <a:pt x="1330" y="1130"/>
                    <a:pt x="1228" y="1072"/>
                  </a:cubicBezTo>
                  <a:lnTo>
                    <a:pt x="532" y="669"/>
                  </a:lnTo>
                  <a:cubicBezTo>
                    <a:pt x="426" y="608"/>
                    <a:pt x="376" y="548"/>
                    <a:pt x="380" y="487"/>
                  </a:cubicBezTo>
                  <a:cubicBezTo>
                    <a:pt x="383" y="427"/>
                    <a:pt x="437" y="367"/>
                    <a:pt x="539" y="308"/>
                  </a:cubicBezTo>
                  <a:cubicBezTo>
                    <a:pt x="606" y="269"/>
                    <a:pt x="671" y="243"/>
                    <a:pt x="729" y="232"/>
                  </a:cubicBezTo>
                  <a:cubicBezTo>
                    <a:pt x="778" y="222"/>
                    <a:pt x="823" y="218"/>
                    <a:pt x="864" y="218"/>
                  </a:cubicBezTo>
                  <a:cubicBezTo>
                    <a:pt x="872" y="218"/>
                    <a:pt x="880" y="218"/>
                    <a:pt x="888" y="218"/>
                  </a:cubicBezTo>
                  <a:cubicBezTo>
                    <a:pt x="935" y="222"/>
                    <a:pt x="977" y="229"/>
                    <a:pt x="1014" y="243"/>
                  </a:cubicBezTo>
                  <a:cubicBezTo>
                    <a:pt x="1050" y="255"/>
                    <a:pt x="1079" y="268"/>
                    <a:pt x="1102" y="279"/>
                  </a:cubicBezTo>
                  <a:cubicBezTo>
                    <a:pt x="1124" y="290"/>
                    <a:pt x="1147" y="296"/>
                    <a:pt x="1172" y="296"/>
                  </a:cubicBezTo>
                  <a:cubicBezTo>
                    <a:pt x="1183" y="296"/>
                    <a:pt x="1194" y="295"/>
                    <a:pt x="1205" y="293"/>
                  </a:cubicBezTo>
                  <a:cubicBezTo>
                    <a:pt x="1244" y="287"/>
                    <a:pt x="1283" y="271"/>
                    <a:pt x="1326" y="246"/>
                  </a:cubicBezTo>
                  <a:cubicBezTo>
                    <a:pt x="1373" y="219"/>
                    <a:pt x="1399" y="195"/>
                    <a:pt x="1406" y="172"/>
                  </a:cubicBezTo>
                  <a:cubicBezTo>
                    <a:pt x="1412" y="148"/>
                    <a:pt x="1388" y="121"/>
                    <a:pt x="1334" y="90"/>
                  </a:cubicBezTo>
                  <a:cubicBezTo>
                    <a:pt x="1270" y="54"/>
                    <a:pt x="1198" y="28"/>
                    <a:pt x="1116" y="13"/>
                  </a:cubicBezTo>
                  <a:cubicBezTo>
                    <a:pt x="1064" y="5"/>
                    <a:pt x="1010" y="0"/>
                    <a:pt x="95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31"/>
            <p:cNvSpPr/>
            <p:nvPr/>
          </p:nvSpPr>
          <p:spPr>
            <a:xfrm>
              <a:off x="1882535" y="4453180"/>
              <a:ext cx="109424" cy="62856"/>
            </a:xfrm>
            <a:custGeom>
              <a:avLst/>
              <a:gdLst/>
              <a:ahLst/>
              <a:cxnLst/>
              <a:rect l="l" t="t" r="r" b="b"/>
              <a:pathLst>
                <a:path w="2385" h="1370" extrusionOk="0">
                  <a:moveTo>
                    <a:pt x="853" y="216"/>
                  </a:moveTo>
                  <a:cubicBezTo>
                    <a:pt x="955" y="216"/>
                    <a:pt x="1056" y="245"/>
                    <a:pt x="1158" y="304"/>
                  </a:cubicBezTo>
                  <a:lnTo>
                    <a:pt x="1854" y="706"/>
                  </a:lnTo>
                  <a:cubicBezTo>
                    <a:pt x="1960" y="766"/>
                    <a:pt x="2009" y="827"/>
                    <a:pt x="2005" y="888"/>
                  </a:cubicBezTo>
                  <a:cubicBezTo>
                    <a:pt x="1999" y="949"/>
                    <a:pt x="1948" y="1007"/>
                    <a:pt x="1849" y="1065"/>
                  </a:cubicBezTo>
                  <a:cubicBezTo>
                    <a:pt x="1750" y="1122"/>
                    <a:pt x="1648" y="1151"/>
                    <a:pt x="1544" y="1154"/>
                  </a:cubicBezTo>
                  <a:cubicBezTo>
                    <a:pt x="1540" y="1154"/>
                    <a:pt x="1537" y="1154"/>
                    <a:pt x="1533" y="1154"/>
                  </a:cubicBezTo>
                  <a:cubicBezTo>
                    <a:pt x="1433" y="1154"/>
                    <a:pt x="1332" y="1123"/>
                    <a:pt x="1231" y="1065"/>
                  </a:cubicBezTo>
                  <a:lnTo>
                    <a:pt x="534" y="663"/>
                  </a:lnTo>
                  <a:cubicBezTo>
                    <a:pt x="428" y="602"/>
                    <a:pt x="377" y="542"/>
                    <a:pt x="381" y="483"/>
                  </a:cubicBezTo>
                  <a:cubicBezTo>
                    <a:pt x="384" y="422"/>
                    <a:pt x="436" y="363"/>
                    <a:pt x="535" y="306"/>
                  </a:cubicBezTo>
                  <a:cubicBezTo>
                    <a:pt x="634" y="250"/>
                    <a:pt x="736" y="219"/>
                    <a:pt x="841" y="216"/>
                  </a:cubicBezTo>
                  <a:cubicBezTo>
                    <a:pt x="845" y="216"/>
                    <a:pt x="849" y="216"/>
                    <a:pt x="853" y="216"/>
                  </a:cubicBezTo>
                  <a:close/>
                  <a:moveTo>
                    <a:pt x="918" y="1"/>
                  </a:moveTo>
                  <a:cubicBezTo>
                    <a:pt x="895" y="1"/>
                    <a:pt x="873" y="1"/>
                    <a:pt x="850" y="3"/>
                  </a:cubicBezTo>
                  <a:cubicBezTo>
                    <a:pt x="755" y="10"/>
                    <a:pt x="661" y="28"/>
                    <a:pt x="571" y="58"/>
                  </a:cubicBezTo>
                  <a:cubicBezTo>
                    <a:pt x="480" y="90"/>
                    <a:pt x="393" y="128"/>
                    <a:pt x="310" y="175"/>
                  </a:cubicBezTo>
                  <a:cubicBezTo>
                    <a:pt x="227" y="225"/>
                    <a:pt x="158" y="275"/>
                    <a:pt x="105" y="327"/>
                  </a:cubicBezTo>
                  <a:cubicBezTo>
                    <a:pt x="52" y="380"/>
                    <a:pt x="20" y="434"/>
                    <a:pt x="10" y="488"/>
                  </a:cubicBezTo>
                  <a:cubicBezTo>
                    <a:pt x="0" y="543"/>
                    <a:pt x="14" y="599"/>
                    <a:pt x="52" y="655"/>
                  </a:cubicBezTo>
                  <a:cubicBezTo>
                    <a:pt x="90" y="711"/>
                    <a:pt x="158" y="767"/>
                    <a:pt x="255" y="824"/>
                  </a:cubicBezTo>
                  <a:lnTo>
                    <a:pt x="952" y="1226"/>
                  </a:lnTo>
                  <a:cubicBezTo>
                    <a:pt x="1049" y="1282"/>
                    <a:pt x="1147" y="1322"/>
                    <a:pt x="1243" y="1343"/>
                  </a:cubicBezTo>
                  <a:cubicBezTo>
                    <a:pt x="1321" y="1361"/>
                    <a:pt x="1398" y="1369"/>
                    <a:pt x="1474" y="1369"/>
                  </a:cubicBezTo>
                  <a:cubicBezTo>
                    <a:pt x="1494" y="1369"/>
                    <a:pt x="1513" y="1369"/>
                    <a:pt x="1533" y="1368"/>
                  </a:cubicBezTo>
                  <a:cubicBezTo>
                    <a:pt x="1627" y="1362"/>
                    <a:pt x="1721" y="1343"/>
                    <a:pt x="1812" y="1313"/>
                  </a:cubicBezTo>
                  <a:cubicBezTo>
                    <a:pt x="1903" y="1282"/>
                    <a:pt x="1991" y="1243"/>
                    <a:pt x="2074" y="1194"/>
                  </a:cubicBezTo>
                  <a:cubicBezTo>
                    <a:pt x="2157" y="1147"/>
                    <a:pt x="2224" y="1096"/>
                    <a:pt x="2277" y="1043"/>
                  </a:cubicBezTo>
                  <a:cubicBezTo>
                    <a:pt x="2330" y="992"/>
                    <a:pt x="2362" y="938"/>
                    <a:pt x="2373" y="882"/>
                  </a:cubicBezTo>
                  <a:cubicBezTo>
                    <a:pt x="2384" y="827"/>
                    <a:pt x="2372" y="771"/>
                    <a:pt x="2335" y="713"/>
                  </a:cubicBezTo>
                  <a:cubicBezTo>
                    <a:pt x="2297" y="657"/>
                    <a:pt x="2230" y="601"/>
                    <a:pt x="2133" y="545"/>
                  </a:cubicBezTo>
                  <a:lnTo>
                    <a:pt x="1436" y="143"/>
                  </a:lnTo>
                  <a:cubicBezTo>
                    <a:pt x="1339" y="86"/>
                    <a:pt x="1241" y="47"/>
                    <a:pt x="1142" y="25"/>
                  </a:cubicBezTo>
                  <a:cubicBezTo>
                    <a:pt x="1067" y="9"/>
                    <a:pt x="992" y="1"/>
                    <a:pt x="9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31"/>
            <p:cNvSpPr/>
            <p:nvPr/>
          </p:nvSpPr>
          <p:spPr>
            <a:xfrm>
              <a:off x="1949705" y="4408354"/>
              <a:ext cx="119196" cy="68545"/>
            </a:xfrm>
            <a:custGeom>
              <a:avLst/>
              <a:gdLst/>
              <a:ahLst/>
              <a:cxnLst/>
              <a:rect l="l" t="t" r="r" b="b"/>
              <a:pathLst>
                <a:path w="2598" h="1494" extrusionOk="0">
                  <a:moveTo>
                    <a:pt x="1082" y="215"/>
                  </a:moveTo>
                  <a:cubicBezTo>
                    <a:pt x="1182" y="215"/>
                    <a:pt x="1284" y="245"/>
                    <a:pt x="1385" y="303"/>
                  </a:cubicBezTo>
                  <a:lnTo>
                    <a:pt x="2067" y="697"/>
                  </a:lnTo>
                  <a:cubicBezTo>
                    <a:pt x="2172" y="758"/>
                    <a:pt x="2223" y="819"/>
                    <a:pt x="2220" y="879"/>
                  </a:cubicBezTo>
                  <a:cubicBezTo>
                    <a:pt x="2215" y="939"/>
                    <a:pt x="2163" y="998"/>
                    <a:pt x="2063" y="1056"/>
                  </a:cubicBezTo>
                  <a:lnTo>
                    <a:pt x="1752" y="1236"/>
                  </a:lnTo>
                  <a:lnTo>
                    <a:pt x="453" y="486"/>
                  </a:lnTo>
                  <a:lnTo>
                    <a:pt x="764" y="305"/>
                  </a:lnTo>
                  <a:cubicBezTo>
                    <a:pt x="864" y="248"/>
                    <a:pt x="966" y="219"/>
                    <a:pt x="1071" y="215"/>
                  </a:cubicBezTo>
                  <a:cubicBezTo>
                    <a:pt x="1075" y="215"/>
                    <a:pt x="1078" y="215"/>
                    <a:pt x="1082" y="215"/>
                  </a:cubicBezTo>
                  <a:close/>
                  <a:moveTo>
                    <a:pt x="1139" y="1"/>
                  </a:moveTo>
                  <a:cubicBezTo>
                    <a:pt x="1119" y="1"/>
                    <a:pt x="1100" y="1"/>
                    <a:pt x="1080" y="2"/>
                  </a:cubicBezTo>
                  <a:cubicBezTo>
                    <a:pt x="985" y="9"/>
                    <a:pt x="892" y="27"/>
                    <a:pt x="801" y="58"/>
                  </a:cubicBezTo>
                  <a:cubicBezTo>
                    <a:pt x="709" y="88"/>
                    <a:pt x="623" y="127"/>
                    <a:pt x="538" y="176"/>
                  </a:cubicBezTo>
                  <a:lnTo>
                    <a:pt x="72" y="445"/>
                  </a:lnTo>
                  <a:cubicBezTo>
                    <a:pt x="35" y="466"/>
                    <a:pt x="14" y="488"/>
                    <a:pt x="7" y="510"/>
                  </a:cubicBezTo>
                  <a:cubicBezTo>
                    <a:pt x="0" y="533"/>
                    <a:pt x="8" y="550"/>
                    <a:pt x="30" y="563"/>
                  </a:cubicBezTo>
                  <a:lnTo>
                    <a:pt x="1617" y="1480"/>
                  </a:lnTo>
                  <a:cubicBezTo>
                    <a:pt x="1634" y="1489"/>
                    <a:pt x="1655" y="1494"/>
                    <a:pt x="1681" y="1494"/>
                  </a:cubicBezTo>
                  <a:cubicBezTo>
                    <a:pt x="1690" y="1494"/>
                    <a:pt x="1699" y="1493"/>
                    <a:pt x="1709" y="1492"/>
                  </a:cubicBezTo>
                  <a:cubicBezTo>
                    <a:pt x="1748" y="1489"/>
                    <a:pt x="1786" y="1476"/>
                    <a:pt x="1822" y="1455"/>
                  </a:cubicBezTo>
                  <a:lnTo>
                    <a:pt x="2288" y="1186"/>
                  </a:lnTo>
                  <a:cubicBezTo>
                    <a:pt x="2373" y="1138"/>
                    <a:pt x="2440" y="1087"/>
                    <a:pt x="2493" y="1035"/>
                  </a:cubicBezTo>
                  <a:cubicBezTo>
                    <a:pt x="2546" y="982"/>
                    <a:pt x="2578" y="928"/>
                    <a:pt x="2588" y="873"/>
                  </a:cubicBezTo>
                  <a:cubicBezTo>
                    <a:pt x="2598" y="819"/>
                    <a:pt x="2585" y="763"/>
                    <a:pt x="2548" y="706"/>
                  </a:cubicBezTo>
                  <a:cubicBezTo>
                    <a:pt x="2510" y="649"/>
                    <a:pt x="2444" y="593"/>
                    <a:pt x="2346" y="536"/>
                  </a:cubicBezTo>
                  <a:lnTo>
                    <a:pt x="1664" y="142"/>
                  </a:lnTo>
                  <a:cubicBezTo>
                    <a:pt x="1566" y="86"/>
                    <a:pt x="1468" y="48"/>
                    <a:pt x="1370" y="26"/>
                  </a:cubicBezTo>
                  <a:cubicBezTo>
                    <a:pt x="1292" y="9"/>
                    <a:pt x="1215" y="1"/>
                    <a:pt x="11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31"/>
            <p:cNvSpPr/>
            <p:nvPr/>
          </p:nvSpPr>
          <p:spPr>
            <a:xfrm>
              <a:off x="2027197" y="4358115"/>
              <a:ext cx="128739" cy="74004"/>
            </a:xfrm>
            <a:custGeom>
              <a:avLst/>
              <a:gdLst/>
              <a:ahLst/>
              <a:cxnLst/>
              <a:rect l="l" t="t" r="r" b="b"/>
              <a:pathLst>
                <a:path w="2806" h="1613" extrusionOk="0">
                  <a:moveTo>
                    <a:pt x="1093" y="0"/>
                  </a:moveTo>
                  <a:cubicBezTo>
                    <a:pt x="1064" y="0"/>
                    <a:pt x="1037" y="8"/>
                    <a:pt x="1011" y="22"/>
                  </a:cubicBezTo>
                  <a:lnTo>
                    <a:pt x="74" y="563"/>
                  </a:lnTo>
                  <a:cubicBezTo>
                    <a:pt x="45" y="581"/>
                    <a:pt x="24" y="601"/>
                    <a:pt x="13" y="625"/>
                  </a:cubicBezTo>
                  <a:cubicBezTo>
                    <a:pt x="0" y="647"/>
                    <a:pt x="8" y="667"/>
                    <a:pt x="35" y="683"/>
                  </a:cubicBezTo>
                  <a:lnTo>
                    <a:pt x="1617" y="1596"/>
                  </a:lnTo>
                  <a:cubicBezTo>
                    <a:pt x="1636" y="1607"/>
                    <a:pt x="1659" y="1613"/>
                    <a:pt x="1685" y="1613"/>
                  </a:cubicBezTo>
                  <a:cubicBezTo>
                    <a:pt x="1696" y="1613"/>
                    <a:pt x="1707" y="1612"/>
                    <a:pt x="1720" y="1610"/>
                  </a:cubicBezTo>
                  <a:cubicBezTo>
                    <a:pt x="1760" y="1603"/>
                    <a:pt x="1795" y="1591"/>
                    <a:pt x="1825" y="1574"/>
                  </a:cubicBezTo>
                  <a:lnTo>
                    <a:pt x="2761" y="1032"/>
                  </a:lnTo>
                  <a:cubicBezTo>
                    <a:pt x="2793" y="1014"/>
                    <a:pt x="2805" y="994"/>
                    <a:pt x="2796" y="972"/>
                  </a:cubicBezTo>
                  <a:cubicBezTo>
                    <a:pt x="2788" y="950"/>
                    <a:pt x="2770" y="932"/>
                    <a:pt x="2743" y="916"/>
                  </a:cubicBezTo>
                  <a:cubicBezTo>
                    <a:pt x="2712" y="897"/>
                    <a:pt x="2677" y="886"/>
                    <a:pt x="2638" y="882"/>
                  </a:cubicBezTo>
                  <a:cubicBezTo>
                    <a:pt x="2632" y="882"/>
                    <a:pt x="2626" y="882"/>
                    <a:pt x="2620" y="882"/>
                  </a:cubicBezTo>
                  <a:cubicBezTo>
                    <a:pt x="2589" y="882"/>
                    <a:pt x="2562" y="889"/>
                    <a:pt x="2537" y="903"/>
                  </a:cubicBezTo>
                  <a:lnTo>
                    <a:pt x="1756" y="1354"/>
                  </a:lnTo>
                  <a:lnTo>
                    <a:pt x="1205" y="1036"/>
                  </a:lnTo>
                  <a:lnTo>
                    <a:pt x="1610" y="801"/>
                  </a:lnTo>
                  <a:cubicBezTo>
                    <a:pt x="1642" y="783"/>
                    <a:pt x="1654" y="764"/>
                    <a:pt x="1648" y="743"/>
                  </a:cubicBezTo>
                  <a:cubicBezTo>
                    <a:pt x="1641" y="721"/>
                    <a:pt x="1626" y="704"/>
                    <a:pt x="1604" y="692"/>
                  </a:cubicBezTo>
                  <a:cubicBezTo>
                    <a:pt x="1577" y="676"/>
                    <a:pt x="1545" y="667"/>
                    <a:pt x="1508" y="664"/>
                  </a:cubicBezTo>
                  <a:cubicBezTo>
                    <a:pt x="1503" y="664"/>
                    <a:pt x="1499" y="664"/>
                    <a:pt x="1495" y="664"/>
                  </a:cubicBezTo>
                  <a:cubicBezTo>
                    <a:pt x="1464" y="664"/>
                    <a:pt x="1434" y="671"/>
                    <a:pt x="1409" y="685"/>
                  </a:cubicBezTo>
                  <a:lnTo>
                    <a:pt x="1003" y="920"/>
                  </a:lnTo>
                  <a:lnTo>
                    <a:pt x="455" y="603"/>
                  </a:lnTo>
                  <a:lnTo>
                    <a:pt x="1237" y="152"/>
                  </a:lnTo>
                  <a:cubicBezTo>
                    <a:pt x="1267" y="135"/>
                    <a:pt x="1278" y="116"/>
                    <a:pt x="1271" y="93"/>
                  </a:cubicBezTo>
                  <a:cubicBezTo>
                    <a:pt x="1265" y="72"/>
                    <a:pt x="1246" y="51"/>
                    <a:pt x="1214" y="32"/>
                  </a:cubicBezTo>
                  <a:cubicBezTo>
                    <a:pt x="1187" y="16"/>
                    <a:pt x="1154" y="6"/>
                    <a:pt x="1116" y="2"/>
                  </a:cubicBezTo>
                  <a:cubicBezTo>
                    <a:pt x="1108" y="1"/>
                    <a:pt x="1101" y="0"/>
                    <a:pt x="109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31"/>
            <p:cNvSpPr/>
            <p:nvPr/>
          </p:nvSpPr>
          <p:spPr>
            <a:xfrm>
              <a:off x="1887949" y="4070076"/>
              <a:ext cx="300514" cy="178381"/>
            </a:xfrm>
            <a:custGeom>
              <a:avLst/>
              <a:gdLst/>
              <a:ahLst/>
              <a:cxnLst/>
              <a:rect l="l" t="t" r="r" b="b"/>
              <a:pathLst>
                <a:path w="6550" h="3888" extrusionOk="0">
                  <a:moveTo>
                    <a:pt x="906" y="279"/>
                  </a:moveTo>
                  <a:lnTo>
                    <a:pt x="1107" y="396"/>
                  </a:lnTo>
                  <a:lnTo>
                    <a:pt x="848" y="496"/>
                  </a:lnTo>
                  <a:lnTo>
                    <a:pt x="648" y="382"/>
                  </a:lnTo>
                  <a:lnTo>
                    <a:pt x="906" y="279"/>
                  </a:lnTo>
                  <a:close/>
                  <a:moveTo>
                    <a:pt x="1219" y="0"/>
                  </a:moveTo>
                  <a:cubicBezTo>
                    <a:pt x="1210" y="0"/>
                    <a:pt x="1202" y="2"/>
                    <a:pt x="1195" y="4"/>
                  </a:cubicBezTo>
                  <a:lnTo>
                    <a:pt x="891" y="126"/>
                  </a:lnTo>
                  <a:lnTo>
                    <a:pt x="712" y="22"/>
                  </a:lnTo>
                  <a:cubicBezTo>
                    <a:pt x="697" y="13"/>
                    <a:pt x="682" y="10"/>
                    <a:pt x="663" y="10"/>
                  </a:cubicBezTo>
                  <a:cubicBezTo>
                    <a:pt x="661" y="10"/>
                    <a:pt x="658" y="10"/>
                    <a:pt x="656" y="10"/>
                  </a:cubicBezTo>
                  <a:cubicBezTo>
                    <a:pt x="633" y="12"/>
                    <a:pt x="614" y="18"/>
                    <a:pt x="596" y="28"/>
                  </a:cubicBezTo>
                  <a:cubicBezTo>
                    <a:pt x="577" y="39"/>
                    <a:pt x="567" y="50"/>
                    <a:pt x="565" y="63"/>
                  </a:cubicBezTo>
                  <a:cubicBezTo>
                    <a:pt x="563" y="74"/>
                    <a:pt x="571" y="85"/>
                    <a:pt x="590" y="97"/>
                  </a:cubicBezTo>
                  <a:lnTo>
                    <a:pt x="738" y="182"/>
                  </a:lnTo>
                  <a:lnTo>
                    <a:pt x="481" y="285"/>
                  </a:lnTo>
                  <a:lnTo>
                    <a:pt x="303" y="181"/>
                  </a:lnTo>
                  <a:cubicBezTo>
                    <a:pt x="290" y="174"/>
                    <a:pt x="274" y="171"/>
                    <a:pt x="255" y="171"/>
                  </a:cubicBezTo>
                  <a:cubicBezTo>
                    <a:pt x="253" y="171"/>
                    <a:pt x="250" y="171"/>
                    <a:pt x="247" y="171"/>
                  </a:cubicBezTo>
                  <a:cubicBezTo>
                    <a:pt x="223" y="172"/>
                    <a:pt x="203" y="179"/>
                    <a:pt x="186" y="189"/>
                  </a:cubicBezTo>
                  <a:cubicBezTo>
                    <a:pt x="168" y="199"/>
                    <a:pt x="158" y="210"/>
                    <a:pt x="156" y="223"/>
                  </a:cubicBezTo>
                  <a:cubicBezTo>
                    <a:pt x="155" y="235"/>
                    <a:pt x="163" y="246"/>
                    <a:pt x="179" y="257"/>
                  </a:cubicBezTo>
                  <a:lnTo>
                    <a:pt x="326" y="341"/>
                  </a:lnTo>
                  <a:lnTo>
                    <a:pt x="29" y="463"/>
                  </a:lnTo>
                  <a:cubicBezTo>
                    <a:pt x="7" y="475"/>
                    <a:pt x="0" y="490"/>
                    <a:pt x="7" y="507"/>
                  </a:cubicBezTo>
                  <a:cubicBezTo>
                    <a:pt x="14" y="523"/>
                    <a:pt x="30" y="538"/>
                    <a:pt x="52" y="552"/>
                  </a:cubicBezTo>
                  <a:cubicBezTo>
                    <a:pt x="67" y="559"/>
                    <a:pt x="86" y="566"/>
                    <a:pt x="109" y="571"/>
                  </a:cubicBezTo>
                  <a:cubicBezTo>
                    <a:pt x="118" y="573"/>
                    <a:pt x="128" y="574"/>
                    <a:pt x="136" y="574"/>
                  </a:cubicBezTo>
                  <a:cubicBezTo>
                    <a:pt x="148" y="574"/>
                    <a:pt x="159" y="572"/>
                    <a:pt x="167" y="568"/>
                  </a:cubicBezTo>
                  <a:lnTo>
                    <a:pt x="495" y="439"/>
                  </a:lnTo>
                  <a:lnTo>
                    <a:pt x="695" y="555"/>
                  </a:lnTo>
                  <a:lnTo>
                    <a:pt x="395" y="674"/>
                  </a:lnTo>
                  <a:cubicBezTo>
                    <a:pt x="373" y="687"/>
                    <a:pt x="366" y="700"/>
                    <a:pt x="373" y="717"/>
                  </a:cubicBezTo>
                  <a:cubicBezTo>
                    <a:pt x="380" y="734"/>
                    <a:pt x="396" y="750"/>
                    <a:pt x="418" y="763"/>
                  </a:cubicBezTo>
                  <a:cubicBezTo>
                    <a:pt x="435" y="772"/>
                    <a:pt x="454" y="779"/>
                    <a:pt x="478" y="784"/>
                  </a:cubicBezTo>
                  <a:cubicBezTo>
                    <a:pt x="488" y="785"/>
                    <a:pt x="497" y="786"/>
                    <a:pt x="505" y="786"/>
                  </a:cubicBezTo>
                  <a:cubicBezTo>
                    <a:pt x="515" y="786"/>
                    <a:pt x="525" y="784"/>
                    <a:pt x="533" y="781"/>
                  </a:cubicBezTo>
                  <a:lnTo>
                    <a:pt x="863" y="652"/>
                  </a:lnTo>
                  <a:lnTo>
                    <a:pt x="1041" y="754"/>
                  </a:lnTo>
                  <a:cubicBezTo>
                    <a:pt x="1053" y="761"/>
                    <a:pt x="1070" y="766"/>
                    <a:pt x="1090" y="766"/>
                  </a:cubicBezTo>
                  <a:cubicBezTo>
                    <a:pt x="1092" y="766"/>
                    <a:pt x="1095" y="766"/>
                    <a:pt x="1097" y="766"/>
                  </a:cubicBezTo>
                  <a:cubicBezTo>
                    <a:pt x="1121" y="766"/>
                    <a:pt x="1141" y="760"/>
                    <a:pt x="1159" y="750"/>
                  </a:cubicBezTo>
                  <a:cubicBezTo>
                    <a:pt x="1177" y="740"/>
                    <a:pt x="1186" y="727"/>
                    <a:pt x="1186" y="714"/>
                  </a:cubicBezTo>
                  <a:cubicBezTo>
                    <a:pt x="1186" y="699"/>
                    <a:pt x="1178" y="688"/>
                    <a:pt x="1164" y="679"/>
                  </a:cubicBezTo>
                  <a:lnTo>
                    <a:pt x="1016" y="593"/>
                  </a:lnTo>
                  <a:lnTo>
                    <a:pt x="1275" y="492"/>
                  </a:lnTo>
                  <a:lnTo>
                    <a:pt x="1451" y="594"/>
                  </a:lnTo>
                  <a:cubicBezTo>
                    <a:pt x="1463" y="601"/>
                    <a:pt x="1479" y="605"/>
                    <a:pt x="1498" y="605"/>
                  </a:cubicBezTo>
                  <a:cubicBezTo>
                    <a:pt x="1500" y="605"/>
                    <a:pt x="1503" y="605"/>
                    <a:pt x="1506" y="605"/>
                  </a:cubicBezTo>
                  <a:cubicBezTo>
                    <a:pt x="1530" y="605"/>
                    <a:pt x="1550" y="599"/>
                    <a:pt x="1568" y="589"/>
                  </a:cubicBezTo>
                  <a:cubicBezTo>
                    <a:pt x="1586" y="579"/>
                    <a:pt x="1595" y="566"/>
                    <a:pt x="1595" y="553"/>
                  </a:cubicBezTo>
                  <a:cubicBezTo>
                    <a:pt x="1595" y="539"/>
                    <a:pt x="1587" y="528"/>
                    <a:pt x="1572" y="520"/>
                  </a:cubicBezTo>
                  <a:lnTo>
                    <a:pt x="1425" y="434"/>
                  </a:lnTo>
                  <a:lnTo>
                    <a:pt x="1695" y="329"/>
                  </a:lnTo>
                  <a:cubicBezTo>
                    <a:pt x="1717" y="314"/>
                    <a:pt x="1724" y="299"/>
                    <a:pt x="1719" y="284"/>
                  </a:cubicBezTo>
                  <a:cubicBezTo>
                    <a:pt x="1712" y="268"/>
                    <a:pt x="1699" y="253"/>
                    <a:pt x="1676" y="241"/>
                  </a:cubicBezTo>
                  <a:cubicBezTo>
                    <a:pt x="1659" y="231"/>
                    <a:pt x="1639" y="223"/>
                    <a:pt x="1617" y="218"/>
                  </a:cubicBezTo>
                  <a:cubicBezTo>
                    <a:pt x="1607" y="215"/>
                    <a:pt x="1597" y="214"/>
                    <a:pt x="1588" y="214"/>
                  </a:cubicBezTo>
                  <a:cubicBezTo>
                    <a:pt x="1579" y="214"/>
                    <a:pt x="1571" y="215"/>
                    <a:pt x="1565" y="218"/>
                  </a:cubicBezTo>
                  <a:lnTo>
                    <a:pt x="1259" y="339"/>
                  </a:lnTo>
                  <a:lnTo>
                    <a:pt x="1057" y="222"/>
                  </a:lnTo>
                  <a:lnTo>
                    <a:pt x="1326" y="115"/>
                  </a:lnTo>
                  <a:cubicBezTo>
                    <a:pt x="1348" y="101"/>
                    <a:pt x="1357" y="87"/>
                    <a:pt x="1351" y="71"/>
                  </a:cubicBezTo>
                  <a:cubicBezTo>
                    <a:pt x="1345" y="55"/>
                    <a:pt x="1330" y="40"/>
                    <a:pt x="1307" y="27"/>
                  </a:cubicBezTo>
                  <a:cubicBezTo>
                    <a:pt x="1290" y="17"/>
                    <a:pt x="1269" y="10"/>
                    <a:pt x="1248" y="4"/>
                  </a:cubicBezTo>
                  <a:cubicBezTo>
                    <a:pt x="1237" y="2"/>
                    <a:pt x="1228" y="0"/>
                    <a:pt x="1219" y="0"/>
                  </a:cubicBezTo>
                  <a:close/>
                  <a:moveTo>
                    <a:pt x="2176" y="1199"/>
                  </a:moveTo>
                  <a:cubicBezTo>
                    <a:pt x="2193" y="1199"/>
                    <a:pt x="2212" y="1201"/>
                    <a:pt x="2231" y="1206"/>
                  </a:cubicBezTo>
                  <a:cubicBezTo>
                    <a:pt x="2284" y="1219"/>
                    <a:pt x="2344" y="1245"/>
                    <a:pt x="2409" y="1284"/>
                  </a:cubicBezTo>
                  <a:lnTo>
                    <a:pt x="2462" y="1314"/>
                  </a:lnTo>
                  <a:lnTo>
                    <a:pt x="2397" y="1351"/>
                  </a:lnTo>
                  <a:cubicBezTo>
                    <a:pt x="2381" y="1360"/>
                    <a:pt x="2361" y="1367"/>
                    <a:pt x="2337" y="1370"/>
                  </a:cubicBezTo>
                  <a:cubicBezTo>
                    <a:pt x="2321" y="1373"/>
                    <a:pt x="2304" y="1375"/>
                    <a:pt x="2287" y="1375"/>
                  </a:cubicBezTo>
                  <a:cubicBezTo>
                    <a:pt x="2278" y="1375"/>
                    <a:pt x="2269" y="1374"/>
                    <a:pt x="2260" y="1374"/>
                  </a:cubicBezTo>
                  <a:cubicBezTo>
                    <a:pt x="2232" y="1372"/>
                    <a:pt x="2205" y="1368"/>
                    <a:pt x="2177" y="1360"/>
                  </a:cubicBezTo>
                  <a:cubicBezTo>
                    <a:pt x="2150" y="1352"/>
                    <a:pt x="2124" y="1342"/>
                    <a:pt x="2101" y="1329"/>
                  </a:cubicBezTo>
                  <a:cubicBezTo>
                    <a:pt x="2072" y="1312"/>
                    <a:pt x="2055" y="1294"/>
                    <a:pt x="2050" y="1276"/>
                  </a:cubicBezTo>
                  <a:cubicBezTo>
                    <a:pt x="2045" y="1257"/>
                    <a:pt x="2058" y="1238"/>
                    <a:pt x="2087" y="1222"/>
                  </a:cubicBezTo>
                  <a:cubicBezTo>
                    <a:pt x="2115" y="1206"/>
                    <a:pt x="2144" y="1199"/>
                    <a:pt x="2176" y="1199"/>
                  </a:cubicBezTo>
                  <a:close/>
                  <a:moveTo>
                    <a:pt x="2313" y="753"/>
                  </a:moveTo>
                  <a:cubicBezTo>
                    <a:pt x="2309" y="753"/>
                    <a:pt x="2304" y="753"/>
                    <a:pt x="2300" y="753"/>
                  </a:cubicBezTo>
                  <a:cubicBezTo>
                    <a:pt x="2203" y="755"/>
                    <a:pt x="2108" y="769"/>
                    <a:pt x="2018" y="796"/>
                  </a:cubicBezTo>
                  <a:cubicBezTo>
                    <a:pt x="1927" y="822"/>
                    <a:pt x="1843" y="858"/>
                    <a:pt x="1765" y="903"/>
                  </a:cubicBezTo>
                  <a:cubicBezTo>
                    <a:pt x="1674" y="956"/>
                    <a:pt x="1608" y="1009"/>
                    <a:pt x="1571" y="1063"/>
                  </a:cubicBezTo>
                  <a:cubicBezTo>
                    <a:pt x="1533" y="1117"/>
                    <a:pt x="1515" y="1170"/>
                    <a:pt x="1518" y="1222"/>
                  </a:cubicBezTo>
                  <a:cubicBezTo>
                    <a:pt x="1522" y="1273"/>
                    <a:pt x="1543" y="1324"/>
                    <a:pt x="1581" y="1370"/>
                  </a:cubicBezTo>
                  <a:cubicBezTo>
                    <a:pt x="1621" y="1418"/>
                    <a:pt x="1674" y="1460"/>
                    <a:pt x="1738" y="1497"/>
                  </a:cubicBezTo>
                  <a:cubicBezTo>
                    <a:pt x="1768" y="1515"/>
                    <a:pt x="1803" y="1532"/>
                    <a:pt x="1843" y="1550"/>
                  </a:cubicBezTo>
                  <a:cubicBezTo>
                    <a:pt x="1883" y="1568"/>
                    <a:pt x="1923" y="1584"/>
                    <a:pt x="1962" y="1597"/>
                  </a:cubicBezTo>
                  <a:cubicBezTo>
                    <a:pt x="2000" y="1610"/>
                    <a:pt x="2036" y="1619"/>
                    <a:pt x="2069" y="1625"/>
                  </a:cubicBezTo>
                  <a:cubicBezTo>
                    <a:pt x="2081" y="1627"/>
                    <a:pt x="2092" y="1628"/>
                    <a:pt x="2102" y="1628"/>
                  </a:cubicBezTo>
                  <a:cubicBezTo>
                    <a:pt x="2118" y="1628"/>
                    <a:pt x="2131" y="1625"/>
                    <a:pt x="2140" y="1620"/>
                  </a:cubicBezTo>
                  <a:cubicBezTo>
                    <a:pt x="2149" y="1615"/>
                    <a:pt x="2155" y="1607"/>
                    <a:pt x="2159" y="1594"/>
                  </a:cubicBezTo>
                  <a:cubicBezTo>
                    <a:pt x="2162" y="1583"/>
                    <a:pt x="2157" y="1573"/>
                    <a:pt x="2142" y="1564"/>
                  </a:cubicBezTo>
                  <a:cubicBezTo>
                    <a:pt x="2133" y="1559"/>
                    <a:pt x="2120" y="1554"/>
                    <a:pt x="2104" y="1549"/>
                  </a:cubicBezTo>
                  <a:cubicBezTo>
                    <a:pt x="2087" y="1545"/>
                    <a:pt x="2067" y="1539"/>
                    <a:pt x="2042" y="1531"/>
                  </a:cubicBezTo>
                  <a:cubicBezTo>
                    <a:pt x="2018" y="1523"/>
                    <a:pt x="1990" y="1514"/>
                    <a:pt x="1961" y="1501"/>
                  </a:cubicBezTo>
                  <a:cubicBezTo>
                    <a:pt x="1929" y="1488"/>
                    <a:pt x="1897" y="1472"/>
                    <a:pt x="1861" y="1451"/>
                  </a:cubicBezTo>
                  <a:cubicBezTo>
                    <a:pt x="1784" y="1407"/>
                    <a:pt x="1731" y="1363"/>
                    <a:pt x="1704" y="1321"/>
                  </a:cubicBezTo>
                  <a:cubicBezTo>
                    <a:pt x="1676" y="1278"/>
                    <a:pt x="1667" y="1235"/>
                    <a:pt x="1675" y="1195"/>
                  </a:cubicBezTo>
                  <a:cubicBezTo>
                    <a:pt x="1684" y="1154"/>
                    <a:pt x="1708" y="1116"/>
                    <a:pt x="1747" y="1079"/>
                  </a:cubicBezTo>
                  <a:cubicBezTo>
                    <a:pt x="1786" y="1040"/>
                    <a:pt x="1834" y="1007"/>
                    <a:pt x="1890" y="974"/>
                  </a:cubicBezTo>
                  <a:cubicBezTo>
                    <a:pt x="1950" y="939"/>
                    <a:pt x="2015" y="910"/>
                    <a:pt x="2085" y="886"/>
                  </a:cubicBezTo>
                  <a:cubicBezTo>
                    <a:pt x="2153" y="864"/>
                    <a:pt x="2227" y="849"/>
                    <a:pt x="2304" y="845"/>
                  </a:cubicBezTo>
                  <a:cubicBezTo>
                    <a:pt x="2319" y="845"/>
                    <a:pt x="2335" y="844"/>
                    <a:pt x="2350" y="844"/>
                  </a:cubicBezTo>
                  <a:cubicBezTo>
                    <a:pt x="2413" y="844"/>
                    <a:pt x="2477" y="852"/>
                    <a:pt x="2544" y="867"/>
                  </a:cubicBezTo>
                  <a:cubicBezTo>
                    <a:pt x="2628" y="887"/>
                    <a:pt x="2712" y="921"/>
                    <a:pt x="2800" y="972"/>
                  </a:cubicBezTo>
                  <a:cubicBezTo>
                    <a:pt x="2952" y="1059"/>
                    <a:pt x="3025" y="1146"/>
                    <a:pt x="3019" y="1231"/>
                  </a:cubicBezTo>
                  <a:cubicBezTo>
                    <a:pt x="3015" y="1315"/>
                    <a:pt x="2941" y="1398"/>
                    <a:pt x="2800" y="1481"/>
                  </a:cubicBezTo>
                  <a:cubicBezTo>
                    <a:pt x="2777" y="1493"/>
                    <a:pt x="2751" y="1506"/>
                    <a:pt x="2722" y="1521"/>
                  </a:cubicBezTo>
                  <a:cubicBezTo>
                    <a:pt x="2693" y="1536"/>
                    <a:pt x="2662" y="1547"/>
                    <a:pt x="2631" y="1556"/>
                  </a:cubicBezTo>
                  <a:cubicBezTo>
                    <a:pt x="2599" y="1566"/>
                    <a:pt x="2569" y="1571"/>
                    <a:pt x="2540" y="1572"/>
                  </a:cubicBezTo>
                  <a:cubicBezTo>
                    <a:pt x="2537" y="1572"/>
                    <a:pt x="2535" y="1572"/>
                    <a:pt x="2532" y="1572"/>
                  </a:cubicBezTo>
                  <a:cubicBezTo>
                    <a:pt x="2505" y="1572"/>
                    <a:pt x="2481" y="1566"/>
                    <a:pt x="2460" y="1554"/>
                  </a:cubicBezTo>
                  <a:cubicBezTo>
                    <a:pt x="2441" y="1543"/>
                    <a:pt x="2430" y="1529"/>
                    <a:pt x="2429" y="1514"/>
                  </a:cubicBezTo>
                  <a:cubicBezTo>
                    <a:pt x="2428" y="1499"/>
                    <a:pt x="2439" y="1483"/>
                    <a:pt x="2461" y="1465"/>
                  </a:cubicBezTo>
                  <a:lnTo>
                    <a:pt x="2728" y="1311"/>
                  </a:lnTo>
                  <a:cubicBezTo>
                    <a:pt x="2762" y="1291"/>
                    <a:pt x="2784" y="1270"/>
                    <a:pt x="2796" y="1247"/>
                  </a:cubicBezTo>
                  <a:cubicBezTo>
                    <a:pt x="2808" y="1224"/>
                    <a:pt x="2811" y="1201"/>
                    <a:pt x="2804" y="1177"/>
                  </a:cubicBezTo>
                  <a:cubicBezTo>
                    <a:pt x="2798" y="1153"/>
                    <a:pt x="2783" y="1129"/>
                    <a:pt x="2759" y="1106"/>
                  </a:cubicBezTo>
                  <a:cubicBezTo>
                    <a:pt x="2736" y="1082"/>
                    <a:pt x="2705" y="1058"/>
                    <a:pt x="2667" y="1036"/>
                  </a:cubicBezTo>
                  <a:cubicBezTo>
                    <a:pt x="2639" y="1020"/>
                    <a:pt x="2608" y="1005"/>
                    <a:pt x="2575" y="992"/>
                  </a:cubicBezTo>
                  <a:cubicBezTo>
                    <a:pt x="2542" y="978"/>
                    <a:pt x="2509" y="967"/>
                    <a:pt x="2479" y="959"/>
                  </a:cubicBezTo>
                  <a:cubicBezTo>
                    <a:pt x="2447" y="950"/>
                    <a:pt x="2419" y="946"/>
                    <a:pt x="2393" y="945"/>
                  </a:cubicBezTo>
                  <a:cubicBezTo>
                    <a:pt x="2390" y="944"/>
                    <a:pt x="2387" y="944"/>
                    <a:pt x="2384" y="944"/>
                  </a:cubicBezTo>
                  <a:cubicBezTo>
                    <a:pt x="2363" y="944"/>
                    <a:pt x="2347" y="948"/>
                    <a:pt x="2336" y="954"/>
                  </a:cubicBezTo>
                  <a:cubicBezTo>
                    <a:pt x="2325" y="960"/>
                    <a:pt x="2316" y="970"/>
                    <a:pt x="2308" y="984"/>
                  </a:cubicBezTo>
                  <a:cubicBezTo>
                    <a:pt x="2301" y="999"/>
                    <a:pt x="2304" y="1010"/>
                    <a:pt x="2318" y="1018"/>
                  </a:cubicBezTo>
                  <a:cubicBezTo>
                    <a:pt x="2326" y="1022"/>
                    <a:pt x="2335" y="1025"/>
                    <a:pt x="2348" y="1028"/>
                  </a:cubicBezTo>
                  <a:cubicBezTo>
                    <a:pt x="2361" y="1030"/>
                    <a:pt x="2376" y="1034"/>
                    <a:pt x="2393" y="1038"/>
                  </a:cubicBezTo>
                  <a:cubicBezTo>
                    <a:pt x="2411" y="1041"/>
                    <a:pt x="2432" y="1047"/>
                    <a:pt x="2454" y="1056"/>
                  </a:cubicBezTo>
                  <a:cubicBezTo>
                    <a:pt x="2477" y="1064"/>
                    <a:pt x="2501" y="1076"/>
                    <a:pt x="2528" y="1091"/>
                  </a:cubicBezTo>
                  <a:cubicBezTo>
                    <a:pt x="2631" y="1151"/>
                    <a:pt x="2642" y="1202"/>
                    <a:pt x="2563" y="1249"/>
                  </a:cubicBezTo>
                  <a:lnTo>
                    <a:pt x="2536" y="1264"/>
                  </a:lnTo>
                  <a:lnTo>
                    <a:pt x="2471" y="1227"/>
                  </a:lnTo>
                  <a:cubicBezTo>
                    <a:pt x="2420" y="1198"/>
                    <a:pt x="2371" y="1172"/>
                    <a:pt x="2322" y="1151"/>
                  </a:cubicBezTo>
                  <a:cubicBezTo>
                    <a:pt x="2274" y="1130"/>
                    <a:pt x="2228" y="1115"/>
                    <a:pt x="2183" y="1106"/>
                  </a:cubicBezTo>
                  <a:cubicBezTo>
                    <a:pt x="2152" y="1099"/>
                    <a:pt x="2123" y="1096"/>
                    <a:pt x="2094" y="1096"/>
                  </a:cubicBezTo>
                  <a:cubicBezTo>
                    <a:pt x="2080" y="1096"/>
                    <a:pt x="2067" y="1096"/>
                    <a:pt x="2053" y="1098"/>
                  </a:cubicBezTo>
                  <a:cubicBezTo>
                    <a:pt x="2013" y="1101"/>
                    <a:pt x="1973" y="1115"/>
                    <a:pt x="1936" y="1136"/>
                  </a:cubicBezTo>
                  <a:cubicBezTo>
                    <a:pt x="1905" y="1154"/>
                    <a:pt x="1883" y="1173"/>
                    <a:pt x="1873" y="1193"/>
                  </a:cubicBezTo>
                  <a:cubicBezTo>
                    <a:pt x="1862" y="1214"/>
                    <a:pt x="1861" y="1234"/>
                    <a:pt x="1867" y="1254"/>
                  </a:cubicBezTo>
                  <a:cubicBezTo>
                    <a:pt x="1874" y="1275"/>
                    <a:pt x="1887" y="1294"/>
                    <a:pt x="1906" y="1313"/>
                  </a:cubicBezTo>
                  <a:cubicBezTo>
                    <a:pt x="1925" y="1332"/>
                    <a:pt x="1949" y="1350"/>
                    <a:pt x="1977" y="1366"/>
                  </a:cubicBezTo>
                  <a:cubicBezTo>
                    <a:pt x="2025" y="1394"/>
                    <a:pt x="2075" y="1413"/>
                    <a:pt x="2125" y="1421"/>
                  </a:cubicBezTo>
                  <a:cubicBezTo>
                    <a:pt x="2176" y="1429"/>
                    <a:pt x="2231" y="1433"/>
                    <a:pt x="2293" y="1433"/>
                  </a:cubicBezTo>
                  <a:cubicBezTo>
                    <a:pt x="2269" y="1455"/>
                    <a:pt x="2262" y="1481"/>
                    <a:pt x="2272" y="1512"/>
                  </a:cubicBezTo>
                  <a:cubicBezTo>
                    <a:pt x="2281" y="1543"/>
                    <a:pt x="2310" y="1572"/>
                    <a:pt x="2360" y="1600"/>
                  </a:cubicBezTo>
                  <a:cubicBezTo>
                    <a:pt x="2402" y="1625"/>
                    <a:pt x="2448" y="1640"/>
                    <a:pt x="2497" y="1647"/>
                  </a:cubicBezTo>
                  <a:cubicBezTo>
                    <a:pt x="2520" y="1650"/>
                    <a:pt x="2544" y="1652"/>
                    <a:pt x="2568" y="1652"/>
                  </a:cubicBezTo>
                  <a:cubicBezTo>
                    <a:pt x="2593" y="1652"/>
                    <a:pt x="2620" y="1650"/>
                    <a:pt x="2647" y="1646"/>
                  </a:cubicBezTo>
                  <a:cubicBezTo>
                    <a:pt x="2697" y="1639"/>
                    <a:pt x="2748" y="1626"/>
                    <a:pt x="2799" y="1607"/>
                  </a:cubicBezTo>
                  <a:cubicBezTo>
                    <a:pt x="2848" y="1588"/>
                    <a:pt x="2897" y="1565"/>
                    <a:pt x="2944" y="1538"/>
                  </a:cubicBezTo>
                  <a:cubicBezTo>
                    <a:pt x="3108" y="1442"/>
                    <a:pt x="3188" y="1341"/>
                    <a:pt x="3182" y="1233"/>
                  </a:cubicBezTo>
                  <a:cubicBezTo>
                    <a:pt x="3176" y="1124"/>
                    <a:pt x="3082" y="1018"/>
                    <a:pt x="2902" y="914"/>
                  </a:cubicBezTo>
                  <a:cubicBezTo>
                    <a:pt x="2803" y="856"/>
                    <a:pt x="2702" y="814"/>
                    <a:pt x="2599" y="789"/>
                  </a:cubicBezTo>
                  <a:cubicBezTo>
                    <a:pt x="2502" y="764"/>
                    <a:pt x="2407" y="753"/>
                    <a:pt x="2313" y="753"/>
                  </a:cubicBezTo>
                  <a:close/>
                  <a:moveTo>
                    <a:pt x="3847" y="1609"/>
                  </a:moveTo>
                  <a:cubicBezTo>
                    <a:pt x="3850" y="1609"/>
                    <a:pt x="3854" y="1609"/>
                    <a:pt x="3857" y="1609"/>
                  </a:cubicBezTo>
                  <a:cubicBezTo>
                    <a:pt x="3891" y="1612"/>
                    <a:pt x="3925" y="1622"/>
                    <a:pt x="3959" y="1643"/>
                  </a:cubicBezTo>
                  <a:cubicBezTo>
                    <a:pt x="3992" y="1662"/>
                    <a:pt x="4011" y="1681"/>
                    <a:pt x="4016" y="1701"/>
                  </a:cubicBezTo>
                  <a:cubicBezTo>
                    <a:pt x="4022" y="1722"/>
                    <a:pt x="4007" y="1741"/>
                    <a:pt x="3974" y="1760"/>
                  </a:cubicBezTo>
                  <a:lnTo>
                    <a:pt x="3740" y="1895"/>
                  </a:lnTo>
                  <a:cubicBezTo>
                    <a:pt x="3711" y="1912"/>
                    <a:pt x="3681" y="1920"/>
                    <a:pt x="3650" y="1920"/>
                  </a:cubicBezTo>
                  <a:cubicBezTo>
                    <a:pt x="3646" y="1920"/>
                    <a:pt x="3643" y="1920"/>
                    <a:pt x="3639" y="1920"/>
                  </a:cubicBezTo>
                  <a:cubicBezTo>
                    <a:pt x="3605" y="1916"/>
                    <a:pt x="3570" y="1905"/>
                    <a:pt x="3536" y="1886"/>
                  </a:cubicBezTo>
                  <a:cubicBezTo>
                    <a:pt x="3502" y="1867"/>
                    <a:pt x="3484" y="1847"/>
                    <a:pt x="3480" y="1827"/>
                  </a:cubicBezTo>
                  <a:cubicBezTo>
                    <a:pt x="3475" y="1808"/>
                    <a:pt x="3489" y="1788"/>
                    <a:pt x="3523" y="1770"/>
                  </a:cubicBezTo>
                  <a:lnTo>
                    <a:pt x="3757" y="1634"/>
                  </a:lnTo>
                  <a:cubicBezTo>
                    <a:pt x="3786" y="1618"/>
                    <a:pt x="3817" y="1609"/>
                    <a:pt x="3847" y="1609"/>
                  </a:cubicBezTo>
                  <a:close/>
                  <a:moveTo>
                    <a:pt x="3808" y="1510"/>
                  </a:moveTo>
                  <a:cubicBezTo>
                    <a:pt x="3747" y="1510"/>
                    <a:pt x="3688" y="1527"/>
                    <a:pt x="3630" y="1561"/>
                  </a:cubicBezTo>
                  <a:lnTo>
                    <a:pt x="3394" y="1696"/>
                  </a:lnTo>
                  <a:cubicBezTo>
                    <a:pt x="3359" y="1717"/>
                    <a:pt x="3335" y="1738"/>
                    <a:pt x="3322" y="1759"/>
                  </a:cubicBezTo>
                  <a:cubicBezTo>
                    <a:pt x="3309" y="1781"/>
                    <a:pt x="3305" y="1802"/>
                    <a:pt x="3311" y="1823"/>
                  </a:cubicBezTo>
                  <a:cubicBezTo>
                    <a:pt x="3317" y="1843"/>
                    <a:pt x="3330" y="1865"/>
                    <a:pt x="3353" y="1885"/>
                  </a:cubicBezTo>
                  <a:cubicBezTo>
                    <a:pt x="3374" y="1905"/>
                    <a:pt x="3401" y="1925"/>
                    <a:pt x="3435" y="1945"/>
                  </a:cubicBezTo>
                  <a:cubicBezTo>
                    <a:pt x="3468" y="1964"/>
                    <a:pt x="3502" y="1979"/>
                    <a:pt x="3537" y="1992"/>
                  </a:cubicBezTo>
                  <a:cubicBezTo>
                    <a:pt x="3573" y="2004"/>
                    <a:pt x="3609" y="2013"/>
                    <a:pt x="3645" y="2015"/>
                  </a:cubicBezTo>
                  <a:cubicBezTo>
                    <a:pt x="3657" y="2017"/>
                    <a:pt x="3668" y="2017"/>
                    <a:pt x="3680" y="2017"/>
                  </a:cubicBezTo>
                  <a:cubicBezTo>
                    <a:pt x="3705" y="2017"/>
                    <a:pt x="3730" y="2014"/>
                    <a:pt x="3756" y="2010"/>
                  </a:cubicBezTo>
                  <a:cubicBezTo>
                    <a:pt x="3793" y="2002"/>
                    <a:pt x="3829" y="1988"/>
                    <a:pt x="3865" y="1968"/>
                  </a:cubicBezTo>
                  <a:lnTo>
                    <a:pt x="4099" y="1832"/>
                  </a:lnTo>
                  <a:cubicBezTo>
                    <a:pt x="4135" y="1812"/>
                    <a:pt x="4160" y="1790"/>
                    <a:pt x="4172" y="1769"/>
                  </a:cubicBezTo>
                  <a:cubicBezTo>
                    <a:pt x="4185" y="1747"/>
                    <a:pt x="4189" y="1726"/>
                    <a:pt x="4184" y="1706"/>
                  </a:cubicBezTo>
                  <a:cubicBezTo>
                    <a:pt x="4178" y="1684"/>
                    <a:pt x="4163" y="1664"/>
                    <a:pt x="4142" y="1643"/>
                  </a:cubicBezTo>
                  <a:cubicBezTo>
                    <a:pt x="4120" y="1622"/>
                    <a:pt x="4093" y="1602"/>
                    <a:pt x="4060" y="1584"/>
                  </a:cubicBezTo>
                  <a:cubicBezTo>
                    <a:pt x="3992" y="1545"/>
                    <a:pt x="3921" y="1521"/>
                    <a:pt x="3847" y="1512"/>
                  </a:cubicBezTo>
                  <a:cubicBezTo>
                    <a:pt x="3834" y="1511"/>
                    <a:pt x="3821" y="1510"/>
                    <a:pt x="3808" y="1510"/>
                  </a:cubicBezTo>
                  <a:close/>
                  <a:moveTo>
                    <a:pt x="4767" y="1937"/>
                  </a:moveTo>
                  <a:cubicBezTo>
                    <a:pt x="4759" y="1937"/>
                    <a:pt x="4751" y="1938"/>
                    <a:pt x="4743" y="1940"/>
                  </a:cubicBezTo>
                  <a:lnTo>
                    <a:pt x="2938" y="2243"/>
                  </a:lnTo>
                  <a:cubicBezTo>
                    <a:pt x="2926" y="2245"/>
                    <a:pt x="2916" y="2247"/>
                    <a:pt x="2908" y="2253"/>
                  </a:cubicBezTo>
                  <a:cubicBezTo>
                    <a:pt x="2893" y="2261"/>
                    <a:pt x="2885" y="2272"/>
                    <a:pt x="2887" y="2287"/>
                  </a:cubicBezTo>
                  <a:cubicBezTo>
                    <a:pt x="2887" y="2301"/>
                    <a:pt x="2897" y="2315"/>
                    <a:pt x="2917" y="2326"/>
                  </a:cubicBezTo>
                  <a:cubicBezTo>
                    <a:pt x="2929" y="2333"/>
                    <a:pt x="2944" y="2339"/>
                    <a:pt x="2960" y="2342"/>
                  </a:cubicBezTo>
                  <a:cubicBezTo>
                    <a:pt x="2969" y="2343"/>
                    <a:pt x="2979" y="2344"/>
                    <a:pt x="2989" y="2344"/>
                  </a:cubicBezTo>
                  <a:cubicBezTo>
                    <a:pt x="2995" y="2344"/>
                    <a:pt x="3000" y="2344"/>
                    <a:pt x="3006" y="2343"/>
                  </a:cubicBezTo>
                  <a:lnTo>
                    <a:pt x="4806" y="2042"/>
                  </a:lnTo>
                  <a:cubicBezTo>
                    <a:pt x="4817" y="2040"/>
                    <a:pt x="4827" y="2036"/>
                    <a:pt x="4837" y="2030"/>
                  </a:cubicBezTo>
                  <a:cubicBezTo>
                    <a:pt x="4855" y="2020"/>
                    <a:pt x="4862" y="2008"/>
                    <a:pt x="4857" y="1992"/>
                  </a:cubicBezTo>
                  <a:cubicBezTo>
                    <a:pt x="4853" y="1976"/>
                    <a:pt x="4841" y="1964"/>
                    <a:pt x="4823" y="1954"/>
                  </a:cubicBezTo>
                  <a:cubicBezTo>
                    <a:pt x="4813" y="1948"/>
                    <a:pt x="4801" y="1943"/>
                    <a:pt x="4788" y="1940"/>
                  </a:cubicBezTo>
                  <a:cubicBezTo>
                    <a:pt x="4782" y="1938"/>
                    <a:pt x="4774" y="1937"/>
                    <a:pt x="4767" y="1937"/>
                  </a:cubicBezTo>
                  <a:close/>
                  <a:moveTo>
                    <a:pt x="5110" y="2357"/>
                  </a:moveTo>
                  <a:cubicBezTo>
                    <a:pt x="5105" y="2357"/>
                    <a:pt x="5099" y="2357"/>
                    <a:pt x="5095" y="2358"/>
                  </a:cubicBezTo>
                  <a:cubicBezTo>
                    <a:pt x="5081" y="2361"/>
                    <a:pt x="5070" y="2365"/>
                    <a:pt x="5060" y="2370"/>
                  </a:cubicBezTo>
                  <a:cubicBezTo>
                    <a:pt x="5045" y="2379"/>
                    <a:pt x="5037" y="2388"/>
                    <a:pt x="5035" y="2401"/>
                  </a:cubicBezTo>
                  <a:cubicBezTo>
                    <a:pt x="5033" y="2412"/>
                    <a:pt x="5037" y="2421"/>
                    <a:pt x="5050" y="2429"/>
                  </a:cubicBezTo>
                  <a:cubicBezTo>
                    <a:pt x="5055" y="2431"/>
                    <a:pt x="5062" y="2433"/>
                    <a:pt x="5071" y="2434"/>
                  </a:cubicBezTo>
                  <a:lnTo>
                    <a:pt x="5340" y="2487"/>
                  </a:lnTo>
                  <a:cubicBezTo>
                    <a:pt x="5340" y="2487"/>
                    <a:pt x="5433" y="2644"/>
                    <a:pt x="5446" y="2656"/>
                  </a:cubicBezTo>
                  <a:cubicBezTo>
                    <a:pt x="5456" y="2663"/>
                    <a:pt x="5469" y="2665"/>
                    <a:pt x="5485" y="2665"/>
                  </a:cubicBezTo>
                  <a:cubicBezTo>
                    <a:pt x="5488" y="2665"/>
                    <a:pt x="5491" y="2665"/>
                    <a:pt x="5494" y="2665"/>
                  </a:cubicBezTo>
                  <a:cubicBezTo>
                    <a:pt x="5515" y="2664"/>
                    <a:pt x="5530" y="2660"/>
                    <a:pt x="5545" y="2652"/>
                  </a:cubicBezTo>
                  <a:cubicBezTo>
                    <a:pt x="5567" y="2639"/>
                    <a:pt x="5573" y="2622"/>
                    <a:pt x="5564" y="2602"/>
                  </a:cubicBezTo>
                  <a:lnTo>
                    <a:pt x="5470" y="2448"/>
                  </a:lnTo>
                  <a:cubicBezTo>
                    <a:pt x="5466" y="2439"/>
                    <a:pt x="5458" y="2432"/>
                    <a:pt x="5448" y="2425"/>
                  </a:cubicBezTo>
                  <a:cubicBezTo>
                    <a:pt x="5440" y="2421"/>
                    <a:pt x="5428" y="2416"/>
                    <a:pt x="5411" y="2413"/>
                  </a:cubicBezTo>
                  <a:lnTo>
                    <a:pt x="5141" y="2360"/>
                  </a:lnTo>
                  <a:cubicBezTo>
                    <a:pt x="5130" y="2358"/>
                    <a:pt x="5120" y="2357"/>
                    <a:pt x="5110" y="2357"/>
                  </a:cubicBezTo>
                  <a:close/>
                  <a:moveTo>
                    <a:pt x="4074" y="2365"/>
                  </a:moveTo>
                  <a:cubicBezTo>
                    <a:pt x="4079" y="2365"/>
                    <a:pt x="4083" y="2365"/>
                    <a:pt x="4088" y="2366"/>
                  </a:cubicBezTo>
                  <a:cubicBezTo>
                    <a:pt x="4122" y="2368"/>
                    <a:pt x="4156" y="2379"/>
                    <a:pt x="4189" y="2398"/>
                  </a:cubicBezTo>
                  <a:cubicBezTo>
                    <a:pt x="4223" y="2417"/>
                    <a:pt x="4242" y="2438"/>
                    <a:pt x="4248" y="2457"/>
                  </a:cubicBezTo>
                  <a:cubicBezTo>
                    <a:pt x="4252" y="2477"/>
                    <a:pt x="4239" y="2496"/>
                    <a:pt x="4205" y="2515"/>
                  </a:cubicBezTo>
                  <a:lnTo>
                    <a:pt x="3971" y="2652"/>
                  </a:lnTo>
                  <a:cubicBezTo>
                    <a:pt x="3943" y="2667"/>
                    <a:pt x="3914" y="2676"/>
                    <a:pt x="3885" y="2676"/>
                  </a:cubicBezTo>
                  <a:cubicBezTo>
                    <a:pt x="3880" y="2676"/>
                    <a:pt x="3875" y="2676"/>
                    <a:pt x="3871" y="2675"/>
                  </a:cubicBezTo>
                  <a:cubicBezTo>
                    <a:pt x="3836" y="2672"/>
                    <a:pt x="3802" y="2662"/>
                    <a:pt x="3768" y="2642"/>
                  </a:cubicBezTo>
                  <a:cubicBezTo>
                    <a:pt x="3734" y="2622"/>
                    <a:pt x="3715" y="2603"/>
                    <a:pt x="3711" y="2583"/>
                  </a:cubicBezTo>
                  <a:cubicBezTo>
                    <a:pt x="3706" y="2564"/>
                    <a:pt x="3721" y="2545"/>
                    <a:pt x="3754" y="2526"/>
                  </a:cubicBezTo>
                  <a:lnTo>
                    <a:pt x="3988" y="2390"/>
                  </a:lnTo>
                  <a:cubicBezTo>
                    <a:pt x="4016" y="2374"/>
                    <a:pt x="4045" y="2365"/>
                    <a:pt x="4074" y="2365"/>
                  </a:cubicBezTo>
                  <a:close/>
                  <a:moveTo>
                    <a:pt x="4041" y="2266"/>
                  </a:moveTo>
                  <a:cubicBezTo>
                    <a:pt x="3980" y="2266"/>
                    <a:pt x="3920" y="2282"/>
                    <a:pt x="3861" y="2316"/>
                  </a:cubicBezTo>
                  <a:lnTo>
                    <a:pt x="3626" y="2452"/>
                  </a:lnTo>
                  <a:cubicBezTo>
                    <a:pt x="3590" y="2473"/>
                    <a:pt x="3566" y="2494"/>
                    <a:pt x="3553" y="2515"/>
                  </a:cubicBezTo>
                  <a:cubicBezTo>
                    <a:pt x="3541" y="2537"/>
                    <a:pt x="3537" y="2557"/>
                    <a:pt x="3543" y="2578"/>
                  </a:cubicBezTo>
                  <a:cubicBezTo>
                    <a:pt x="3549" y="2600"/>
                    <a:pt x="3562" y="2620"/>
                    <a:pt x="3584" y="2640"/>
                  </a:cubicBezTo>
                  <a:cubicBezTo>
                    <a:pt x="3605" y="2661"/>
                    <a:pt x="3632" y="2681"/>
                    <a:pt x="3666" y="2700"/>
                  </a:cubicBezTo>
                  <a:cubicBezTo>
                    <a:pt x="3698" y="2719"/>
                    <a:pt x="3733" y="2735"/>
                    <a:pt x="3769" y="2747"/>
                  </a:cubicBezTo>
                  <a:cubicBezTo>
                    <a:pt x="3804" y="2761"/>
                    <a:pt x="3840" y="2769"/>
                    <a:pt x="3877" y="2772"/>
                  </a:cubicBezTo>
                  <a:cubicBezTo>
                    <a:pt x="3888" y="2773"/>
                    <a:pt x="3898" y="2773"/>
                    <a:pt x="3909" y="2773"/>
                  </a:cubicBezTo>
                  <a:cubicBezTo>
                    <a:pt x="3935" y="2773"/>
                    <a:pt x="3960" y="2771"/>
                    <a:pt x="3987" y="2765"/>
                  </a:cubicBezTo>
                  <a:cubicBezTo>
                    <a:pt x="4024" y="2759"/>
                    <a:pt x="4061" y="2744"/>
                    <a:pt x="4097" y="2724"/>
                  </a:cubicBezTo>
                  <a:lnTo>
                    <a:pt x="4331" y="2589"/>
                  </a:lnTo>
                  <a:cubicBezTo>
                    <a:pt x="4367" y="2567"/>
                    <a:pt x="4391" y="2547"/>
                    <a:pt x="4404" y="2524"/>
                  </a:cubicBezTo>
                  <a:cubicBezTo>
                    <a:pt x="4417" y="2503"/>
                    <a:pt x="4420" y="2483"/>
                    <a:pt x="4415" y="2461"/>
                  </a:cubicBezTo>
                  <a:cubicBezTo>
                    <a:pt x="4409" y="2440"/>
                    <a:pt x="4395" y="2420"/>
                    <a:pt x="4373" y="2399"/>
                  </a:cubicBezTo>
                  <a:cubicBezTo>
                    <a:pt x="4350" y="2378"/>
                    <a:pt x="4323" y="2359"/>
                    <a:pt x="4291" y="2340"/>
                  </a:cubicBezTo>
                  <a:cubicBezTo>
                    <a:pt x="4223" y="2300"/>
                    <a:pt x="4152" y="2277"/>
                    <a:pt x="4078" y="2268"/>
                  </a:cubicBezTo>
                  <a:cubicBezTo>
                    <a:pt x="4066" y="2266"/>
                    <a:pt x="4053" y="2266"/>
                    <a:pt x="4041" y="2266"/>
                  </a:cubicBezTo>
                  <a:close/>
                  <a:moveTo>
                    <a:pt x="5463" y="3175"/>
                  </a:moveTo>
                  <a:cubicBezTo>
                    <a:pt x="5485" y="3175"/>
                    <a:pt x="5507" y="3176"/>
                    <a:pt x="5528" y="3178"/>
                  </a:cubicBezTo>
                  <a:cubicBezTo>
                    <a:pt x="5559" y="3180"/>
                    <a:pt x="5587" y="3182"/>
                    <a:pt x="5614" y="3185"/>
                  </a:cubicBezTo>
                  <a:lnTo>
                    <a:pt x="5626" y="3566"/>
                  </a:lnTo>
                  <a:cubicBezTo>
                    <a:pt x="5615" y="3567"/>
                    <a:pt x="5604" y="3567"/>
                    <a:pt x="5592" y="3567"/>
                  </a:cubicBezTo>
                  <a:cubicBezTo>
                    <a:pt x="5553" y="3567"/>
                    <a:pt x="5512" y="3563"/>
                    <a:pt x="5471" y="3555"/>
                  </a:cubicBezTo>
                  <a:cubicBezTo>
                    <a:pt x="5418" y="3545"/>
                    <a:pt x="5365" y="3524"/>
                    <a:pt x="5313" y="3494"/>
                  </a:cubicBezTo>
                  <a:cubicBezTo>
                    <a:pt x="5271" y="3469"/>
                    <a:pt x="5240" y="3444"/>
                    <a:pt x="5219" y="3420"/>
                  </a:cubicBezTo>
                  <a:cubicBezTo>
                    <a:pt x="5197" y="3395"/>
                    <a:pt x="5185" y="3370"/>
                    <a:pt x="5183" y="3346"/>
                  </a:cubicBezTo>
                  <a:cubicBezTo>
                    <a:pt x="5180" y="3324"/>
                    <a:pt x="5186" y="3301"/>
                    <a:pt x="5201" y="3279"/>
                  </a:cubicBezTo>
                  <a:cubicBezTo>
                    <a:pt x="5214" y="3258"/>
                    <a:pt x="5235" y="3238"/>
                    <a:pt x="5265" y="3223"/>
                  </a:cubicBezTo>
                  <a:cubicBezTo>
                    <a:pt x="5291" y="3207"/>
                    <a:pt x="5319" y="3196"/>
                    <a:pt x="5349" y="3189"/>
                  </a:cubicBezTo>
                  <a:cubicBezTo>
                    <a:pt x="5378" y="3181"/>
                    <a:pt x="5409" y="3178"/>
                    <a:pt x="5439" y="3175"/>
                  </a:cubicBezTo>
                  <a:cubicBezTo>
                    <a:pt x="5447" y="3175"/>
                    <a:pt x="5455" y="3175"/>
                    <a:pt x="5463" y="3175"/>
                  </a:cubicBezTo>
                  <a:close/>
                  <a:moveTo>
                    <a:pt x="5997" y="2783"/>
                  </a:moveTo>
                  <a:cubicBezTo>
                    <a:pt x="5959" y="2783"/>
                    <a:pt x="5921" y="2786"/>
                    <a:pt x="5883" y="2792"/>
                  </a:cubicBezTo>
                  <a:cubicBezTo>
                    <a:pt x="5830" y="2801"/>
                    <a:pt x="5782" y="2819"/>
                    <a:pt x="5737" y="2845"/>
                  </a:cubicBezTo>
                  <a:cubicBezTo>
                    <a:pt x="5680" y="2877"/>
                    <a:pt x="5645" y="2913"/>
                    <a:pt x="5632" y="2950"/>
                  </a:cubicBezTo>
                  <a:cubicBezTo>
                    <a:pt x="5618" y="2988"/>
                    <a:pt x="5610" y="3028"/>
                    <a:pt x="5608" y="3067"/>
                  </a:cubicBezTo>
                  <a:cubicBezTo>
                    <a:pt x="5565" y="3059"/>
                    <a:pt x="5520" y="3053"/>
                    <a:pt x="5472" y="3049"/>
                  </a:cubicBezTo>
                  <a:cubicBezTo>
                    <a:pt x="5448" y="3047"/>
                    <a:pt x="5424" y="3047"/>
                    <a:pt x="5399" y="3047"/>
                  </a:cubicBezTo>
                  <a:cubicBezTo>
                    <a:pt x="5375" y="3047"/>
                    <a:pt x="5351" y="3047"/>
                    <a:pt x="5328" y="3049"/>
                  </a:cubicBezTo>
                  <a:cubicBezTo>
                    <a:pt x="5279" y="3053"/>
                    <a:pt x="5233" y="3060"/>
                    <a:pt x="5188" y="3072"/>
                  </a:cubicBezTo>
                  <a:cubicBezTo>
                    <a:pt x="5143" y="3084"/>
                    <a:pt x="5101" y="3101"/>
                    <a:pt x="5064" y="3122"/>
                  </a:cubicBezTo>
                  <a:cubicBezTo>
                    <a:pt x="5018" y="3149"/>
                    <a:pt x="4984" y="3180"/>
                    <a:pt x="4962" y="3215"/>
                  </a:cubicBezTo>
                  <a:cubicBezTo>
                    <a:pt x="4939" y="3250"/>
                    <a:pt x="4930" y="3287"/>
                    <a:pt x="4935" y="3326"/>
                  </a:cubicBezTo>
                  <a:cubicBezTo>
                    <a:pt x="4940" y="3367"/>
                    <a:pt x="4960" y="3406"/>
                    <a:pt x="4993" y="3447"/>
                  </a:cubicBezTo>
                  <a:cubicBezTo>
                    <a:pt x="5027" y="3488"/>
                    <a:pt x="5077" y="3528"/>
                    <a:pt x="5143" y="3566"/>
                  </a:cubicBezTo>
                  <a:cubicBezTo>
                    <a:pt x="5222" y="3611"/>
                    <a:pt x="5303" y="3644"/>
                    <a:pt x="5386" y="3662"/>
                  </a:cubicBezTo>
                  <a:cubicBezTo>
                    <a:pt x="5471" y="3680"/>
                    <a:pt x="5552" y="3690"/>
                    <a:pt x="5633" y="3690"/>
                  </a:cubicBezTo>
                  <a:lnTo>
                    <a:pt x="5640" y="3825"/>
                  </a:lnTo>
                  <a:cubicBezTo>
                    <a:pt x="5640" y="3835"/>
                    <a:pt x="5643" y="3843"/>
                    <a:pt x="5646" y="3849"/>
                  </a:cubicBezTo>
                  <a:cubicBezTo>
                    <a:pt x="5651" y="3854"/>
                    <a:pt x="5658" y="3860"/>
                    <a:pt x="5666" y="3864"/>
                  </a:cubicBezTo>
                  <a:cubicBezTo>
                    <a:pt x="5688" y="3877"/>
                    <a:pt x="5714" y="3885"/>
                    <a:pt x="5746" y="3887"/>
                  </a:cubicBezTo>
                  <a:cubicBezTo>
                    <a:pt x="5749" y="3887"/>
                    <a:pt x="5753" y="3887"/>
                    <a:pt x="5757" y="3887"/>
                  </a:cubicBezTo>
                  <a:cubicBezTo>
                    <a:pt x="5783" y="3887"/>
                    <a:pt x="5804" y="3883"/>
                    <a:pt x="5819" y="3875"/>
                  </a:cubicBezTo>
                  <a:cubicBezTo>
                    <a:pt x="5831" y="3868"/>
                    <a:pt x="5837" y="3859"/>
                    <a:pt x="5837" y="3850"/>
                  </a:cubicBezTo>
                  <a:lnTo>
                    <a:pt x="5831" y="3682"/>
                  </a:lnTo>
                  <a:cubicBezTo>
                    <a:pt x="5877" y="3675"/>
                    <a:pt x="5922" y="3666"/>
                    <a:pt x="5965" y="3656"/>
                  </a:cubicBezTo>
                  <a:cubicBezTo>
                    <a:pt x="6008" y="3646"/>
                    <a:pt x="6047" y="3634"/>
                    <a:pt x="6082" y="3621"/>
                  </a:cubicBezTo>
                  <a:cubicBezTo>
                    <a:pt x="6118" y="3609"/>
                    <a:pt x="6150" y="3596"/>
                    <a:pt x="6177" y="3584"/>
                  </a:cubicBezTo>
                  <a:cubicBezTo>
                    <a:pt x="6205" y="3571"/>
                    <a:pt x="6229" y="3559"/>
                    <a:pt x="6246" y="3549"/>
                  </a:cubicBezTo>
                  <a:cubicBezTo>
                    <a:pt x="6273" y="3535"/>
                    <a:pt x="6287" y="3520"/>
                    <a:pt x="6292" y="3506"/>
                  </a:cubicBezTo>
                  <a:cubicBezTo>
                    <a:pt x="6295" y="3492"/>
                    <a:pt x="6282" y="3476"/>
                    <a:pt x="6250" y="3458"/>
                  </a:cubicBezTo>
                  <a:cubicBezTo>
                    <a:pt x="6218" y="3440"/>
                    <a:pt x="6193" y="3431"/>
                    <a:pt x="6172" y="3430"/>
                  </a:cubicBezTo>
                  <a:cubicBezTo>
                    <a:pt x="6170" y="3430"/>
                    <a:pt x="6168" y="3430"/>
                    <a:pt x="6166" y="3430"/>
                  </a:cubicBezTo>
                  <a:cubicBezTo>
                    <a:pt x="6148" y="3430"/>
                    <a:pt x="6130" y="3434"/>
                    <a:pt x="6112" y="3442"/>
                  </a:cubicBezTo>
                  <a:cubicBezTo>
                    <a:pt x="6078" y="3458"/>
                    <a:pt x="6038" y="3478"/>
                    <a:pt x="5993" y="3500"/>
                  </a:cubicBezTo>
                  <a:cubicBezTo>
                    <a:pt x="5947" y="3522"/>
                    <a:pt x="5891" y="3540"/>
                    <a:pt x="5824" y="3555"/>
                  </a:cubicBezTo>
                  <a:lnTo>
                    <a:pt x="5818" y="3203"/>
                  </a:lnTo>
                  <a:cubicBezTo>
                    <a:pt x="5818" y="3182"/>
                    <a:pt x="5816" y="3160"/>
                    <a:pt x="5818" y="3136"/>
                  </a:cubicBezTo>
                  <a:cubicBezTo>
                    <a:pt x="5818" y="3112"/>
                    <a:pt x="5820" y="3089"/>
                    <a:pt x="5826" y="3066"/>
                  </a:cubicBezTo>
                  <a:cubicBezTo>
                    <a:pt x="5831" y="3044"/>
                    <a:pt x="5840" y="3023"/>
                    <a:pt x="5851" y="3003"/>
                  </a:cubicBezTo>
                  <a:cubicBezTo>
                    <a:pt x="5864" y="2984"/>
                    <a:pt x="5883" y="2967"/>
                    <a:pt x="5907" y="2952"/>
                  </a:cubicBezTo>
                  <a:cubicBezTo>
                    <a:pt x="5950" y="2927"/>
                    <a:pt x="5999" y="2915"/>
                    <a:pt x="6052" y="2915"/>
                  </a:cubicBezTo>
                  <a:cubicBezTo>
                    <a:pt x="6056" y="2915"/>
                    <a:pt x="6061" y="2915"/>
                    <a:pt x="6065" y="2915"/>
                  </a:cubicBezTo>
                  <a:cubicBezTo>
                    <a:pt x="6124" y="2917"/>
                    <a:pt x="6179" y="2934"/>
                    <a:pt x="6232" y="2964"/>
                  </a:cubicBezTo>
                  <a:cubicBezTo>
                    <a:pt x="6269" y="2985"/>
                    <a:pt x="6292" y="3006"/>
                    <a:pt x="6302" y="3026"/>
                  </a:cubicBezTo>
                  <a:cubicBezTo>
                    <a:pt x="6312" y="3046"/>
                    <a:pt x="6318" y="3064"/>
                    <a:pt x="6319" y="3082"/>
                  </a:cubicBezTo>
                  <a:cubicBezTo>
                    <a:pt x="6321" y="3099"/>
                    <a:pt x="6321" y="3114"/>
                    <a:pt x="6322" y="3128"/>
                  </a:cubicBezTo>
                  <a:cubicBezTo>
                    <a:pt x="6322" y="3142"/>
                    <a:pt x="6331" y="3153"/>
                    <a:pt x="6347" y="3163"/>
                  </a:cubicBezTo>
                  <a:cubicBezTo>
                    <a:pt x="6369" y="3175"/>
                    <a:pt x="6398" y="3182"/>
                    <a:pt x="6431" y="3183"/>
                  </a:cubicBezTo>
                  <a:cubicBezTo>
                    <a:pt x="6436" y="3184"/>
                    <a:pt x="6441" y="3184"/>
                    <a:pt x="6446" y="3184"/>
                  </a:cubicBezTo>
                  <a:cubicBezTo>
                    <a:pt x="6473" y="3184"/>
                    <a:pt x="6495" y="3178"/>
                    <a:pt x="6512" y="3169"/>
                  </a:cubicBezTo>
                  <a:cubicBezTo>
                    <a:pt x="6528" y="3160"/>
                    <a:pt x="6538" y="3145"/>
                    <a:pt x="6544" y="3125"/>
                  </a:cubicBezTo>
                  <a:cubicBezTo>
                    <a:pt x="6550" y="3104"/>
                    <a:pt x="6547" y="3082"/>
                    <a:pt x="6537" y="3056"/>
                  </a:cubicBezTo>
                  <a:cubicBezTo>
                    <a:pt x="6528" y="3030"/>
                    <a:pt x="6509" y="3002"/>
                    <a:pt x="6482" y="2973"/>
                  </a:cubicBezTo>
                  <a:cubicBezTo>
                    <a:pt x="6455" y="2942"/>
                    <a:pt x="6416" y="2913"/>
                    <a:pt x="6364" y="2884"/>
                  </a:cubicBezTo>
                  <a:cubicBezTo>
                    <a:pt x="6316" y="2856"/>
                    <a:pt x="6266" y="2834"/>
                    <a:pt x="6211" y="2817"/>
                  </a:cubicBezTo>
                  <a:cubicBezTo>
                    <a:pt x="6157" y="2800"/>
                    <a:pt x="6101" y="2789"/>
                    <a:pt x="6046" y="2785"/>
                  </a:cubicBezTo>
                  <a:cubicBezTo>
                    <a:pt x="6030" y="2783"/>
                    <a:pt x="6013" y="2783"/>
                    <a:pt x="5997" y="278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31"/>
            <p:cNvSpPr/>
            <p:nvPr/>
          </p:nvSpPr>
          <p:spPr>
            <a:xfrm>
              <a:off x="1384684" y="3324378"/>
              <a:ext cx="99881" cy="39870"/>
            </a:xfrm>
            <a:custGeom>
              <a:avLst/>
              <a:gdLst/>
              <a:ahLst/>
              <a:cxnLst/>
              <a:rect l="l" t="t" r="r" b="b"/>
              <a:pathLst>
                <a:path w="2177" h="869" extrusionOk="0">
                  <a:moveTo>
                    <a:pt x="717" y="0"/>
                  </a:moveTo>
                  <a:lnTo>
                    <a:pt x="1" y="31"/>
                  </a:lnTo>
                  <a:lnTo>
                    <a:pt x="1460" y="869"/>
                  </a:lnTo>
                  <a:lnTo>
                    <a:pt x="2176" y="838"/>
                  </a:lnTo>
                  <a:lnTo>
                    <a:pt x="717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31"/>
            <p:cNvSpPr/>
            <p:nvPr/>
          </p:nvSpPr>
          <p:spPr>
            <a:xfrm>
              <a:off x="1007178" y="3966936"/>
              <a:ext cx="93962" cy="64416"/>
            </a:xfrm>
            <a:custGeom>
              <a:avLst/>
              <a:gdLst/>
              <a:ahLst/>
              <a:cxnLst/>
              <a:rect l="l" t="t" r="r" b="b"/>
              <a:pathLst>
                <a:path w="2048" h="1404" extrusionOk="0">
                  <a:moveTo>
                    <a:pt x="0" y="0"/>
                  </a:moveTo>
                  <a:lnTo>
                    <a:pt x="588" y="565"/>
                  </a:lnTo>
                  <a:lnTo>
                    <a:pt x="2048" y="1403"/>
                  </a:lnTo>
                  <a:lnTo>
                    <a:pt x="1461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31"/>
            <p:cNvSpPr/>
            <p:nvPr/>
          </p:nvSpPr>
          <p:spPr>
            <a:xfrm>
              <a:off x="1237361" y="3553093"/>
              <a:ext cx="76023" cy="73775"/>
            </a:xfrm>
            <a:custGeom>
              <a:avLst/>
              <a:gdLst/>
              <a:ahLst/>
              <a:cxnLst/>
              <a:rect l="l" t="t" r="r" b="b"/>
              <a:pathLst>
                <a:path w="1657" h="1608" extrusionOk="0">
                  <a:moveTo>
                    <a:pt x="0" y="1"/>
                  </a:moveTo>
                  <a:lnTo>
                    <a:pt x="197" y="771"/>
                  </a:lnTo>
                  <a:lnTo>
                    <a:pt x="1656" y="1607"/>
                  </a:lnTo>
                  <a:lnTo>
                    <a:pt x="1459" y="8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31"/>
            <p:cNvSpPr/>
            <p:nvPr/>
          </p:nvSpPr>
          <p:spPr>
            <a:xfrm>
              <a:off x="1244014" y="3355210"/>
              <a:ext cx="144522" cy="153147"/>
            </a:xfrm>
            <a:custGeom>
              <a:avLst/>
              <a:gdLst/>
              <a:ahLst/>
              <a:cxnLst/>
              <a:rect l="l" t="t" r="r" b="b"/>
              <a:pathLst>
                <a:path w="3150" h="3338" extrusionOk="0">
                  <a:moveTo>
                    <a:pt x="0" y="2435"/>
                  </a:moveTo>
                  <a:lnTo>
                    <a:pt x="0" y="2435"/>
                  </a:lnTo>
                  <a:cubicBezTo>
                    <a:pt x="0" y="2435"/>
                    <a:pt x="1" y="2435"/>
                    <a:pt x="1" y="2436"/>
                  </a:cubicBezTo>
                  <a:lnTo>
                    <a:pt x="1" y="2436"/>
                  </a:lnTo>
                  <a:lnTo>
                    <a:pt x="0" y="2435"/>
                  </a:lnTo>
                  <a:close/>
                  <a:moveTo>
                    <a:pt x="1397" y="1"/>
                  </a:moveTo>
                  <a:cubicBezTo>
                    <a:pt x="1586" y="110"/>
                    <a:pt x="1690" y="346"/>
                    <a:pt x="1690" y="650"/>
                  </a:cubicBezTo>
                  <a:cubicBezTo>
                    <a:pt x="1690" y="829"/>
                    <a:pt x="1654" y="1032"/>
                    <a:pt x="1578" y="1246"/>
                  </a:cubicBezTo>
                  <a:cubicBezTo>
                    <a:pt x="1327" y="1943"/>
                    <a:pt x="742" y="2500"/>
                    <a:pt x="260" y="2500"/>
                  </a:cubicBezTo>
                  <a:cubicBezTo>
                    <a:pt x="253" y="2500"/>
                    <a:pt x="246" y="2500"/>
                    <a:pt x="239" y="2499"/>
                  </a:cubicBezTo>
                  <a:cubicBezTo>
                    <a:pt x="149" y="2497"/>
                    <a:pt x="69" y="2475"/>
                    <a:pt x="1" y="2436"/>
                  </a:cubicBezTo>
                  <a:lnTo>
                    <a:pt x="1" y="2436"/>
                  </a:lnTo>
                  <a:lnTo>
                    <a:pt x="1461" y="3272"/>
                  </a:lnTo>
                  <a:cubicBezTo>
                    <a:pt x="1528" y="3311"/>
                    <a:pt x="1608" y="3334"/>
                    <a:pt x="1698" y="3337"/>
                  </a:cubicBezTo>
                  <a:cubicBezTo>
                    <a:pt x="1706" y="3337"/>
                    <a:pt x="1713" y="3338"/>
                    <a:pt x="1720" y="3338"/>
                  </a:cubicBezTo>
                  <a:cubicBezTo>
                    <a:pt x="2202" y="3338"/>
                    <a:pt x="2788" y="2781"/>
                    <a:pt x="3037" y="2084"/>
                  </a:cubicBezTo>
                  <a:cubicBezTo>
                    <a:pt x="3114" y="1870"/>
                    <a:pt x="3150" y="1667"/>
                    <a:pt x="3150" y="1487"/>
                  </a:cubicBezTo>
                  <a:cubicBezTo>
                    <a:pt x="3150" y="1183"/>
                    <a:pt x="3046" y="947"/>
                    <a:pt x="2857" y="838"/>
                  </a:cubicBezTo>
                  <a:lnTo>
                    <a:pt x="13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1"/>
            <p:cNvSpPr/>
            <p:nvPr/>
          </p:nvSpPr>
          <p:spPr>
            <a:xfrm>
              <a:off x="1117384" y="3635495"/>
              <a:ext cx="111718" cy="62213"/>
            </a:xfrm>
            <a:custGeom>
              <a:avLst/>
              <a:gdLst/>
              <a:ahLst/>
              <a:cxnLst/>
              <a:rect l="l" t="t" r="r" b="b"/>
              <a:pathLst>
                <a:path w="2435" h="1356" extrusionOk="0">
                  <a:moveTo>
                    <a:pt x="975" y="1"/>
                  </a:moveTo>
                  <a:lnTo>
                    <a:pt x="0" y="517"/>
                  </a:lnTo>
                  <a:lnTo>
                    <a:pt x="1460" y="1355"/>
                  </a:lnTo>
                  <a:lnTo>
                    <a:pt x="2435" y="838"/>
                  </a:lnTo>
                  <a:lnTo>
                    <a:pt x="97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31"/>
            <p:cNvSpPr/>
            <p:nvPr/>
          </p:nvSpPr>
          <p:spPr>
            <a:xfrm>
              <a:off x="1338849" y="3235874"/>
              <a:ext cx="100844" cy="72353"/>
            </a:xfrm>
            <a:custGeom>
              <a:avLst/>
              <a:gdLst/>
              <a:ahLst/>
              <a:cxnLst/>
              <a:rect l="l" t="t" r="r" b="b"/>
              <a:pathLst>
                <a:path w="2198" h="1577" extrusionOk="0">
                  <a:moveTo>
                    <a:pt x="737" y="1"/>
                  </a:moveTo>
                  <a:lnTo>
                    <a:pt x="1" y="740"/>
                  </a:lnTo>
                  <a:lnTo>
                    <a:pt x="1460" y="1577"/>
                  </a:lnTo>
                  <a:lnTo>
                    <a:pt x="2198" y="838"/>
                  </a:lnTo>
                  <a:lnTo>
                    <a:pt x="737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31"/>
            <p:cNvSpPr/>
            <p:nvPr/>
          </p:nvSpPr>
          <p:spPr>
            <a:xfrm>
              <a:off x="1157208" y="3568325"/>
              <a:ext cx="89237" cy="56432"/>
            </a:xfrm>
            <a:custGeom>
              <a:avLst/>
              <a:gdLst/>
              <a:ahLst/>
              <a:cxnLst/>
              <a:rect l="l" t="t" r="r" b="b"/>
              <a:pathLst>
                <a:path w="1945" h="1230" extrusionOk="0">
                  <a:moveTo>
                    <a:pt x="1" y="1"/>
                  </a:moveTo>
                  <a:lnTo>
                    <a:pt x="485" y="391"/>
                  </a:lnTo>
                  <a:lnTo>
                    <a:pt x="1944" y="1229"/>
                  </a:lnTo>
                  <a:lnTo>
                    <a:pt x="1461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31"/>
            <p:cNvSpPr/>
            <p:nvPr/>
          </p:nvSpPr>
          <p:spPr>
            <a:xfrm>
              <a:off x="1157208" y="3521802"/>
              <a:ext cx="85337" cy="85016"/>
            </a:xfrm>
            <a:custGeom>
              <a:avLst/>
              <a:gdLst/>
              <a:ahLst/>
              <a:cxnLst/>
              <a:rect l="l" t="t" r="r" b="b"/>
              <a:pathLst>
                <a:path w="1860" h="1853" extrusionOk="0">
                  <a:moveTo>
                    <a:pt x="400" y="0"/>
                  </a:moveTo>
                  <a:lnTo>
                    <a:pt x="1" y="1015"/>
                  </a:lnTo>
                  <a:lnTo>
                    <a:pt x="1461" y="1852"/>
                  </a:lnTo>
                  <a:lnTo>
                    <a:pt x="1860" y="838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rgbClr val="87878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1"/>
            <p:cNvSpPr/>
            <p:nvPr/>
          </p:nvSpPr>
          <p:spPr>
            <a:xfrm>
              <a:off x="1157208" y="3521802"/>
              <a:ext cx="85337" cy="85016"/>
            </a:xfrm>
            <a:custGeom>
              <a:avLst/>
              <a:gdLst/>
              <a:ahLst/>
              <a:cxnLst/>
              <a:rect l="l" t="t" r="r" b="b"/>
              <a:pathLst>
                <a:path w="1860" h="1853" extrusionOk="0">
                  <a:moveTo>
                    <a:pt x="400" y="0"/>
                  </a:moveTo>
                  <a:lnTo>
                    <a:pt x="1" y="1015"/>
                  </a:lnTo>
                  <a:lnTo>
                    <a:pt x="1461" y="1852"/>
                  </a:lnTo>
                  <a:lnTo>
                    <a:pt x="1860" y="838"/>
                  </a:lnTo>
                  <a:lnTo>
                    <a:pt x="4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1"/>
            <p:cNvSpPr/>
            <p:nvPr/>
          </p:nvSpPr>
          <p:spPr>
            <a:xfrm>
              <a:off x="902800" y="3980655"/>
              <a:ext cx="73270" cy="93366"/>
            </a:xfrm>
            <a:custGeom>
              <a:avLst/>
              <a:gdLst/>
              <a:ahLst/>
              <a:cxnLst/>
              <a:rect l="l" t="t" r="r" b="b"/>
              <a:pathLst>
                <a:path w="1597" h="2035" extrusionOk="0">
                  <a:moveTo>
                    <a:pt x="136" y="1"/>
                  </a:moveTo>
                  <a:lnTo>
                    <a:pt x="1" y="1197"/>
                  </a:lnTo>
                  <a:lnTo>
                    <a:pt x="1461" y="2034"/>
                  </a:lnTo>
                  <a:lnTo>
                    <a:pt x="1596" y="839"/>
                  </a:lnTo>
                  <a:lnTo>
                    <a:pt x="136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1"/>
            <p:cNvSpPr/>
            <p:nvPr/>
          </p:nvSpPr>
          <p:spPr>
            <a:xfrm>
              <a:off x="1314716" y="3269046"/>
              <a:ext cx="91164" cy="39182"/>
            </a:xfrm>
            <a:custGeom>
              <a:avLst/>
              <a:gdLst/>
              <a:ahLst/>
              <a:cxnLst/>
              <a:rect l="l" t="t" r="r" b="b"/>
              <a:pathLst>
                <a:path w="1987" h="854" extrusionOk="0">
                  <a:moveTo>
                    <a:pt x="1" y="0"/>
                  </a:moveTo>
                  <a:lnTo>
                    <a:pt x="1461" y="837"/>
                  </a:lnTo>
                  <a:lnTo>
                    <a:pt x="1986" y="854"/>
                  </a:lnTo>
                  <a:lnTo>
                    <a:pt x="527" y="17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1"/>
            <p:cNvSpPr/>
            <p:nvPr/>
          </p:nvSpPr>
          <p:spPr>
            <a:xfrm>
              <a:off x="958453" y="3734643"/>
              <a:ext cx="173335" cy="195586"/>
            </a:xfrm>
            <a:custGeom>
              <a:avLst/>
              <a:gdLst/>
              <a:ahLst/>
              <a:cxnLst/>
              <a:rect l="l" t="t" r="r" b="b"/>
              <a:pathLst>
                <a:path w="3778" h="4263" extrusionOk="0">
                  <a:moveTo>
                    <a:pt x="1915" y="0"/>
                  </a:moveTo>
                  <a:lnTo>
                    <a:pt x="1917" y="2"/>
                  </a:lnTo>
                  <a:lnTo>
                    <a:pt x="1917" y="2"/>
                  </a:lnTo>
                  <a:cubicBezTo>
                    <a:pt x="1916" y="1"/>
                    <a:pt x="1915" y="1"/>
                    <a:pt x="1915" y="0"/>
                  </a:cubicBezTo>
                  <a:close/>
                  <a:moveTo>
                    <a:pt x="1" y="3336"/>
                  </a:moveTo>
                  <a:cubicBezTo>
                    <a:pt x="3" y="3337"/>
                    <a:pt x="6" y="3339"/>
                    <a:pt x="8" y="3340"/>
                  </a:cubicBezTo>
                  <a:lnTo>
                    <a:pt x="8" y="3340"/>
                  </a:lnTo>
                  <a:lnTo>
                    <a:pt x="1" y="3336"/>
                  </a:lnTo>
                  <a:close/>
                  <a:moveTo>
                    <a:pt x="1917" y="2"/>
                  </a:moveTo>
                  <a:lnTo>
                    <a:pt x="1917" y="2"/>
                  </a:lnTo>
                  <a:cubicBezTo>
                    <a:pt x="2176" y="151"/>
                    <a:pt x="2318" y="474"/>
                    <a:pt x="2318" y="890"/>
                  </a:cubicBezTo>
                  <a:cubicBezTo>
                    <a:pt x="2318" y="1136"/>
                    <a:pt x="2268" y="1414"/>
                    <a:pt x="2164" y="1706"/>
                  </a:cubicBezTo>
                  <a:cubicBezTo>
                    <a:pt x="1820" y="2663"/>
                    <a:pt x="1015" y="3426"/>
                    <a:pt x="355" y="3426"/>
                  </a:cubicBezTo>
                  <a:cubicBezTo>
                    <a:pt x="347" y="3426"/>
                    <a:pt x="338" y="3426"/>
                    <a:pt x="329" y="3426"/>
                  </a:cubicBezTo>
                  <a:cubicBezTo>
                    <a:pt x="209" y="3422"/>
                    <a:pt x="101" y="3393"/>
                    <a:pt x="8" y="3340"/>
                  </a:cubicBezTo>
                  <a:lnTo>
                    <a:pt x="8" y="3340"/>
                  </a:lnTo>
                  <a:lnTo>
                    <a:pt x="1461" y="4174"/>
                  </a:lnTo>
                  <a:cubicBezTo>
                    <a:pt x="1556" y="4228"/>
                    <a:pt x="1665" y="4259"/>
                    <a:pt x="1789" y="4263"/>
                  </a:cubicBezTo>
                  <a:cubicBezTo>
                    <a:pt x="1797" y="4263"/>
                    <a:pt x="1806" y="4263"/>
                    <a:pt x="1815" y="4263"/>
                  </a:cubicBezTo>
                  <a:cubicBezTo>
                    <a:pt x="2475" y="4263"/>
                    <a:pt x="3280" y="3501"/>
                    <a:pt x="3623" y="2544"/>
                  </a:cubicBezTo>
                  <a:cubicBezTo>
                    <a:pt x="3728" y="2251"/>
                    <a:pt x="3777" y="1973"/>
                    <a:pt x="3777" y="1728"/>
                  </a:cubicBezTo>
                  <a:cubicBezTo>
                    <a:pt x="3777" y="1311"/>
                    <a:pt x="3634" y="987"/>
                    <a:pt x="3375" y="838"/>
                  </a:cubicBezTo>
                  <a:lnTo>
                    <a:pt x="1917" y="2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1"/>
            <p:cNvSpPr/>
            <p:nvPr/>
          </p:nvSpPr>
          <p:spPr>
            <a:xfrm>
              <a:off x="1167393" y="3496384"/>
              <a:ext cx="75151" cy="63865"/>
            </a:xfrm>
            <a:custGeom>
              <a:avLst/>
              <a:gdLst/>
              <a:ahLst/>
              <a:cxnLst/>
              <a:rect l="l" t="t" r="r" b="b"/>
              <a:pathLst>
                <a:path w="1638" h="1392" extrusionOk="0">
                  <a:moveTo>
                    <a:pt x="0" y="0"/>
                  </a:moveTo>
                  <a:lnTo>
                    <a:pt x="178" y="554"/>
                  </a:lnTo>
                  <a:lnTo>
                    <a:pt x="1638" y="1392"/>
                  </a:lnTo>
                  <a:lnTo>
                    <a:pt x="1461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1"/>
            <p:cNvSpPr/>
            <p:nvPr/>
          </p:nvSpPr>
          <p:spPr>
            <a:xfrm>
              <a:off x="887430" y="3963082"/>
              <a:ext cx="88640" cy="56065"/>
            </a:xfrm>
            <a:custGeom>
              <a:avLst/>
              <a:gdLst/>
              <a:ahLst/>
              <a:cxnLst/>
              <a:rect l="l" t="t" r="r" b="b"/>
              <a:pathLst>
                <a:path w="1932" h="1222" extrusionOk="0">
                  <a:moveTo>
                    <a:pt x="0" y="1"/>
                  </a:moveTo>
                  <a:lnTo>
                    <a:pt x="471" y="384"/>
                  </a:lnTo>
                  <a:lnTo>
                    <a:pt x="1931" y="1222"/>
                  </a:lnTo>
                  <a:lnTo>
                    <a:pt x="1931" y="1222"/>
                  </a:lnTo>
                  <a:lnTo>
                    <a:pt x="1460" y="8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851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1"/>
            <p:cNvSpPr/>
            <p:nvPr/>
          </p:nvSpPr>
          <p:spPr>
            <a:xfrm>
              <a:off x="1256218" y="3249959"/>
              <a:ext cx="82079" cy="85107"/>
            </a:xfrm>
            <a:custGeom>
              <a:avLst/>
              <a:gdLst/>
              <a:ahLst/>
              <a:cxnLst/>
              <a:rect l="l" t="t" r="r" b="b"/>
              <a:pathLst>
                <a:path w="1789" h="1855" extrusionOk="0">
                  <a:moveTo>
                    <a:pt x="329" y="1"/>
                  </a:moveTo>
                  <a:lnTo>
                    <a:pt x="0" y="1017"/>
                  </a:lnTo>
                  <a:lnTo>
                    <a:pt x="1461" y="1854"/>
                  </a:lnTo>
                  <a:lnTo>
                    <a:pt x="1788" y="838"/>
                  </a:lnTo>
                  <a:lnTo>
                    <a:pt x="32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1"/>
            <p:cNvSpPr/>
            <p:nvPr/>
          </p:nvSpPr>
          <p:spPr>
            <a:xfrm>
              <a:off x="1271267" y="3233718"/>
              <a:ext cx="101487" cy="54689"/>
            </a:xfrm>
            <a:custGeom>
              <a:avLst/>
              <a:gdLst/>
              <a:ahLst/>
              <a:cxnLst/>
              <a:rect l="l" t="t" r="r" b="b"/>
              <a:pathLst>
                <a:path w="2212" h="1192" extrusionOk="0">
                  <a:moveTo>
                    <a:pt x="751" y="0"/>
                  </a:moveTo>
                  <a:lnTo>
                    <a:pt x="1" y="355"/>
                  </a:lnTo>
                  <a:lnTo>
                    <a:pt x="1460" y="1192"/>
                  </a:lnTo>
                  <a:lnTo>
                    <a:pt x="2211" y="838"/>
                  </a:lnTo>
                  <a:lnTo>
                    <a:pt x="75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1"/>
            <p:cNvSpPr/>
            <p:nvPr/>
          </p:nvSpPr>
          <p:spPr>
            <a:xfrm>
              <a:off x="1230204" y="3296574"/>
              <a:ext cx="93045" cy="62810"/>
            </a:xfrm>
            <a:custGeom>
              <a:avLst/>
              <a:gdLst/>
              <a:ahLst/>
              <a:cxnLst/>
              <a:rect l="l" t="t" r="r" b="b"/>
              <a:pathLst>
                <a:path w="2028" h="1369" extrusionOk="0">
                  <a:moveTo>
                    <a:pt x="567" y="1"/>
                  </a:moveTo>
                  <a:lnTo>
                    <a:pt x="1" y="531"/>
                  </a:lnTo>
                  <a:lnTo>
                    <a:pt x="1461" y="1369"/>
                  </a:lnTo>
                  <a:lnTo>
                    <a:pt x="2028" y="838"/>
                  </a:lnTo>
                  <a:lnTo>
                    <a:pt x="56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1"/>
            <p:cNvSpPr/>
            <p:nvPr/>
          </p:nvSpPr>
          <p:spPr>
            <a:xfrm>
              <a:off x="1172624" y="3390400"/>
              <a:ext cx="79602" cy="73729"/>
            </a:xfrm>
            <a:custGeom>
              <a:avLst/>
              <a:gdLst/>
              <a:ahLst/>
              <a:cxnLst/>
              <a:rect l="l" t="t" r="r" b="b"/>
              <a:pathLst>
                <a:path w="1735" h="1607" extrusionOk="0">
                  <a:moveTo>
                    <a:pt x="275" y="1"/>
                  </a:moveTo>
                  <a:lnTo>
                    <a:pt x="0" y="769"/>
                  </a:lnTo>
                  <a:lnTo>
                    <a:pt x="1459" y="1606"/>
                  </a:lnTo>
                  <a:lnTo>
                    <a:pt x="1734" y="838"/>
                  </a:lnTo>
                  <a:lnTo>
                    <a:pt x="27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1"/>
            <p:cNvSpPr/>
            <p:nvPr/>
          </p:nvSpPr>
          <p:spPr>
            <a:xfrm>
              <a:off x="1064024" y="3585531"/>
              <a:ext cx="105019" cy="39686"/>
            </a:xfrm>
            <a:custGeom>
              <a:avLst/>
              <a:gdLst/>
              <a:ahLst/>
              <a:cxnLst/>
              <a:rect l="l" t="t" r="r" b="b"/>
              <a:pathLst>
                <a:path w="2289" h="865" extrusionOk="0">
                  <a:moveTo>
                    <a:pt x="0" y="1"/>
                  </a:moveTo>
                  <a:lnTo>
                    <a:pt x="1461" y="838"/>
                  </a:lnTo>
                  <a:lnTo>
                    <a:pt x="2288" y="864"/>
                  </a:lnTo>
                  <a:lnTo>
                    <a:pt x="2288" y="864"/>
                  </a:lnTo>
                  <a:lnTo>
                    <a:pt x="828" y="2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1"/>
            <p:cNvSpPr/>
            <p:nvPr/>
          </p:nvSpPr>
          <p:spPr>
            <a:xfrm>
              <a:off x="1134635" y="3456101"/>
              <a:ext cx="70059" cy="80106"/>
            </a:xfrm>
            <a:custGeom>
              <a:avLst/>
              <a:gdLst/>
              <a:ahLst/>
              <a:cxnLst/>
              <a:rect l="l" t="t" r="r" b="b"/>
              <a:pathLst>
                <a:path w="1527" h="1746" extrusionOk="0">
                  <a:moveTo>
                    <a:pt x="66" y="1"/>
                  </a:moveTo>
                  <a:lnTo>
                    <a:pt x="0" y="907"/>
                  </a:lnTo>
                  <a:lnTo>
                    <a:pt x="1460" y="1745"/>
                  </a:lnTo>
                  <a:lnTo>
                    <a:pt x="1526" y="838"/>
                  </a:lnTo>
                  <a:lnTo>
                    <a:pt x="6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1"/>
            <p:cNvSpPr/>
            <p:nvPr/>
          </p:nvSpPr>
          <p:spPr>
            <a:xfrm>
              <a:off x="1137617" y="3425636"/>
              <a:ext cx="101991" cy="68912"/>
            </a:xfrm>
            <a:custGeom>
              <a:avLst/>
              <a:gdLst/>
              <a:ahLst/>
              <a:cxnLst/>
              <a:rect l="l" t="t" r="r" b="b"/>
              <a:pathLst>
                <a:path w="2223" h="1502" extrusionOk="0">
                  <a:moveTo>
                    <a:pt x="763" y="1"/>
                  </a:moveTo>
                  <a:lnTo>
                    <a:pt x="1" y="665"/>
                  </a:lnTo>
                  <a:lnTo>
                    <a:pt x="1461" y="1502"/>
                  </a:lnTo>
                  <a:lnTo>
                    <a:pt x="2222" y="838"/>
                  </a:lnTo>
                  <a:lnTo>
                    <a:pt x="763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1"/>
            <p:cNvSpPr/>
            <p:nvPr/>
          </p:nvSpPr>
          <p:spPr>
            <a:xfrm>
              <a:off x="1031266" y="3585531"/>
              <a:ext cx="99789" cy="92540"/>
            </a:xfrm>
            <a:custGeom>
              <a:avLst/>
              <a:gdLst/>
              <a:ahLst/>
              <a:cxnLst/>
              <a:rect l="l" t="t" r="r" b="b"/>
              <a:pathLst>
                <a:path w="2175" h="2017" extrusionOk="0">
                  <a:moveTo>
                    <a:pt x="714" y="1"/>
                  </a:moveTo>
                  <a:lnTo>
                    <a:pt x="0" y="1180"/>
                  </a:lnTo>
                  <a:lnTo>
                    <a:pt x="1460" y="2016"/>
                  </a:lnTo>
                  <a:lnTo>
                    <a:pt x="2175" y="838"/>
                  </a:lnTo>
                  <a:lnTo>
                    <a:pt x="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1"/>
            <p:cNvSpPr/>
            <p:nvPr/>
          </p:nvSpPr>
          <p:spPr>
            <a:xfrm>
              <a:off x="1199097" y="3317542"/>
              <a:ext cx="98183" cy="41843"/>
            </a:xfrm>
            <a:custGeom>
              <a:avLst/>
              <a:gdLst/>
              <a:ahLst/>
              <a:cxnLst/>
              <a:rect l="l" t="t" r="r" b="b"/>
              <a:pathLst>
                <a:path w="2140" h="912" extrusionOk="0">
                  <a:moveTo>
                    <a:pt x="1" y="1"/>
                  </a:moveTo>
                  <a:lnTo>
                    <a:pt x="1461" y="837"/>
                  </a:lnTo>
                  <a:lnTo>
                    <a:pt x="2139" y="912"/>
                  </a:lnTo>
                  <a:lnTo>
                    <a:pt x="679" y="74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1"/>
            <p:cNvSpPr/>
            <p:nvPr/>
          </p:nvSpPr>
          <p:spPr>
            <a:xfrm>
              <a:off x="1172670" y="3358421"/>
              <a:ext cx="79556" cy="70472"/>
            </a:xfrm>
            <a:custGeom>
              <a:avLst/>
              <a:gdLst/>
              <a:ahLst/>
              <a:cxnLst/>
              <a:rect l="l" t="t" r="r" b="b"/>
              <a:pathLst>
                <a:path w="1734" h="1536" extrusionOk="0">
                  <a:moveTo>
                    <a:pt x="0" y="1"/>
                  </a:moveTo>
                  <a:lnTo>
                    <a:pt x="274" y="698"/>
                  </a:lnTo>
                  <a:lnTo>
                    <a:pt x="1733" y="1535"/>
                  </a:lnTo>
                  <a:lnTo>
                    <a:pt x="1460" y="838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1"/>
            <p:cNvSpPr/>
            <p:nvPr/>
          </p:nvSpPr>
          <p:spPr>
            <a:xfrm>
              <a:off x="1201575" y="3272166"/>
              <a:ext cx="282988" cy="354698"/>
            </a:xfrm>
            <a:custGeom>
              <a:avLst/>
              <a:gdLst/>
              <a:ahLst/>
              <a:cxnLst/>
              <a:rect l="l" t="t" r="r" b="b"/>
              <a:pathLst>
                <a:path w="6168" h="7731" extrusionOk="0">
                  <a:moveTo>
                    <a:pt x="3525" y="2583"/>
                  </a:moveTo>
                  <a:cubicBezTo>
                    <a:pt x="3531" y="2583"/>
                    <a:pt x="3537" y="2583"/>
                    <a:pt x="3543" y="2583"/>
                  </a:cubicBezTo>
                  <a:cubicBezTo>
                    <a:pt x="3881" y="2594"/>
                    <a:pt x="4075" y="2883"/>
                    <a:pt x="4075" y="3297"/>
                  </a:cubicBezTo>
                  <a:cubicBezTo>
                    <a:pt x="4075" y="3477"/>
                    <a:pt x="4039" y="3680"/>
                    <a:pt x="3962" y="3894"/>
                  </a:cubicBezTo>
                  <a:cubicBezTo>
                    <a:pt x="3713" y="4591"/>
                    <a:pt x="3127" y="5148"/>
                    <a:pt x="2645" y="5148"/>
                  </a:cubicBezTo>
                  <a:cubicBezTo>
                    <a:pt x="2638" y="5148"/>
                    <a:pt x="2631" y="5147"/>
                    <a:pt x="2623" y="5147"/>
                  </a:cubicBezTo>
                  <a:cubicBezTo>
                    <a:pt x="2286" y="5136"/>
                    <a:pt x="2092" y="4848"/>
                    <a:pt x="2092" y="4433"/>
                  </a:cubicBezTo>
                  <a:cubicBezTo>
                    <a:pt x="2092" y="4254"/>
                    <a:pt x="2128" y="4052"/>
                    <a:pt x="2204" y="3839"/>
                  </a:cubicBezTo>
                  <a:cubicBezTo>
                    <a:pt x="2455" y="3138"/>
                    <a:pt x="3042" y="2583"/>
                    <a:pt x="3525" y="2583"/>
                  </a:cubicBezTo>
                  <a:close/>
                  <a:moveTo>
                    <a:pt x="3730" y="0"/>
                  </a:moveTo>
                  <a:lnTo>
                    <a:pt x="2979" y="354"/>
                  </a:lnTo>
                  <a:lnTo>
                    <a:pt x="2652" y="1370"/>
                  </a:lnTo>
                  <a:lnTo>
                    <a:pt x="2085" y="1901"/>
                  </a:lnTo>
                  <a:lnTo>
                    <a:pt x="1407" y="1826"/>
                  </a:lnTo>
                  <a:lnTo>
                    <a:pt x="830" y="2718"/>
                  </a:lnTo>
                  <a:lnTo>
                    <a:pt x="1103" y="3415"/>
                  </a:lnTo>
                  <a:lnTo>
                    <a:pt x="828" y="4183"/>
                  </a:lnTo>
                  <a:lnTo>
                    <a:pt x="66" y="4847"/>
                  </a:lnTo>
                  <a:lnTo>
                    <a:pt x="1" y="5753"/>
                  </a:lnTo>
                  <a:lnTo>
                    <a:pt x="716" y="5724"/>
                  </a:lnTo>
                  <a:lnTo>
                    <a:pt x="893" y="6279"/>
                  </a:lnTo>
                  <a:lnTo>
                    <a:pt x="494" y="7292"/>
                  </a:lnTo>
                  <a:lnTo>
                    <a:pt x="977" y="7684"/>
                  </a:lnTo>
                  <a:lnTo>
                    <a:pt x="1715" y="6944"/>
                  </a:lnTo>
                  <a:lnTo>
                    <a:pt x="2239" y="6961"/>
                  </a:lnTo>
                  <a:lnTo>
                    <a:pt x="2436" y="7730"/>
                  </a:lnTo>
                  <a:lnTo>
                    <a:pt x="3188" y="7378"/>
                  </a:lnTo>
                  <a:lnTo>
                    <a:pt x="3515" y="6360"/>
                  </a:lnTo>
                  <a:lnTo>
                    <a:pt x="4082" y="5830"/>
                  </a:lnTo>
                  <a:lnTo>
                    <a:pt x="4760" y="5904"/>
                  </a:lnTo>
                  <a:lnTo>
                    <a:pt x="5337" y="5014"/>
                  </a:lnTo>
                  <a:lnTo>
                    <a:pt x="5064" y="4316"/>
                  </a:lnTo>
                  <a:lnTo>
                    <a:pt x="5338" y="3549"/>
                  </a:lnTo>
                  <a:lnTo>
                    <a:pt x="6100" y="2884"/>
                  </a:lnTo>
                  <a:lnTo>
                    <a:pt x="6167" y="1976"/>
                  </a:lnTo>
                  <a:lnTo>
                    <a:pt x="5451" y="2007"/>
                  </a:lnTo>
                  <a:lnTo>
                    <a:pt x="5274" y="1454"/>
                  </a:lnTo>
                  <a:lnTo>
                    <a:pt x="5673" y="438"/>
                  </a:lnTo>
                  <a:lnTo>
                    <a:pt x="5190" y="47"/>
                  </a:lnTo>
                  <a:lnTo>
                    <a:pt x="4452" y="786"/>
                  </a:lnTo>
                  <a:lnTo>
                    <a:pt x="3927" y="770"/>
                  </a:lnTo>
                  <a:lnTo>
                    <a:pt x="373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1"/>
            <p:cNvSpPr/>
            <p:nvPr/>
          </p:nvSpPr>
          <p:spPr>
            <a:xfrm>
              <a:off x="1172670" y="3317542"/>
              <a:ext cx="93503" cy="79372"/>
            </a:xfrm>
            <a:custGeom>
              <a:avLst/>
              <a:gdLst/>
              <a:ahLst/>
              <a:cxnLst/>
              <a:rect l="l" t="t" r="r" b="b"/>
              <a:pathLst>
                <a:path w="2038" h="1730" extrusionOk="0">
                  <a:moveTo>
                    <a:pt x="577" y="1"/>
                  </a:moveTo>
                  <a:lnTo>
                    <a:pt x="0" y="892"/>
                  </a:lnTo>
                  <a:lnTo>
                    <a:pt x="1460" y="1729"/>
                  </a:lnTo>
                  <a:lnTo>
                    <a:pt x="2037" y="837"/>
                  </a:lnTo>
                  <a:lnTo>
                    <a:pt x="57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1"/>
            <p:cNvSpPr/>
            <p:nvPr/>
          </p:nvSpPr>
          <p:spPr>
            <a:xfrm>
              <a:off x="997635" y="3639624"/>
              <a:ext cx="100615" cy="54368"/>
            </a:xfrm>
            <a:custGeom>
              <a:avLst/>
              <a:gdLst/>
              <a:ahLst/>
              <a:cxnLst/>
              <a:rect l="l" t="t" r="r" b="b"/>
              <a:pathLst>
                <a:path w="2193" h="1185" extrusionOk="0">
                  <a:moveTo>
                    <a:pt x="733" y="1"/>
                  </a:moveTo>
                  <a:lnTo>
                    <a:pt x="0" y="346"/>
                  </a:lnTo>
                  <a:lnTo>
                    <a:pt x="1460" y="1184"/>
                  </a:lnTo>
                  <a:lnTo>
                    <a:pt x="2193" y="837"/>
                  </a:lnTo>
                  <a:lnTo>
                    <a:pt x="733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1"/>
            <p:cNvSpPr/>
            <p:nvPr/>
          </p:nvSpPr>
          <p:spPr>
            <a:xfrm>
              <a:off x="829849" y="3895179"/>
              <a:ext cx="102817" cy="90200"/>
            </a:xfrm>
            <a:custGeom>
              <a:avLst/>
              <a:gdLst/>
              <a:ahLst/>
              <a:cxnLst/>
              <a:rect l="l" t="t" r="r" b="b"/>
              <a:pathLst>
                <a:path w="2241" h="1966" extrusionOk="0">
                  <a:moveTo>
                    <a:pt x="780" y="0"/>
                  </a:moveTo>
                  <a:lnTo>
                    <a:pt x="1" y="1127"/>
                  </a:lnTo>
                  <a:lnTo>
                    <a:pt x="1461" y="1965"/>
                  </a:lnTo>
                  <a:lnTo>
                    <a:pt x="2241" y="837"/>
                  </a:lnTo>
                  <a:lnTo>
                    <a:pt x="78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1"/>
            <p:cNvSpPr/>
            <p:nvPr/>
          </p:nvSpPr>
          <p:spPr>
            <a:xfrm>
              <a:off x="829849" y="3946887"/>
              <a:ext cx="79831" cy="78409"/>
            </a:xfrm>
            <a:custGeom>
              <a:avLst/>
              <a:gdLst/>
              <a:ahLst/>
              <a:cxnLst/>
              <a:rect l="l" t="t" r="r" b="b"/>
              <a:pathLst>
                <a:path w="1740" h="1709" extrusionOk="0">
                  <a:moveTo>
                    <a:pt x="1" y="0"/>
                  </a:moveTo>
                  <a:lnTo>
                    <a:pt x="280" y="871"/>
                  </a:lnTo>
                  <a:lnTo>
                    <a:pt x="1739" y="1709"/>
                  </a:lnTo>
                  <a:lnTo>
                    <a:pt x="1461" y="8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851D2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1"/>
            <p:cNvSpPr/>
            <p:nvPr/>
          </p:nvSpPr>
          <p:spPr>
            <a:xfrm>
              <a:off x="865636" y="3854575"/>
              <a:ext cx="69967" cy="79005"/>
            </a:xfrm>
            <a:custGeom>
              <a:avLst/>
              <a:gdLst/>
              <a:ahLst/>
              <a:cxnLst/>
              <a:rect l="l" t="t" r="r" b="b"/>
              <a:pathLst>
                <a:path w="1525" h="1722" extrusionOk="0">
                  <a:moveTo>
                    <a:pt x="64" y="0"/>
                  </a:moveTo>
                  <a:lnTo>
                    <a:pt x="0" y="885"/>
                  </a:lnTo>
                  <a:lnTo>
                    <a:pt x="1461" y="1722"/>
                  </a:lnTo>
                  <a:lnTo>
                    <a:pt x="1525" y="838"/>
                  </a:lnTo>
                  <a:lnTo>
                    <a:pt x="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1"/>
            <p:cNvSpPr/>
            <p:nvPr/>
          </p:nvSpPr>
          <p:spPr>
            <a:xfrm>
              <a:off x="1129404" y="3386454"/>
              <a:ext cx="97036" cy="39732"/>
            </a:xfrm>
            <a:custGeom>
              <a:avLst/>
              <a:gdLst/>
              <a:ahLst/>
              <a:cxnLst/>
              <a:rect l="l" t="t" r="r" b="b"/>
              <a:pathLst>
                <a:path w="2115" h="866" extrusionOk="0">
                  <a:moveTo>
                    <a:pt x="654" y="1"/>
                  </a:moveTo>
                  <a:lnTo>
                    <a:pt x="1" y="29"/>
                  </a:lnTo>
                  <a:lnTo>
                    <a:pt x="1461" y="866"/>
                  </a:lnTo>
                  <a:lnTo>
                    <a:pt x="2114" y="839"/>
                  </a:lnTo>
                  <a:lnTo>
                    <a:pt x="654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1"/>
            <p:cNvSpPr/>
            <p:nvPr/>
          </p:nvSpPr>
          <p:spPr>
            <a:xfrm>
              <a:off x="902295" y="3720557"/>
              <a:ext cx="92907" cy="78363"/>
            </a:xfrm>
            <a:custGeom>
              <a:avLst/>
              <a:gdLst/>
              <a:ahLst/>
              <a:cxnLst/>
              <a:rect l="l" t="t" r="r" b="b"/>
              <a:pathLst>
                <a:path w="2025" h="1708" extrusionOk="0">
                  <a:moveTo>
                    <a:pt x="564" y="0"/>
                  </a:moveTo>
                  <a:lnTo>
                    <a:pt x="1" y="869"/>
                  </a:lnTo>
                  <a:lnTo>
                    <a:pt x="1460" y="1707"/>
                  </a:lnTo>
                  <a:lnTo>
                    <a:pt x="2024" y="838"/>
                  </a:lnTo>
                  <a:lnTo>
                    <a:pt x="56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1"/>
            <p:cNvSpPr/>
            <p:nvPr/>
          </p:nvSpPr>
          <p:spPr>
            <a:xfrm>
              <a:off x="994928" y="3595211"/>
              <a:ext cx="75289" cy="70655"/>
            </a:xfrm>
            <a:custGeom>
              <a:avLst/>
              <a:gdLst/>
              <a:ahLst/>
              <a:cxnLst/>
              <a:rect l="l" t="t" r="r" b="b"/>
              <a:pathLst>
                <a:path w="1641" h="1540" extrusionOk="0">
                  <a:moveTo>
                    <a:pt x="1" y="0"/>
                  </a:moveTo>
                  <a:lnTo>
                    <a:pt x="181" y="703"/>
                  </a:lnTo>
                  <a:lnTo>
                    <a:pt x="1640" y="1540"/>
                  </a:lnTo>
                  <a:lnTo>
                    <a:pt x="1461" y="83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1"/>
            <p:cNvSpPr/>
            <p:nvPr/>
          </p:nvSpPr>
          <p:spPr>
            <a:xfrm>
              <a:off x="838154" y="3833928"/>
              <a:ext cx="97449" cy="59093"/>
            </a:xfrm>
            <a:custGeom>
              <a:avLst/>
              <a:gdLst/>
              <a:ahLst/>
              <a:cxnLst/>
              <a:rect l="l" t="t" r="r" b="b"/>
              <a:pathLst>
                <a:path w="2124" h="1288" extrusionOk="0">
                  <a:moveTo>
                    <a:pt x="0" y="1"/>
                  </a:moveTo>
                  <a:lnTo>
                    <a:pt x="663" y="450"/>
                  </a:lnTo>
                  <a:lnTo>
                    <a:pt x="2124" y="1288"/>
                  </a:lnTo>
                  <a:lnTo>
                    <a:pt x="1460" y="83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BA293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1"/>
            <p:cNvSpPr/>
            <p:nvPr/>
          </p:nvSpPr>
          <p:spPr>
            <a:xfrm>
              <a:off x="929823" y="3629484"/>
              <a:ext cx="107910" cy="76711"/>
            </a:xfrm>
            <a:custGeom>
              <a:avLst/>
              <a:gdLst/>
              <a:ahLst/>
              <a:cxnLst/>
              <a:rect l="l" t="t" r="r" b="b"/>
              <a:pathLst>
                <a:path w="2352" h="1672" extrusionOk="0">
                  <a:moveTo>
                    <a:pt x="891" y="1"/>
                  </a:moveTo>
                  <a:lnTo>
                    <a:pt x="1" y="834"/>
                  </a:lnTo>
                  <a:lnTo>
                    <a:pt x="1460" y="1672"/>
                  </a:lnTo>
                  <a:lnTo>
                    <a:pt x="2352" y="839"/>
                  </a:lnTo>
                  <a:lnTo>
                    <a:pt x="89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1"/>
            <p:cNvSpPr/>
            <p:nvPr/>
          </p:nvSpPr>
          <p:spPr>
            <a:xfrm>
              <a:off x="928126" y="3667749"/>
              <a:ext cx="68728" cy="91255"/>
            </a:xfrm>
            <a:custGeom>
              <a:avLst/>
              <a:gdLst/>
              <a:ahLst/>
              <a:cxnLst/>
              <a:rect l="l" t="t" r="r" b="b"/>
              <a:pathLst>
                <a:path w="1498" h="1989" extrusionOk="0">
                  <a:moveTo>
                    <a:pt x="38" y="0"/>
                  </a:moveTo>
                  <a:lnTo>
                    <a:pt x="1" y="1151"/>
                  </a:lnTo>
                  <a:lnTo>
                    <a:pt x="1461" y="1989"/>
                  </a:lnTo>
                  <a:lnTo>
                    <a:pt x="1497" y="838"/>
                  </a:lnTo>
                  <a:lnTo>
                    <a:pt x="3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1"/>
            <p:cNvSpPr/>
            <p:nvPr/>
          </p:nvSpPr>
          <p:spPr>
            <a:xfrm>
              <a:off x="838154" y="3778642"/>
              <a:ext cx="86851" cy="93779"/>
            </a:xfrm>
            <a:custGeom>
              <a:avLst/>
              <a:gdLst/>
              <a:ahLst/>
              <a:cxnLst/>
              <a:rect l="l" t="t" r="r" b="b"/>
              <a:pathLst>
                <a:path w="1893" h="2044" extrusionOk="0">
                  <a:moveTo>
                    <a:pt x="432" y="1"/>
                  </a:moveTo>
                  <a:lnTo>
                    <a:pt x="0" y="1206"/>
                  </a:lnTo>
                  <a:lnTo>
                    <a:pt x="1460" y="2044"/>
                  </a:lnTo>
                  <a:lnTo>
                    <a:pt x="1893" y="839"/>
                  </a:lnTo>
                  <a:lnTo>
                    <a:pt x="432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1"/>
            <p:cNvSpPr/>
            <p:nvPr/>
          </p:nvSpPr>
          <p:spPr>
            <a:xfrm>
              <a:off x="896881" y="3623979"/>
              <a:ext cx="345109" cy="451276"/>
            </a:xfrm>
            <a:custGeom>
              <a:avLst/>
              <a:gdLst/>
              <a:ahLst/>
              <a:cxnLst/>
              <a:rect l="l" t="t" r="r" b="b"/>
              <a:pathLst>
                <a:path w="7522" h="9836" extrusionOk="0">
                  <a:moveTo>
                    <a:pt x="4362" y="3161"/>
                  </a:moveTo>
                  <a:cubicBezTo>
                    <a:pt x="4372" y="3161"/>
                    <a:pt x="4381" y="3161"/>
                    <a:pt x="4390" y="3161"/>
                  </a:cubicBezTo>
                  <a:cubicBezTo>
                    <a:pt x="4854" y="3176"/>
                    <a:pt x="5119" y="3571"/>
                    <a:pt x="5119" y="4140"/>
                  </a:cubicBezTo>
                  <a:cubicBezTo>
                    <a:pt x="5119" y="4385"/>
                    <a:pt x="5070" y="4663"/>
                    <a:pt x="4965" y="4956"/>
                  </a:cubicBezTo>
                  <a:cubicBezTo>
                    <a:pt x="4622" y="5913"/>
                    <a:pt x="3817" y="6675"/>
                    <a:pt x="3157" y="6675"/>
                  </a:cubicBezTo>
                  <a:cubicBezTo>
                    <a:pt x="3148" y="6675"/>
                    <a:pt x="3139" y="6675"/>
                    <a:pt x="3131" y="6675"/>
                  </a:cubicBezTo>
                  <a:cubicBezTo>
                    <a:pt x="2667" y="6660"/>
                    <a:pt x="2400" y="6265"/>
                    <a:pt x="2400" y="5697"/>
                  </a:cubicBezTo>
                  <a:cubicBezTo>
                    <a:pt x="2400" y="5452"/>
                    <a:pt x="2451" y="5174"/>
                    <a:pt x="2555" y="4880"/>
                  </a:cubicBezTo>
                  <a:cubicBezTo>
                    <a:pt x="2897" y="3922"/>
                    <a:pt x="3702" y="3161"/>
                    <a:pt x="4362" y="3161"/>
                  </a:cubicBezTo>
                  <a:close/>
                  <a:moveTo>
                    <a:pt x="5104" y="0"/>
                  </a:moveTo>
                  <a:lnTo>
                    <a:pt x="4389" y="1178"/>
                  </a:lnTo>
                  <a:lnTo>
                    <a:pt x="3656" y="1525"/>
                  </a:lnTo>
                  <a:lnTo>
                    <a:pt x="3070" y="959"/>
                  </a:lnTo>
                  <a:lnTo>
                    <a:pt x="2178" y="1792"/>
                  </a:lnTo>
                  <a:lnTo>
                    <a:pt x="2142" y="2943"/>
                  </a:lnTo>
                  <a:lnTo>
                    <a:pt x="1578" y="3812"/>
                  </a:lnTo>
                  <a:lnTo>
                    <a:pt x="613" y="4210"/>
                  </a:lnTo>
                  <a:lnTo>
                    <a:pt x="180" y="5415"/>
                  </a:lnTo>
                  <a:lnTo>
                    <a:pt x="844" y="5864"/>
                  </a:lnTo>
                  <a:lnTo>
                    <a:pt x="780" y="6749"/>
                  </a:lnTo>
                  <a:lnTo>
                    <a:pt x="0" y="7876"/>
                  </a:lnTo>
                  <a:lnTo>
                    <a:pt x="278" y="8747"/>
                  </a:lnTo>
                  <a:lnTo>
                    <a:pt x="1254" y="8230"/>
                  </a:lnTo>
                  <a:lnTo>
                    <a:pt x="1725" y="8613"/>
                  </a:lnTo>
                  <a:lnTo>
                    <a:pt x="1590" y="9808"/>
                  </a:lnTo>
                  <a:lnTo>
                    <a:pt x="2417" y="9835"/>
                  </a:lnTo>
                  <a:lnTo>
                    <a:pt x="3133" y="8656"/>
                  </a:lnTo>
                  <a:lnTo>
                    <a:pt x="3864" y="8312"/>
                  </a:lnTo>
                  <a:lnTo>
                    <a:pt x="4452" y="8878"/>
                  </a:lnTo>
                  <a:lnTo>
                    <a:pt x="5341" y="8044"/>
                  </a:lnTo>
                  <a:lnTo>
                    <a:pt x="5378" y="6893"/>
                  </a:lnTo>
                  <a:lnTo>
                    <a:pt x="5941" y="6024"/>
                  </a:lnTo>
                  <a:lnTo>
                    <a:pt x="6908" y="5627"/>
                  </a:lnTo>
                  <a:lnTo>
                    <a:pt x="7340" y="4421"/>
                  </a:lnTo>
                  <a:lnTo>
                    <a:pt x="6676" y="3973"/>
                  </a:lnTo>
                  <a:lnTo>
                    <a:pt x="6742" y="3088"/>
                  </a:lnTo>
                  <a:lnTo>
                    <a:pt x="7521" y="1961"/>
                  </a:lnTo>
                  <a:lnTo>
                    <a:pt x="7241" y="1089"/>
                  </a:lnTo>
                  <a:lnTo>
                    <a:pt x="6266" y="1606"/>
                  </a:lnTo>
                  <a:lnTo>
                    <a:pt x="5795" y="1223"/>
                  </a:lnTo>
                  <a:lnTo>
                    <a:pt x="5931" y="26"/>
                  </a:lnTo>
                  <a:lnTo>
                    <a:pt x="5104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1"/>
            <p:cNvSpPr/>
            <p:nvPr/>
          </p:nvSpPr>
          <p:spPr>
            <a:xfrm>
              <a:off x="857974" y="3760428"/>
              <a:ext cx="111305" cy="56708"/>
            </a:xfrm>
            <a:custGeom>
              <a:avLst/>
              <a:gdLst/>
              <a:ahLst/>
              <a:cxnLst/>
              <a:rect l="l" t="t" r="r" b="b"/>
              <a:pathLst>
                <a:path w="2426" h="1236" extrusionOk="0">
                  <a:moveTo>
                    <a:pt x="967" y="0"/>
                  </a:moveTo>
                  <a:lnTo>
                    <a:pt x="0" y="398"/>
                  </a:lnTo>
                  <a:lnTo>
                    <a:pt x="1461" y="1236"/>
                  </a:lnTo>
                  <a:lnTo>
                    <a:pt x="2426" y="838"/>
                  </a:lnTo>
                  <a:lnTo>
                    <a:pt x="967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1"/>
            <p:cNvSpPr/>
            <p:nvPr/>
          </p:nvSpPr>
          <p:spPr>
            <a:xfrm>
              <a:off x="1001030" y="3414579"/>
              <a:ext cx="137824" cy="143191"/>
            </a:xfrm>
            <a:custGeom>
              <a:avLst/>
              <a:gdLst/>
              <a:ahLst/>
              <a:cxnLst/>
              <a:rect l="l" t="t" r="r" b="b"/>
              <a:pathLst>
                <a:path w="3004" h="3121" extrusionOk="0">
                  <a:moveTo>
                    <a:pt x="0" y="2223"/>
                  </a:moveTo>
                  <a:lnTo>
                    <a:pt x="0" y="2223"/>
                  </a:lnTo>
                  <a:cubicBezTo>
                    <a:pt x="2" y="2224"/>
                    <a:pt x="3" y="2225"/>
                    <a:pt x="5" y="2226"/>
                  </a:cubicBezTo>
                  <a:lnTo>
                    <a:pt x="5" y="2226"/>
                  </a:lnTo>
                  <a:lnTo>
                    <a:pt x="0" y="2223"/>
                  </a:lnTo>
                  <a:close/>
                  <a:moveTo>
                    <a:pt x="1275" y="1"/>
                  </a:moveTo>
                  <a:cubicBezTo>
                    <a:pt x="1447" y="100"/>
                    <a:pt x="1543" y="316"/>
                    <a:pt x="1543" y="594"/>
                  </a:cubicBezTo>
                  <a:cubicBezTo>
                    <a:pt x="1543" y="757"/>
                    <a:pt x="1510" y="942"/>
                    <a:pt x="1441" y="1138"/>
                  </a:cubicBezTo>
                  <a:cubicBezTo>
                    <a:pt x="1212" y="1775"/>
                    <a:pt x="675" y="2283"/>
                    <a:pt x="236" y="2283"/>
                  </a:cubicBezTo>
                  <a:cubicBezTo>
                    <a:pt x="230" y="2283"/>
                    <a:pt x="225" y="2283"/>
                    <a:pt x="219" y="2283"/>
                  </a:cubicBezTo>
                  <a:cubicBezTo>
                    <a:pt x="138" y="2280"/>
                    <a:pt x="66" y="2260"/>
                    <a:pt x="5" y="2226"/>
                  </a:cubicBezTo>
                  <a:lnTo>
                    <a:pt x="5" y="2226"/>
                  </a:lnTo>
                  <a:lnTo>
                    <a:pt x="1460" y="3060"/>
                  </a:lnTo>
                  <a:cubicBezTo>
                    <a:pt x="1523" y="3096"/>
                    <a:pt x="1596" y="3117"/>
                    <a:pt x="1678" y="3120"/>
                  </a:cubicBezTo>
                  <a:cubicBezTo>
                    <a:pt x="1684" y="3120"/>
                    <a:pt x="1691" y="3120"/>
                    <a:pt x="1697" y="3120"/>
                  </a:cubicBezTo>
                  <a:cubicBezTo>
                    <a:pt x="2136" y="3120"/>
                    <a:pt x="2672" y="2611"/>
                    <a:pt x="2900" y="1975"/>
                  </a:cubicBezTo>
                  <a:cubicBezTo>
                    <a:pt x="2970" y="1780"/>
                    <a:pt x="3004" y="1595"/>
                    <a:pt x="3004" y="1431"/>
                  </a:cubicBezTo>
                  <a:cubicBezTo>
                    <a:pt x="3004" y="1154"/>
                    <a:pt x="2908" y="937"/>
                    <a:pt x="2735" y="838"/>
                  </a:cubicBezTo>
                  <a:lnTo>
                    <a:pt x="12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1"/>
            <p:cNvSpPr/>
            <p:nvPr/>
          </p:nvSpPr>
          <p:spPr>
            <a:xfrm>
              <a:off x="1087607" y="3305613"/>
              <a:ext cx="97862" cy="69416"/>
            </a:xfrm>
            <a:custGeom>
              <a:avLst/>
              <a:gdLst/>
              <a:ahLst/>
              <a:cxnLst/>
              <a:rect l="l" t="t" r="r" b="b"/>
              <a:pathLst>
                <a:path w="2133" h="1513" extrusionOk="0">
                  <a:moveTo>
                    <a:pt x="673" y="1"/>
                  </a:moveTo>
                  <a:lnTo>
                    <a:pt x="1" y="676"/>
                  </a:lnTo>
                  <a:lnTo>
                    <a:pt x="1460" y="1513"/>
                  </a:lnTo>
                  <a:lnTo>
                    <a:pt x="2132" y="838"/>
                  </a:lnTo>
                  <a:lnTo>
                    <a:pt x="673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1"/>
            <p:cNvSpPr/>
            <p:nvPr/>
          </p:nvSpPr>
          <p:spPr>
            <a:xfrm>
              <a:off x="921840" y="3609113"/>
              <a:ext cx="87218" cy="54781"/>
            </a:xfrm>
            <a:custGeom>
              <a:avLst/>
              <a:gdLst/>
              <a:ahLst/>
              <a:cxnLst/>
              <a:rect l="l" t="t" r="r" b="b"/>
              <a:pathLst>
                <a:path w="1901" h="1194" extrusionOk="0">
                  <a:moveTo>
                    <a:pt x="0" y="0"/>
                  </a:moveTo>
                  <a:lnTo>
                    <a:pt x="442" y="357"/>
                  </a:lnTo>
                  <a:lnTo>
                    <a:pt x="1901" y="1194"/>
                  </a:lnTo>
                  <a:lnTo>
                    <a:pt x="1460" y="8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1"/>
            <p:cNvSpPr/>
            <p:nvPr/>
          </p:nvSpPr>
          <p:spPr>
            <a:xfrm>
              <a:off x="921840" y="3566628"/>
              <a:ext cx="83685" cy="80886"/>
            </a:xfrm>
            <a:custGeom>
              <a:avLst/>
              <a:gdLst/>
              <a:ahLst/>
              <a:cxnLst/>
              <a:rect l="l" t="t" r="r" b="b"/>
              <a:pathLst>
                <a:path w="1824" h="1763" extrusionOk="0">
                  <a:moveTo>
                    <a:pt x="364" y="1"/>
                  </a:moveTo>
                  <a:lnTo>
                    <a:pt x="0" y="926"/>
                  </a:lnTo>
                  <a:lnTo>
                    <a:pt x="1460" y="1763"/>
                  </a:lnTo>
                  <a:lnTo>
                    <a:pt x="1823" y="837"/>
                  </a:lnTo>
                  <a:lnTo>
                    <a:pt x="36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1"/>
            <p:cNvSpPr/>
            <p:nvPr/>
          </p:nvSpPr>
          <p:spPr>
            <a:xfrm>
              <a:off x="1065630" y="3335940"/>
              <a:ext cx="89007" cy="39090"/>
            </a:xfrm>
            <a:custGeom>
              <a:avLst/>
              <a:gdLst/>
              <a:ahLst/>
              <a:cxnLst/>
              <a:rect l="l" t="t" r="r" b="b"/>
              <a:pathLst>
                <a:path w="1940" h="852" extrusionOk="0">
                  <a:moveTo>
                    <a:pt x="0" y="1"/>
                  </a:moveTo>
                  <a:lnTo>
                    <a:pt x="1459" y="838"/>
                  </a:lnTo>
                  <a:lnTo>
                    <a:pt x="1939" y="852"/>
                  </a:lnTo>
                  <a:lnTo>
                    <a:pt x="480" y="15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326F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1"/>
            <p:cNvSpPr/>
            <p:nvPr/>
          </p:nvSpPr>
          <p:spPr>
            <a:xfrm>
              <a:off x="931108" y="3543412"/>
              <a:ext cx="74417" cy="61663"/>
            </a:xfrm>
            <a:custGeom>
              <a:avLst/>
              <a:gdLst/>
              <a:ahLst/>
              <a:cxnLst/>
              <a:rect l="l" t="t" r="r" b="b"/>
              <a:pathLst>
                <a:path w="1622" h="1344" extrusionOk="0">
                  <a:moveTo>
                    <a:pt x="1" y="1"/>
                  </a:moveTo>
                  <a:lnTo>
                    <a:pt x="162" y="507"/>
                  </a:lnTo>
                  <a:lnTo>
                    <a:pt x="1621" y="1343"/>
                  </a:lnTo>
                  <a:lnTo>
                    <a:pt x="1621" y="1343"/>
                  </a:lnTo>
                  <a:lnTo>
                    <a:pt x="1460" y="83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1"/>
            <p:cNvSpPr/>
            <p:nvPr/>
          </p:nvSpPr>
          <p:spPr>
            <a:xfrm>
              <a:off x="1012179" y="3318505"/>
              <a:ext cx="80749" cy="81024"/>
            </a:xfrm>
            <a:custGeom>
              <a:avLst/>
              <a:gdLst/>
              <a:ahLst/>
              <a:cxnLst/>
              <a:rect l="l" t="t" r="r" b="b"/>
              <a:pathLst>
                <a:path w="1760" h="1766" extrusionOk="0">
                  <a:moveTo>
                    <a:pt x="300" y="0"/>
                  </a:moveTo>
                  <a:lnTo>
                    <a:pt x="1" y="928"/>
                  </a:lnTo>
                  <a:lnTo>
                    <a:pt x="1460" y="1766"/>
                  </a:lnTo>
                  <a:lnTo>
                    <a:pt x="1760" y="838"/>
                  </a:lnTo>
                  <a:lnTo>
                    <a:pt x="30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1"/>
            <p:cNvSpPr/>
            <p:nvPr/>
          </p:nvSpPr>
          <p:spPr>
            <a:xfrm>
              <a:off x="1025943" y="3303640"/>
              <a:ext cx="98413" cy="53313"/>
            </a:xfrm>
            <a:custGeom>
              <a:avLst/>
              <a:gdLst/>
              <a:ahLst/>
              <a:cxnLst/>
              <a:rect l="l" t="t" r="r" b="b"/>
              <a:pathLst>
                <a:path w="2145" h="1162" extrusionOk="0">
                  <a:moveTo>
                    <a:pt x="685" y="1"/>
                  </a:moveTo>
                  <a:lnTo>
                    <a:pt x="0" y="324"/>
                  </a:lnTo>
                  <a:lnTo>
                    <a:pt x="1460" y="1162"/>
                  </a:lnTo>
                  <a:lnTo>
                    <a:pt x="2144" y="839"/>
                  </a:lnTo>
                  <a:lnTo>
                    <a:pt x="68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1"/>
            <p:cNvSpPr/>
            <p:nvPr/>
          </p:nvSpPr>
          <p:spPr>
            <a:xfrm>
              <a:off x="988459" y="3361037"/>
              <a:ext cx="90751" cy="60653"/>
            </a:xfrm>
            <a:custGeom>
              <a:avLst/>
              <a:gdLst/>
              <a:ahLst/>
              <a:cxnLst/>
              <a:rect l="l" t="t" r="r" b="b"/>
              <a:pathLst>
                <a:path w="1978" h="1322" extrusionOk="0">
                  <a:moveTo>
                    <a:pt x="518" y="1"/>
                  </a:moveTo>
                  <a:lnTo>
                    <a:pt x="1" y="485"/>
                  </a:lnTo>
                  <a:lnTo>
                    <a:pt x="1461" y="1322"/>
                  </a:lnTo>
                  <a:lnTo>
                    <a:pt x="1977" y="839"/>
                  </a:lnTo>
                  <a:lnTo>
                    <a:pt x="51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1"/>
            <p:cNvSpPr/>
            <p:nvPr/>
          </p:nvSpPr>
          <p:spPr>
            <a:xfrm>
              <a:off x="935880" y="3446696"/>
              <a:ext cx="78501" cy="70609"/>
            </a:xfrm>
            <a:custGeom>
              <a:avLst/>
              <a:gdLst/>
              <a:ahLst/>
              <a:cxnLst/>
              <a:rect l="l" t="t" r="r" b="b"/>
              <a:pathLst>
                <a:path w="1711" h="1539" extrusionOk="0">
                  <a:moveTo>
                    <a:pt x="252" y="1"/>
                  </a:moveTo>
                  <a:lnTo>
                    <a:pt x="1" y="700"/>
                  </a:lnTo>
                  <a:lnTo>
                    <a:pt x="1460" y="1538"/>
                  </a:lnTo>
                  <a:lnTo>
                    <a:pt x="1711" y="839"/>
                  </a:lnTo>
                  <a:lnTo>
                    <a:pt x="25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1"/>
            <p:cNvSpPr/>
            <p:nvPr/>
          </p:nvSpPr>
          <p:spPr>
            <a:xfrm>
              <a:off x="901148" y="3506662"/>
              <a:ext cx="69875" cy="76482"/>
            </a:xfrm>
            <a:custGeom>
              <a:avLst/>
              <a:gdLst/>
              <a:ahLst/>
              <a:cxnLst/>
              <a:rect l="l" t="t" r="r" b="b"/>
              <a:pathLst>
                <a:path w="1523" h="1667" extrusionOk="0">
                  <a:moveTo>
                    <a:pt x="62" y="0"/>
                  </a:moveTo>
                  <a:lnTo>
                    <a:pt x="1" y="829"/>
                  </a:lnTo>
                  <a:lnTo>
                    <a:pt x="1460" y="1667"/>
                  </a:lnTo>
                  <a:lnTo>
                    <a:pt x="1522" y="838"/>
                  </a:lnTo>
                  <a:lnTo>
                    <a:pt x="6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1"/>
            <p:cNvSpPr/>
            <p:nvPr/>
          </p:nvSpPr>
          <p:spPr>
            <a:xfrm>
              <a:off x="903947" y="3478812"/>
              <a:ext cx="98917" cy="66297"/>
            </a:xfrm>
            <a:custGeom>
              <a:avLst/>
              <a:gdLst/>
              <a:ahLst/>
              <a:cxnLst/>
              <a:rect l="l" t="t" r="r" b="b"/>
              <a:pathLst>
                <a:path w="2156" h="1445" extrusionOk="0">
                  <a:moveTo>
                    <a:pt x="697" y="0"/>
                  </a:moveTo>
                  <a:lnTo>
                    <a:pt x="1" y="607"/>
                  </a:lnTo>
                  <a:lnTo>
                    <a:pt x="1461" y="1445"/>
                  </a:lnTo>
                  <a:lnTo>
                    <a:pt x="2156" y="838"/>
                  </a:lnTo>
                  <a:lnTo>
                    <a:pt x="6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1"/>
            <p:cNvSpPr/>
            <p:nvPr/>
          </p:nvSpPr>
          <p:spPr>
            <a:xfrm>
              <a:off x="960105" y="3380169"/>
              <a:ext cx="95430" cy="41521"/>
            </a:xfrm>
            <a:custGeom>
              <a:avLst/>
              <a:gdLst/>
              <a:ahLst/>
              <a:cxnLst/>
              <a:rect l="l" t="t" r="r" b="b"/>
              <a:pathLst>
                <a:path w="2080" h="905" extrusionOk="0">
                  <a:moveTo>
                    <a:pt x="1" y="1"/>
                  </a:moveTo>
                  <a:lnTo>
                    <a:pt x="1460" y="838"/>
                  </a:lnTo>
                  <a:lnTo>
                    <a:pt x="2079" y="905"/>
                  </a:lnTo>
                  <a:lnTo>
                    <a:pt x="619" y="68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1"/>
            <p:cNvSpPr/>
            <p:nvPr/>
          </p:nvSpPr>
          <p:spPr>
            <a:xfrm>
              <a:off x="935926" y="3417470"/>
              <a:ext cx="78455" cy="67719"/>
            </a:xfrm>
            <a:custGeom>
              <a:avLst/>
              <a:gdLst/>
              <a:ahLst/>
              <a:cxnLst/>
              <a:rect l="l" t="t" r="r" b="b"/>
              <a:pathLst>
                <a:path w="1710" h="1476" extrusionOk="0">
                  <a:moveTo>
                    <a:pt x="1" y="1"/>
                  </a:moveTo>
                  <a:lnTo>
                    <a:pt x="251" y="638"/>
                  </a:lnTo>
                  <a:lnTo>
                    <a:pt x="1710" y="1476"/>
                  </a:lnTo>
                  <a:lnTo>
                    <a:pt x="1460" y="837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1"/>
            <p:cNvSpPr/>
            <p:nvPr/>
          </p:nvSpPr>
          <p:spPr>
            <a:xfrm>
              <a:off x="968134" y="3342088"/>
              <a:ext cx="258304" cy="323775"/>
            </a:xfrm>
            <a:custGeom>
              <a:avLst/>
              <a:gdLst/>
              <a:ahLst/>
              <a:cxnLst/>
              <a:rect l="l" t="t" r="r" b="b"/>
              <a:pathLst>
                <a:path w="5630" h="7057" extrusionOk="0">
                  <a:moveTo>
                    <a:pt x="3217" y="2358"/>
                  </a:moveTo>
                  <a:cubicBezTo>
                    <a:pt x="3223" y="2358"/>
                    <a:pt x="3228" y="2358"/>
                    <a:pt x="3234" y="2359"/>
                  </a:cubicBezTo>
                  <a:cubicBezTo>
                    <a:pt x="3543" y="2369"/>
                    <a:pt x="3721" y="2632"/>
                    <a:pt x="3721" y="3011"/>
                  </a:cubicBezTo>
                  <a:cubicBezTo>
                    <a:pt x="3721" y="3174"/>
                    <a:pt x="3687" y="3360"/>
                    <a:pt x="3617" y="3555"/>
                  </a:cubicBezTo>
                  <a:cubicBezTo>
                    <a:pt x="3389" y="4191"/>
                    <a:pt x="2852" y="4700"/>
                    <a:pt x="2412" y="4700"/>
                  </a:cubicBezTo>
                  <a:cubicBezTo>
                    <a:pt x="2407" y="4700"/>
                    <a:pt x="2401" y="4700"/>
                    <a:pt x="2395" y="4700"/>
                  </a:cubicBezTo>
                  <a:cubicBezTo>
                    <a:pt x="2086" y="4690"/>
                    <a:pt x="1909" y="4426"/>
                    <a:pt x="1909" y="4048"/>
                  </a:cubicBezTo>
                  <a:cubicBezTo>
                    <a:pt x="1909" y="3884"/>
                    <a:pt x="1941" y="3700"/>
                    <a:pt x="2011" y="3505"/>
                  </a:cubicBezTo>
                  <a:cubicBezTo>
                    <a:pt x="2240" y="2866"/>
                    <a:pt x="2776" y="2358"/>
                    <a:pt x="3217" y="2358"/>
                  </a:cubicBezTo>
                  <a:close/>
                  <a:moveTo>
                    <a:pt x="3404" y="1"/>
                  </a:moveTo>
                  <a:lnTo>
                    <a:pt x="2720" y="324"/>
                  </a:lnTo>
                  <a:lnTo>
                    <a:pt x="2421" y="1252"/>
                  </a:lnTo>
                  <a:lnTo>
                    <a:pt x="1904" y="1735"/>
                  </a:lnTo>
                  <a:lnTo>
                    <a:pt x="1285" y="1668"/>
                  </a:lnTo>
                  <a:lnTo>
                    <a:pt x="759" y="2480"/>
                  </a:lnTo>
                  <a:lnTo>
                    <a:pt x="1008" y="3118"/>
                  </a:lnTo>
                  <a:lnTo>
                    <a:pt x="757" y="3818"/>
                  </a:lnTo>
                  <a:lnTo>
                    <a:pt x="62" y="4425"/>
                  </a:lnTo>
                  <a:lnTo>
                    <a:pt x="0" y="5254"/>
                  </a:lnTo>
                  <a:lnTo>
                    <a:pt x="0" y="5254"/>
                  </a:lnTo>
                  <a:lnTo>
                    <a:pt x="653" y="5226"/>
                  </a:lnTo>
                  <a:lnTo>
                    <a:pt x="815" y="5731"/>
                  </a:lnTo>
                  <a:lnTo>
                    <a:pt x="451" y="6657"/>
                  </a:lnTo>
                  <a:lnTo>
                    <a:pt x="892" y="7014"/>
                  </a:lnTo>
                  <a:lnTo>
                    <a:pt x="1565" y="6339"/>
                  </a:lnTo>
                  <a:lnTo>
                    <a:pt x="2044" y="6355"/>
                  </a:lnTo>
                  <a:lnTo>
                    <a:pt x="2224" y="7057"/>
                  </a:lnTo>
                  <a:lnTo>
                    <a:pt x="2909" y="6733"/>
                  </a:lnTo>
                  <a:lnTo>
                    <a:pt x="3208" y="5807"/>
                  </a:lnTo>
                  <a:lnTo>
                    <a:pt x="3725" y="5322"/>
                  </a:lnTo>
                  <a:lnTo>
                    <a:pt x="4343" y="5390"/>
                  </a:lnTo>
                  <a:lnTo>
                    <a:pt x="4870" y="4577"/>
                  </a:lnTo>
                  <a:lnTo>
                    <a:pt x="4621" y="3941"/>
                  </a:lnTo>
                  <a:lnTo>
                    <a:pt x="4871" y="3239"/>
                  </a:lnTo>
                  <a:lnTo>
                    <a:pt x="5567" y="2635"/>
                  </a:lnTo>
                  <a:lnTo>
                    <a:pt x="5629" y="1806"/>
                  </a:lnTo>
                  <a:lnTo>
                    <a:pt x="4976" y="1833"/>
                  </a:lnTo>
                  <a:lnTo>
                    <a:pt x="4813" y="1327"/>
                  </a:lnTo>
                  <a:lnTo>
                    <a:pt x="5179" y="400"/>
                  </a:lnTo>
                  <a:lnTo>
                    <a:pt x="4736" y="43"/>
                  </a:lnTo>
                  <a:lnTo>
                    <a:pt x="4064" y="718"/>
                  </a:lnTo>
                  <a:lnTo>
                    <a:pt x="3584" y="704"/>
                  </a:lnTo>
                  <a:lnTo>
                    <a:pt x="340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1"/>
            <p:cNvSpPr/>
            <p:nvPr/>
          </p:nvSpPr>
          <p:spPr>
            <a:xfrm>
              <a:off x="935926" y="3380169"/>
              <a:ext cx="91164" cy="75748"/>
            </a:xfrm>
            <a:custGeom>
              <a:avLst/>
              <a:gdLst/>
              <a:ahLst/>
              <a:cxnLst/>
              <a:rect l="l" t="t" r="r" b="b"/>
              <a:pathLst>
                <a:path w="1987" h="1651" extrusionOk="0">
                  <a:moveTo>
                    <a:pt x="528" y="1"/>
                  </a:moveTo>
                  <a:lnTo>
                    <a:pt x="1" y="814"/>
                  </a:lnTo>
                  <a:lnTo>
                    <a:pt x="1460" y="1650"/>
                  </a:lnTo>
                  <a:lnTo>
                    <a:pt x="1987" y="838"/>
                  </a:lnTo>
                  <a:lnTo>
                    <a:pt x="52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1"/>
            <p:cNvSpPr/>
            <p:nvPr/>
          </p:nvSpPr>
          <p:spPr>
            <a:xfrm>
              <a:off x="616734" y="3795159"/>
              <a:ext cx="167600" cy="220362"/>
            </a:xfrm>
            <a:custGeom>
              <a:avLst/>
              <a:gdLst/>
              <a:ahLst/>
              <a:cxnLst/>
              <a:rect l="l" t="t" r="r" b="b"/>
              <a:pathLst>
                <a:path w="3653" h="4803" extrusionOk="0">
                  <a:moveTo>
                    <a:pt x="2726" y="1"/>
                  </a:moveTo>
                  <a:cubicBezTo>
                    <a:pt x="2667" y="1"/>
                    <a:pt x="2604" y="5"/>
                    <a:pt x="2537" y="14"/>
                  </a:cubicBezTo>
                  <a:cubicBezTo>
                    <a:pt x="1754" y="116"/>
                    <a:pt x="1422" y="143"/>
                    <a:pt x="858" y="151"/>
                  </a:cubicBezTo>
                  <a:cubicBezTo>
                    <a:pt x="482" y="155"/>
                    <a:pt x="94" y="609"/>
                    <a:pt x="100" y="1287"/>
                  </a:cubicBezTo>
                  <a:cubicBezTo>
                    <a:pt x="110" y="2419"/>
                    <a:pt x="1" y="4069"/>
                    <a:pt x="118" y="4195"/>
                  </a:cubicBezTo>
                  <a:cubicBezTo>
                    <a:pt x="277" y="4368"/>
                    <a:pt x="1557" y="4803"/>
                    <a:pt x="1557" y="4803"/>
                  </a:cubicBezTo>
                  <a:lnTo>
                    <a:pt x="1563" y="2771"/>
                  </a:lnTo>
                  <a:lnTo>
                    <a:pt x="1600" y="1485"/>
                  </a:lnTo>
                  <a:lnTo>
                    <a:pt x="2882" y="1189"/>
                  </a:lnTo>
                  <a:cubicBezTo>
                    <a:pt x="3591" y="1023"/>
                    <a:pt x="3653" y="1"/>
                    <a:pt x="272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1"/>
            <p:cNvSpPr/>
            <p:nvPr/>
          </p:nvSpPr>
          <p:spPr>
            <a:xfrm>
              <a:off x="666973" y="3816769"/>
              <a:ext cx="162599" cy="226785"/>
            </a:xfrm>
            <a:custGeom>
              <a:avLst/>
              <a:gdLst/>
              <a:ahLst/>
              <a:cxnLst/>
              <a:rect l="l" t="t" r="r" b="b"/>
              <a:pathLst>
                <a:path w="3544" h="4943" extrusionOk="0">
                  <a:moveTo>
                    <a:pt x="671" y="1"/>
                  </a:moveTo>
                  <a:cubicBezTo>
                    <a:pt x="662" y="1"/>
                    <a:pt x="654" y="1"/>
                    <a:pt x="646" y="1"/>
                  </a:cubicBezTo>
                  <a:cubicBezTo>
                    <a:pt x="270" y="5"/>
                    <a:pt x="0" y="76"/>
                    <a:pt x="6" y="754"/>
                  </a:cubicBezTo>
                  <a:cubicBezTo>
                    <a:pt x="17" y="1886"/>
                    <a:pt x="529" y="2960"/>
                    <a:pt x="646" y="3086"/>
                  </a:cubicBezTo>
                  <a:cubicBezTo>
                    <a:pt x="804" y="3260"/>
                    <a:pt x="1448" y="4942"/>
                    <a:pt x="1448" y="4942"/>
                  </a:cubicBezTo>
                  <a:lnTo>
                    <a:pt x="1454" y="2911"/>
                  </a:lnTo>
                  <a:lnTo>
                    <a:pt x="1490" y="1625"/>
                  </a:lnTo>
                  <a:lnTo>
                    <a:pt x="2774" y="1329"/>
                  </a:lnTo>
                  <a:cubicBezTo>
                    <a:pt x="3482" y="1162"/>
                    <a:pt x="3543" y="140"/>
                    <a:pt x="2617" y="140"/>
                  </a:cubicBezTo>
                  <a:cubicBezTo>
                    <a:pt x="2558" y="140"/>
                    <a:pt x="2495" y="144"/>
                    <a:pt x="2428" y="153"/>
                  </a:cubicBezTo>
                  <a:cubicBezTo>
                    <a:pt x="2300" y="170"/>
                    <a:pt x="2181" y="177"/>
                    <a:pt x="2069" y="177"/>
                  </a:cubicBezTo>
                  <a:cubicBezTo>
                    <a:pt x="1509" y="177"/>
                    <a:pt x="1131" y="1"/>
                    <a:pt x="671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1"/>
            <p:cNvSpPr/>
            <p:nvPr/>
          </p:nvSpPr>
          <p:spPr>
            <a:xfrm>
              <a:off x="616688" y="3879213"/>
              <a:ext cx="250321" cy="440723"/>
            </a:xfrm>
            <a:custGeom>
              <a:avLst/>
              <a:gdLst/>
              <a:ahLst/>
              <a:cxnLst/>
              <a:rect l="l" t="t" r="r" b="b"/>
              <a:pathLst>
                <a:path w="5456" h="9606" extrusionOk="0">
                  <a:moveTo>
                    <a:pt x="99" y="0"/>
                  </a:moveTo>
                  <a:lnTo>
                    <a:pt x="99" y="0"/>
                  </a:lnTo>
                  <a:cubicBezTo>
                    <a:pt x="14" y="1536"/>
                    <a:pt x="1" y="3245"/>
                    <a:pt x="209" y="5036"/>
                  </a:cubicBezTo>
                  <a:lnTo>
                    <a:pt x="1" y="7914"/>
                  </a:lnTo>
                  <a:cubicBezTo>
                    <a:pt x="104" y="8617"/>
                    <a:pt x="1641" y="9606"/>
                    <a:pt x="2866" y="9606"/>
                  </a:cubicBezTo>
                  <a:cubicBezTo>
                    <a:pt x="3248" y="9606"/>
                    <a:pt x="3599" y="9510"/>
                    <a:pt x="3868" y="9280"/>
                  </a:cubicBezTo>
                  <a:cubicBezTo>
                    <a:pt x="4029" y="9141"/>
                    <a:pt x="4163" y="8953"/>
                    <a:pt x="4252" y="8708"/>
                  </a:cubicBezTo>
                  <a:lnTo>
                    <a:pt x="4696" y="6443"/>
                  </a:lnTo>
                  <a:lnTo>
                    <a:pt x="4777" y="6034"/>
                  </a:lnTo>
                  <a:lnTo>
                    <a:pt x="5455" y="2588"/>
                  </a:lnTo>
                  <a:lnTo>
                    <a:pt x="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1"/>
            <p:cNvSpPr/>
            <p:nvPr/>
          </p:nvSpPr>
          <p:spPr>
            <a:xfrm>
              <a:off x="673580" y="3755197"/>
              <a:ext cx="207148" cy="248073"/>
            </a:xfrm>
            <a:custGeom>
              <a:avLst/>
              <a:gdLst/>
              <a:ahLst/>
              <a:cxnLst/>
              <a:rect l="l" t="t" r="r" b="b"/>
              <a:pathLst>
                <a:path w="4515" h="5407" extrusionOk="0">
                  <a:moveTo>
                    <a:pt x="3373" y="0"/>
                  </a:moveTo>
                  <a:cubicBezTo>
                    <a:pt x="3351" y="0"/>
                    <a:pt x="3329" y="1"/>
                    <a:pt x="3307" y="2"/>
                  </a:cubicBezTo>
                  <a:cubicBezTo>
                    <a:pt x="2397" y="43"/>
                    <a:pt x="1888" y="12"/>
                    <a:pt x="1245" y="112"/>
                  </a:cubicBezTo>
                  <a:cubicBezTo>
                    <a:pt x="510" y="228"/>
                    <a:pt x="297" y="429"/>
                    <a:pt x="238" y="1208"/>
                  </a:cubicBezTo>
                  <a:cubicBezTo>
                    <a:pt x="140" y="2508"/>
                    <a:pt x="1" y="4413"/>
                    <a:pt x="122" y="4569"/>
                  </a:cubicBezTo>
                  <a:cubicBezTo>
                    <a:pt x="288" y="4784"/>
                    <a:pt x="1717" y="5407"/>
                    <a:pt x="1717" y="5407"/>
                  </a:cubicBezTo>
                  <a:lnTo>
                    <a:pt x="1919" y="3075"/>
                  </a:lnTo>
                  <a:lnTo>
                    <a:pt x="2086" y="1602"/>
                  </a:lnTo>
                  <a:lnTo>
                    <a:pt x="3588" y="1386"/>
                  </a:lnTo>
                  <a:cubicBezTo>
                    <a:pt x="3644" y="1403"/>
                    <a:pt x="3697" y="1411"/>
                    <a:pt x="3747" y="1411"/>
                  </a:cubicBezTo>
                  <a:cubicBezTo>
                    <a:pt x="4414" y="1411"/>
                    <a:pt x="4514" y="0"/>
                    <a:pt x="33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1"/>
            <p:cNvSpPr/>
            <p:nvPr/>
          </p:nvSpPr>
          <p:spPr>
            <a:xfrm>
              <a:off x="723957" y="3754968"/>
              <a:ext cx="128877" cy="136952"/>
            </a:xfrm>
            <a:custGeom>
              <a:avLst/>
              <a:gdLst/>
              <a:ahLst/>
              <a:cxnLst/>
              <a:rect l="l" t="t" r="r" b="b"/>
              <a:pathLst>
                <a:path w="2809" h="2985" extrusionOk="0">
                  <a:moveTo>
                    <a:pt x="2705" y="0"/>
                  </a:moveTo>
                  <a:cubicBezTo>
                    <a:pt x="1808" y="236"/>
                    <a:pt x="763" y="92"/>
                    <a:pt x="390" y="533"/>
                  </a:cubicBezTo>
                  <a:cubicBezTo>
                    <a:pt x="0" y="966"/>
                    <a:pt x="115" y="2420"/>
                    <a:pt x="281" y="2984"/>
                  </a:cubicBezTo>
                  <a:cubicBezTo>
                    <a:pt x="281" y="2984"/>
                    <a:pt x="2762" y="2079"/>
                    <a:pt x="2785" y="2020"/>
                  </a:cubicBezTo>
                  <a:cubicBezTo>
                    <a:pt x="2809" y="1960"/>
                    <a:pt x="2705" y="0"/>
                    <a:pt x="2705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1"/>
            <p:cNvSpPr/>
            <p:nvPr/>
          </p:nvSpPr>
          <p:spPr>
            <a:xfrm>
              <a:off x="726434" y="3705325"/>
              <a:ext cx="202881" cy="305698"/>
            </a:xfrm>
            <a:custGeom>
              <a:avLst/>
              <a:gdLst/>
              <a:ahLst/>
              <a:cxnLst/>
              <a:rect l="l" t="t" r="r" b="b"/>
              <a:pathLst>
                <a:path w="4422" h="6663" extrusionOk="0">
                  <a:moveTo>
                    <a:pt x="3873" y="0"/>
                  </a:moveTo>
                  <a:cubicBezTo>
                    <a:pt x="3739" y="0"/>
                    <a:pt x="3564" y="58"/>
                    <a:pt x="3347" y="192"/>
                  </a:cubicBezTo>
                  <a:cubicBezTo>
                    <a:pt x="2339" y="817"/>
                    <a:pt x="1893" y="999"/>
                    <a:pt x="1365" y="1253"/>
                  </a:cubicBezTo>
                  <a:cubicBezTo>
                    <a:pt x="975" y="1441"/>
                    <a:pt x="443" y="1706"/>
                    <a:pt x="384" y="2485"/>
                  </a:cubicBezTo>
                  <a:cubicBezTo>
                    <a:pt x="286" y="3785"/>
                    <a:pt x="0" y="5670"/>
                    <a:pt x="123" y="5826"/>
                  </a:cubicBezTo>
                  <a:cubicBezTo>
                    <a:pt x="288" y="6040"/>
                    <a:pt x="1717" y="6663"/>
                    <a:pt x="1717" y="6663"/>
                  </a:cubicBezTo>
                  <a:lnTo>
                    <a:pt x="1920" y="4332"/>
                  </a:lnTo>
                  <a:lnTo>
                    <a:pt x="2087" y="2858"/>
                  </a:lnTo>
                  <a:lnTo>
                    <a:pt x="3629" y="1577"/>
                  </a:lnTo>
                  <a:cubicBezTo>
                    <a:pt x="4290" y="967"/>
                    <a:pt x="4421" y="0"/>
                    <a:pt x="387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1"/>
            <p:cNvSpPr/>
            <p:nvPr/>
          </p:nvSpPr>
          <p:spPr>
            <a:xfrm>
              <a:off x="797687" y="3714822"/>
              <a:ext cx="121077" cy="209809"/>
            </a:xfrm>
            <a:custGeom>
              <a:avLst/>
              <a:gdLst/>
              <a:ahLst/>
              <a:cxnLst/>
              <a:rect l="l" t="t" r="r" b="b"/>
              <a:pathLst>
                <a:path w="2639" h="4573" extrusionOk="0">
                  <a:moveTo>
                    <a:pt x="2639" y="0"/>
                  </a:moveTo>
                  <a:lnTo>
                    <a:pt x="105" y="2064"/>
                  </a:lnTo>
                  <a:cubicBezTo>
                    <a:pt x="105" y="2064"/>
                    <a:pt x="0" y="4498"/>
                    <a:pt x="105" y="4573"/>
                  </a:cubicBezTo>
                  <a:cubicBezTo>
                    <a:pt x="105" y="4573"/>
                    <a:pt x="1385" y="2921"/>
                    <a:pt x="1409" y="2862"/>
                  </a:cubicBezTo>
                  <a:cubicBezTo>
                    <a:pt x="1433" y="2803"/>
                    <a:pt x="2639" y="0"/>
                    <a:pt x="2639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1"/>
            <p:cNvSpPr/>
            <p:nvPr/>
          </p:nvSpPr>
          <p:spPr>
            <a:xfrm>
              <a:off x="777821" y="3664216"/>
              <a:ext cx="184162" cy="363828"/>
            </a:xfrm>
            <a:custGeom>
              <a:avLst/>
              <a:gdLst/>
              <a:ahLst/>
              <a:cxnLst/>
              <a:rect l="l" t="t" r="r" b="b"/>
              <a:pathLst>
                <a:path w="4014" h="7930" extrusionOk="0">
                  <a:moveTo>
                    <a:pt x="3402" y="1"/>
                  </a:moveTo>
                  <a:cubicBezTo>
                    <a:pt x="3399" y="1"/>
                    <a:pt x="3395" y="1"/>
                    <a:pt x="3391" y="1"/>
                  </a:cubicBezTo>
                  <a:cubicBezTo>
                    <a:pt x="3391" y="1"/>
                    <a:pt x="3390" y="1"/>
                    <a:pt x="3389" y="1"/>
                  </a:cubicBezTo>
                  <a:cubicBezTo>
                    <a:pt x="3209" y="1"/>
                    <a:pt x="3015" y="107"/>
                    <a:pt x="2794" y="361"/>
                  </a:cubicBezTo>
                  <a:lnTo>
                    <a:pt x="946" y="3333"/>
                  </a:lnTo>
                  <a:cubicBezTo>
                    <a:pt x="946" y="3333"/>
                    <a:pt x="1" y="7263"/>
                    <a:pt x="139" y="7501"/>
                  </a:cubicBezTo>
                  <a:cubicBezTo>
                    <a:pt x="235" y="7657"/>
                    <a:pt x="1031" y="7799"/>
                    <a:pt x="1531" y="7873"/>
                  </a:cubicBezTo>
                  <a:cubicBezTo>
                    <a:pt x="1768" y="7909"/>
                    <a:pt x="1939" y="7929"/>
                    <a:pt x="1939" y="7929"/>
                  </a:cubicBezTo>
                  <a:lnTo>
                    <a:pt x="2533" y="3587"/>
                  </a:lnTo>
                  <a:lnTo>
                    <a:pt x="3786" y="1421"/>
                  </a:lnTo>
                  <a:cubicBezTo>
                    <a:pt x="3982" y="979"/>
                    <a:pt x="4013" y="551"/>
                    <a:pt x="3763" y="156"/>
                  </a:cubicBezTo>
                  <a:cubicBezTo>
                    <a:pt x="3650" y="59"/>
                    <a:pt x="3531" y="1"/>
                    <a:pt x="340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1"/>
            <p:cNvSpPr/>
            <p:nvPr/>
          </p:nvSpPr>
          <p:spPr>
            <a:xfrm>
              <a:off x="848064" y="3664216"/>
              <a:ext cx="128464" cy="363828"/>
            </a:xfrm>
            <a:custGeom>
              <a:avLst/>
              <a:gdLst/>
              <a:ahLst/>
              <a:cxnLst/>
              <a:rect l="l" t="t" r="r" b="b"/>
              <a:pathLst>
                <a:path w="2800" h="7930" extrusionOk="0">
                  <a:moveTo>
                    <a:pt x="1871" y="1"/>
                  </a:moveTo>
                  <a:cubicBezTo>
                    <a:pt x="1868" y="1"/>
                    <a:pt x="1864" y="1"/>
                    <a:pt x="1860" y="1"/>
                  </a:cubicBezTo>
                  <a:cubicBezTo>
                    <a:pt x="2800" y="563"/>
                    <a:pt x="1541" y="2095"/>
                    <a:pt x="560" y="3525"/>
                  </a:cubicBezTo>
                  <a:lnTo>
                    <a:pt x="0" y="7873"/>
                  </a:lnTo>
                  <a:cubicBezTo>
                    <a:pt x="237" y="7909"/>
                    <a:pt x="408" y="7929"/>
                    <a:pt x="408" y="7929"/>
                  </a:cubicBezTo>
                  <a:lnTo>
                    <a:pt x="1002" y="3587"/>
                  </a:lnTo>
                  <a:lnTo>
                    <a:pt x="2255" y="1421"/>
                  </a:lnTo>
                  <a:cubicBezTo>
                    <a:pt x="2451" y="979"/>
                    <a:pt x="2482" y="551"/>
                    <a:pt x="2232" y="156"/>
                  </a:cubicBezTo>
                  <a:cubicBezTo>
                    <a:pt x="2119" y="59"/>
                    <a:pt x="2000" y="1"/>
                    <a:pt x="1871" y="1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1"/>
            <p:cNvSpPr/>
            <p:nvPr/>
          </p:nvSpPr>
          <p:spPr>
            <a:xfrm>
              <a:off x="790851" y="3841590"/>
              <a:ext cx="243806" cy="347770"/>
            </a:xfrm>
            <a:custGeom>
              <a:avLst/>
              <a:gdLst/>
              <a:ahLst/>
              <a:cxnLst/>
              <a:rect l="l" t="t" r="r" b="b"/>
              <a:pathLst>
                <a:path w="5314" h="7580" extrusionOk="0">
                  <a:moveTo>
                    <a:pt x="4543" y="0"/>
                  </a:moveTo>
                  <a:cubicBezTo>
                    <a:pt x="4535" y="0"/>
                    <a:pt x="4527" y="0"/>
                    <a:pt x="4518" y="0"/>
                  </a:cubicBezTo>
                  <a:cubicBezTo>
                    <a:pt x="4161" y="13"/>
                    <a:pt x="3841" y="226"/>
                    <a:pt x="3589" y="480"/>
                  </a:cubicBezTo>
                  <a:cubicBezTo>
                    <a:pt x="2761" y="1311"/>
                    <a:pt x="2477" y="2589"/>
                    <a:pt x="1659" y="3408"/>
                  </a:cubicBezTo>
                  <a:cubicBezTo>
                    <a:pt x="1594" y="3473"/>
                    <a:pt x="1525" y="3535"/>
                    <a:pt x="1453" y="3595"/>
                  </a:cubicBezTo>
                  <a:cubicBezTo>
                    <a:pt x="1167" y="3827"/>
                    <a:pt x="832" y="3997"/>
                    <a:pt x="573" y="4259"/>
                  </a:cubicBezTo>
                  <a:cubicBezTo>
                    <a:pt x="163" y="4678"/>
                    <a:pt x="1" y="5295"/>
                    <a:pt x="27" y="5881"/>
                  </a:cubicBezTo>
                  <a:cubicBezTo>
                    <a:pt x="47" y="6331"/>
                    <a:pt x="162" y="6769"/>
                    <a:pt x="311" y="7194"/>
                  </a:cubicBezTo>
                  <a:cubicBezTo>
                    <a:pt x="357" y="7323"/>
                    <a:pt x="404" y="7453"/>
                    <a:pt x="454" y="7580"/>
                  </a:cubicBezTo>
                  <a:cubicBezTo>
                    <a:pt x="597" y="7472"/>
                    <a:pt x="748" y="7367"/>
                    <a:pt x="900" y="7263"/>
                  </a:cubicBezTo>
                  <a:cubicBezTo>
                    <a:pt x="1689" y="6729"/>
                    <a:pt x="2534" y="6249"/>
                    <a:pt x="3055" y="5458"/>
                  </a:cubicBezTo>
                  <a:cubicBezTo>
                    <a:pt x="3458" y="4842"/>
                    <a:pt x="3616" y="4103"/>
                    <a:pt x="3864" y="3408"/>
                  </a:cubicBezTo>
                  <a:cubicBezTo>
                    <a:pt x="4123" y="2684"/>
                    <a:pt x="4488" y="1999"/>
                    <a:pt x="4944" y="1379"/>
                  </a:cubicBezTo>
                  <a:cubicBezTo>
                    <a:pt x="5117" y="1143"/>
                    <a:pt x="5313" y="884"/>
                    <a:pt x="5289" y="592"/>
                  </a:cubicBezTo>
                  <a:cubicBezTo>
                    <a:pt x="5274" y="443"/>
                    <a:pt x="5200" y="315"/>
                    <a:pt x="5092" y="213"/>
                  </a:cubicBezTo>
                  <a:cubicBezTo>
                    <a:pt x="4948" y="79"/>
                    <a:pt x="4742" y="0"/>
                    <a:pt x="454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1"/>
            <p:cNvSpPr/>
            <p:nvPr/>
          </p:nvSpPr>
          <p:spPr>
            <a:xfrm>
              <a:off x="779151" y="3851363"/>
              <a:ext cx="255506" cy="453616"/>
            </a:xfrm>
            <a:custGeom>
              <a:avLst/>
              <a:gdLst/>
              <a:ahLst/>
              <a:cxnLst/>
              <a:rect l="l" t="t" r="r" b="b"/>
              <a:pathLst>
                <a:path w="5569" h="9887" extrusionOk="0">
                  <a:moveTo>
                    <a:pt x="5347" y="0"/>
                  </a:moveTo>
                  <a:cubicBezTo>
                    <a:pt x="5490" y="697"/>
                    <a:pt x="4657" y="1233"/>
                    <a:pt x="4298" y="1854"/>
                  </a:cubicBezTo>
                  <a:cubicBezTo>
                    <a:pt x="3887" y="2563"/>
                    <a:pt x="3741" y="3392"/>
                    <a:pt x="3423" y="4146"/>
                  </a:cubicBezTo>
                  <a:cubicBezTo>
                    <a:pt x="2984" y="5183"/>
                    <a:pt x="2200" y="6063"/>
                    <a:pt x="1236" y="6641"/>
                  </a:cubicBezTo>
                  <a:cubicBezTo>
                    <a:pt x="1023" y="6771"/>
                    <a:pt x="798" y="6885"/>
                    <a:pt x="566" y="6982"/>
                  </a:cubicBezTo>
                  <a:cubicBezTo>
                    <a:pt x="383" y="7059"/>
                    <a:pt x="194" y="7127"/>
                    <a:pt x="0" y="7182"/>
                  </a:cubicBezTo>
                  <a:cubicBezTo>
                    <a:pt x="237" y="7314"/>
                    <a:pt x="378" y="7572"/>
                    <a:pt x="431" y="7836"/>
                  </a:cubicBezTo>
                  <a:cubicBezTo>
                    <a:pt x="484" y="8102"/>
                    <a:pt x="461" y="8375"/>
                    <a:pt x="438" y="8643"/>
                  </a:cubicBezTo>
                  <a:cubicBezTo>
                    <a:pt x="401" y="9058"/>
                    <a:pt x="362" y="9473"/>
                    <a:pt x="327" y="9887"/>
                  </a:cubicBezTo>
                  <a:cubicBezTo>
                    <a:pt x="488" y="9748"/>
                    <a:pt x="622" y="9560"/>
                    <a:pt x="711" y="9315"/>
                  </a:cubicBezTo>
                  <a:lnTo>
                    <a:pt x="1155" y="7050"/>
                  </a:lnTo>
                  <a:cubicBezTo>
                    <a:pt x="1944" y="6516"/>
                    <a:pt x="2790" y="6036"/>
                    <a:pt x="3310" y="5245"/>
                  </a:cubicBezTo>
                  <a:cubicBezTo>
                    <a:pt x="3713" y="4629"/>
                    <a:pt x="3871" y="3890"/>
                    <a:pt x="4119" y="3195"/>
                  </a:cubicBezTo>
                  <a:cubicBezTo>
                    <a:pt x="4378" y="2471"/>
                    <a:pt x="4743" y="1786"/>
                    <a:pt x="5199" y="1166"/>
                  </a:cubicBezTo>
                  <a:cubicBezTo>
                    <a:pt x="5372" y="930"/>
                    <a:pt x="5568" y="671"/>
                    <a:pt x="5544" y="379"/>
                  </a:cubicBezTo>
                  <a:cubicBezTo>
                    <a:pt x="5530" y="230"/>
                    <a:pt x="5455" y="102"/>
                    <a:pt x="5347" y="0"/>
                  </a:cubicBezTo>
                  <a:close/>
                </a:path>
              </a:pathLst>
            </a:custGeom>
            <a:solidFill>
              <a:srgbClr val="878787">
                <a:alpha val="132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1"/>
            <p:cNvSpPr/>
            <p:nvPr/>
          </p:nvSpPr>
          <p:spPr>
            <a:xfrm>
              <a:off x="352966" y="3257484"/>
              <a:ext cx="379841" cy="347449"/>
            </a:xfrm>
            <a:custGeom>
              <a:avLst/>
              <a:gdLst/>
              <a:ahLst/>
              <a:cxnLst/>
              <a:rect l="l" t="t" r="r" b="b"/>
              <a:pathLst>
                <a:path w="8279" h="7573" extrusionOk="0">
                  <a:moveTo>
                    <a:pt x="8279" y="0"/>
                  </a:moveTo>
                  <a:lnTo>
                    <a:pt x="0" y="910"/>
                  </a:lnTo>
                  <a:lnTo>
                    <a:pt x="0" y="5094"/>
                  </a:lnTo>
                  <a:lnTo>
                    <a:pt x="221" y="5898"/>
                  </a:lnTo>
                  <a:lnTo>
                    <a:pt x="3100" y="7573"/>
                  </a:lnTo>
                  <a:lnTo>
                    <a:pt x="8279" y="5028"/>
                  </a:lnTo>
                  <a:lnTo>
                    <a:pt x="827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1"/>
            <p:cNvSpPr/>
            <p:nvPr/>
          </p:nvSpPr>
          <p:spPr>
            <a:xfrm>
              <a:off x="500243" y="3549285"/>
              <a:ext cx="46660" cy="26932"/>
            </a:xfrm>
            <a:custGeom>
              <a:avLst/>
              <a:gdLst/>
              <a:ahLst/>
              <a:cxnLst/>
              <a:rect l="l" t="t" r="r" b="b"/>
              <a:pathLst>
                <a:path w="1017" h="587" extrusionOk="0">
                  <a:moveTo>
                    <a:pt x="1" y="587"/>
                  </a:moveTo>
                  <a:cubicBezTo>
                    <a:pt x="1" y="587"/>
                    <a:pt x="1016" y="0"/>
                    <a:pt x="1016" y="0"/>
                  </a:cubicBezTo>
                  <a:cubicBezTo>
                    <a:pt x="1016" y="0"/>
                    <a:pt x="1" y="587"/>
                    <a:pt x="1" y="587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1"/>
            <p:cNvSpPr/>
            <p:nvPr/>
          </p:nvSpPr>
          <p:spPr>
            <a:xfrm>
              <a:off x="500243" y="3218302"/>
              <a:ext cx="243760" cy="442146"/>
            </a:xfrm>
            <a:custGeom>
              <a:avLst/>
              <a:gdLst/>
              <a:ahLst/>
              <a:cxnLst/>
              <a:rect l="l" t="t" r="r" b="b"/>
              <a:pathLst>
                <a:path w="5313" h="9637" extrusionOk="0">
                  <a:moveTo>
                    <a:pt x="4842" y="1400"/>
                  </a:moveTo>
                  <a:cubicBezTo>
                    <a:pt x="4869" y="1400"/>
                    <a:pt x="4889" y="1423"/>
                    <a:pt x="4889" y="1461"/>
                  </a:cubicBezTo>
                  <a:lnTo>
                    <a:pt x="4889" y="2421"/>
                  </a:lnTo>
                  <a:cubicBezTo>
                    <a:pt x="4889" y="2475"/>
                    <a:pt x="4851" y="2540"/>
                    <a:pt x="4802" y="2568"/>
                  </a:cubicBezTo>
                  <a:cubicBezTo>
                    <a:pt x="4789" y="2576"/>
                    <a:pt x="4776" y="2580"/>
                    <a:pt x="4764" y="2580"/>
                  </a:cubicBezTo>
                  <a:cubicBezTo>
                    <a:pt x="4737" y="2580"/>
                    <a:pt x="4718" y="2558"/>
                    <a:pt x="4718" y="2520"/>
                  </a:cubicBezTo>
                  <a:lnTo>
                    <a:pt x="4718" y="1560"/>
                  </a:lnTo>
                  <a:cubicBezTo>
                    <a:pt x="4718" y="1506"/>
                    <a:pt x="4756" y="1440"/>
                    <a:pt x="4804" y="1412"/>
                  </a:cubicBezTo>
                  <a:cubicBezTo>
                    <a:pt x="4818" y="1404"/>
                    <a:pt x="4830" y="1400"/>
                    <a:pt x="4842" y="1400"/>
                  </a:cubicBezTo>
                  <a:close/>
                  <a:moveTo>
                    <a:pt x="4556" y="1565"/>
                  </a:moveTo>
                  <a:cubicBezTo>
                    <a:pt x="4584" y="1565"/>
                    <a:pt x="4603" y="1587"/>
                    <a:pt x="4603" y="1626"/>
                  </a:cubicBezTo>
                  <a:lnTo>
                    <a:pt x="4603" y="2585"/>
                  </a:lnTo>
                  <a:cubicBezTo>
                    <a:pt x="4603" y="2639"/>
                    <a:pt x="4565" y="2705"/>
                    <a:pt x="4516" y="2734"/>
                  </a:cubicBezTo>
                  <a:cubicBezTo>
                    <a:pt x="4503" y="2741"/>
                    <a:pt x="4490" y="2745"/>
                    <a:pt x="4479" y="2745"/>
                  </a:cubicBezTo>
                  <a:cubicBezTo>
                    <a:pt x="4451" y="2745"/>
                    <a:pt x="4432" y="2723"/>
                    <a:pt x="4432" y="2684"/>
                  </a:cubicBezTo>
                  <a:lnTo>
                    <a:pt x="4432" y="1725"/>
                  </a:lnTo>
                  <a:cubicBezTo>
                    <a:pt x="4432" y="1671"/>
                    <a:pt x="4470" y="1605"/>
                    <a:pt x="4518" y="1577"/>
                  </a:cubicBezTo>
                  <a:cubicBezTo>
                    <a:pt x="4532" y="1569"/>
                    <a:pt x="4545" y="1565"/>
                    <a:pt x="4556" y="1565"/>
                  </a:cubicBezTo>
                  <a:close/>
                  <a:moveTo>
                    <a:pt x="4271" y="1731"/>
                  </a:moveTo>
                  <a:cubicBezTo>
                    <a:pt x="4298" y="1731"/>
                    <a:pt x="4317" y="1753"/>
                    <a:pt x="4317" y="1791"/>
                  </a:cubicBezTo>
                  <a:lnTo>
                    <a:pt x="4317" y="2750"/>
                  </a:lnTo>
                  <a:cubicBezTo>
                    <a:pt x="4317" y="2805"/>
                    <a:pt x="4280" y="2870"/>
                    <a:pt x="4231" y="2898"/>
                  </a:cubicBezTo>
                  <a:cubicBezTo>
                    <a:pt x="4217" y="2906"/>
                    <a:pt x="4204" y="2910"/>
                    <a:pt x="4193" y="2910"/>
                  </a:cubicBezTo>
                  <a:cubicBezTo>
                    <a:pt x="4165" y="2910"/>
                    <a:pt x="4146" y="2888"/>
                    <a:pt x="4146" y="2850"/>
                  </a:cubicBezTo>
                  <a:lnTo>
                    <a:pt x="4146" y="1890"/>
                  </a:lnTo>
                  <a:cubicBezTo>
                    <a:pt x="4146" y="1836"/>
                    <a:pt x="4184" y="1771"/>
                    <a:pt x="4232" y="1743"/>
                  </a:cubicBezTo>
                  <a:cubicBezTo>
                    <a:pt x="4246" y="1735"/>
                    <a:pt x="4259" y="1731"/>
                    <a:pt x="4271" y="1731"/>
                  </a:cubicBezTo>
                  <a:close/>
                  <a:moveTo>
                    <a:pt x="3984" y="1896"/>
                  </a:moveTo>
                  <a:cubicBezTo>
                    <a:pt x="4012" y="1896"/>
                    <a:pt x="4032" y="1918"/>
                    <a:pt x="4032" y="1957"/>
                  </a:cubicBezTo>
                  <a:lnTo>
                    <a:pt x="4032" y="2915"/>
                  </a:lnTo>
                  <a:cubicBezTo>
                    <a:pt x="4032" y="2969"/>
                    <a:pt x="3994" y="3035"/>
                    <a:pt x="3945" y="3064"/>
                  </a:cubicBezTo>
                  <a:cubicBezTo>
                    <a:pt x="3932" y="3071"/>
                    <a:pt x="3919" y="3075"/>
                    <a:pt x="3907" y="3075"/>
                  </a:cubicBezTo>
                  <a:cubicBezTo>
                    <a:pt x="3879" y="3075"/>
                    <a:pt x="3860" y="3052"/>
                    <a:pt x="3860" y="3014"/>
                  </a:cubicBezTo>
                  <a:lnTo>
                    <a:pt x="3860" y="2056"/>
                  </a:lnTo>
                  <a:cubicBezTo>
                    <a:pt x="3860" y="2001"/>
                    <a:pt x="3898" y="1935"/>
                    <a:pt x="3946" y="1907"/>
                  </a:cubicBezTo>
                  <a:cubicBezTo>
                    <a:pt x="3960" y="1899"/>
                    <a:pt x="3973" y="1896"/>
                    <a:pt x="3984" y="1896"/>
                  </a:cubicBezTo>
                  <a:close/>
                  <a:moveTo>
                    <a:pt x="3699" y="2061"/>
                  </a:moveTo>
                  <a:cubicBezTo>
                    <a:pt x="3727" y="2061"/>
                    <a:pt x="3746" y="2083"/>
                    <a:pt x="3746" y="2121"/>
                  </a:cubicBezTo>
                  <a:lnTo>
                    <a:pt x="3746" y="3080"/>
                  </a:lnTo>
                  <a:cubicBezTo>
                    <a:pt x="3746" y="3134"/>
                    <a:pt x="3708" y="3200"/>
                    <a:pt x="3659" y="3228"/>
                  </a:cubicBezTo>
                  <a:cubicBezTo>
                    <a:pt x="3645" y="3236"/>
                    <a:pt x="3632" y="3240"/>
                    <a:pt x="3621" y="3240"/>
                  </a:cubicBezTo>
                  <a:cubicBezTo>
                    <a:pt x="3593" y="3240"/>
                    <a:pt x="3574" y="3218"/>
                    <a:pt x="3574" y="3180"/>
                  </a:cubicBezTo>
                  <a:lnTo>
                    <a:pt x="3574" y="2220"/>
                  </a:lnTo>
                  <a:cubicBezTo>
                    <a:pt x="3574" y="2166"/>
                    <a:pt x="3612" y="2101"/>
                    <a:pt x="3660" y="2073"/>
                  </a:cubicBezTo>
                  <a:cubicBezTo>
                    <a:pt x="3674" y="2065"/>
                    <a:pt x="3687" y="2061"/>
                    <a:pt x="3699" y="2061"/>
                  </a:cubicBezTo>
                  <a:close/>
                  <a:moveTo>
                    <a:pt x="3413" y="2226"/>
                  </a:moveTo>
                  <a:cubicBezTo>
                    <a:pt x="3440" y="2226"/>
                    <a:pt x="3460" y="2248"/>
                    <a:pt x="3460" y="2287"/>
                  </a:cubicBezTo>
                  <a:lnTo>
                    <a:pt x="3460" y="3245"/>
                  </a:lnTo>
                  <a:cubicBezTo>
                    <a:pt x="3460" y="3299"/>
                    <a:pt x="3422" y="3365"/>
                    <a:pt x="3373" y="3393"/>
                  </a:cubicBezTo>
                  <a:cubicBezTo>
                    <a:pt x="3360" y="3401"/>
                    <a:pt x="3347" y="3405"/>
                    <a:pt x="3335" y="3405"/>
                  </a:cubicBezTo>
                  <a:cubicBezTo>
                    <a:pt x="3308" y="3405"/>
                    <a:pt x="3289" y="3382"/>
                    <a:pt x="3289" y="3344"/>
                  </a:cubicBezTo>
                  <a:lnTo>
                    <a:pt x="3289" y="2386"/>
                  </a:lnTo>
                  <a:cubicBezTo>
                    <a:pt x="3289" y="2332"/>
                    <a:pt x="3326" y="2265"/>
                    <a:pt x="3375" y="2237"/>
                  </a:cubicBezTo>
                  <a:cubicBezTo>
                    <a:pt x="3389" y="2229"/>
                    <a:pt x="3401" y="2226"/>
                    <a:pt x="3413" y="2226"/>
                  </a:cubicBezTo>
                  <a:close/>
                  <a:moveTo>
                    <a:pt x="3127" y="2391"/>
                  </a:moveTo>
                  <a:cubicBezTo>
                    <a:pt x="3155" y="2391"/>
                    <a:pt x="3174" y="2413"/>
                    <a:pt x="3174" y="2451"/>
                  </a:cubicBezTo>
                  <a:lnTo>
                    <a:pt x="3174" y="3410"/>
                  </a:lnTo>
                  <a:cubicBezTo>
                    <a:pt x="3174" y="3464"/>
                    <a:pt x="3136" y="3530"/>
                    <a:pt x="3087" y="3558"/>
                  </a:cubicBezTo>
                  <a:cubicBezTo>
                    <a:pt x="3074" y="3566"/>
                    <a:pt x="3061" y="3570"/>
                    <a:pt x="3049" y="3570"/>
                  </a:cubicBezTo>
                  <a:cubicBezTo>
                    <a:pt x="3022" y="3570"/>
                    <a:pt x="3003" y="3548"/>
                    <a:pt x="3003" y="3509"/>
                  </a:cubicBezTo>
                  <a:lnTo>
                    <a:pt x="3003" y="2550"/>
                  </a:lnTo>
                  <a:cubicBezTo>
                    <a:pt x="3003" y="2496"/>
                    <a:pt x="3041" y="2430"/>
                    <a:pt x="3089" y="2403"/>
                  </a:cubicBezTo>
                  <a:cubicBezTo>
                    <a:pt x="3103" y="2395"/>
                    <a:pt x="3116" y="2391"/>
                    <a:pt x="3127" y="2391"/>
                  </a:cubicBezTo>
                  <a:close/>
                  <a:moveTo>
                    <a:pt x="4842" y="4554"/>
                  </a:moveTo>
                  <a:cubicBezTo>
                    <a:pt x="4869" y="4554"/>
                    <a:pt x="4889" y="4577"/>
                    <a:pt x="4889" y="4615"/>
                  </a:cubicBezTo>
                  <a:lnTo>
                    <a:pt x="4889" y="5575"/>
                  </a:lnTo>
                  <a:cubicBezTo>
                    <a:pt x="4889" y="5629"/>
                    <a:pt x="4851" y="5694"/>
                    <a:pt x="4802" y="5722"/>
                  </a:cubicBezTo>
                  <a:cubicBezTo>
                    <a:pt x="4789" y="5730"/>
                    <a:pt x="4776" y="5734"/>
                    <a:pt x="4764" y="5734"/>
                  </a:cubicBezTo>
                  <a:cubicBezTo>
                    <a:pt x="4737" y="5734"/>
                    <a:pt x="4718" y="5712"/>
                    <a:pt x="4718" y="5674"/>
                  </a:cubicBezTo>
                  <a:lnTo>
                    <a:pt x="4718" y="4714"/>
                  </a:lnTo>
                  <a:cubicBezTo>
                    <a:pt x="4718" y="4660"/>
                    <a:pt x="4756" y="4594"/>
                    <a:pt x="4804" y="4566"/>
                  </a:cubicBezTo>
                  <a:cubicBezTo>
                    <a:pt x="4818" y="4558"/>
                    <a:pt x="4830" y="4554"/>
                    <a:pt x="4842" y="4554"/>
                  </a:cubicBezTo>
                  <a:close/>
                  <a:moveTo>
                    <a:pt x="4556" y="4720"/>
                  </a:moveTo>
                  <a:cubicBezTo>
                    <a:pt x="4584" y="4720"/>
                    <a:pt x="4603" y="4741"/>
                    <a:pt x="4603" y="4780"/>
                  </a:cubicBezTo>
                  <a:lnTo>
                    <a:pt x="4603" y="5739"/>
                  </a:lnTo>
                  <a:cubicBezTo>
                    <a:pt x="4603" y="5793"/>
                    <a:pt x="4565" y="5860"/>
                    <a:pt x="4516" y="5888"/>
                  </a:cubicBezTo>
                  <a:cubicBezTo>
                    <a:pt x="4503" y="5895"/>
                    <a:pt x="4490" y="5899"/>
                    <a:pt x="4479" y="5899"/>
                  </a:cubicBezTo>
                  <a:cubicBezTo>
                    <a:pt x="4451" y="5899"/>
                    <a:pt x="4432" y="5877"/>
                    <a:pt x="4432" y="5838"/>
                  </a:cubicBezTo>
                  <a:lnTo>
                    <a:pt x="4432" y="4879"/>
                  </a:lnTo>
                  <a:cubicBezTo>
                    <a:pt x="4432" y="4825"/>
                    <a:pt x="4470" y="4759"/>
                    <a:pt x="4518" y="4731"/>
                  </a:cubicBezTo>
                  <a:cubicBezTo>
                    <a:pt x="4532" y="4723"/>
                    <a:pt x="4545" y="4720"/>
                    <a:pt x="4556" y="4720"/>
                  </a:cubicBezTo>
                  <a:close/>
                  <a:moveTo>
                    <a:pt x="4270" y="4884"/>
                  </a:moveTo>
                  <a:cubicBezTo>
                    <a:pt x="4298" y="4884"/>
                    <a:pt x="4317" y="4907"/>
                    <a:pt x="4317" y="4945"/>
                  </a:cubicBezTo>
                  <a:lnTo>
                    <a:pt x="4317" y="5903"/>
                  </a:lnTo>
                  <a:cubicBezTo>
                    <a:pt x="4317" y="5959"/>
                    <a:pt x="4280" y="6024"/>
                    <a:pt x="4231" y="6052"/>
                  </a:cubicBezTo>
                  <a:cubicBezTo>
                    <a:pt x="4217" y="6060"/>
                    <a:pt x="4204" y="6064"/>
                    <a:pt x="4193" y="6064"/>
                  </a:cubicBezTo>
                  <a:cubicBezTo>
                    <a:pt x="4165" y="6064"/>
                    <a:pt x="4146" y="6042"/>
                    <a:pt x="4146" y="6004"/>
                  </a:cubicBezTo>
                  <a:lnTo>
                    <a:pt x="4146" y="5044"/>
                  </a:lnTo>
                  <a:cubicBezTo>
                    <a:pt x="4146" y="4990"/>
                    <a:pt x="4184" y="4924"/>
                    <a:pt x="4232" y="4896"/>
                  </a:cubicBezTo>
                  <a:cubicBezTo>
                    <a:pt x="4246" y="4888"/>
                    <a:pt x="4259" y="4884"/>
                    <a:pt x="4270" y="4884"/>
                  </a:cubicBezTo>
                  <a:close/>
                  <a:moveTo>
                    <a:pt x="3985" y="5049"/>
                  </a:moveTo>
                  <a:cubicBezTo>
                    <a:pt x="4013" y="5049"/>
                    <a:pt x="4032" y="5071"/>
                    <a:pt x="4032" y="5110"/>
                  </a:cubicBezTo>
                  <a:lnTo>
                    <a:pt x="4032" y="6069"/>
                  </a:lnTo>
                  <a:cubicBezTo>
                    <a:pt x="4032" y="6123"/>
                    <a:pt x="3994" y="6189"/>
                    <a:pt x="3945" y="6218"/>
                  </a:cubicBezTo>
                  <a:cubicBezTo>
                    <a:pt x="3932" y="6225"/>
                    <a:pt x="3919" y="6229"/>
                    <a:pt x="3907" y="6229"/>
                  </a:cubicBezTo>
                  <a:cubicBezTo>
                    <a:pt x="3879" y="6229"/>
                    <a:pt x="3860" y="6207"/>
                    <a:pt x="3860" y="6168"/>
                  </a:cubicBezTo>
                  <a:lnTo>
                    <a:pt x="3860" y="5209"/>
                  </a:lnTo>
                  <a:cubicBezTo>
                    <a:pt x="3860" y="5155"/>
                    <a:pt x="3898" y="5089"/>
                    <a:pt x="3946" y="5061"/>
                  </a:cubicBezTo>
                  <a:cubicBezTo>
                    <a:pt x="3960" y="5053"/>
                    <a:pt x="3973" y="5049"/>
                    <a:pt x="3985" y="5049"/>
                  </a:cubicBezTo>
                  <a:close/>
                  <a:moveTo>
                    <a:pt x="3699" y="5215"/>
                  </a:moveTo>
                  <a:cubicBezTo>
                    <a:pt x="3727" y="5215"/>
                    <a:pt x="3746" y="5237"/>
                    <a:pt x="3746" y="5275"/>
                  </a:cubicBezTo>
                  <a:lnTo>
                    <a:pt x="3746" y="6235"/>
                  </a:lnTo>
                  <a:cubicBezTo>
                    <a:pt x="3746" y="6289"/>
                    <a:pt x="3708" y="6354"/>
                    <a:pt x="3659" y="6382"/>
                  </a:cubicBezTo>
                  <a:cubicBezTo>
                    <a:pt x="3645" y="6390"/>
                    <a:pt x="3632" y="6394"/>
                    <a:pt x="3621" y="6394"/>
                  </a:cubicBezTo>
                  <a:cubicBezTo>
                    <a:pt x="3593" y="6394"/>
                    <a:pt x="3575" y="6372"/>
                    <a:pt x="3575" y="6334"/>
                  </a:cubicBezTo>
                  <a:lnTo>
                    <a:pt x="3575" y="5374"/>
                  </a:lnTo>
                  <a:cubicBezTo>
                    <a:pt x="3575" y="5320"/>
                    <a:pt x="3612" y="5255"/>
                    <a:pt x="3660" y="5227"/>
                  </a:cubicBezTo>
                  <a:cubicBezTo>
                    <a:pt x="3674" y="5219"/>
                    <a:pt x="3687" y="5215"/>
                    <a:pt x="3699" y="5215"/>
                  </a:cubicBezTo>
                  <a:close/>
                  <a:moveTo>
                    <a:pt x="3413" y="5379"/>
                  </a:moveTo>
                  <a:cubicBezTo>
                    <a:pt x="3441" y="5379"/>
                    <a:pt x="3460" y="5402"/>
                    <a:pt x="3460" y="5441"/>
                  </a:cubicBezTo>
                  <a:lnTo>
                    <a:pt x="3460" y="6399"/>
                  </a:lnTo>
                  <a:cubicBezTo>
                    <a:pt x="3460" y="6453"/>
                    <a:pt x="3422" y="6519"/>
                    <a:pt x="3373" y="6548"/>
                  </a:cubicBezTo>
                  <a:cubicBezTo>
                    <a:pt x="3360" y="6555"/>
                    <a:pt x="3347" y="6559"/>
                    <a:pt x="3335" y="6559"/>
                  </a:cubicBezTo>
                  <a:cubicBezTo>
                    <a:pt x="3308" y="6559"/>
                    <a:pt x="3289" y="6537"/>
                    <a:pt x="3289" y="6498"/>
                  </a:cubicBezTo>
                  <a:lnTo>
                    <a:pt x="3289" y="5540"/>
                  </a:lnTo>
                  <a:cubicBezTo>
                    <a:pt x="3289" y="5485"/>
                    <a:pt x="3326" y="5419"/>
                    <a:pt x="3375" y="5391"/>
                  </a:cubicBezTo>
                  <a:cubicBezTo>
                    <a:pt x="3389" y="5383"/>
                    <a:pt x="3402" y="5379"/>
                    <a:pt x="3413" y="5379"/>
                  </a:cubicBezTo>
                  <a:close/>
                  <a:moveTo>
                    <a:pt x="3127" y="5545"/>
                  </a:moveTo>
                  <a:cubicBezTo>
                    <a:pt x="3155" y="5545"/>
                    <a:pt x="3174" y="5567"/>
                    <a:pt x="3174" y="5605"/>
                  </a:cubicBezTo>
                  <a:lnTo>
                    <a:pt x="3174" y="6564"/>
                  </a:lnTo>
                  <a:cubicBezTo>
                    <a:pt x="3174" y="6618"/>
                    <a:pt x="3136" y="6684"/>
                    <a:pt x="3087" y="6712"/>
                  </a:cubicBezTo>
                  <a:cubicBezTo>
                    <a:pt x="3074" y="6720"/>
                    <a:pt x="3061" y="6724"/>
                    <a:pt x="3049" y="6724"/>
                  </a:cubicBezTo>
                  <a:cubicBezTo>
                    <a:pt x="3022" y="6724"/>
                    <a:pt x="3003" y="6702"/>
                    <a:pt x="3003" y="6664"/>
                  </a:cubicBezTo>
                  <a:lnTo>
                    <a:pt x="3003" y="5704"/>
                  </a:lnTo>
                  <a:cubicBezTo>
                    <a:pt x="3003" y="5650"/>
                    <a:pt x="3041" y="5585"/>
                    <a:pt x="3089" y="5557"/>
                  </a:cubicBezTo>
                  <a:cubicBezTo>
                    <a:pt x="3103" y="5549"/>
                    <a:pt x="3116" y="5545"/>
                    <a:pt x="3127" y="5545"/>
                  </a:cubicBezTo>
                  <a:close/>
                  <a:moveTo>
                    <a:pt x="5312" y="1"/>
                  </a:moveTo>
                  <a:lnTo>
                    <a:pt x="5078" y="136"/>
                  </a:lnTo>
                  <a:lnTo>
                    <a:pt x="4490" y="476"/>
                  </a:lnTo>
                  <a:lnTo>
                    <a:pt x="1" y="3067"/>
                  </a:lnTo>
                  <a:lnTo>
                    <a:pt x="1" y="3618"/>
                  </a:lnTo>
                  <a:lnTo>
                    <a:pt x="1016" y="3031"/>
                  </a:lnTo>
                  <a:lnTo>
                    <a:pt x="1016" y="3431"/>
                  </a:lnTo>
                  <a:lnTo>
                    <a:pt x="1" y="4016"/>
                  </a:lnTo>
                  <a:lnTo>
                    <a:pt x="1" y="4567"/>
                  </a:lnTo>
                  <a:lnTo>
                    <a:pt x="1016" y="3980"/>
                  </a:lnTo>
                  <a:lnTo>
                    <a:pt x="1016" y="4380"/>
                  </a:lnTo>
                  <a:lnTo>
                    <a:pt x="1" y="4965"/>
                  </a:lnTo>
                  <a:lnTo>
                    <a:pt x="1" y="5516"/>
                  </a:lnTo>
                  <a:lnTo>
                    <a:pt x="1016" y="4929"/>
                  </a:lnTo>
                  <a:lnTo>
                    <a:pt x="1016" y="5329"/>
                  </a:lnTo>
                  <a:lnTo>
                    <a:pt x="1" y="5915"/>
                  </a:lnTo>
                  <a:lnTo>
                    <a:pt x="1" y="6465"/>
                  </a:lnTo>
                  <a:lnTo>
                    <a:pt x="1" y="6864"/>
                  </a:lnTo>
                  <a:lnTo>
                    <a:pt x="1" y="7415"/>
                  </a:lnTo>
                  <a:lnTo>
                    <a:pt x="1" y="7802"/>
                  </a:lnTo>
                  <a:cubicBezTo>
                    <a:pt x="1" y="7803"/>
                    <a:pt x="1" y="9635"/>
                    <a:pt x="1" y="9636"/>
                  </a:cubicBezTo>
                  <a:cubicBezTo>
                    <a:pt x="1" y="9636"/>
                    <a:pt x="1009" y="9054"/>
                    <a:pt x="1016" y="9054"/>
                  </a:cubicBezTo>
                  <a:cubicBezTo>
                    <a:pt x="1016" y="9054"/>
                    <a:pt x="1016" y="9054"/>
                    <a:pt x="1016" y="9054"/>
                  </a:cubicBezTo>
                  <a:lnTo>
                    <a:pt x="4918" y="6796"/>
                  </a:lnTo>
                  <a:lnTo>
                    <a:pt x="5312" y="6569"/>
                  </a:lnTo>
                  <a:cubicBezTo>
                    <a:pt x="5312" y="6569"/>
                    <a:pt x="5312" y="4735"/>
                    <a:pt x="5312" y="4735"/>
                  </a:cubicBezTo>
                  <a:cubicBezTo>
                    <a:pt x="5312" y="4735"/>
                    <a:pt x="5312" y="4347"/>
                    <a:pt x="5312" y="4347"/>
                  </a:cubicBezTo>
                  <a:cubicBezTo>
                    <a:pt x="5312" y="4347"/>
                    <a:pt x="5312" y="3799"/>
                    <a:pt x="5312" y="3798"/>
                  </a:cubicBezTo>
                  <a:cubicBezTo>
                    <a:pt x="5312" y="3798"/>
                    <a:pt x="5312" y="3398"/>
                    <a:pt x="5312" y="3398"/>
                  </a:cubicBezTo>
                  <a:cubicBezTo>
                    <a:pt x="5312" y="3398"/>
                    <a:pt x="5312" y="2848"/>
                    <a:pt x="5312" y="2848"/>
                  </a:cubicBezTo>
                  <a:cubicBezTo>
                    <a:pt x="5312" y="2848"/>
                    <a:pt x="5312" y="2449"/>
                    <a:pt x="5312" y="2449"/>
                  </a:cubicBezTo>
                  <a:cubicBezTo>
                    <a:pt x="5312" y="2449"/>
                    <a:pt x="5312" y="1899"/>
                    <a:pt x="5312" y="1899"/>
                  </a:cubicBezTo>
                  <a:cubicBezTo>
                    <a:pt x="5312" y="1899"/>
                    <a:pt x="5312" y="1499"/>
                    <a:pt x="5312" y="1499"/>
                  </a:cubicBezTo>
                  <a:cubicBezTo>
                    <a:pt x="5312" y="1499"/>
                    <a:pt x="5312" y="950"/>
                    <a:pt x="5312" y="950"/>
                  </a:cubicBezTo>
                  <a:cubicBezTo>
                    <a:pt x="5312" y="950"/>
                    <a:pt x="5312" y="550"/>
                    <a:pt x="5312" y="550"/>
                  </a:cubicBezTo>
                  <a:cubicBezTo>
                    <a:pt x="5312" y="550"/>
                    <a:pt x="5312" y="1"/>
                    <a:pt x="531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1"/>
            <p:cNvSpPr/>
            <p:nvPr/>
          </p:nvSpPr>
          <p:spPr>
            <a:xfrm>
              <a:off x="352966" y="3491200"/>
              <a:ext cx="147321" cy="169205"/>
            </a:xfrm>
            <a:custGeom>
              <a:avLst/>
              <a:gdLst/>
              <a:ahLst/>
              <a:cxnLst/>
              <a:rect l="l" t="t" r="r" b="b"/>
              <a:pathLst>
                <a:path w="3211" h="3688" extrusionOk="0">
                  <a:moveTo>
                    <a:pt x="0" y="0"/>
                  </a:moveTo>
                  <a:lnTo>
                    <a:pt x="0" y="1835"/>
                  </a:lnTo>
                  <a:cubicBezTo>
                    <a:pt x="710" y="2687"/>
                    <a:pt x="1779" y="3304"/>
                    <a:pt x="3211" y="3687"/>
                  </a:cubicBezTo>
                  <a:lnTo>
                    <a:pt x="3211" y="1853"/>
                  </a:lnTo>
                  <a:cubicBezTo>
                    <a:pt x="1779" y="1470"/>
                    <a:pt x="710" y="853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1"/>
            <p:cNvSpPr/>
            <p:nvPr/>
          </p:nvSpPr>
          <p:spPr>
            <a:xfrm>
              <a:off x="352966" y="3448210"/>
              <a:ext cx="147321" cy="110250"/>
            </a:xfrm>
            <a:custGeom>
              <a:avLst/>
              <a:gdLst/>
              <a:ahLst/>
              <a:cxnLst/>
              <a:rect l="l" t="t" r="r" b="b"/>
              <a:pathLst>
                <a:path w="3211" h="2403" extrusionOk="0">
                  <a:moveTo>
                    <a:pt x="0" y="1"/>
                  </a:moveTo>
                  <a:lnTo>
                    <a:pt x="0" y="550"/>
                  </a:lnTo>
                  <a:cubicBezTo>
                    <a:pt x="72" y="638"/>
                    <a:pt x="150" y="721"/>
                    <a:pt x="230" y="805"/>
                  </a:cubicBezTo>
                  <a:cubicBezTo>
                    <a:pt x="513" y="1094"/>
                    <a:pt x="843" y="1354"/>
                    <a:pt x="1220" y="1583"/>
                  </a:cubicBezTo>
                  <a:cubicBezTo>
                    <a:pt x="1393" y="1689"/>
                    <a:pt x="1577" y="1789"/>
                    <a:pt x="1772" y="1881"/>
                  </a:cubicBezTo>
                  <a:cubicBezTo>
                    <a:pt x="2202" y="2087"/>
                    <a:pt x="2681" y="2261"/>
                    <a:pt x="3211" y="2402"/>
                  </a:cubicBezTo>
                  <a:lnTo>
                    <a:pt x="3211" y="1853"/>
                  </a:lnTo>
                  <a:cubicBezTo>
                    <a:pt x="1779" y="1470"/>
                    <a:pt x="710" y="853"/>
                    <a:pt x="0" y="1"/>
                  </a:cubicBezTo>
                  <a:close/>
                </a:path>
              </a:pathLst>
            </a:custGeom>
            <a:solidFill>
              <a:srgbClr val="706F6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1"/>
            <p:cNvSpPr/>
            <p:nvPr/>
          </p:nvSpPr>
          <p:spPr>
            <a:xfrm>
              <a:off x="352966" y="3404669"/>
              <a:ext cx="147321" cy="191916"/>
            </a:xfrm>
            <a:custGeom>
              <a:avLst/>
              <a:gdLst/>
              <a:ahLst/>
              <a:cxnLst/>
              <a:rect l="l" t="t" r="r" b="b"/>
              <a:pathLst>
                <a:path w="3211" h="4183" extrusionOk="0">
                  <a:moveTo>
                    <a:pt x="0" y="0"/>
                  </a:moveTo>
                  <a:lnTo>
                    <a:pt x="0" y="2330"/>
                  </a:lnTo>
                  <a:cubicBezTo>
                    <a:pt x="75" y="2420"/>
                    <a:pt x="155" y="2507"/>
                    <a:pt x="238" y="2591"/>
                  </a:cubicBezTo>
                  <a:cubicBezTo>
                    <a:pt x="519" y="2879"/>
                    <a:pt x="846" y="3135"/>
                    <a:pt x="1220" y="3363"/>
                  </a:cubicBezTo>
                  <a:cubicBezTo>
                    <a:pt x="1393" y="3469"/>
                    <a:pt x="1577" y="3568"/>
                    <a:pt x="1772" y="3661"/>
                  </a:cubicBezTo>
                  <a:cubicBezTo>
                    <a:pt x="2202" y="3866"/>
                    <a:pt x="2681" y="4041"/>
                    <a:pt x="3211" y="4183"/>
                  </a:cubicBezTo>
                  <a:lnTo>
                    <a:pt x="3211" y="1853"/>
                  </a:lnTo>
                  <a:cubicBezTo>
                    <a:pt x="1779" y="1470"/>
                    <a:pt x="710" y="8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1"/>
            <p:cNvSpPr/>
            <p:nvPr/>
          </p:nvSpPr>
          <p:spPr>
            <a:xfrm>
              <a:off x="408894" y="3433711"/>
              <a:ext cx="25372" cy="21885"/>
            </a:xfrm>
            <a:custGeom>
              <a:avLst/>
              <a:gdLst/>
              <a:ahLst/>
              <a:cxnLst/>
              <a:rect l="l" t="t" r="r" b="b"/>
              <a:pathLst>
                <a:path w="553" h="477" extrusionOk="0">
                  <a:moveTo>
                    <a:pt x="1" y="0"/>
                  </a:moveTo>
                  <a:lnTo>
                    <a:pt x="1" y="179"/>
                  </a:lnTo>
                  <a:lnTo>
                    <a:pt x="553" y="477"/>
                  </a:lnTo>
                  <a:lnTo>
                    <a:pt x="553" y="299"/>
                  </a:lnTo>
                  <a:cubicBezTo>
                    <a:pt x="358" y="206"/>
                    <a:pt x="174" y="106"/>
                    <a:pt x="1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1"/>
            <p:cNvSpPr/>
            <p:nvPr/>
          </p:nvSpPr>
          <p:spPr>
            <a:xfrm>
              <a:off x="352966" y="3361128"/>
              <a:ext cx="147321" cy="110204"/>
            </a:xfrm>
            <a:custGeom>
              <a:avLst/>
              <a:gdLst/>
              <a:ahLst/>
              <a:cxnLst/>
              <a:rect l="l" t="t" r="r" b="b"/>
              <a:pathLst>
                <a:path w="3211" h="2402" extrusionOk="0">
                  <a:moveTo>
                    <a:pt x="0" y="0"/>
                  </a:moveTo>
                  <a:lnTo>
                    <a:pt x="0" y="550"/>
                  </a:lnTo>
                  <a:cubicBezTo>
                    <a:pt x="75" y="640"/>
                    <a:pt x="155" y="726"/>
                    <a:pt x="238" y="812"/>
                  </a:cubicBezTo>
                  <a:cubicBezTo>
                    <a:pt x="519" y="1098"/>
                    <a:pt x="846" y="1356"/>
                    <a:pt x="1220" y="1582"/>
                  </a:cubicBezTo>
                  <a:cubicBezTo>
                    <a:pt x="1393" y="1688"/>
                    <a:pt x="1577" y="1788"/>
                    <a:pt x="1772" y="1881"/>
                  </a:cubicBezTo>
                  <a:cubicBezTo>
                    <a:pt x="2202" y="2087"/>
                    <a:pt x="2681" y="2261"/>
                    <a:pt x="3211" y="2402"/>
                  </a:cubicBezTo>
                  <a:lnTo>
                    <a:pt x="3211" y="1852"/>
                  </a:lnTo>
                  <a:cubicBezTo>
                    <a:pt x="1779" y="1470"/>
                    <a:pt x="710" y="85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1"/>
            <p:cNvSpPr/>
            <p:nvPr/>
          </p:nvSpPr>
          <p:spPr>
            <a:xfrm>
              <a:off x="408894" y="3390125"/>
              <a:ext cx="25372" cy="22068"/>
            </a:xfrm>
            <a:custGeom>
              <a:avLst/>
              <a:gdLst/>
              <a:ahLst/>
              <a:cxnLst/>
              <a:rect l="l" t="t" r="r" b="b"/>
              <a:pathLst>
                <a:path w="553" h="481" extrusionOk="0">
                  <a:moveTo>
                    <a:pt x="1" y="1"/>
                  </a:moveTo>
                  <a:lnTo>
                    <a:pt x="1" y="182"/>
                  </a:lnTo>
                  <a:lnTo>
                    <a:pt x="553" y="481"/>
                  </a:lnTo>
                  <a:lnTo>
                    <a:pt x="553" y="299"/>
                  </a:lnTo>
                  <a:cubicBezTo>
                    <a:pt x="358" y="207"/>
                    <a:pt x="174" y="10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1"/>
            <p:cNvSpPr/>
            <p:nvPr/>
          </p:nvSpPr>
          <p:spPr>
            <a:xfrm>
              <a:off x="500243" y="3240049"/>
              <a:ext cx="206047" cy="118967"/>
            </a:xfrm>
            <a:custGeom>
              <a:avLst/>
              <a:gdLst/>
              <a:ahLst/>
              <a:cxnLst/>
              <a:rect l="l" t="t" r="r" b="b"/>
              <a:pathLst>
                <a:path w="4491" h="2593" extrusionOk="0">
                  <a:moveTo>
                    <a:pt x="4490" y="1"/>
                  </a:moveTo>
                  <a:cubicBezTo>
                    <a:pt x="4490" y="1"/>
                    <a:pt x="1" y="2593"/>
                    <a:pt x="1" y="2593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1"/>
            <p:cNvSpPr/>
            <p:nvPr/>
          </p:nvSpPr>
          <p:spPr>
            <a:xfrm>
              <a:off x="352966" y="3317542"/>
              <a:ext cx="147321" cy="110250"/>
            </a:xfrm>
            <a:custGeom>
              <a:avLst/>
              <a:gdLst/>
              <a:ahLst/>
              <a:cxnLst/>
              <a:rect l="l" t="t" r="r" b="b"/>
              <a:pathLst>
                <a:path w="3211" h="2403" extrusionOk="0">
                  <a:moveTo>
                    <a:pt x="0" y="1"/>
                  </a:moveTo>
                  <a:lnTo>
                    <a:pt x="0" y="550"/>
                  </a:lnTo>
                  <a:cubicBezTo>
                    <a:pt x="75" y="640"/>
                    <a:pt x="155" y="727"/>
                    <a:pt x="238" y="813"/>
                  </a:cubicBezTo>
                  <a:cubicBezTo>
                    <a:pt x="519" y="1100"/>
                    <a:pt x="846" y="1357"/>
                    <a:pt x="1220" y="1583"/>
                  </a:cubicBezTo>
                  <a:cubicBezTo>
                    <a:pt x="1393" y="1689"/>
                    <a:pt x="1577" y="1789"/>
                    <a:pt x="1772" y="1881"/>
                  </a:cubicBezTo>
                  <a:cubicBezTo>
                    <a:pt x="2202" y="2087"/>
                    <a:pt x="2681" y="2262"/>
                    <a:pt x="3211" y="2403"/>
                  </a:cubicBezTo>
                  <a:lnTo>
                    <a:pt x="3211" y="1853"/>
                  </a:lnTo>
                  <a:cubicBezTo>
                    <a:pt x="1779" y="1470"/>
                    <a:pt x="710" y="85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1"/>
            <p:cNvSpPr/>
            <p:nvPr/>
          </p:nvSpPr>
          <p:spPr>
            <a:xfrm>
              <a:off x="408894" y="3346584"/>
              <a:ext cx="25372" cy="22160"/>
            </a:xfrm>
            <a:custGeom>
              <a:avLst/>
              <a:gdLst/>
              <a:ahLst/>
              <a:cxnLst/>
              <a:rect l="l" t="t" r="r" b="b"/>
              <a:pathLst>
                <a:path w="553" h="483" extrusionOk="0">
                  <a:moveTo>
                    <a:pt x="1" y="1"/>
                  </a:moveTo>
                  <a:lnTo>
                    <a:pt x="1" y="185"/>
                  </a:lnTo>
                  <a:lnTo>
                    <a:pt x="553" y="483"/>
                  </a:lnTo>
                  <a:lnTo>
                    <a:pt x="553" y="299"/>
                  </a:lnTo>
                  <a:cubicBezTo>
                    <a:pt x="358" y="207"/>
                    <a:pt x="174" y="107"/>
                    <a:pt x="1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1"/>
            <p:cNvSpPr/>
            <p:nvPr/>
          </p:nvSpPr>
          <p:spPr>
            <a:xfrm>
              <a:off x="352966" y="3133285"/>
              <a:ext cx="391035" cy="225730"/>
            </a:xfrm>
            <a:custGeom>
              <a:avLst/>
              <a:gdLst/>
              <a:ahLst/>
              <a:cxnLst/>
              <a:rect l="l" t="t" r="r" b="b"/>
              <a:pathLst>
                <a:path w="8523" h="4920" extrusionOk="0">
                  <a:moveTo>
                    <a:pt x="5312" y="0"/>
                  </a:moveTo>
                  <a:lnTo>
                    <a:pt x="0" y="3068"/>
                  </a:lnTo>
                  <a:cubicBezTo>
                    <a:pt x="710" y="3920"/>
                    <a:pt x="1779" y="4537"/>
                    <a:pt x="3211" y="4920"/>
                  </a:cubicBezTo>
                  <a:lnTo>
                    <a:pt x="7699" y="2328"/>
                  </a:lnTo>
                  <a:lnTo>
                    <a:pt x="8522" y="1854"/>
                  </a:lnTo>
                  <a:lnTo>
                    <a:pt x="5312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1"/>
            <p:cNvSpPr/>
            <p:nvPr/>
          </p:nvSpPr>
          <p:spPr>
            <a:xfrm>
              <a:off x="352966" y="3274001"/>
              <a:ext cx="147321" cy="110250"/>
            </a:xfrm>
            <a:custGeom>
              <a:avLst/>
              <a:gdLst/>
              <a:ahLst/>
              <a:cxnLst/>
              <a:rect l="l" t="t" r="r" b="b"/>
              <a:pathLst>
                <a:path w="3211" h="2403" extrusionOk="0">
                  <a:moveTo>
                    <a:pt x="0" y="1"/>
                  </a:moveTo>
                  <a:lnTo>
                    <a:pt x="0" y="550"/>
                  </a:lnTo>
                  <a:cubicBezTo>
                    <a:pt x="75" y="640"/>
                    <a:pt x="155" y="728"/>
                    <a:pt x="238" y="812"/>
                  </a:cubicBezTo>
                  <a:cubicBezTo>
                    <a:pt x="519" y="1100"/>
                    <a:pt x="846" y="1356"/>
                    <a:pt x="1220" y="1583"/>
                  </a:cubicBezTo>
                  <a:cubicBezTo>
                    <a:pt x="1393" y="1689"/>
                    <a:pt x="1577" y="1789"/>
                    <a:pt x="1772" y="1881"/>
                  </a:cubicBezTo>
                  <a:cubicBezTo>
                    <a:pt x="2202" y="2087"/>
                    <a:pt x="2681" y="2262"/>
                    <a:pt x="3211" y="2402"/>
                  </a:cubicBezTo>
                  <a:lnTo>
                    <a:pt x="3211" y="1853"/>
                  </a:lnTo>
                  <a:cubicBezTo>
                    <a:pt x="1781" y="1470"/>
                    <a:pt x="710" y="85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1"/>
            <p:cNvSpPr/>
            <p:nvPr/>
          </p:nvSpPr>
          <p:spPr>
            <a:xfrm>
              <a:off x="390726" y="3483905"/>
              <a:ext cx="53496" cy="69049"/>
            </a:xfrm>
            <a:custGeom>
              <a:avLst/>
              <a:gdLst/>
              <a:ahLst/>
              <a:cxnLst/>
              <a:rect l="l" t="t" r="r" b="b"/>
              <a:pathLst>
                <a:path w="1166" h="1505" extrusionOk="0">
                  <a:moveTo>
                    <a:pt x="323" y="1"/>
                  </a:moveTo>
                  <a:cubicBezTo>
                    <a:pt x="132" y="1"/>
                    <a:pt x="0" y="153"/>
                    <a:pt x="0" y="416"/>
                  </a:cubicBezTo>
                  <a:cubicBezTo>
                    <a:pt x="0" y="788"/>
                    <a:pt x="262" y="1239"/>
                    <a:pt x="584" y="1425"/>
                  </a:cubicBezTo>
                  <a:cubicBezTo>
                    <a:pt x="677" y="1479"/>
                    <a:pt x="766" y="1505"/>
                    <a:pt x="844" y="1505"/>
                  </a:cubicBezTo>
                  <a:cubicBezTo>
                    <a:pt x="1035" y="1505"/>
                    <a:pt x="1166" y="1353"/>
                    <a:pt x="1166" y="1090"/>
                  </a:cubicBezTo>
                  <a:cubicBezTo>
                    <a:pt x="1166" y="718"/>
                    <a:pt x="905" y="266"/>
                    <a:pt x="584" y="81"/>
                  </a:cubicBezTo>
                  <a:cubicBezTo>
                    <a:pt x="490" y="27"/>
                    <a:pt x="401" y="1"/>
                    <a:pt x="32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1"/>
            <p:cNvSpPr/>
            <p:nvPr/>
          </p:nvSpPr>
          <p:spPr>
            <a:xfrm>
              <a:off x="399076" y="3494687"/>
              <a:ext cx="36796" cy="47486"/>
            </a:xfrm>
            <a:custGeom>
              <a:avLst/>
              <a:gdLst/>
              <a:ahLst/>
              <a:cxnLst/>
              <a:rect l="l" t="t" r="r" b="b"/>
              <a:pathLst>
                <a:path w="802" h="1035" extrusionOk="0">
                  <a:moveTo>
                    <a:pt x="223" y="1"/>
                  </a:moveTo>
                  <a:cubicBezTo>
                    <a:pt x="91" y="1"/>
                    <a:pt x="1" y="106"/>
                    <a:pt x="1" y="287"/>
                  </a:cubicBezTo>
                  <a:cubicBezTo>
                    <a:pt x="1" y="542"/>
                    <a:pt x="180" y="852"/>
                    <a:pt x="402" y="980"/>
                  </a:cubicBezTo>
                  <a:cubicBezTo>
                    <a:pt x="466" y="1017"/>
                    <a:pt x="527" y="1035"/>
                    <a:pt x="581" y="1035"/>
                  </a:cubicBezTo>
                  <a:cubicBezTo>
                    <a:pt x="712" y="1035"/>
                    <a:pt x="801" y="930"/>
                    <a:pt x="801" y="749"/>
                  </a:cubicBezTo>
                  <a:cubicBezTo>
                    <a:pt x="801" y="493"/>
                    <a:pt x="622" y="183"/>
                    <a:pt x="402" y="55"/>
                  </a:cubicBezTo>
                  <a:cubicBezTo>
                    <a:pt x="337" y="18"/>
                    <a:pt x="277" y="1"/>
                    <a:pt x="22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1"/>
            <p:cNvSpPr/>
            <p:nvPr/>
          </p:nvSpPr>
          <p:spPr>
            <a:xfrm>
              <a:off x="401416" y="3497715"/>
              <a:ext cx="32116" cy="41430"/>
            </a:xfrm>
            <a:custGeom>
              <a:avLst/>
              <a:gdLst/>
              <a:ahLst/>
              <a:cxnLst/>
              <a:rect l="l" t="t" r="r" b="b"/>
              <a:pathLst>
                <a:path w="700" h="903" extrusionOk="0">
                  <a:moveTo>
                    <a:pt x="194" y="1"/>
                  </a:moveTo>
                  <a:cubicBezTo>
                    <a:pt x="79" y="1"/>
                    <a:pt x="0" y="92"/>
                    <a:pt x="0" y="250"/>
                  </a:cubicBezTo>
                  <a:cubicBezTo>
                    <a:pt x="0" y="473"/>
                    <a:pt x="157" y="744"/>
                    <a:pt x="351" y="855"/>
                  </a:cubicBezTo>
                  <a:cubicBezTo>
                    <a:pt x="407" y="887"/>
                    <a:pt x="460" y="903"/>
                    <a:pt x="507" y="903"/>
                  </a:cubicBezTo>
                  <a:cubicBezTo>
                    <a:pt x="621" y="903"/>
                    <a:pt x="700" y="812"/>
                    <a:pt x="700" y="653"/>
                  </a:cubicBezTo>
                  <a:cubicBezTo>
                    <a:pt x="700" y="431"/>
                    <a:pt x="543" y="160"/>
                    <a:pt x="351" y="49"/>
                  </a:cubicBezTo>
                  <a:cubicBezTo>
                    <a:pt x="294" y="16"/>
                    <a:pt x="241" y="1"/>
                    <a:pt x="19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1"/>
            <p:cNvSpPr/>
            <p:nvPr/>
          </p:nvSpPr>
          <p:spPr>
            <a:xfrm>
              <a:off x="415410" y="3496889"/>
              <a:ext cx="4129" cy="17389"/>
            </a:xfrm>
            <a:custGeom>
              <a:avLst/>
              <a:gdLst/>
              <a:ahLst/>
              <a:cxnLst/>
              <a:rect l="l" t="t" r="r" b="b"/>
              <a:pathLst>
                <a:path w="90" h="379" extrusionOk="0">
                  <a:moveTo>
                    <a:pt x="1" y="0"/>
                  </a:moveTo>
                  <a:lnTo>
                    <a:pt x="1" y="328"/>
                  </a:lnTo>
                  <a:lnTo>
                    <a:pt x="90" y="379"/>
                  </a:lnTo>
                  <a:lnTo>
                    <a:pt x="90" y="5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1"/>
            <p:cNvSpPr/>
            <p:nvPr/>
          </p:nvSpPr>
          <p:spPr>
            <a:xfrm>
              <a:off x="1682771" y="4647025"/>
              <a:ext cx="350707" cy="172830"/>
            </a:xfrm>
            <a:custGeom>
              <a:avLst/>
              <a:gdLst/>
              <a:ahLst/>
              <a:cxnLst/>
              <a:rect l="l" t="t" r="r" b="b"/>
              <a:pathLst>
                <a:path w="7644" h="3767" extrusionOk="0">
                  <a:moveTo>
                    <a:pt x="4342" y="1"/>
                  </a:moveTo>
                  <a:cubicBezTo>
                    <a:pt x="3691" y="1"/>
                    <a:pt x="3002" y="174"/>
                    <a:pt x="2309" y="574"/>
                  </a:cubicBezTo>
                  <a:cubicBezTo>
                    <a:pt x="893" y="1391"/>
                    <a:pt x="1" y="2848"/>
                    <a:pt x="1083" y="3473"/>
                  </a:cubicBezTo>
                  <a:cubicBezTo>
                    <a:pt x="1436" y="3677"/>
                    <a:pt x="1956" y="3767"/>
                    <a:pt x="2546" y="3767"/>
                  </a:cubicBezTo>
                  <a:cubicBezTo>
                    <a:pt x="3761" y="3767"/>
                    <a:pt x="5272" y="3385"/>
                    <a:pt x="6226" y="2835"/>
                  </a:cubicBezTo>
                  <a:cubicBezTo>
                    <a:pt x="7643" y="2016"/>
                    <a:pt x="7295" y="1135"/>
                    <a:pt x="6214" y="511"/>
                  </a:cubicBezTo>
                  <a:cubicBezTo>
                    <a:pt x="5661" y="191"/>
                    <a:pt x="5023" y="1"/>
                    <a:pt x="434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1"/>
            <p:cNvSpPr/>
            <p:nvPr/>
          </p:nvSpPr>
          <p:spPr>
            <a:xfrm>
              <a:off x="1812797" y="4597612"/>
              <a:ext cx="153973" cy="34961"/>
            </a:xfrm>
            <a:custGeom>
              <a:avLst/>
              <a:gdLst/>
              <a:ahLst/>
              <a:cxnLst/>
              <a:rect l="l" t="t" r="r" b="b"/>
              <a:pathLst>
                <a:path w="3356" h="762" extrusionOk="0">
                  <a:moveTo>
                    <a:pt x="1520" y="0"/>
                  </a:moveTo>
                  <a:cubicBezTo>
                    <a:pt x="1030" y="0"/>
                    <a:pt x="519" y="96"/>
                    <a:pt x="0" y="309"/>
                  </a:cubicBezTo>
                  <a:cubicBezTo>
                    <a:pt x="23" y="308"/>
                    <a:pt x="46" y="308"/>
                    <a:pt x="69" y="308"/>
                  </a:cubicBezTo>
                  <a:cubicBezTo>
                    <a:pt x="766" y="308"/>
                    <a:pt x="1427" y="473"/>
                    <a:pt x="2017" y="761"/>
                  </a:cubicBezTo>
                  <a:cubicBezTo>
                    <a:pt x="2472" y="593"/>
                    <a:pt x="2920" y="500"/>
                    <a:pt x="3356" y="474"/>
                  </a:cubicBezTo>
                  <a:cubicBezTo>
                    <a:pt x="2807" y="176"/>
                    <a:pt x="2183" y="0"/>
                    <a:pt x="15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1"/>
            <p:cNvSpPr/>
            <p:nvPr/>
          </p:nvSpPr>
          <p:spPr>
            <a:xfrm>
              <a:off x="1905292" y="4619359"/>
              <a:ext cx="133281" cy="153147"/>
            </a:xfrm>
            <a:custGeom>
              <a:avLst/>
              <a:gdLst/>
              <a:ahLst/>
              <a:cxnLst/>
              <a:rect l="l" t="t" r="r" b="b"/>
              <a:pathLst>
                <a:path w="2905" h="3338" extrusionOk="0">
                  <a:moveTo>
                    <a:pt x="1340" y="0"/>
                  </a:moveTo>
                  <a:cubicBezTo>
                    <a:pt x="904" y="26"/>
                    <a:pt x="456" y="119"/>
                    <a:pt x="1" y="287"/>
                  </a:cubicBezTo>
                  <a:cubicBezTo>
                    <a:pt x="99" y="336"/>
                    <a:pt x="196" y="385"/>
                    <a:pt x="289" y="439"/>
                  </a:cubicBezTo>
                  <a:cubicBezTo>
                    <a:pt x="1316" y="1033"/>
                    <a:pt x="1783" y="2338"/>
                    <a:pt x="1081" y="3338"/>
                  </a:cubicBezTo>
                  <a:cubicBezTo>
                    <a:pt x="1208" y="3277"/>
                    <a:pt x="1332" y="3215"/>
                    <a:pt x="1446" y="3150"/>
                  </a:cubicBezTo>
                  <a:cubicBezTo>
                    <a:pt x="2905" y="2306"/>
                    <a:pt x="2547" y="693"/>
                    <a:pt x="1434" y="50"/>
                  </a:cubicBezTo>
                  <a:cubicBezTo>
                    <a:pt x="1403" y="33"/>
                    <a:pt x="1371" y="17"/>
                    <a:pt x="13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1"/>
            <p:cNvSpPr/>
            <p:nvPr/>
          </p:nvSpPr>
          <p:spPr>
            <a:xfrm>
              <a:off x="1677541" y="4611697"/>
              <a:ext cx="309598" cy="196137"/>
            </a:xfrm>
            <a:custGeom>
              <a:avLst/>
              <a:gdLst/>
              <a:ahLst/>
              <a:cxnLst/>
              <a:rect l="l" t="t" r="r" b="b"/>
              <a:pathLst>
                <a:path w="6748" h="4275" extrusionOk="0">
                  <a:moveTo>
                    <a:pt x="3023" y="1"/>
                  </a:moveTo>
                  <a:cubicBezTo>
                    <a:pt x="2998" y="1"/>
                    <a:pt x="2973" y="1"/>
                    <a:pt x="2948" y="2"/>
                  </a:cubicBezTo>
                  <a:cubicBezTo>
                    <a:pt x="2759" y="79"/>
                    <a:pt x="2567" y="172"/>
                    <a:pt x="2377" y="282"/>
                  </a:cubicBezTo>
                  <a:cubicBezTo>
                    <a:pt x="918" y="1124"/>
                    <a:pt x="0" y="3331"/>
                    <a:pt x="1114" y="3974"/>
                  </a:cubicBezTo>
                  <a:cubicBezTo>
                    <a:pt x="1373" y="4124"/>
                    <a:pt x="1722" y="4212"/>
                    <a:pt x="2120" y="4251"/>
                  </a:cubicBezTo>
                  <a:cubicBezTo>
                    <a:pt x="2280" y="4267"/>
                    <a:pt x="2448" y="4275"/>
                    <a:pt x="2622" y="4275"/>
                  </a:cubicBezTo>
                  <a:cubicBezTo>
                    <a:pt x="3727" y="4275"/>
                    <a:pt x="5069" y="3968"/>
                    <a:pt x="6044" y="3505"/>
                  </a:cubicBezTo>
                  <a:cubicBezTo>
                    <a:pt x="6747" y="2505"/>
                    <a:pt x="6280" y="1200"/>
                    <a:pt x="5253" y="606"/>
                  </a:cubicBezTo>
                  <a:cubicBezTo>
                    <a:pt x="5158" y="552"/>
                    <a:pt x="5063" y="503"/>
                    <a:pt x="4965" y="454"/>
                  </a:cubicBezTo>
                  <a:cubicBezTo>
                    <a:pt x="4376" y="167"/>
                    <a:pt x="3718" y="1"/>
                    <a:pt x="3023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1"/>
            <p:cNvSpPr/>
            <p:nvPr/>
          </p:nvSpPr>
          <p:spPr>
            <a:xfrm>
              <a:off x="1855695" y="4633124"/>
              <a:ext cx="43081" cy="22711"/>
            </a:xfrm>
            <a:custGeom>
              <a:avLst/>
              <a:gdLst/>
              <a:ahLst/>
              <a:cxnLst/>
              <a:rect l="l" t="t" r="r" b="b"/>
              <a:pathLst>
                <a:path w="939" h="495" extrusionOk="0">
                  <a:moveTo>
                    <a:pt x="469" y="1"/>
                  </a:moveTo>
                  <a:cubicBezTo>
                    <a:pt x="360" y="1"/>
                    <a:pt x="251" y="25"/>
                    <a:pt x="167" y="73"/>
                  </a:cubicBezTo>
                  <a:cubicBezTo>
                    <a:pt x="1" y="170"/>
                    <a:pt x="1" y="326"/>
                    <a:pt x="167" y="422"/>
                  </a:cubicBezTo>
                  <a:cubicBezTo>
                    <a:pt x="251" y="470"/>
                    <a:pt x="360" y="494"/>
                    <a:pt x="469" y="494"/>
                  </a:cubicBezTo>
                  <a:cubicBezTo>
                    <a:pt x="578" y="494"/>
                    <a:pt x="688" y="470"/>
                    <a:pt x="771" y="422"/>
                  </a:cubicBezTo>
                  <a:cubicBezTo>
                    <a:pt x="939" y="326"/>
                    <a:pt x="939" y="170"/>
                    <a:pt x="771" y="73"/>
                  </a:cubicBezTo>
                  <a:cubicBezTo>
                    <a:pt x="688" y="25"/>
                    <a:pt x="578" y="1"/>
                    <a:pt x="469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1"/>
            <p:cNvSpPr/>
            <p:nvPr/>
          </p:nvSpPr>
          <p:spPr>
            <a:xfrm>
              <a:off x="1642901" y="3496063"/>
              <a:ext cx="448385" cy="280831"/>
            </a:xfrm>
            <a:custGeom>
              <a:avLst/>
              <a:gdLst/>
              <a:ahLst/>
              <a:cxnLst/>
              <a:rect l="l" t="t" r="r" b="b"/>
              <a:pathLst>
                <a:path w="9773" h="6121" extrusionOk="0">
                  <a:moveTo>
                    <a:pt x="9772" y="0"/>
                  </a:moveTo>
                  <a:cubicBezTo>
                    <a:pt x="9772" y="247"/>
                    <a:pt x="9649" y="478"/>
                    <a:pt x="9455" y="608"/>
                  </a:cubicBezTo>
                  <a:cubicBezTo>
                    <a:pt x="9286" y="724"/>
                    <a:pt x="9034" y="820"/>
                    <a:pt x="8758" y="881"/>
                  </a:cubicBezTo>
                  <a:cubicBezTo>
                    <a:pt x="8537" y="932"/>
                    <a:pt x="8302" y="961"/>
                    <a:pt x="8085" y="961"/>
                  </a:cubicBezTo>
                  <a:cubicBezTo>
                    <a:pt x="8049" y="961"/>
                    <a:pt x="8013" y="960"/>
                    <a:pt x="7979" y="959"/>
                  </a:cubicBezTo>
                  <a:cubicBezTo>
                    <a:pt x="7954" y="959"/>
                    <a:pt x="7929" y="956"/>
                    <a:pt x="7907" y="956"/>
                  </a:cubicBezTo>
                  <a:cubicBezTo>
                    <a:pt x="7697" y="956"/>
                    <a:pt x="7503" y="1000"/>
                    <a:pt x="7367" y="1080"/>
                  </a:cubicBezTo>
                  <a:lnTo>
                    <a:pt x="6713" y="1456"/>
                  </a:lnTo>
                  <a:lnTo>
                    <a:pt x="4954" y="2472"/>
                  </a:lnTo>
                  <a:lnTo>
                    <a:pt x="4312" y="2844"/>
                  </a:lnTo>
                  <a:lnTo>
                    <a:pt x="2029" y="4162"/>
                  </a:lnTo>
                  <a:cubicBezTo>
                    <a:pt x="1927" y="4222"/>
                    <a:pt x="1857" y="4295"/>
                    <a:pt x="1828" y="4382"/>
                  </a:cubicBezTo>
                  <a:cubicBezTo>
                    <a:pt x="1817" y="4419"/>
                    <a:pt x="1812" y="4461"/>
                    <a:pt x="1816" y="4500"/>
                  </a:cubicBezTo>
                  <a:cubicBezTo>
                    <a:pt x="1816" y="4510"/>
                    <a:pt x="1817" y="4520"/>
                    <a:pt x="1819" y="4529"/>
                  </a:cubicBezTo>
                  <a:cubicBezTo>
                    <a:pt x="1904" y="5009"/>
                    <a:pt x="1556" y="5381"/>
                    <a:pt x="878" y="5568"/>
                  </a:cubicBezTo>
                  <a:cubicBezTo>
                    <a:pt x="809" y="5589"/>
                    <a:pt x="734" y="5608"/>
                    <a:pt x="657" y="5622"/>
                  </a:cubicBezTo>
                  <a:cubicBezTo>
                    <a:pt x="575" y="5640"/>
                    <a:pt x="489" y="5654"/>
                    <a:pt x="399" y="5666"/>
                  </a:cubicBezTo>
                  <a:lnTo>
                    <a:pt x="378" y="5669"/>
                  </a:lnTo>
                  <a:cubicBezTo>
                    <a:pt x="367" y="5670"/>
                    <a:pt x="355" y="5672"/>
                    <a:pt x="343" y="5673"/>
                  </a:cubicBezTo>
                  <a:cubicBezTo>
                    <a:pt x="283" y="5681"/>
                    <a:pt x="211" y="5689"/>
                    <a:pt x="154" y="5689"/>
                  </a:cubicBezTo>
                  <a:cubicBezTo>
                    <a:pt x="88" y="5689"/>
                    <a:pt x="40" y="5678"/>
                    <a:pt x="14" y="5652"/>
                  </a:cubicBezTo>
                  <a:cubicBezTo>
                    <a:pt x="6" y="5644"/>
                    <a:pt x="2" y="5636"/>
                    <a:pt x="1" y="5627"/>
                  </a:cubicBezTo>
                  <a:lnTo>
                    <a:pt x="1" y="6045"/>
                  </a:lnTo>
                  <a:cubicBezTo>
                    <a:pt x="1" y="6045"/>
                    <a:pt x="1" y="6071"/>
                    <a:pt x="6" y="6071"/>
                  </a:cubicBezTo>
                  <a:cubicBezTo>
                    <a:pt x="6" y="6071"/>
                    <a:pt x="6" y="6071"/>
                    <a:pt x="6" y="6071"/>
                  </a:cubicBezTo>
                  <a:cubicBezTo>
                    <a:pt x="10" y="6075"/>
                    <a:pt x="12" y="6080"/>
                    <a:pt x="15" y="6083"/>
                  </a:cubicBezTo>
                  <a:cubicBezTo>
                    <a:pt x="40" y="6108"/>
                    <a:pt x="88" y="6120"/>
                    <a:pt x="154" y="6120"/>
                  </a:cubicBezTo>
                  <a:cubicBezTo>
                    <a:pt x="224" y="6120"/>
                    <a:pt x="316" y="6106"/>
                    <a:pt x="379" y="6098"/>
                  </a:cubicBezTo>
                  <a:lnTo>
                    <a:pt x="399" y="6097"/>
                  </a:lnTo>
                  <a:cubicBezTo>
                    <a:pt x="1334" y="5973"/>
                    <a:pt x="1859" y="5589"/>
                    <a:pt x="1830" y="5056"/>
                  </a:cubicBezTo>
                  <a:lnTo>
                    <a:pt x="1830" y="4828"/>
                  </a:lnTo>
                  <a:cubicBezTo>
                    <a:pt x="1855" y="4737"/>
                    <a:pt x="1922" y="4654"/>
                    <a:pt x="2029" y="4592"/>
                  </a:cubicBezTo>
                  <a:lnTo>
                    <a:pt x="4313" y="3274"/>
                  </a:lnTo>
                  <a:lnTo>
                    <a:pt x="5237" y="2740"/>
                  </a:lnTo>
                  <a:lnTo>
                    <a:pt x="6713" y="1888"/>
                  </a:lnTo>
                  <a:lnTo>
                    <a:pt x="7367" y="1509"/>
                  </a:lnTo>
                  <a:cubicBezTo>
                    <a:pt x="7503" y="1429"/>
                    <a:pt x="7697" y="1387"/>
                    <a:pt x="7907" y="1387"/>
                  </a:cubicBezTo>
                  <a:cubicBezTo>
                    <a:pt x="7929" y="1387"/>
                    <a:pt x="7954" y="1388"/>
                    <a:pt x="7979" y="1390"/>
                  </a:cubicBezTo>
                  <a:cubicBezTo>
                    <a:pt x="8015" y="1392"/>
                    <a:pt x="8051" y="1392"/>
                    <a:pt x="8088" y="1392"/>
                  </a:cubicBezTo>
                  <a:cubicBezTo>
                    <a:pt x="8578" y="1392"/>
                    <a:pt x="9153" y="1244"/>
                    <a:pt x="9455" y="1039"/>
                  </a:cubicBezTo>
                  <a:cubicBezTo>
                    <a:pt x="9649" y="909"/>
                    <a:pt x="9772" y="679"/>
                    <a:pt x="9772" y="432"/>
                  </a:cubicBezTo>
                  <a:lnTo>
                    <a:pt x="977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1"/>
            <p:cNvSpPr/>
            <p:nvPr/>
          </p:nvSpPr>
          <p:spPr>
            <a:xfrm>
              <a:off x="1567198" y="3702389"/>
              <a:ext cx="106212" cy="51477"/>
            </a:xfrm>
            <a:custGeom>
              <a:avLst/>
              <a:gdLst/>
              <a:ahLst/>
              <a:cxnLst/>
              <a:rect l="l" t="t" r="r" b="b"/>
              <a:pathLst>
                <a:path w="2315" h="1122" extrusionOk="0">
                  <a:moveTo>
                    <a:pt x="1188" y="1"/>
                  </a:moveTo>
                  <a:cubicBezTo>
                    <a:pt x="1140" y="1"/>
                    <a:pt x="1093" y="12"/>
                    <a:pt x="1072" y="28"/>
                  </a:cubicBezTo>
                  <a:lnTo>
                    <a:pt x="467" y="652"/>
                  </a:lnTo>
                  <a:cubicBezTo>
                    <a:pt x="442" y="678"/>
                    <a:pt x="393" y="691"/>
                    <a:pt x="343" y="691"/>
                  </a:cubicBezTo>
                  <a:cubicBezTo>
                    <a:pt x="292" y="691"/>
                    <a:pt x="242" y="677"/>
                    <a:pt x="216" y="652"/>
                  </a:cubicBezTo>
                  <a:cubicBezTo>
                    <a:pt x="68" y="493"/>
                    <a:pt x="4" y="308"/>
                    <a:pt x="2" y="133"/>
                  </a:cubicBezTo>
                  <a:cubicBezTo>
                    <a:pt x="2" y="128"/>
                    <a:pt x="3" y="124"/>
                    <a:pt x="3" y="119"/>
                  </a:cubicBezTo>
                  <a:cubicBezTo>
                    <a:pt x="2" y="112"/>
                    <a:pt x="1" y="107"/>
                    <a:pt x="1" y="99"/>
                  </a:cubicBezTo>
                  <a:lnTo>
                    <a:pt x="1" y="524"/>
                  </a:lnTo>
                  <a:cubicBezTo>
                    <a:pt x="1" y="532"/>
                    <a:pt x="1" y="541"/>
                    <a:pt x="1" y="550"/>
                  </a:cubicBezTo>
                  <a:lnTo>
                    <a:pt x="1" y="581"/>
                  </a:lnTo>
                  <a:cubicBezTo>
                    <a:pt x="9" y="751"/>
                    <a:pt x="74" y="926"/>
                    <a:pt x="216" y="1082"/>
                  </a:cubicBezTo>
                  <a:cubicBezTo>
                    <a:pt x="242" y="1109"/>
                    <a:pt x="293" y="1122"/>
                    <a:pt x="344" y="1122"/>
                  </a:cubicBezTo>
                  <a:cubicBezTo>
                    <a:pt x="394" y="1122"/>
                    <a:pt x="443" y="1109"/>
                    <a:pt x="468" y="1084"/>
                  </a:cubicBezTo>
                  <a:lnTo>
                    <a:pt x="1072" y="459"/>
                  </a:lnTo>
                  <a:cubicBezTo>
                    <a:pt x="1094" y="442"/>
                    <a:pt x="1142" y="431"/>
                    <a:pt x="1189" y="431"/>
                  </a:cubicBezTo>
                  <a:cubicBezTo>
                    <a:pt x="1481" y="449"/>
                    <a:pt x="1848" y="593"/>
                    <a:pt x="2064" y="674"/>
                  </a:cubicBezTo>
                  <a:lnTo>
                    <a:pt x="2298" y="433"/>
                  </a:lnTo>
                  <a:cubicBezTo>
                    <a:pt x="2315" y="408"/>
                    <a:pt x="2310" y="378"/>
                    <a:pt x="2291" y="361"/>
                  </a:cubicBezTo>
                  <a:cubicBezTo>
                    <a:pt x="2002" y="166"/>
                    <a:pt x="1613" y="41"/>
                    <a:pt x="11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1"/>
            <p:cNvSpPr/>
            <p:nvPr/>
          </p:nvSpPr>
          <p:spPr>
            <a:xfrm>
              <a:off x="1985124" y="3450458"/>
              <a:ext cx="30510" cy="40512"/>
            </a:xfrm>
            <a:custGeom>
              <a:avLst/>
              <a:gdLst/>
              <a:ahLst/>
              <a:cxnLst/>
              <a:rect l="l" t="t" r="r" b="b"/>
              <a:pathLst>
                <a:path w="665" h="883" extrusionOk="0">
                  <a:moveTo>
                    <a:pt x="665" y="0"/>
                  </a:moveTo>
                  <a:cubicBezTo>
                    <a:pt x="664" y="14"/>
                    <a:pt x="657" y="27"/>
                    <a:pt x="647" y="35"/>
                  </a:cubicBezTo>
                  <a:lnTo>
                    <a:pt x="20" y="684"/>
                  </a:lnTo>
                  <a:cubicBezTo>
                    <a:pt x="1" y="707"/>
                    <a:pt x="4" y="739"/>
                    <a:pt x="23" y="756"/>
                  </a:cubicBezTo>
                  <a:cubicBezTo>
                    <a:pt x="92" y="803"/>
                    <a:pt x="169" y="846"/>
                    <a:pt x="251" y="883"/>
                  </a:cubicBezTo>
                  <a:lnTo>
                    <a:pt x="627" y="486"/>
                  </a:lnTo>
                  <a:lnTo>
                    <a:pt x="647" y="466"/>
                  </a:lnTo>
                  <a:cubicBezTo>
                    <a:pt x="657" y="455"/>
                    <a:pt x="665" y="439"/>
                    <a:pt x="665" y="425"/>
                  </a:cubicBezTo>
                  <a:lnTo>
                    <a:pt x="6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1"/>
            <p:cNvSpPr/>
            <p:nvPr/>
          </p:nvSpPr>
          <p:spPr>
            <a:xfrm>
              <a:off x="1567289" y="3446925"/>
              <a:ext cx="523995" cy="310195"/>
            </a:xfrm>
            <a:custGeom>
              <a:avLst/>
              <a:gdLst/>
              <a:ahLst/>
              <a:cxnLst/>
              <a:rect l="l" t="t" r="r" b="b"/>
              <a:pathLst>
                <a:path w="11421" h="6761" extrusionOk="0">
                  <a:moveTo>
                    <a:pt x="9619" y="0"/>
                  </a:moveTo>
                  <a:cubicBezTo>
                    <a:pt x="9603" y="0"/>
                    <a:pt x="9587" y="0"/>
                    <a:pt x="9568" y="3"/>
                  </a:cubicBezTo>
                  <a:cubicBezTo>
                    <a:pt x="9508" y="6"/>
                    <a:pt x="9441" y="14"/>
                    <a:pt x="9391" y="22"/>
                  </a:cubicBezTo>
                  <a:lnTo>
                    <a:pt x="9371" y="23"/>
                  </a:lnTo>
                  <a:cubicBezTo>
                    <a:pt x="8383" y="155"/>
                    <a:pt x="7853" y="579"/>
                    <a:pt x="7953" y="1161"/>
                  </a:cubicBezTo>
                  <a:cubicBezTo>
                    <a:pt x="7977" y="1303"/>
                    <a:pt x="7900" y="1436"/>
                    <a:pt x="7743" y="1530"/>
                  </a:cubicBezTo>
                  <a:lnTo>
                    <a:pt x="5430" y="2865"/>
                  </a:lnTo>
                  <a:lnTo>
                    <a:pt x="4786" y="3238"/>
                  </a:lnTo>
                  <a:lnTo>
                    <a:pt x="3058" y="4234"/>
                  </a:lnTo>
                  <a:lnTo>
                    <a:pt x="2404" y="4611"/>
                  </a:lnTo>
                  <a:cubicBezTo>
                    <a:pt x="2268" y="4690"/>
                    <a:pt x="2078" y="4732"/>
                    <a:pt x="1866" y="4732"/>
                  </a:cubicBezTo>
                  <a:lnTo>
                    <a:pt x="1793" y="4732"/>
                  </a:lnTo>
                  <a:cubicBezTo>
                    <a:pt x="1754" y="4730"/>
                    <a:pt x="1715" y="4729"/>
                    <a:pt x="1675" y="4729"/>
                  </a:cubicBezTo>
                  <a:cubicBezTo>
                    <a:pt x="1189" y="4729"/>
                    <a:pt x="616" y="4877"/>
                    <a:pt x="316" y="5080"/>
                  </a:cubicBezTo>
                  <a:cubicBezTo>
                    <a:pt x="122" y="5211"/>
                    <a:pt x="0" y="5442"/>
                    <a:pt x="1" y="5687"/>
                  </a:cubicBezTo>
                  <a:cubicBezTo>
                    <a:pt x="1" y="5692"/>
                    <a:pt x="0" y="5697"/>
                    <a:pt x="0" y="5699"/>
                  </a:cubicBezTo>
                  <a:cubicBezTo>
                    <a:pt x="1" y="5876"/>
                    <a:pt x="66" y="6060"/>
                    <a:pt x="213" y="6219"/>
                  </a:cubicBezTo>
                  <a:cubicBezTo>
                    <a:pt x="238" y="6245"/>
                    <a:pt x="289" y="6258"/>
                    <a:pt x="340" y="6258"/>
                  </a:cubicBezTo>
                  <a:cubicBezTo>
                    <a:pt x="390" y="6258"/>
                    <a:pt x="440" y="6245"/>
                    <a:pt x="466" y="6219"/>
                  </a:cubicBezTo>
                  <a:lnTo>
                    <a:pt x="1070" y="5596"/>
                  </a:lnTo>
                  <a:cubicBezTo>
                    <a:pt x="1092" y="5580"/>
                    <a:pt x="1138" y="5569"/>
                    <a:pt x="1187" y="5569"/>
                  </a:cubicBezTo>
                  <a:cubicBezTo>
                    <a:pt x="1611" y="5608"/>
                    <a:pt x="2001" y="5733"/>
                    <a:pt x="2289" y="5929"/>
                  </a:cubicBezTo>
                  <a:cubicBezTo>
                    <a:pt x="2308" y="5945"/>
                    <a:pt x="2313" y="5975"/>
                    <a:pt x="2295" y="6001"/>
                  </a:cubicBezTo>
                  <a:lnTo>
                    <a:pt x="2062" y="6241"/>
                  </a:lnTo>
                  <a:lnTo>
                    <a:pt x="1980" y="6327"/>
                  </a:lnTo>
                  <a:lnTo>
                    <a:pt x="1858" y="6452"/>
                  </a:lnTo>
                  <a:lnTo>
                    <a:pt x="1668" y="6649"/>
                  </a:lnTo>
                  <a:cubicBezTo>
                    <a:pt x="1660" y="6657"/>
                    <a:pt x="1652" y="6668"/>
                    <a:pt x="1649" y="6679"/>
                  </a:cubicBezTo>
                  <a:lnTo>
                    <a:pt x="1649" y="6698"/>
                  </a:lnTo>
                  <a:cubicBezTo>
                    <a:pt x="1650" y="6707"/>
                    <a:pt x="1654" y="6715"/>
                    <a:pt x="1662" y="6723"/>
                  </a:cubicBezTo>
                  <a:cubicBezTo>
                    <a:pt x="1688" y="6749"/>
                    <a:pt x="1736" y="6760"/>
                    <a:pt x="1802" y="6760"/>
                  </a:cubicBezTo>
                  <a:cubicBezTo>
                    <a:pt x="1859" y="6760"/>
                    <a:pt x="1931" y="6752"/>
                    <a:pt x="1991" y="6744"/>
                  </a:cubicBezTo>
                  <a:cubicBezTo>
                    <a:pt x="2004" y="6743"/>
                    <a:pt x="2015" y="6741"/>
                    <a:pt x="2026" y="6740"/>
                  </a:cubicBezTo>
                  <a:lnTo>
                    <a:pt x="2047" y="6737"/>
                  </a:lnTo>
                  <a:cubicBezTo>
                    <a:pt x="2137" y="6725"/>
                    <a:pt x="2224" y="6711"/>
                    <a:pt x="2305" y="6694"/>
                  </a:cubicBezTo>
                  <a:cubicBezTo>
                    <a:pt x="2382" y="6679"/>
                    <a:pt x="2457" y="6660"/>
                    <a:pt x="2526" y="6639"/>
                  </a:cubicBezTo>
                  <a:cubicBezTo>
                    <a:pt x="3204" y="6452"/>
                    <a:pt x="3552" y="6080"/>
                    <a:pt x="3467" y="5600"/>
                  </a:cubicBezTo>
                  <a:cubicBezTo>
                    <a:pt x="3465" y="5591"/>
                    <a:pt x="3464" y="5581"/>
                    <a:pt x="3464" y="5572"/>
                  </a:cubicBezTo>
                  <a:cubicBezTo>
                    <a:pt x="3460" y="5532"/>
                    <a:pt x="3465" y="5490"/>
                    <a:pt x="3476" y="5453"/>
                  </a:cubicBezTo>
                  <a:cubicBezTo>
                    <a:pt x="3505" y="5367"/>
                    <a:pt x="3575" y="5293"/>
                    <a:pt x="3677" y="5233"/>
                  </a:cubicBezTo>
                  <a:lnTo>
                    <a:pt x="5960" y="3915"/>
                  </a:lnTo>
                  <a:lnTo>
                    <a:pt x="6602" y="3543"/>
                  </a:lnTo>
                  <a:lnTo>
                    <a:pt x="8361" y="2527"/>
                  </a:lnTo>
                  <a:lnTo>
                    <a:pt x="9015" y="2151"/>
                  </a:lnTo>
                  <a:cubicBezTo>
                    <a:pt x="9151" y="2071"/>
                    <a:pt x="9345" y="2027"/>
                    <a:pt x="9555" y="2027"/>
                  </a:cubicBezTo>
                  <a:cubicBezTo>
                    <a:pt x="9577" y="2027"/>
                    <a:pt x="9602" y="2030"/>
                    <a:pt x="9627" y="2030"/>
                  </a:cubicBezTo>
                  <a:cubicBezTo>
                    <a:pt x="9661" y="2031"/>
                    <a:pt x="9697" y="2032"/>
                    <a:pt x="9733" y="2032"/>
                  </a:cubicBezTo>
                  <a:cubicBezTo>
                    <a:pt x="9950" y="2032"/>
                    <a:pt x="10185" y="2003"/>
                    <a:pt x="10406" y="1952"/>
                  </a:cubicBezTo>
                  <a:cubicBezTo>
                    <a:pt x="10682" y="1891"/>
                    <a:pt x="10934" y="1795"/>
                    <a:pt x="11103" y="1681"/>
                  </a:cubicBezTo>
                  <a:cubicBezTo>
                    <a:pt x="11297" y="1549"/>
                    <a:pt x="11420" y="1318"/>
                    <a:pt x="11420" y="1071"/>
                  </a:cubicBezTo>
                  <a:cubicBezTo>
                    <a:pt x="11420" y="1020"/>
                    <a:pt x="11415" y="970"/>
                    <a:pt x="11404" y="918"/>
                  </a:cubicBezTo>
                  <a:cubicBezTo>
                    <a:pt x="11378" y="790"/>
                    <a:pt x="11313" y="660"/>
                    <a:pt x="11205" y="542"/>
                  </a:cubicBezTo>
                  <a:cubicBezTo>
                    <a:pt x="11179" y="515"/>
                    <a:pt x="11129" y="502"/>
                    <a:pt x="11079" y="502"/>
                  </a:cubicBezTo>
                  <a:cubicBezTo>
                    <a:pt x="11029" y="502"/>
                    <a:pt x="10979" y="515"/>
                    <a:pt x="10953" y="542"/>
                  </a:cubicBezTo>
                  <a:lnTo>
                    <a:pt x="10406" y="1106"/>
                  </a:lnTo>
                  <a:lnTo>
                    <a:pt x="10350" y="1164"/>
                  </a:lnTo>
                  <a:cubicBezTo>
                    <a:pt x="10328" y="1179"/>
                    <a:pt x="10281" y="1191"/>
                    <a:pt x="10235" y="1191"/>
                  </a:cubicBezTo>
                  <a:cubicBezTo>
                    <a:pt x="9994" y="1169"/>
                    <a:pt x="9770" y="1118"/>
                    <a:pt x="9562" y="1044"/>
                  </a:cubicBezTo>
                  <a:cubicBezTo>
                    <a:pt x="9492" y="1018"/>
                    <a:pt x="9422" y="989"/>
                    <a:pt x="9358" y="959"/>
                  </a:cubicBezTo>
                  <a:cubicBezTo>
                    <a:pt x="9276" y="922"/>
                    <a:pt x="9200" y="880"/>
                    <a:pt x="9129" y="833"/>
                  </a:cubicBezTo>
                  <a:cubicBezTo>
                    <a:pt x="9111" y="816"/>
                    <a:pt x="9108" y="784"/>
                    <a:pt x="9126" y="761"/>
                  </a:cubicBezTo>
                  <a:lnTo>
                    <a:pt x="9754" y="111"/>
                  </a:lnTo>
                  <a:cubicBezTo>
                    <a:pt x="9763" y="103"/>
                    <a:pt x="9772" y="91"/>
                    <a:pt x="9773" y="76"/>
                  </a:cubicBezTo>
                  <a:cubicBezTo>
                    <a:pt x="9773" y="64"/>
                    <a:pt x="9770" y="49"/>
                    <a:pt x="9755" y="36"/>
                  </a:cubicBezTo>
                  <a:cubicBezTo>
                    <a:pt x="9729" y="12"/>
                    <a:pt x="9685" y="0"/>
                    <a:pt x="961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1"/>
            <p:cNvSpPr/>
            <p:nvPr/>
          </p:nvSpPr>
          <p:spPr>
            <a:xfrm>
              <a:off x="1786828" y="3578373"/>
              <a:ext cx="99376" cy="67902"/>
            </a:xfrm>
            <a:custGeom>
              <a:avLst/>
              <a:gdLst/>
              <a:ahLst/>
              <a:cxnLst/>
              <a:rect l="l" t="t" r="r" b="b"/>
              <a:pathLst>
                <a:path w="2166" h="1480" extrusionOk="0">
                  <a:moveTo>
                    <a:pt x="645" y="0"/>
                  </a:moveTo>
                  <a:lnTo>
                    <a:pt x="1" y="373"/>
                  </a:lnTo>
                  <a:lnTo>
                    <a:pt x="1175" y="1050"/>
                  </a:lnTo>
                  <a:lnTo>
                    <a:pt x="1176" y="1480"/>
                  </a:lnTo>
                  <a:lnTo>
                    <a:pt x="2100" y="946"/>
                  </a:lnTo>
                  <a:lnTo>
                    <a:pt x="2165" y="878"/>
                  </a:lnTo>
                  <a:lnTo>
                    <a:pt x="1817" y="678"/>
                  </a:lnTo>
                  <a:lnTo>
                    <a:pt x="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1"/>
            <p:cNvSpPr/>
            <p:nvPr/>
          </p:nvSpPr>
          <p:spPr>
            <a:xfrm>
              <a:off x="1601287" y="3460322"/>
              <a:ext cx="294779" cy="177601"/>
            </a:xfrm>
            <a:custGeom>
              <a:avLst/>
              <a:gdLst/>
              <a:ahLst/>
              <a:cxnLst/>
              <a:rect l="l" t="t" r="r" b="b"/>
              <a:pathLst>
                <a:path w="6425" h="3871" extrusionOk="0">
                  <a:moveTo>
                    <a:pt x="390" y="1"/>
                  </a:moveTo>
                  <a:cubicBezTo>
                    <a:pt x="225" y="1"/>
                    <a:pt x="1" y="357"/>
                    <a:pt x="155" y="488"/>
                  </a:cubicBezTo>
                  <a:lnTo>
                    <a:pt x="5925" y="3820"/>
                  </a:lnTo>
                  <a:cubicBezTo>
                    <a:pt x="5984" y="3854"/>
                    <a:pt x="6048" y="3870"/>
                    <a:pt x="6109" y="3870"/>
                  </a:cubicBezTo>
                  <a:cubicBezTo>
                    <a:pt x="6208" y="3870"/>
                    <a:pt x="6300" y="3826"/>
                    <a:pt x="6349" y="3741"/>
                  </a:cubicBezTo>
                  <a:cubicBezTo>
                    <a:pt x="6424" y="3610"/>
                    <a:pt x="6358" y="3431"/>
                    <a:pt x="6202" y="3340"/>
                  </a:cubicBezTo>
                  <a:lnTo>
                    <a:pt x="431" y="9"/>
                  </a:lnTo>
                  <a:cubicBezTo>
                    <a:pt x="418" y="4"/>
                    <a:pt x="404" y="1"/>
                    <a:pt x="39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1"/>
            <p:cNvSpPr/>
            <p:nvPr/>
          </p:nvSpPr>
          <p:spPr>
            <a:xfrm>
              <a:off x="1856016" y="3593422"/>
              <a:ext cx="83364" cy="86025"/>
            </a:xfrm>
            <a:custGeom>
              <a:avLst/>
              <a:gdLst/>
              <a:ahLst/>
              <a:cxnLst/>
              <a:rect l="l" t="t" r="r" b="b"/>
              <a:pathLst>
                <a:path w="1817" h="1875" extrusionOk="0">
                  <a:moveTo>
                    <a:pt x="790" y="0"/>
                  </a:moveTo>
                  <a:cubicBezTo>
                    <a:pt x="717" y="0"/>
                    <a:pt x="635" y="25"/>
                    <a:pt x="548" y="74"/>
                  </a:cubicBezTo>
                  <a:cubicBezTo>
                    <a:pt x="245" y="249"/>
                    <a:pt x="1" y="673"/>
                    <a:pt x="1" y="1021"/>
                  </a:cubicBezTo>
                  <a:cubicBezTo>
                    <a:pt x="1" y="1154"/>
                    <a:pt x="37" y="1257"/>
                    <a:pt x="97" y="1324"/>
                  </a:cubicBezTo>
                  <a:cubicBezTo>
                    <a:pt x="112" y="1339"/>
                    <a:pt x="126" y="1352"/>
                    <a:pt x="142" y="1365"/>
                  </a:cubicBezTo>
                  <a:cubicBezTo>
                    <a:pt x="148" y="1368"/>
                    <a:pt x="175" y="1383"/>
                    <a:pt x="175" y="1383"/>
                  </a:cubicBezTo>
                  <a:lnTo>
                    <a:pt x="1027" y="1875"/>
                  </a:lnTo>
                  <a:cubicBezTo>
                    <a:pt x="948" y="1811"/>
                    <a:pt x="898" y="1697"/>
                    <a:pt x="898" y="1543"/>
                  </a:cubicBezTo>
                  <a:cubicBezTo>
                    <a:pt x="898" y="1193"/>
                    <a:pt x="1143" y="770"/>
                    <a:pt x="1445" y="596"/>
                  </a:cubicBezTo>
                  <a:cubicBezTo>
                    <a:pt x="1532" y="545"/>
                    <a:pt x="1614" y="521"/>
                    <a:pt x="1687" y="521"/>
                  </a:cubicBezTo>
                  <a:cubicBezTo>
                    <a:pt x="1734" y="521"/>
                    <a:pt x="1777" y="531"/>
                    <a:pt x="1815" y="549"/>
                  </a:cubicBezTo>
                  <a:cubicBezTo>
                    <a:pt x="1817" y="548"/>
                    <a:pt x="957" y="52"/>
                    <a:pt x="957" y="52"/>
                  </a:cubicBezTo>
                  <a:lnTo>
                    <a:pt x="907" y="25"/>
                  </a:lnTo>
                  <a:cubicBezTo>
                    <a:pt x="895" y="18"/>
                    <a:pt x="881" y="13"/>
                    <a:pt x="866" y="10"/>
                  </a:cubicBezTo>
                  <a:cubicBezTo>
                    <a:pt x="842" y="4"/>
                    <a:pt x="817" y="0"/>
                    <a:pt x="79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1"/>
            <p:cNvSpPr/>
            <p:nvPr/>
          </p:nvSpPr>
          <p:spPr>
            <a:xfrm>
              <a:off x="1876525" y="3604984"/>
              <a:ext cx="284043" cy="202331"/>
            </a:xfrm>
            <a:custGeom>
              <a:avLst/>
              <a:gdLst/>
              <a:ahLst/>
              <a:cxnLst/>
              <a:rect l="l" t="t" r="r" b="b"/>
              <a:pathLst>
                <a:path w="6191" h="4410" extrusionOk="0">
                  <a:moveTo>
                    <a:pt x="1390" y="1"/>
                  </a:moveTo>
                  <a:cubicBezTo>
                    <a:pt x="974" y="1"/>
                    <a:pt x="569" y="217"/>
                    <a:pt x="345" y="604"/>
                  </a:cubicBezTo>
                  <a:lnTo>
                    <a:pt x="333" y="625"/>
                  </a:lnTo>
                  <a:cubicBezTo>
                    <a:pt x="1" y="1200"/>
                    <a:pt x="198" y="1937"/>
                    <a:pt x="774" y="2269"/>
                  </a:cubicBezTo>
                  <a:lnTo>
                    <a:pt x="4201" y="4248"/>
                  </a:lnTo>
                  <a:cubicBezTo>
                    <a:pt x="4391" y="4357"/>
                    <a:pt x="4598" y="4409"/>
                    <a:pt x="4802" y="4409"/>
                  </a:cubicBezTo>
                  <a:cubicBezTo>
                    <a:pt x="5218" y="4409"/>
                    <a:pt x="5622" y="4193"/>
                    <a:pt x="5846" y="3807"/>
                  </a:cubicBezTo>
                  <a:lnTo>
                    <a:pt x="5858" y="3786"/>
                  </a:lnTo>
                  <a:cubicBezTo>
                    <a:pt x="6190" y="3210"/>
                    <a:pt x="5993" y="2473"/>
                    <a:pt x="5417" y="2141"/>
                  </a:cubicBezTo>
                  <a:lnTo>
                    <a:pt x="1990" y="162"/>
                  </a:lnTo>
                  <a:cubicBezTo>
                    <a:pt x="1801" y="53"/>
                    <a:pt x="1594" y="1"/>
                    <a:pt x="139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1"/>
            <p:cNvSpPr/>
            <p:nvPr/>
          </p:nvSpPr>
          <p:spPr>
            <a:xfrm>
              <a:off x="1883545" y="3605810"/>
              <a:ext cx="60057" cy="77491"/>
            </a:xfrm>
            <a:custGeom>
              <a:avLst/>
              <a:gdLst/>
              <a:ahLst/>
              <a:cxnLst/>
              <a:rect l="l" t="t" r="r" b="b"/>
              <a:pathLst>
                <a:path w="1309" h="1689" extrusionOk="0">
                  <a:moveTo>
                    <a:pt x="946" y="1"/>
                  </a:moveTo>
                  <a:cubicBezTo>
                    <a:pt x="858" y="1"/>
                    <a:pt x="759" y="30"/>
                    <a:pt x="654" y="90"/>
                  </a:cubicBezTo>
                  <a:cubicBezTo>
                    <a:pt x="293" y="298"/>
                    <a:pt x="1" y="805"/>
                    <a:pt x="1" y="1222"/>
                  </a:cubicBezTo>
                  <a:cubicBezTo>
                    <a:pt x="1" y="1517"/>
                    <a:pt x="148" y="1688"/>
                    <a:pt x="362" y="1688"/>
                  </a:cubicBezTo>
                  <a:cubicBezTo>
                    <a:pt x="450" y="1688"/>
                    <a:pt x="549" y="1660"/>
                    <a:pt x="654" y="1599"/>
                  </a:cubicBezTo>
                  <a:cubicBezTo>
                    <a:pt x="1015" y="1391"/>
                    <a:pt x="1308" y="884"/>
                    <a:pt x="1308" y="467"/>
                  </a:cubicBezTo>
                  <a:cubicBezTo>
                    <a:pt x="1308" y="172"/>
                    <a:pt x="1161" y="1"/>
                    <a:pt x="946" y="1"/>
                  </a:cubicBezTo>
                  <a:close/>
                </a:path>
              </a:pathLst>
            </a:custGeom>
            <a:solidFill>
              <a:srgbClr val="E8334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1"/>
            <p:cNvSpPr/>
            <p:nvPr/>
          </p:nvSpPr>
          <p:spPr>
            <a:xfrm>
              <a:off x="1892216" y="3662197"/>
              <a:ext cx="176225" cy="116122"/>
            </a:xfrm>
            <a:custGeom>
              <a:avLst/>
              <a:gdLst/>
              <a:ahLst/>
              <a:cxnLst/>
              <a:rect l="l" t="t" r="r" b="b"/>
              <a:pathLst>
                <a:path w="3841" h="2531" extrusionOk="0">
                  <a:moveTo>
                    <a:pt x="112" y="0"/>
                  </a:moveTo>
                  <a:cubicBezTo>
                    <a:pt x="46" y="0"/>
                    <a:pt x="1" y="53"/>
                    <a:pt x="1" y="145"/>
                  </a:cubicBezTo>
                  <a:lnTo>
                    <a:pt x="1" y="169"/>
                  </a:lnTo>
                  <a:cubicBezTo>
                    <a:pt x="1" y="298"/>
                    <a:pt x="91" y="455"/>
                    <a:pt x="202" y="520"/>
                  </a:cubicBezTo>
                  <a:lnTo>
                    <a:pt x="3638" y="2503"/>
                  </a:lnTo>
                  <a:cubicBezTo>
                    <a:pt x="3670" y="2521"/>
                    <a:pt x="3701" y="2530"/>
                    <a:pt x="3728" y="2530"/>
                  </a:cubicBezTo>
                  <a:cubicBezTo>
                    <a:pt x="3795" y="2530"/>
                    <a:pt x="3841" y="2478"/>
                    <a:pt x="3841" y="2386"/>
                  </a:cubicBezTo>
                  <a:lnTo>
                    <a:pt x="3841" y="2362"/>
                  </a:lnTo>
                  <a:cubicBezTo>
                    <a:pt x="3841" y="2233"/>
                    <a:pt x="3750" y="2076"/>
                    <a:pt x="3638" y="2011"/>
                  </a:cubicBezTo>
                  <a:lnTo>
                    <a:pt x="202" y="28"/>
                  </a:lnTo>
                  <a:cubicBezTo>
                    <a:pt x="170" y="9"/>
                    <a:pt x="139" y="0"/>
                    <a:pt x="11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1"/>
            <p:cNvSpPr/>
            <p:nvPr/>
          </p:nvSpPr>
          <p:spPr>
            <a:xfrm>
              <a:off x="1921121" y="3610581"/>
              <a:ext cx="187466" cy="106763"/>
            </a:xfrm>
            <a:custGeom>
              <a:avLst/>
              <a:gdLst/>
              <a:ahLst/>
              <a:cxnLst/>
              <a:rect l="l" t="t" r="r" b="b"/>
              <a:pathLst>
                <a:path w="4086" h="2327" extrusionOk="0">
                  <a:moveTo>
                    <a:pt x="335" y="0"/>
                  </a:moveTo>
                  <a:cubicBezTo>
                    <a:pt x="262" y="0"/>
                    <a:pt x="189" y="17"/>
                    <a:pt x="133" y="49"/>
                  </a:cubicBezTo>
                  <a:lnTo>
                    <a:pt x="113" y="62"/>
                  </a:lnTo>
                  <a:cubicBezTo>
                    <a:pt x="0" y="126"/>
                    <a:pt x="0" y="231"/>
                    <a:pt x="113" y="295"/>
                  </a:cubicBezTo>
                  <a:lnTo>
                    <a:pt x="3547" y="2278"/>
                  </a:lnTo>
                  <a:cubicBezTo>
                    <a:pt x="3603" y="2310"/>
                    <a:pt x="3676" y="2327"/>
                    <a:pt x="3750" y="2327"/>
                  </a:cubicBezTo>
                  <a:cubicBezTo>
                    <a:pt x="3823" y="2327"/>
                    <a:pt x="3897" y="2310"/>
                    <a:pt x="3953" y="2278"/>
                  </a:cubicBezTo>
                  <a:lnTo>
                    <a:pt x="3973" y="2266"/>
                  </a:lnTo>
                  <a:cubicBezTo>
                    <a:pt x="4086" y="2201"/>
                    <a:pt x="4086" y="2096"/>
                    <a:pt x="3973" y="2032"/>
                  </a:cubicBezTo>
                  <a:lnTo>
                    <a:pt x="539" y="49"/>
                  </a:lnTo>
                  <a:cubicBezTo>
                    <a:pt x="482" y="17"/>
                    <a:pt x="409" y="0"/>
                    <a:pt x="33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1"/>
            <p:cNvSpPr/>
            <p:nvPr/>
          </p:nvSpPr>
          <p:spPr>
            <a:xfrm>
              <a:off x="1900796" y="3632512"/>
              <a:ext cx="184116" cy="112039"/>
            </a:xfrm>
            <a:custGeom>
              <a:avLst/>
              <a:gdLst/>
              <a:ahLst/>
              <a:cxnLst/>
              <a:rect l="l" t="t" r="r" b="b"/>
              <a:pathLst>
                <a:path w="4013" h="2442" extrusionOk="0">
                  <a:moveTo>
                    <a:pt x="262" y="1"/>
                  </a:moveTo>
                  <a:cubicBezTo>
                    <a:pt x="192" y="1"/>
                    <a:pt x="118" y="41"/>
                    <a:pt x="74" y="109"/>
                  </a:cubicBezTo>
                  <a:lnTo>
                    <a:pt x="63" y="127"/>
                  </a:lnTo>
                  <a:cubicBezTo>
                    <a:pt x="1" y="224"/>
                    <a:pt x="21" y="343"/>
                    <a:pt x="108" y="391"/>
                  </a:cubicBezTo>
                  <a:lnTo>
                    <a:pt x="3669" y="2421"/>
                  </a:lnTo>
                  <a:cubicBezTo>
                    <a:pt x="3695" y="2435"/>
                    <a:pt x="3723" y="2442"/>
                    <a:pt x="3752" y="2442"/>
                  </a:cubicBezTo>
                  <a:cubicBezTo>
                    <a:pt x="3822" y="2442"/>
                    <a:pt x="3896" y="2402"/>
                    <a:pt x="3940" y="2333"/>
                  </a:cubicBezTo>
                  <a:lnTo>
                    <a:pt x="3951" y="2315"/>
                  </a:lnTo>
                  <a:cubicBezTo>
                    <a:pt x="4013" y="2219"/>
                    <a:pt x="3993" y="2100"/>
                    <a:pt x="3906" y="2052"/>
                  </a:cubicBezTo>
                  <a:lnTo>
                    <a:pt x="344" y="22"/>
                  </a:lnTo>
                  <a:cubicBezTo>
                    <a:pt x="319" y="8"/>
                    <a:pt x="291" y="1"/>
                    <a:pt x="262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1"/>
            <p:cNvSpPr/>
            <p:nvPr/>
          </p:nvSpPr>
          <p:spPr>
            <a:xfrm>
              <a:off x="1560958" y="3440685"/>
              <a:ext cx="81070" cy="49642"/>
            </a:xfrm>
            <a:custGeom>
              <a:avLst/>
              <a:gdLst/>
              <a:ahLst/>
              <a:cxnLst/>
              <a:rect l="l" t="t" r="r" b="b"/>
              <a:pathLst>
                <a:path w="1767" h="1082" extrusionOk="0">
                  <a:moveTo>
                    <a:pt x="335" y="0"/>
                  </a:moveTo>
                  <a:lnTo>
                    <a:pt x="1" y="193"/>
                  </a:lnTo>
                  <a:lnTo>
                    <a:pt x="546" y="757"/>
                  </a:lnTo>
                  <a:lnTo>
                    <a:pt x="1432" y="1081"/>
                  </a:lnTo>
                  <a:lnTo>
                    <a:pt x="1766" y="889"/>
                  </a:lnTo>
                  <a:lnTo>
                    <a:pt x="1206" y="376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1"/>
            <p:cNvSpPr/>
            <p:nvPr/>
          </p:nvSpPr>
          <p:spPr>
            <a:xfrm>
              <a:off x="1560958" y="3440685"/>
              <a:ext cx="89604" cy="45421"/>
            </a:xfrm>
            <a:custGeom>
              <a:avLst/>
              <a:gdLst/>
              <a:ahLst/>
              <a:cxnLst/>
              <a:rect l="l" t="t" r="r" b="b"/>
              <a:pathLst>
                <a:path w="1953" h="990" extrusionOk="0">
                  <a:moveTo>
                    <a:pt x="335" y="0"/>
                  </a:moveTo>
                  <a:lnTo>
                    <a:pt x="1" y="193"/>
                  </a:lnTo>
                  <a:lnTo>
                    <a:pt x="564" y="608"/>
                  </a:lnTo>
                  <a:lnTo>
                    <a:pt x="1451" y="933"/>
                  </a:lnTo>
                  <a:cubicBezTo>
                    <a:pt x="1551" y="972"/>
                    <a:pt x="1642" y="990"/>
                    <a:pt x="1714" y="990"/>
                  </a:cubicBezTo>
                  <a:cubicBezTo>
                    <a:pt x="1887" y="990"/>
                    <a:pt x="1953" y="888"/>
                    <a:pt x="1785" y="740"/>
                  </a:cubicBezTo>
                  <a:lnTo>
                    <a:pt x="1224" y="228"/>
                  </a:lnTo>
                  <a:lnTo>
                    <a:pt x="335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48" name="Google Shape;648;p31"/>
          <p:cNvGrpSpPr/>
          <p:nvPr/>
        </p:nvGrpSpPr>
        <p:grpSpPr>
          <a:xfrm>
            <a:off x="459961" y="301521"/>
            <a:ext cx="510276" cy="1011126"/>
            <a:chOff x="331179" y="148675"/>
            <a:chExt cx="557496" cy="1104693"/>
          </a:xfrm>
        </p:grpSpPr>
        <p:sp>
          <p:nvSpPr>
            <p:cNvPr id="649" name="Google Shape;649;p31"/>
            <p:cNvSpPr/>
            <p:nvPr/>
          </p:nvSpPr>
          <p:spPr>
            <a:xfrm flipH="1">
              <a:off x="331179" y="457561"/>
              <a:ext cx="456019" cy="737621"/>
            </a:xfrm>
            <a:custGeom>
              <a:avLst/>
              <a:gdLst/>
              <a:ahLst/>
              <a:cxnLst/>
              <a:rect l="l" t="t" r="r" b="b"/>
              <a:pathLst>
                <a:path w="3276" h="5299" extrusionOk="0">
                  <a:moveTo>
                    <a:pt x="276" y="1"/>
                  </a:moveTo>
                  <a:cubicBezTo>
                    <a:pt x="114" y="1"/>
                    <a:pt x="1" y="151"/>
                    <a:pt x="1" y="400"/>
                  </a:cubicBezTo>
                  <a:lnTo>
                    <a:pt x="1" y="1975"/>
                  </a:lnTo>
                  <a:cubicBezTo>
                    <a:pt x="1" y="3178"/>
                    <a:pt x="735" y="4581"/>
                    <a:pt x="1638" y="5103"/>
                  </a:cubicBezTo>
                  <a:cubicBezTo>
                    <a:pt x="1868" y="5236"/>
                    <a:pt x="2088" y="5299"/>
                    <a:pt x="2287" y="5299"/>
                  </a:cubicBezTo>
                  <a:cubicBezTo>
                    <a:pt x="2868" y="5299"/>
                    <a:pt x="3275" y="4762"/>
                    <a:pt x="3275" y="3864"/>
                  </a:cubicBezTo>
                  <a:lnTo>
                    <a:pt x="3275" y="2291"/>
                  </a:lnTo>
                  <a:cubicBezTo>
                    <a:pt x="3275" y="1955"/>
                    <a:pt x="3070" y="1564"/>
                    <a:pt x="2818" y="1418"/>
                  </a:cubicBezTo>
                  <a:lnTo>
                    <a:pt x="458" y="56"/>
                  </a:lnTo>
                  <a:cubicBezTo>
                    <a:pt x="394" y="18"/>
                    <a:pt x="332" y="1"/>
                    <a:pt x="27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1"/>
            <p:cNvSpPr/>
            <p:nvPr/>
          </p:nvSpPr>
          <p:spPr>
            <a:xfrm flipH="1">
              <a:off x="393122" y="1102618"/>
              <a:ext cx="134467" cy="138226"/>
            </a:xfrm>
            <a:custGeom>
              <a:avLst/>
              <a:gdLst/>
              <a:ahLst/>
              <a:cxnLst/>
              <a:rect l="l" t="t" r="r" b="b"/>
              <a:pathLst>
                <a:path w="966" h="993" extrusionOk="0">
                  <a:moveTo>
                    <a:pt x="966" y="0"/>
                  </a:moveTo>
                  <a:lnTo>
                    <a:pt x="1" y="709"/>
                  </a:lnTo>
                  <a:lnTo>
                    <a:pt x="77" y="992"/>
                  </a:lnTo>
                  <a:lnTo>
                    <a:pt x="819" y="568"/>
                  </a:lnTo>
                  <a:lnTo>
                    <a:pt x="96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1"/>
            <p:cNvSpPr/>
            <p:nvPr/>
          </p:nvSpPr>
          <p:spPr>
            <a:xfrm flipH="1">
              <a:off x="713840" y="459789"/>
              <a:ext cx="149083" cy="136138"/>
            </a:xfrm>
            <a:custGeom>
              <a:avLst/>
              <a:gdLst/>
              <a:ahLst/>
              <a:cxnLst/>
              <a:rect l="l" t="t" r="r" b="b"/>
              <a:pathLst>
                <a:path w="1071" h="978" extrusionOk="0">
                  <a:moveTo>
                    <a:pt x="736" y="0"/>
                  </a:moveTo>
                  <a:lnTo>
                    <a:pt x="1" y="422"/>
                  </a:lnTo>
                  <a:lnTo>
                    <a:pt x="830" y="978"/>
                  </a:lnTo>
                  <a:lnTo>
                    <a:pt x="1071" y="293"/>
                  </a:lnTo>
                  <a:lnTo>
                    <a:pt x="736" y="0"/>
                  </a:lnTo>
                  <a:close/>
                </a:path>
              </a:pathLst>
            </a:custGeom>
            <a:solidFill>
              <a:srgbClr val="47403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1"/>
            <p:cNvSpPr/>
            <p:nvPr/>
          </p:nvSpPr>
          <p:spPr>
            <a:xfrm flipH="1">
              <a:off x="432795" y="515887"/>
              <a:ext cx="455880" cy="737482"/>
            </a:xfrm>
            <a:custGeom>
              <a:avLst/>
              <a:gdLst/>
              <a:ahLst/>
              <a:cxnLst/>
              <a:rect l="l" t="t" r="r" b="b"/>
              <a:pathLst>
                <a:path w="3275" h="5298" extrusionOk="0">
                  <a:moveTo>
                    <a:pt x="277" y="0"/>
                  </a:moveTo>
                  <a:cubicBezTo>
                    <a:pt x="114" y="0"/>
                    <a:pt x="0" y="150"/>
                    <a:pt x="0" y="400"/>
                  </a:cubicBezTo>
                  <a:lnTo>
                    <a:pt x="0" y="1973"/>
                  </a:lnTo>
                  <a:cubicBezTo>
                    <a:pt x="0" y="3177"/>
                    <a:pt x="734" y="4580"/>
                    <a:pt x="1637" y="5102"/>
                  </a:cubicBezTo>
                  <a:cubicBezTo>
                    <a:pt x="1868" y="5235"/>
                    <a:pt x="2087" y="5298"/>
                    <a:pt x="2286" y="5298"/>
                  </a:cubicBezTo>
                  <a:cubicBezTo>
                    <a:pt x="2867" y="5298"/>
                    <a:pt x="3275" y="4761"/>
                    <a:pt x="3275" y="3864"/>
                  </a:cubicBezTo>
                  <a:lnTo>
                    <a:pt x="3275" y="2291"/>
                  </a:lnTo>
                  <a:cubicBezTo>
                    <a:pt x="3275" y="1954"/>
                    <a:pt x="3069" y="1562"/>
                    <a:pt x="2818" y="1417"/>
                  </a:cubicBezTo>
                  <a:lnTo>
                    <a:pt x="457" y="55"/>
                  </a:lnTo>
                  <a:cubicBezTo>
                    <a:pt x="393" y="18"/>
                    <a:pt x="332" y="0"/>
                    <a:pt x="277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1"/>
            <p:cNvSpPr/>
            <p:nvPr/>
          </p:nvSpPr>
          <p:spPr>
            <a:xfrm flipH="1">
              <a:off x="458686" y="553610"/>
              <a:ext cx="404237" cy="662035"/>
            </a:xfrm>
            <a:custGeom>
              <a:avLst/>
              <a:gdLst/>
              <a:ahLst/>
              <a:cxnLst/>
              <a:rect l="l" t="t" r="r" b="b"/>
              <a:pathLst>
                <a:path w="2904" h="4756" extrusionOk="0">
                  <a:moveTo>
                    <a:pt x="165" y="0"/>
                  </a:moveTo>
                  <a:cubicBezTo>
                    <a:pt x="66" y="0"/>
                    <a:pt x="1" y="92"/>
                    <a:pt x="1" y="236"/>
                  </a:cubicBezTo>
                  <a:lnTo>
                    <a:pt x="1" y="1810"/>
                  </a:lnTo>
                  <a:cubicBezTo>
                    <a:pt x="1" y="2814"/>
                    <a:pt x="589" y="4000"/>
                    <a:pt x="1340" y="4511"/>
                  </a:cubicBezTo>
                  <a:cubicBezTo>
                    <a:pt x="1377" y="4536"/>
                    <a:pt x="1414" y="4561"/>
                    <a:pt x="1452" y="4583"/>
                  </a:cubicBezTo>
                  <a:cubicBezTo>
                    <a:pt x="1603" y="4671"/>
                    <a:pt x="1754" y="4726"/>
                    <a:pt x="1899" y="4746"/>
                  </a:cubicBezTo>
                  <a:cubicBezTo>
                    <a:pt x="1943" y="4753"/>
                    <a:pt x="1986" y="4756"/>
                    <a:pt x="2028" y="4756"/>
                  </a:cubicBezTo>
                  <a:cubicBezTo>
                    <a:pt x="2166" y="4756"/>
                    <a:pt x="2294" y="4721"/>
                    <a:pt x="2410" y="4653"/>
                  </a:cubicBezTo>
                  <a:cubicBezTo>
                    <a:pt x="2475" y="4613"/>
                    <a:pt x="2535" y="4565"/>
                    <a:pt x="2588" y="4507"/>
                  </a:cubicBezTo>
                  <a:cubicBezTo>
                    <a:pt x="2618" y="4474"/>
                    <a:pt x="2649" y="4433"/>
                    <a:pt x="2679" y="4388"/>
                  </a:cubicBezTo>
                  <a:cubicBezTo>
                    <a:pt x="2734" y="4302"/>
                    <a:pt x="2780" y="4203"/>
                    <a:pt x="2816" y="4091"/>
                  </a:cubicBezTo>
                  <a:cubicBezTo>
                    <a:pt x="2875" y="3911"/>
                    <a:pt x="2904" y="3707"/>
                    <a:pt x="2904" y="3486"/>
                  </a:cubicBezTo>
                  <a:lnTo>
                    <a:pt x="2904" y="1913"/>
                  </a:lnTo>
                  <a:cubicBezTo>
                    <a:pt x="2904" y="1714"/>
                    <a:pt x="2782" y="1481"/>
                    <a:pt x="2633" y="1394"/>
                  </a:cubicBezTo>
                  <a:lnTo>
                    <a:pt x="272" y="31"/>
                  </a:lnTo>
                  <a:cubicBezTo>
                    <a:pt x="242" y="14"/>
                    <a:pt x="213" y="4"/>
                    <a:pt x="182" y="1"/>
                  </a:cubicBezTo>
                  <a:cubicBezTo>
                    <a:pt x="176" y="0"/>
                    <a:pt x="171" y="0"/>
                    <a:pt x="16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1"/>
            <p:cNvSpPr/>
            <p:nvPr/>
          </p:nvSpPr>
          <p:spPr>
            <a:xfrm flipH="1">
              <a:off x="469126" y="568783"/>
              <a:ext cx="383218" cy="631690"/>
            </a:xfrm>
            <a:custGeom>
              <a:avLst/>
              <a:gdLst/>
              <a:ahLst/>
              <a:cxnLst/>
              <a:rect l="l" t="t" r="r" b="b"/>
              <a:pathLst>
                <a:path w="2753" h="4538" extrusionOk="0">
                  <a:moveTo>
                    <a:pt x="119" y="1"/>
                  </a:moveTo>
                  <a:cubicBezTo>
                    <a:pt x="50" y="1"/>
                    <a:pt x="0" y="64"/>
                    <a:pt x="0" y="171"/>
                  </a:cubicBezTo>
                  <a:lnTo>
                    <a:pt x="0" y="1744"/>
                  </a:lnTo>
                  <a:cubicBezTo>
                    <a:pt x="0" y="2709"/>
                    <a:pt x="560" y="3822"/>
                    <a:pt x="1269" y="4304"/>
                  </a:cubicBezTo>
                  <a:cubicBezTo>
                    <a:pt x="1304" y="4329"/>
                    <a:pt x="1340" y="4352"/>
                    <a:pt x="1376" y="4374"/>
                  </a:cubicBezTo>
                  <a:cubicBezTo>
                    <a:pt x="1524" y="4458"/>
                    <a:pt x="1666" y="4509"/>
                    <a:pt x="1800" y="4528"/>
                  </a:cubicBezTo>
                  <a:cubicBezTo>
                    <a:pt x="1841" y="4534"/>
                    <a:pt x="1882" y="4537"/>
                    <a:pt x="1922" y="4537"/>
                  </a:cubicBezTo>
                  <a:cubicBezTo>
                    <a:pt x="2054" y="4537"/>
                    <a:pt x="2177" y="4503"/>
                    <a:pt x="2284" y="4439"/>
                  </a:cubicBezTo>
                  <a:cubicBezTo>
                    <a:pt x="2345" y="4403"/>
                    <a:pt x="2401" y="4357"/>
                    <a:pt x="2452" y="4302"/>
                  </a:cubicBezTo>
                  <a:cubicBezTo>
                    <a:pt x="2483" y="4268"/>
                    <a:pt x="2512" y="4229"/>
                    <a:pt x="2539" y="4188"/>
                  </a:cubicBezTo>
                  <a:cubicBezTo>
                    <a:pt x="2591" y="4107"/>
                    <a:pt x="2635" y="4013"/>
                    <a:pt x="2669" y="3907"/>
                  </a:cubicBezTo>
                  <a:cubicBezTo>
                    <a:pt x="2722" y="3743"/>
                    <a:pt x="2752" y="3552"/>
                    <a:pt x="2752" y="3333"/>
                  </a:cubicBezTo>
                  <a:lnTo>
                    <a:pt x="2752" y="1760"/>
                  </a:lnTo>
                  <a:cubicBezTo>
                    <a:pt x="2752" y="1616"/>
                    <a:pt x="2665" y="1448"/>
                    <a:pt x="2557" y="1386"/>
                  </a:cubicBezTo>
                  <a:lnTo>
                    <a:pt x="1903" y="1009"/>
                  </a:lnTo>
                  <a:lnTo>
                    <a:pt x="1661" y="869"/>
                  </a:lnTo>
                  <a:lnTo>
                    <a:pt x="1524" y="789"/>
                  </a:lnTo>
                  <a:lnTo>
                    <a:pt x="1282" y="650"/>
                  </a:lnTo>
                  <a:lnTo>
                    <a:pt x="684" y="305"/>
                  </a:lnTo>
                  <a:lnTo>
                    <a:pt x="196" y="24"/>
                  </a:lnTo>
                  <a:cubicBezTo>
                    <a:pt x="173" y="10"/>
                    <a:pt x="151" y="3"/>
                    <a:pt x="131" y="1"/>
                  </a:cubicBezTo>
                  <a:cubicBezTo>
                    <a:pt x="127" y="1"/>
                    <a:pt x="123" y="1"/>
                    <a:pt x="119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31"/>
            <p:cNvSpPr/>
            <p:nvPr/>
          </p:nvSpPr>
          <p:spPr>
            <a:xfrm flipH="1">
              <a:off x="552507" y="835770"/>
              <a:ext cx="215203" cy="312504"/>
            </a:xfrm>
            <a:custGeom>
              <a:avLst/>
              <a:gdLst/>
              <a:ahLst/>
              <a:cxnLst/>
              <a:rect l="l" t="t" r="r" b="b"/>
              <a:pathLst>
                <a:path w="1546" h="2245" extrusionOk="0">
                  <a:moveTo>
                    <a:pt x="466" y="0"/>
                  </a:moveTo>
                  <a:cubicBezTo>
                    <a:pt x="192" y="0"/>
                    <a:pt x="0" y="253"/>
                    <a:pt x="0" y="676"/>
                  </a:cubicBezTo>
                  <a:cubicBezTo>
                    <a:pt x="0" y="1245"/>
                    <a:pt x="346" y="1906"/>
                    <a:pt x="773" y="2153"/>
                  </a:cubicBezTo>
                  <a:cubicBezTo>
                    <a:pt x="881" y="2215"/>
                    <a:pt x="985" y="2245"/>
                    <a:pt x="1079" y="2245"/>
                  </a:cubicBezTo>
                  <a:cubicBezTo>
                    <a:pt x="1353" y="2245"/>
                    <a:pt x="1545" y="1992"/>
                    <a:pt x="1545" y="1568"/>
                  </a:cubicBezTo>
                  <a:cubicBezTo>
                    <a:pt x="1545" y="1000"/>
                    <a:pt x="1200" y="339"/>
                    <a:pt x="773" y="93"/>
                  </a:cubicBezTo>
                  <a:cubicBezTo>
                    <a:pt x="664" y="30"/>
                    <a:pt x="560" y="0"/>
                    <a:pt x="4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31"/>
            <p:cNvSpPr/>
            <p:nvPr/>
          </p:nvSpPr>
          <p:spPr>
            <a:xfrm flipH="1">
              <a:off x="621967" y="886996"/>
              <a:ext cx="85190" cy="123749"/>
            </a:xfrm>
            <a:custGeom>
              <a:avLst/>
              <a:gdLst/>
              <a:ahLst/>
              <a:cxnLst/>
              <a:rect l="l" t="t" r="r" b="b"/>
              <a:pathLst>
                <a:path w="612" h="889" extrusionOk="0">
                  <a:moveTo>
                    <a:pt x="184" y="1"/>
                  </a:moveTo>
                  <a:cubicBezTo>
                    <a:pt x="76" y="1"/>
                    <a:pt x="0" y="100"/>
                    <a:pt x="0" y="268"/>
                  </a:cubicBezTo>
                  <a:cubicBezTo>
                    <a:pt x="0" y="493"/>
                    <a:pt x="136" y="754"/>
                    <a:pt x="305" y="852"/>
                  </a:cubicBezTo>
                  <a:cubicBezTo>
                    <a:pt x="348" y="877"/>
                    <a:pt x="390" y="889"/>
                    <a:pt x="427" y="889"/>
                  </a:cubicBezTo>
                  <a:cubicBezTo>
                    <a:pt x="535" y="889"/>
                    <a:pt x="612" y="789"/>
                    <a:pt x="612" y="622"/>
                  </a:cubicBezTo>
                  <a:cubicBezTo>
                    <a:pt x="612" y="396"/>
                    <a:pt x="474" y="135"/>
                    <a:pt x="305" y="37"/>
                  </a:cubicBezTo>
                  <a:cubicBezTo>
                    <a:pt x="262" y="12"/>
                    <a:pt x="221" y="1"/>
                    <a:pt x="184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31"/>
            <p:cNvSpPr/>
            <p:nvPr/>
          </p:nvSpPr>
          <p:spPr>
            <a:xfrm flipH="1">
              <a:off x="789564" y="615554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1" y="1"/>
                  </a:moveTo>
                  <a:cubicBezTo>
                    <a:pt x="33" y="1"/>
                    <a:pt x="0" y="44"/>
                    <a:pt x="0" y="117"/>
                  </a:cubicBezTo>
                  <a:cubicBezTo>
                    <a:pt x="0" y="215"/>
                    <a:pt x="60" y="327"/>
                    <a:pt x="133" y="370"/>
                  </a:cubicBezTo>
                  <a:cubicBezTo>
                    <a:pt x="151" y="381"/>
                    <a:pt x="169" y="386"/>
                    <a:pt x="185" y="386"/>
                  </a:cubicBezTo>
                  <a:cubicBezTo>
                    <a:pt x="232" y="386"/>
                    <a:pt x="265" y="343"/>
                    <a:pt x="265" y="270"/>
                  </a:cubicBezTo>
                  <a:cubicBezTo>
                    <a:pt x="265" y="173"/>
                    <a:pt x="205" y="59"/>
                    <a:pt x="133" y="16"/>
                  </a:cubicBezTo>
                  <a:cubicBezTo>
                    <a:pt x="115" y="6"/>
                    <a:pt x="97" y="1"/>
                    <a:pt x="8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31"/>
            <p:cNvSpPr/>
            <p:nvPr/>
          </p:nvSpPr>
          <p:spPr>
            <a:xfrm flipH="1">
              <a:off x="498496" y="782177"/>
              <a:ext cx="36888" cy="53731"/>
            </a:xfrm>
            <a:custGeom>
              <a:avLst/>
              <a:gdLst/>
              <a:ahLst/>
              <a:cxnLst/>
              <a:rect l="l" t="t" r="r" b="b"/>
              <a:pathLst>
                <a:path w="265" h="386" extrusionOk="0">
                  <a:moveTo>
                    <a:pt x="80" y="0"/>
                  </a:moveTo>
                  <a:cubicBezTo>
                    <a:pt x="33" y="0"/>
                    <a:pt x="0" y="44"/>
                    <a:pt x="0" y="117"/>
                  </a:cubicBezTo>
                  <a:cubicBezTo>
                    <a:pt x="0" y="214"/>
                    <a:pt x="60" y="327"/>
                    <a:pt x="133" y="369"/>
                  </a:cubicBezTo>
                  <a:cubicBezTo>
                    <a:pt x="152" y="380"/>
                    <a:pt x="169" y="385"/>
                    <a:pt x="185" y="385"/>
                  </a:cubicBezTo>
                  <a:cubicBezTo>
                    <a:pt x="232" y="385"/>
                    <a:pt x="265" y="342"/>
                    <a:pt x="265" y="270"/>
                  </a:cubicBezTo>
                  <a:cubicBezTo>
                    <a:pt x="265" y="172"/>
                    <a:pt x="206" y="58"/>
                    <a:pt x="133" y="16"/>
                  </a:cubicBezTo>
                  <a:cubicBezTo>
                    <a:pt x="114" y="5"/>
                    <a:pt x="96" y="0"/>
                    <a:pt x="8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31"/>
            <p:cNvSpPr/>
            <p:nvPr/>
          </p:nvSpPr>
          <p:spPr>
            <a:xfrm flipH="1">
              <a:off x="640898" y="943929"/>
              <a:ext cx="46354" cy="153120"/>
            </a:xfrm>
            <a:custGeom>
              <a:avLst/>
              <a:gdLst/>
              <a:ahLst/>
              <a:cxnLst/>
              <a:rect l="l" t="t" r="r" b="b"/>
              <a:pathLst>
                <a:path w="333" h="1100" extrusionOk="0">
                  <a:moveTo>
                    <a:pt x="72" y="1"/>
                  </a:moveTo>
                  <a:lnTo>
                    <a:pt x="0" y="908"/>
                  </a:lnTo>
                  <a:lnTo>
                    <a:pt x="167" y="1004"/>
                  </a:lnTo>
                  <a:lnTo>
                    <a:pt x="332" y="1100"/>
                  </a:lnTo>
                  <a:lnTo>
                    <a:pt x="261" y="110"/>
                  </a:lnTo>
                  <a:lnTo>
                    <a:pt x="167" y="55"/>
                  </a:lnTo>
                  <a:lnTo>
                    <a:pt x="72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31"/>
            <p:cNvSpPr/>
            <p:nvPr/>
          </p:nvSpPr>
          <p:spPr>
            <a:xfrm flipH="1">
              <a:off x="709802" y="160925"/>
              <a:ext cx="36749" cy="20602"/>
            </a:xfrm>
            <a:custGeom>
              <a:avLst/>
              <a:gdLst/>
              <a:ahLst/>
              <a:cxnLst/>
              <a:rect l="l" t="t" r="r" b="b"/>
              <a:pathLst>
                <a:path w="264" h="148" extrusionOk="0">
                  <a:moveTo>
                    <a:pt x="236" y="0"/>
                  </a:moveTo>
                  <a:lnTo>
                    <a:pt x="0" y="148"/>
                  </a:lnTo>
                  <a:lnTo>
                    <a:pt x="264" y="148"/>
                  </a:lnTo>
                  <a:lnTo>
                    <a:pt x="236" y="0"/>
                  </a:ln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31"/>
            <p:cNvSpPr/>
            <p:nvPr/>
          </p:nvSpPr>
          <p:spPr>
            <a:xfrm flipH="1">
              <a:off x="446297" y="148675"/>
              <a:ext cx="320578" cy="529795"/>
            </a:xfrm>
            <a:custGeom>
              <a:avLst/>
              <a:gdLst/>
              <a:ahLst/>
              <a:cxnLst/>
              <a:rect l="l" t="t" r="r" b="b"/>
              <a:pathLst>
                <a:path w="2303" h="3806" extrusionOk="0">
                  <a:moveTo>
                    <a:pt x="695" y="1"/>
                  </a:moveTo>
                  <a:cubicBezTo>
                    <a:pt x="286" y="1"/>
                    <a:pt x="0" y="378"/>
                    <a:pt x="0" y="1009"/>
                  </a:cubicBezTo>
                  <a:lnTo>
                    <a:pt x="0" y="2569"/>
                  </a:lnTo>
                  <a:lnTo>
                    <a:pt x="308" y="2691"/>
                  </a:lnTo>
                  <a:lnTo>
                    <a:pt x="308" y="1186"/>
                  </a:lnTo>
                  <a:cubicBezTo>
                    <a:pt x="308" y="724"/>
                    <a:pt x="518" y="447"/>
                    <a:pt x="817" y="447"/>
                  </a:cubicBezTo>
                  <a:cubicBezTo>
                    <a:pt x="920" y="447"/>
                    <a:pt x="1032" y="479"/>
                    <a:pt x="1151" y="547"/>
                  </a:cubicBezTo>
                  <a:cubicBezTo>
                    <a:pt x="1617" y="817"/>
                    <a:pt x="1995" y="1540"/>
                    <a:pt x="1995" y="2161"/>
                  </a:cubicBezTo>
                  <a:lnTo>
                    <a:pt x="1995" y="3667"/>
                  </a:lnTo>
                  <a:lnTo>
                    <a:pt x="2301" y="3805"/>
                  </a:lnTo>
                  <a:lnTo>
                    <a:pt x="2303" y="2338"/>
                  </a:lnTo>
                  <a:cubicBezTo>
                    <a:pt x="2303" y="1491"/>
                    <a:pt x="1786" y="505"/>
                    <a:pt x="1151" y="139"/>
                  </a:cubicBezTo>
                  <a:cubicBezTo>
                    <a:pt x="989" y="45"/>
                    <a:pt x="835" y="1"/>
                    <a:pt x="6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31"/>
            <p:cNvSpPr/>
            <p:nvPr/>
          </p:nvSpPr>
          <p:spPr>
            <a:xfrm flipH="1">
              <a:off x="724279" y="505586"/>
              <a:ext cx="27562" cy="35357"/>
            </a:xfrm>
            <a:custGeom>
              <a:avLst/>
              <a:gdLst/>
              <a:ahLst/>
              <a:cxnLst/>
              <a:rect l="l" t="t" r="r" b="b"/>
              <a:pathLst>
                <a:path w="198" h="254" extrusionOk="0">
                  <a:moveTo>
                    <a:pt x="0" y="0"/>
                  </a:moveTo>
                  <a:lnTo>
                    <a:pt x="0" y="254"/>
                  </a:lnTo>
                  <a:cubicBezTo>
                    <a:pt x="113" y="240"/>
                    <a:pt x="197" y="188"/>
                    <a:pt x="197" y="126"/>
                  </a:cubicBezTo>
                  <a:cubicBezTo>
                    <a:pt x="197" y="64"/>
                    <a:pt x="113" y="1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31"/>
            <p:cNvSpPr/>
            <p:nvPr/>
          </p:nvSpPr>
          <p:spPr>
            <a:xfrm flipH="1">
              <a:off x="446574" y="660516"/>
              <a:ext cx="27562" cy="35496"/>
            </a:xfrm>
            <a:custGeom>
              <a:avLst/>
              <a:gdLst/>
              <a:ahLst/>
              <a:cxnLst/>
              <a:rect l="l" t="t" r="r" b="b"/>
              <a:pathLst>
                <a:path w="198" h="255" extrusionOk="0">
                  <a:moveTo>
                    <a:pt x="1" y="1"/>
                  </a:moveTo>
                  <a:lnTo>
                    <a:pt x="1" y="254"/>
                  </a:lnTo>
                  <a:cubicBezTo>
                    <a:pt x="113" y="241"/>
                    <a:pt x="198" y="189"/>
                    <a:pt x="198" y="127"/>
                  </a:cubicBezTo>
                  <a:cubicBezTo>
                    <a:pt x="198" y="65"/>
                    <a:pt x="113" y="14"/>
                    <a:pt x="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31"/>
            <p:cNvSpPr/>
            <p:nvPr/>
          </p:nvSpPr>
          <p:spPr>
            <a:xfrm flipH="1">
              <a:off x="516731" y="677638"/>
              <a:ext cx="139" cy="1253"/>
            </a:xfrm>
            <a:custGeom>
              <a:avLst/>
              <a:gdLst/>
              <a:ahLst/>
              <a:cxnLst/>
              <a:rect l="l" t="t" r="r" b="b"/>
              <a:pathLst>
                <a:path w="1" h="9" extrusionOk="0">
                  <a:moveTo>
                    <a:pt x="0" y="4"/>
                  </a:moveTo>
                  <a:cubicBezTo>
                    <a:pt x="0" y="6"/>
                    <a:pt x="0" y="7"/>
                    <a:pt x="0" y="9"/>
                  </a:cubicBezTo>
                  <a:lnTo>
                    <a:pt x="0" y="1"/>
                  </a:lnTo>
                  <a:cubicBezTo>
                    <a:pt x="0" y="2"/>
                    <a:pt x="0" y="3"/>
                    <a:pt x="0" y="4"/>
                  </a:cubicBezTo>
                  <a:close/>
                </a:path>
              </a:pathLst>
            </a:custGeom>
            <a:solidFill>
              <a:srgbClr val="A8A8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31"/>
            <p:cNvSpPr/>
            <p:nvPr/>
          </p:nvSpPr>
          <p:spPr>
            <a:xfrm flipH="1">
              <a:off x="473998" y="165657"/>
              <a:ext cx="320717" cy="512117"/>
            </a:xfrm>
            <a:custGeom>
              <a:avLst/>
              <a:gdLst/>
              <a:ahLst/>
              <a:cxnLst/>
              <a:rect l="l" t="t" r="r" b="b"/>
              <a:pathLst>
                <a:path w="2304" h="3679" extrusionOk="0">
                  <a:moveTo>
                    <a:pt x="696" y="0"/>
                  </a:moveTo>
                  <a:cubicBezTo>
                    <a:pt x="288" y="0"/>
                    <a:pt x="1" y="378"/>
                    <a:pt x="1" y="1009"/>
                  </a:cubicBezTo>
                  <a:lnTo>
                    <a:pt x="1" y="2568"/>
                  </a:lnTo>
                  <a:cubicBezTo>
                    <a:pt x="1" y="2496"/>
                    <a:pt x="115" y="2439"/>
                    <a:pt x="253" y="2439"/>
                  </a:cubicBezTo>
                  <a:cubicBezTo>
                    <a:pt x="272" y="2439"/>
                    <a:pt x="291" y="2440"/>
                    <a:pt x="308" y="2442"/>
                  </a:cubicBezTo>
                  <a:lnTo>
                    <a:pt x="308" y="1186"/>
                  </a:lnTo>
                  <a:cubicBezTo>
                    <a:pt x="308" y="724"/>
                    <a:pt x="518" y="447"/>
                    <a:pt x="818" y="447"/>
                  </a:cubicBezTo>
                  <a:cubicBezTo>
                    <a:pt x="920" y="447"/>
                    <a:pt x="1034" y="479"/>
                    <a:pt x="1153" y="548"/>
                  </a:cubicBezTo>
                  <a:cubicBezTo>
                    <a:pt x="1618" y="816"/>
                    <a:pt x="1997" y="1540"/>
                    <a:pt x="1997" y="2161"/>
                  </a:cubicBezTo>
                  <a:lnTo>
                    <a:pt x="1997" y="3679"/>
                  </a:lnTo>
                  <a:cubicBezTo>
                    <a:pt x="2001" y="3609"/>
                    <a:pt x="2112" y="3553"/>
                    <a:pt x="2248" y="3553"/>
                  </a:cubicBezTo>
                  <a:cubicBezTo>
                    <a:pt x="2268" y="3553"/>
                    <a:pt x="2286" y="3554"/>
                    <a:pt x="2304" y="3556"/>
                  </a:cubicBezTo>
                  <a:lnTo>
                    <a:pt x="2304" y="2338"/>
                  </a:lnTo>
                  <a:cubicBezTo>
                    <a:pt x="2304" y="1492"/>
                    <a:pt x="1788" y="504"/>
                    <a:pt x="1153" y="138"/>
                  </a:cubicBezTo>
                  <a:cubicBezTo>
                    <a:pt x="991" y="45"/>
                    <a:pt x="836" y="0"/>
                    <a:pt x="696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31"/>
            <p:cNvSpPr/>
            <p:nvPr/>
          </p:nvSpPr>
          <p:spPr>
            <a:xfrm flipH="1">
              <a:off x="751702" y="504890"/>
              <a:ext cx="43013" cy="36470"/>
            </a:xfrm>
            <a:custGeom>
              <a:avLst/>
              <a:gdLst/>
              <a:ahLst/>
              <a:cxnLst/>
              <a:rect l="l" t="t" r="r" b="b"/>
              <a:pathLst>
                <a:path w="309" h="262" extrusionOk="0">
                  <a:moveTo>
                    <a:pt x="253" y="1"/>
                  </a:moveTo>
                  <a:cubicBezTo>
                    <a:pt x="115" y="2"/>
                    <a:pt x="1" y="59"/>
                    <a:pt x="1" y="131"/>
                  </a:cubicBezTo>
                  <a:cubicBezTo>
                    <a:pt x="1" y="203"/>
                    <a:pt x="115" y="262"/>
                    <a:pt x="253" y="262"/>
                  </a:cubicBezTo>
                  <a:cubicBezTo>
                    <a:pt x="272" y="262"/>
                    <a:pt x="291" y="260"/>
                    <a:pt x="308" y="259"/>
                  </a:cubicBezTo>
                  <a:lnTo>
                    <a:pt x="308" y="4"/>
                  </a:lnTo>
                  <a:cubicBezTo>
                    <a:pt x="291" y="3"/>
                    <a:pt x="272" y="1"/>
                    <a:pt x="253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31"/>
            <p:cNvSpPr/>
            <p:nvPr/>
          </p:nvSpPr>
          <p:spPr>
            <a:xfrm flipH="1">
              <a:off x="473997" y="660098"/>
              <a:ext cx="42874" cy="36331"/>
            </a:xfrm>
            <a:custGeom>
              <a:avLst/>
              <a:gdLst/>
              <a:ahLst/>
              <a:cxnLst/>
              <a:rect l="l" t="t" r="r" b="b"/>
              <a:pathLst>
                <a:path w="308" h="261" extrusionOk="0">
                  <a:moveTo>
                    <a:pt x="252" y="1"/>
                  </a:moveTo>
                  <a:cubicBezTo>
                    <a:pt x="116" y="1"/>
                    <a:pt x="5" y="57"/>
                    <a:pt x="0" y="127"/>
                  </a:cubicBezTo>
                  <a:lnTo>
                    <a:pt x="0" y="135"/>
                  </a:lnTo>
                  <a:cubicBezTo>
                    <a:pt x="5" y="204"/>
                    <a:pt x="116" y="261"/>
                    <a:pt x="252" y="261"/>
                  </a:cubicBezTo>
                  <a:cubicBezTo>
                    <a:pt x="272" y="261"/>
                    <a:pt x="290" y="260"/>
                    <a:pt x="308" y="257"/>
                  </a:cubicBezTo>
                  <a:lnTo>
                    <a:pt x="308" y="4"/>
                  </a:lnTo>
                  <a:cubicBezTo>
                    <a:pt x="290" y="2"/>
                    <a:pt x="272" y="1"/>
                    <a:pt x="252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Google Shape;673;p32">
            <a:extLst>
              <a:ext uri="{FF2B5EF4-FFF2-40B4-BE49-F238E27FC236}">
                <a16:creationId xmlns:a16="http://schemas.microsoft.com/office/drawing/2014/main" id="{42D0B5DB-C6FE-BBB0-8F8C-C6173FB95C36}"/>
              </a:ext>
            </a:extLst>
          </p:cNvPr>
          <p:cNvSpPr txBox="1">
            <a:spLocks/>
          </p:cNvSpPr>
          <p:nvPr/>
        </p:nvSpPr>
        <p:spPr>
          <a:xfrm>
            <a:off x="2647990" y="3236249"/>
            <a:ext cx="4033662" cy="683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48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Oswald"/>
              <a:buNone/>
              <a:defRPr sz="3600" b="1" i="0" u="none" strike="noStrike" cap="non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algn="l"/>
            <a:r>
              <a:rPr lang="en" sz="1400" dirty="0">
                <a:solidFill>
                  <a:srgbClr val="FF0000"/>
                </a:solidFill>
              </a:rPr>
              <a:t>01.00</a:t>
            </a:r>
            <a:r>
              <a:rPr lang="en" sz="1800" dirty="0">
                <a:solidFill>
                  <a:srgbClr val="FF0000"/>
                </a:solidFill>
              </a:rPr>
              <a:t> </a:t>
            </a:r>
            <a:r>
              <a:rPr lang="en" sz="1800" b="0" dirty="0"/>
              <a:t>IDS</a:t>
            </a:r>
          </a:p>
          <a:p>
            <a:pPr algn="l"/>
            <a:r>
              <a:rPr lang="en" sz="1400" dirty="0">
                <a:solidFill>
                  <a:srgbClr val="FF0000"/>
                </a:solidFill>
              </a:rPr>
              <a:t>01. 10 </a:t>
            </a:r>
            <a:r>
              <a:rPr lang="en-US" sz="1800" b="0" dirty="0"/>
              <a:t>IDS and Malicious Attack Simulator</a:t>
            </a:r>
            <a:endParaRPr lang="en-US" sz="1800" b="0" dirty="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3" name="Google Shape;673;p32"/>
          <p:cNvSpPr txBox="1">
            <a:spLocks noGrp="1"/>
          </p:cNvSpPr>
          <p:nvPr>
            <p:ph type="title"/>
          </p:nvPr>
        </p:nvSpPr>
        <p:spPr>
          <a:xfrm>
            <a:off x="701089" y="1058569"/>
            <a:ext cx="38115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IDS</a:t>
            </a:r>
            <a:endParaRPr sz="4000" dirty="0">
              <a:solidFill>
                <a:schemeClr val="lt2"/>
              </a:solidFill>
            </a:endParaRPr>
          </a:p>
        </p:txBody>
      </p:sp>
      <p:sp>
        <p:nvSpPr>
          <p:cNvPr id="674" name="Google Shape;674;p32"/>
          <p:cNvSpPr txBox="1">
            <a:spLocks noGrp="1"/>
          </p:cNvSpPr>
          <p:nvPr>
            <p:ph type="subTitle" idx="1"/>
          </p:nvPr>
        </p:nvSpPr>
        <p:spPr>
          <a:xfrm>
            <a:off x="720000" y="2074962"/>
            <a:ext cx="8005989" cy="2124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-US" dirty="0"/>
              <a:t>An </a:t>
            </a:r>
            <a:r>
              <a:rPr lang="en-US" b="1" dirty="0">
                <a:solidFill>
                  <a:srgbClr val="FF0000"/>
                </a:solidFill>
              </a:rPr>
              <a:t>Intrusion Detection System (IDS)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is a vital component of modern cybersecurity infrastructure.</a:t>
            </a:r>
          </a:p>
          <a:p>
            <a:pPr marL="0" lvl="0" indent="0"/>
            <a:endParaRPr lang="en-US" dirty="0"/>
          </a:p>
          <a:p>
            <a:pPr marL="0" lvl="0" indent="0"/>
            <a:r>
              <a:rPr lang="en-US" dirty="0"/>
              <a:t>Designed to monitor network traffic or system activity for signs of malicious behavior or policy violations, an IDS functions as a digital sentinel—constantly analyzing and alerting against potential threats.</a:t>
            </a:r>
          </a:p>
          <a:p>
            <a:pPr marL="0" lvl="0" indent="0"/>
            <a:r>
              <a:rPr lang="en-US" dirty="0"/>
              <a:t>Unlike firewalls, which act as gatekeepers to block unauthorized access, IDS solutions focus on identifying and reporting suspicious activities that have penetrated or originated within the network.</a:t>
            </a:r>
            <a:endParaRPr dirty="0"/>
          </a:p>
        </p:txBody>
      </p:sp>
      <p:grpSp>
        <p:nvGrpSpPr>
          <p:cNvPr id="733" name="Google Shape;733;p32"/>
          <p:cNvGrpSpPr/>
          <p:nvPr/>
        </p:nvGrpSpPr>
        <p:grpSpPr>
          <a:xfrm>
            <a:off x="307714" y="264361"/>
            <a:ext cx="536748" cy="599601"/>
            <a:chOff x="-1981011" y="3336622"/>
            <a:chExt cx="536748" cy="599601"/>
          </a:xfrm>
        </p:grpSpPr>
        <p:sp>
          <p:nvSpPr>
            <p:cNvPr id="734" name="Google Shape;734;p32"/>
            <p:cNvSpPr/>
            <p:nvPr/>
          </p:nvSpPr>
          <p:spPr>
            <a:xfrm>
              <a:off x="-1763871" y="3680199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5" name="Google Shape;735;p32"/>
            <p:cNvSpPr/>
            <p:nvPr/>
          </p:nvSpPr>
          <p:spPr>
            <a:xfrm>
              <a:off x="-1788272" y="3537083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6" name="Google Shape;736;p32"/>
            <p:cNvSpPr/>
            <p:nvPr/>
          </p:nvSpPr>
          <p:spPr>
            <a:xfrm>
              <a:off x="-1981011" y="3336622"/>
              <a:ext cx="454756" cy="585472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7" name="Google Shape;737;p32"/>
            <p:cNvSpPr/>
            <p:nvPr/>
          </p:nvSpPr>
          <p:spPr>
            <a:xfrm>
              <a:off x="-1907481" y="3391174"/>
              <a:ext cx="463218" cy="54504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738" name="Google Shape;738;p32"/>
            <p:cNvSpPr/>
            <p:nvPr/>
          </p:nvSpPr>
          <p:spPr>
            <a:xfrm>
              <a:off x="-1785068" y="3457884"/>
              <a:ext cx="249684" cy="39617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532E0A-13BA-D742-E714-4552B919BD8B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FF0000"/>
                </a:solidFill>
              </a:rPr>
              <a:t>01.00</a:t>
            </a:r>
            <a:endParaRPr lang="en-US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440">
          <a:extLst>
            <a:ext uri="{FF2B5EF4-FFF2-40B4-BE49-F238E27FC236}">
              <a16:creationId xmlns:a16="http://schemas.microsoft.com/office/drawing/2014/main" id="{F4572B40-668D-DE92-2ECF-59DEE55906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C742853-F3D5-4C1D-6DEA-4CBCC33C17AF}"/>
              </a:ext>
            </a:extLst>
          </p:cNvPr>
          <p:cNvSpPr txBox="1"/>
          <p:nvPr/>
        </p:nvSpPr>
        <p:spPr>
          <a:xfrm>
            <a:off x="459961" y="1979657"/>
            <a:ext cx="8353023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This project delivers a </a:t>
            </a:r>
            <a:r>
              <a:rPr lang="en-US" sz="1200" b="1" dirty="0"/>
              <a:t>complete cybersecurity solution</a:t>
            </a:r>
            <a:r>
              <a:rPr lang="en-US" sz="1200" dirty="0"/>
              <a:t> that not only detects network threats but also tests and validates its own effectiveness.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The first core component is an advanced </a:t>
            </a:r>
            <a:r>
              <a:rPr lang="en-US" sz="1200" b="1" dirty="0"/>
              <a:t>Intrusion Detection System (</a:t>
            </a:r>
            <a:r>
              <a:rPr lang="en-US" sz="1200" b="1" dirty="0">
                <a:solidFill>
                  <a:schemeClr val="accent1"/>
                </a:solidFill>
              </a:rPr>
              <a:t>IDS</a:t>
            </a:r>
            <a:r>
              <a:rPr lang="en-US" sz="1200" b="1" dirty="0"/>
              <a:t>)</a:t>
            </a:r>
            <a:r>
              <a:rPr lang="en-US" sz="1200" dirty="0"/>
              <a:t>. Unlike basic systems that rely only on known attack signatures, this </a:t>
            </a:r>
            <a:r>
              <a:rPr lang="en-US" sz="1200" dirty="0">
                <a:solidFill>
                  <a:schemeClr val="accent1"/>
                </a:solidFill>
              </a:rPr>
              <a:t>IDS</a:t>
            </a:r>
            <a:r>
              <a:rPr lang="en-US" sz="1200" dirty="0"/>
              <a:t> uses smarter techniques—like </a:t>
            </a:r>
            <a:r>
              <a:rPr lang="en-US" sz="1200" b="1" dirty="0"/>
              <a:t>tracking TCP connection states</a:t>
            </a:r>
            <a:r>
              <a:rPr lang="en-US" sz="1200" dirty="0"/>
              <a:t>, analyzing </a:t>
            </a:r>
            <a:r>
              <a:rPr lang="en-US" sz="1200" b="1" dirty="0"/>
              <a:t>high-volume UDP traffic</a:t>
            </a:r>
            <a:r>
              <a:rPr lang="en-US" sz="1200" dirty="0"/>
              <a:t>, and inspecting </a:t>
            </a:r>
            <a:r>
              <a:rPr lang="en-US" sz="1200" b="1" dirty="0"/>
              <a:t>payload data</a:t>
            </a:r>
            <a:r>
              <a:rPr lang="en-US" sz="1200" dirty="0"/>
              <a:t>. This allows it to catch a wide range of attacks, including </a:t>
            </a:r>
            <a:r>
              <a:rPr lang="en-US" sz="1200" b="1" dirty="0"/>
              <a:t>port scans</a:t>
            </a:r>
            <a:r>
              <a:rPr lang="en-US" sz="1200" dirty="0"/>
              <a:t>, </a:t>
            </a:r>
            <a:r>
              <a:rPr lang="en-US" sz="1200" b="1" dirty="0"/>
              <a:t>brute-force logins</a:t>
            </a:r>
            <a:r>
              <a:rPr lang="en-US" sz="1200" dirty="0"/>
              <a:t> (like SSH and FTP), and </a:t>
            </a:r>
            <a:r>
              <a:rPr lang="en-US" sz="1200" b="1" dirty="0"/>
              <a:t>web vulnerabilities</a:t>
            </a:r>
            <a:r>
              <a:rPr lang="en-US" sz="1200" dirty="0"/>
              <a:t> such as SQL Injection and XSS.</a:t>
            </a:r>
          </a:p>
          <a:p>
            <a:pPr>
              <a:buNone/>
            </a:pPr>
            <a:endParaRPr lang="en-US" sz="1200" dirty="0"/>
          </a:p>
          <a:p>
            <a:pPr>
              <a:buNone/>
            </a:pPr>
            <a:r>
              <a:rPr lang="en-US" sz="1200" dirty="0"/>
              <a:t>The second key component is a built-in </a:t>
            </a:r>
            <a:r>
              <a:rPr lang="en-US" sz="1200" b="1" dirty="0"/>
              <a:t>Attack Simulator</a:t>
            </a:r>
            <a:r>
              <a:rPr lang="en-US" sz="1200" dirty="0"/>
              <a:t>. It can safely launch realistic attacks on demand—from </a:t>
            </a:r>
            <a:r>
              <a:rPr lang="en-US" sz="1200" b="1" dirty="0"/>
              <a:t>reconnaissance</a:t>
            </a:r>
            <a:r>
              <a:rPr lang="en-US" sz="1200" dirty="0"/>
              <a:t> and </a:t>
            </a:r>
            <a:r>
              <a:rPr lang="en-US" sz="1200" b="1" dirty="0"/>
              <a:t>login attempts</a:t>
            </a:r>
            <a:r>
              <a:rPr lang="en-US" sz="1200" dirty="0"/>
              <a:t> to </a:t>
            </a:r>
            <a:r>
              <a:rPr lang="en-US" sz="1200" b="1" dirty="0"/>
              <a:t>web-based exploits</a:t>
            </a:r>
            <a:r>
              <a:rPr lang="en-US" sz="1200" dirty="0"/>
              <a:t>. This makes it easy to test the </a:t>
            </a:r>
            <a:r>
              <a:rPr lang="en-US" sz="1200" dirty="0">
                <a:solidFill>
                  <a:schemeClr val="accent1"/>
                </a:solidFill>
              </a:rPr>
              <a:t>IDS</a:t>
            </a:r>
            <a:r>
              <a:rPr lang="en-US" sz="1200" dirty="0"/>
              <a:t> in real-time and fine-tune its accuracy.</a:t>
            </a:r>
          </a:p>
          <a:p>
            <a:pPr>
              <a:buNone/>
            </a:pPr>
            <a:endParaRPr lang="en-US" sz="1200" dirty="0"/>
          </a:p>
          <a:p>
            <a:r>
              <a:rPr lang="en-US" sz="1200" dirty="0"/>
              <a:t>Together, the </a:t>
            </a:r>
            <a:r>
              <a:rPr lang="en-US" sz="1200" dirty="0">
                <a:solidFill>
                  <a:schemeClr val="accent1"/>
                </a:solidFill>
              </a:rPr>
              <a:t>IDS</a:t>
            </a:r>
            <a:r>
              <a:rPr lang="en-US" sz="1200" dirty="0"/>
              <a:t> and simulator form a </a:t>
            </a:r>
            <a:r>
              <a:rPr lang="en-US" sz="1200" b="1" dirty="0"/>
              <a:t>self-testing, closed-loop system</a:t>
            </a:r>
            <a:r>
              <a:rPr lang="en-US" sz="1200" dirty="0"/>
              <a:t>. As threats are simulated and detected, the system constantly validates and improves itself—giving security teams clear, immediate proof of what works and what needs adjustment.</a:t>
            </a:r>
          </a:p>
        </p:txBody>
      </p:sp>
      <p:grpSp>
        <p:nvGrpSpPr>
          <p:cNvPr id="10" name="Google Shape;733;p32">
            <a:extLst>
              <a:ext uri="{FF2B5EF4-FFF2-40B4-BE49-F238E27FC236}">
                <a16:creationId xmlns:a16="http://schemas.microsoft.com/office/drawing/2014/main" id="{E3442583-C276-C74C-F04C-7C8C3B810775}"/>
              </a:ext>
            </a:extLst>
          </p:cNvPr>
          <p:cNvGrpSpPr/>
          <p:nvPr/>
        </p:nvGrpSpPr>
        <p:grpSpPr>
          <a:xfrm>
            <a:off x="307714" y="264361"/>
            <a:ext cx="536748" cy="599601"/>
            <a:chOff x="-1981011" y="3336622"/>
            <a:chExt cx="536748" cy="599601"/>
          </a:xfrm>
        </p:grpSpPr>
        <p:sp>
          <p:nvSpPr>
            <p:cNvPr id="11" name="Google Shape;734;p32">
              <a:extLst>
                <a:ext uri="{FF2B5EF4-FFF2-40B4-BE49-F238E27FC236}">
                  <a16:creationId xmlns:a16="http://schemas.microsoft.com/office/drawing/2014/main" id="{866F0351-D398-7C01-925F-8DEBD276D00A}"/>
                </a:ext>
              </a:extLst>
            </p:cNvPr>
            <p:cNvSpPr/>
            <p:nvPr/>
          </p:nvSpPr>
          <p:spPr>
            <a:xfrm>
              <a:off x="-1763871" y="3680199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2" name="Google Shape;735;p32">
              <a:extLst>
                <a:ext uri="{FF2B5EF4-FFF2-40B4-BE49-F238E27FC236}">
                  <a16:creationId xmlns:a16="http://schemas.microsoft.com/office/drawing/2014/main" id="{FC87CAC0-1AB9-AA75-7AFE-3B58C6C1DEAB}"/>
                </a:ext>
              </a:extLst>
            </p:cNvPr>
            <p:cNvSpPr/>
            <p:nvPr/>
          </p:nvSpPr>
          <p:spPr>
            <a:xfrm>
              <a:off x="-1788272" y="3537083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3" name="Google Shape;736;p32">
              <a:extLst>
                <a:ext uri="{FF2B5EF4-FFF2-40B4-BE49-F238E27FC236}">
                  <a16:creationId xmlns:a16="http://schemas.microsoft.com/office/drawing/2014/main" id="{2C4C65FE-07F3-062E-7B0E-9E9F507BE74E}"/>
                </a:ext>
              </a:extLst>
            </p:cNvPr>
            <p:cNvSpPr/>
            <p:nvPr/>
          </p:nvSpPr>
          <p:spPr>
            <a:xfrm>
              <a:off x="-1981011" y="3336622"/>
              <a:ext cx="454756" cy="585472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4" name="Google Shape;737;p32">
              <a:extLst>
                <a:ext uri="{FF2B5EF4-FFF2-40B4-BE49-F238E27FC236}">
                  <a16:creationId xmlns:a16="http://schemas.microsoft.com/office/drawing/2014/main" id="{61089A41-2DAA-3035-FB7C-09742CAC8CFC}"/>
                </a:ext>
              </a:extLst>
            </p:cNvPr>
            <p:cNvSpPr/>
            <p:nvPr/>
          </p:nvSpPr>
          <p:spPr>
            <a:xfrm>
              <a:off x="-1907481" y="3391174"/>
              <a:ext cx="463218" cy="54504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15" name="Google Shape;738;p32">
              <a:extLst>
                <a:ext uri="{FF2B5EF4-FFF2-40B4-BE49-F238E27FC236}">
                  <a16:creationId xmlns:a16="http://schemas.microsoft.com/office/drawing/2014/main" id="{A0ED5F2F-F2E3-1550-0AFB-BBA6F4C4B220}"/>
                </a:ext>
              </a:extLst>
            </p:cNvPr>
            <p:cNvSpPr/>
            <p:nvPr/>
          </p:nvSpPr>
          <p:spPr>
            <a:xfrm>
              <a:off x="-1785068" y="3457884"/>
              <a:ext cx="249684" cy="39617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sp>
        <p:nvSpPr>
          <p:cNvPr id="16" name="Google Shape;673;p32">
            <a:extLst>
              <a:ext uri="{FF2B5EF4-FFF2-40B4-BE49-F238E27FC236}">
                <a16:creationId xmlns:a16="http://schemas.microsoft.com/office/drawing/2014/main" id="{A2330840-D60E-0A2E-44D2-59B7ED7383E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9961" y="1137857"/>
            <a:ext cx="827962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l"/>
            <a:r>
              <a:rPr lang="en-US" sz="3200" dirty="0">
                <a:solidFill>
                  <a:schemeClr val="accent1"/>
                </a:solidFill>
              </a:rPr>
              <a:t>IDS</a:t>
            </a:r>
            <a:r>
              <a:rPr lang="en-US" sz="3200" dirty="0"/>
              <a:t> and </a:t>
            </a:r>
            <a:r>
              <a:rPr lang="en-US" sz="3200" dirty="0">
                <a:solidFill>
                  <a:schemeClr val="accent1"/>
                </a:solidFill>
              </a:rPr>
              <a:t>Malicious</a:t>
            </a:r>
            <a:r>
              <a:rPr lang="en-US" sz="3200" dirty="0"/>
              <a:t> Attack Simulator</a:t>
            </a:r>
            <a:endParaRPr sz="3200" dirty="0">
              <a:solidFill>
                <a:schemeClr val="lt2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F4B9F7-3959-EA15-5E82-5724347122A6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FF0000"/>
                </a:solidFill>
              </a:rPr>
              <a:t>01.10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371807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97">
          <a:extLst>
            <a:ext uri="{FF2B5EF4-FFF2-40B4-BE49-F238E27FC236}">
              <a16:creationId xmlns:a16="http://schemas.microsoft.com/office/drawing/2014/main" id="{18D7077D-6722-33C8-2940-DE53740F66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8" name="Google Shape;1798;p44">
            <a:extLst>
              <a:ext uri="{FF2B5EF4-FFF2-40B4-BE49-F238E27FC236}">
                <a16:creationId xmlns:a16="http://schemas.microsoft.com/office/drawing/2014/main" id="{675BD2DC-DB8F-01B3-A490-7EF1E18A19A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73429" y="319946"/>
            <a:ext cx="4529596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The Problem &amp;</a:t>
            </a:r>
            <a:r>
              <a:rPr lang="en" dirty="0"/>
              <a:t> </a:t>
            </a:r>
            <a:r>
              <a:rPr lang="en" dirty="0">
                <a:solidFill>
                  <a:schemeClr val="lt2"/>
                </a:solidFill>
              </a:rPr>
              <a:t>Purpose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799" name="Google Shape;1799;p44">
            <a:extLst>
              <a:ext uri="{FF2B5EF4-FFF2-40B4-BE49-F238E27FC236}">
                <a16:creationId xmlns:a16="http://schemas.microsoft.com/office/drawing/2014/main" id="{15EA5C94-744E-E77A-2862-C21BEB9007A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95075" y="1329133"/>
            <a:ext cx="29076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The Problem</a:t>
            </a:r>
            <a:endParaRPr dirty="0"/>
          </a:p>
        </p:txBody>
      </p:sp>
      <p:sp>
        <p:nvSpPr>
          <p:cNvPr id="1800" name="Google Shape;1800;p44">
            <a:extLst>
              <a:ext uri="{FF2B5EF4-FFF2-40B4-BE49-F238E27FC236}">
                <a16:creationId xmlns:a16="http://schemas.microsoft.com/office/drawing/2014/main" id="{D6F80245-33B4-C33E-333C-8313D8F91E67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4338227" y="1384190"/>
            <a:ext cx="2907600" cy="5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/>
              <a:t>The Purpose</a:t>
            </a:r>
            <a:endParaRPr dirty="0"/>
          </a:p>
        </p:txBody>
      </p:sp>
      <p:sp>
        <p:nvSpPr>
          <p:cNvPr id="1801" name="Google Shape;1801;p44">
            <a:extLst>
              <a:ext uri="{FF2B5EF4-FFF2-40B4-BE49-F238E27FC236}">
                <a16:creationId xmlns:a16="http://schemas.microsoft.com/office/drawing/2014/main" id="{0C50F301-1227-1062-3322-F1DEB69D0380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286082" y="2061680"/>
            <a:ext cx="3404176" cy="255428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541" lvl="0" indent="0">
              <a:buNone/>
            </a:pPr>
            <a:r>
              <a:rPr lang="en-US" sz="1200" dirty="0"/>
              <a:t>Modern networks are under constant pressure from increasingly advanced cyber threats.</a:t>
            </a:r>
          </a:p>
          <a:p>
            <a:pPr marL="2541" lvl="0" indent="0">
              <a:buNone/>
            </a:pPr>
            <a:endParaRPr lang="en-US" sz="1200" dirty="0"/>
          </a:p>
          <a:p>
            <a:pPr marL="2541" lvl="0" indent="0">
              <a:buNone/>
            </a:pPr>
            <a:r>
              <a:rPr lang="en-US" sz="1200" dirty="0"/>
              <a:t>While many detection systems claim to identify these attacks, their true effectiveness is often unknown.</a:t>
            </a:r>
          </a:p>
          <a:p>
            <a:pPr marL="2541" lvl="0" indent="0">
              <a:buNone/>
            </a:pPr>
            <a:r>
              <a:rPr lang="en-US" sz="1200" dirty="0"/>
              <a:t> </a:t>
            </a:r>
          </a:p>
          <a:p>
            <a:pPr marL="2541" lvl="0" indent="0">
              <a:buNone/>
            </a:pPr>
            <a:r>
              <a:rPr lang="en-US" sz="1200" dirty="0"/>
              <a:t>Without a way to </a:t>
            </a:r>
            <a:r>
              <a:rPr lang="en-US" sz="1200" b="1" dirty="0"/>
              <a:t>systematically test and validate</a:t>
            </a:r>
            <a:r>
              <a:rPr lang="en-US" sz="1200" dirty="0"/>
              <a:t> these tools, organizations may be left exposed—either by missing real intrusions or by wasting time on false alarms.</a:t>
            </a:r>
            <a:endParaRPr sz="1200" dirty="0"/>
          </a:p>
        </p:txBody>
      </p:sp>
      <p:sp>
        <p:nvSpPr>
          <p:cNvPr id="1802" name="Google Shape;1802;p44">
            <a:extLst>
              <a:ext uri="{FF2B5EF4-FFF2-40B4-BE49-F238E27FC236}">
                <a16:creationId xmlns:a16="http://schemas.microsoft.com/office/drawing/2014/main" id="{535FA08F-4F51-5540-23A7-4E41335435F4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338226" y="1955684"/>
            <a:ext cx="3658086" cy="252946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28600" lvl="0" indent="-226059">
              <a:spcBef>
                <a:spcPts val="600"/>
              </a:spcBef>
            </a:pPr>
            <a:r>
              <a:rPr lang="en-US" b="1" dirty="0"/>
              <a:t>Proactive Threat Detection</a:t>
            </a:r>
          </a:p>
          <a:p>
            <a:pPr marL="2541" lvl="0" indent="0">
              <a:spcBef>
                <a:spcPts val="600"/>
              </a:spcBef>
              <a:buNone/>
            </a:pPr>
            <a:r>
              <a:rPr lang="en-US" sz="1100" dirty="0"/>
              <a:t>Develop an intelligent </a:t>
            </a:r>
            <a:r>
              <a:rPr lang="en-US" sz="1100" b="1" dirty="0"/>
              <a:t>Intrusion Detection System (IDS)</a:t>
            </a:r>
            <a:r>
              <a:rPr lang="en-US" sz="1100" dirty="0"/>
              <a:t> capable of identifying a broad  range of malicious activities—including port scans, brute-force attacks, and web application exploits—with high accuracy and low false positives.</a:t>
            </a:r>
            <a:endParaRPr lang="en-US" sz="1100" b="1" dirty="0"/>
          </a:p>
          <a:p>
            <a:pPr marL="2541" lvl="0" indent="0">
              <a:buNone/>
            </a:pPr>
            <a:endParaRPr dirty="0"/>
          </a:p>
          <a:p>
            <a:pPr marL="228600" lvl="0" indent="-226059">
              <a:spcBef>
                <a:spcPts val="600"/>
              </a:spcBef>
            </a:pPr>
            <a:r>
              <a:rPr lang="en-US" b="1" dirty="0"/>
              <a:t>Realistic Attack Simulation</a:t>
            </a:r>
          </a:p>
          <a:p>
            <a:pPr marL="2541" lvl="0" indent="0">
              <a:spcBef>
                <a:spcPts val="600"/>
              </a:spcBef>
              <a:buNone/>
            </a:pPr>
            <a:r>
              <a:rPr lang="en-US" sz="1100" dirty="0"/>
              <a:t>Develop  a Malicious Attack Simulator that can safely replicates real-world cyberattacks in a controlled environment. This allows for ongoing testing, validation, and fine-tuning of the IDS, ensuring it performs reliably under realistic threat conditions.</a:t>
            </a:r>
            <a:endParaRPr sz="1100" dirty="0"/>
          </a:p>
        </p:txBody>
      </p:sp>
      <p:cxnSp>
        <p:nvCxnSpPr>
          <p:cNvPr id="1803" name="Google Shape;1803;p44">
            <a:extLst>
              <a:ext uri="{FF2B5EF4-FFF2-40B4-BE49-F238E27FC236}">
                <a16:creationId xmlns:a16="http://schemas.microsoft.com/office/drawing/2014/main" id="{BFDD2069-0397-5DC9-D069-28BF71476DB2}"/>
              </a:ext>
            </a:extLst>
          </p:cNvPr>
          <p:cNvCxnSpPr/>
          <p:nvPr/>
        </p:nvCxnSpPr>
        <p:spPr>
          <a:xfrm>
            <a:off x="495087" y="1847233"/>
            <a:ext cx="2965800" cy="0"/>
          </a:xfrm>
          <a:prstGeom prst="straightConnector1">
            <a:avLst/>
          </a:prstGeom>
          <a:noFill/>
          <a:ln w="19050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804" name="Google Shape;1804;p44">
            <a:extLst>
              <a:ext uri="{FF2B5EF4-FFF2-40B4-BE49-F238E27FC236}">
                <a16:creationId xmlns:a16="http://schemas.microsoft.com/office/drawing/2014/main" id="{969B234E-4229-98E3-8C6F-3DBAD723EB0E}"/>
              </a:ext>
            </a:extLst>
          </p:cNvPr>
          <p:cNvCxnSpPr/>
          <p:nvPr/>
        </p:nvCxnSpPr>
        <p:spPr>
          <a:xfrm>
            <a:off x="4338227" y="1869496"/>
            <a:ext cx="2965800" cy="0"/>
          </a:xfrm>
          <a:prstGeom prst="straightConnector1">
            <a:avLst/>
          </a:prstGeom>
          <a:noFill/>
          <a:ln w="19050" cap="flat" cmpd="sng">
            <a:solidFill>
              <a:schemeClr val="accent3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F95F1D9C-A3C3-17AF-9581-E0D9673B538D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FF0000"/>
                </a:solidFill>
              </a:rPr>
              <a:t>02.00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7901102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4">
          <a:extLst>
            <a:ext uri="{FF2B5EF4-FFF2-40B4-BE49-F238E27FC236}">
              <a16:creationId xmlns:a16="http://schemas.microsoft.com/office/drawing/2014/main" id="{45FA6FC6-0C60-7389-2191-D79CDE988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p34">
            <a:extLst>
              <a:ext uri="{FF2B5EF4-FFF2-40B4-BE49-F238E27FC236}">
                <a16:creationId xmlns:a16="http://schemas.microsoft.com/office/drawing/2014/main" id="{BCF9EDF3-65E7-5492-598B-7A6C408BAFF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2255" y="1831446"/>
            <a:ext cx="1539874" cy="13184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OUR </a:t>
            </a:r>
            <a:r>
              <a:rPr lang="en" dirty="0">
                <a:solidFill>
                  <a:schemeClr val="lt2"/>
                </a:solidFill>
              </a:rPr>
              <a:t>GOALS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EC9A634-7E40-6450-0BAE-6D478529A439}"/>
              </a:ext>
            </a:extLst>
          </p:cNvPr>
          <p:cNvSpPr txBox="1"/>
          <p:nvPr/>
        </p:nvSpPr>
        <p:spPr>
          <a:xfrm>
            <a:off x="2937511" y="952611"/>
            <a:ext cx="603014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None/>
            </a:pPr>
            <a:r>
              <a:rPr lang="en-US" sz="1100" b="1" dirty="0"/>
              <a:t>Detect a Wide Range of Threats Accurately</a:t>
            </a:r>
          </a:p>
          <a:p>
            <a:pPr>
              <a:spcBef>
                <a:spcPts val="600"/>
              </a:spcBef>
              <a:buNone/>
            </a:pPr>
            <a:r>
              <a:rPr lang="en-US" sz="1100" dirty="0"/>
              <a:t>Design and implement a multi-layered detection engine capable of identifying various types of malicious activity.</a:t>
            </a:r>
          </a:p>
          <a:p>
            <a:endParaRPr lang="en-US" sz="1100" dirty="0"/>
          </a:p>
          <a:p>
            <a:pPr>
              <a:spcBef>
                <a:spcPts val="600"/>
              </a:spcBef>
              <a:buNone/>
            </a:pPr>
            <a:r>
              <a:rPr lang="en-US" sz="1100" b="1" dirty="0"/>
              <a:t>Minimize False Positives Through Smart Detection</a:t>
            </a:r>
          </a:p>
          <a:p>
            <a:pPr>
              <a:spcBef>
                <a:spcPts val="600"/>
              </a:spcBef>
              <a:buNone/>
            </a:pPr>
            <a:r>
              <a:rPr lang="en-US" sz="1100" dirty="0"/>
              <a:t>To use intelligent, context-aware analysis to ensure alerts are meaningful and reliable.</a:t>
            </a:r>
          </a:p>
          <a:p>
            <a:pPr>
              <a:spcBef>
                <a:spcPts val="600"/>
              </a:spcBef>
              <a:buNone/>
            </a:pPr>
            <a:endParaRPr lang="en-US" sz="1100" dirty="0"/>
          </a:p>
          <a:p>
            <a:pPr>
              <a:spcBef>
                <a:spcPts val="600"/>
              </a:spcBef>
              <a:buNone/>
            </a:pPr>
            <a:r>
              <a:rPr lang="en-US" sz="1100" b="1" dirty="0"/>
              <a:t>Provide Real-Time Visibility with a Monitoring Dashboard</a:t>
            </a:r>
          </a:p>
          <a:p>
            <a:pPr>
              <a:spcBef>
                <a:spcPts val="600"/>
              </a:spcBef>
              <a:buNone/>
            </a:pPr>
            <a:r>
              <a:rPr lang="en-US" sz="1100" dirty="0"/>
              <a:t>Develop an intuitive, web-based dashboard that offers: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Real-time security alerts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Traffic statistics and visualizations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100" dirty="0"/>
              <a:t>A centralized view for administrators to monitor and respond to incidents quickly</a:t>
            </a:r>
          </a:p>
          <a:p>
            <a:endParaRPr lang="en-US" sz="1100" dirty="0"/>
          </a:p>
          <a:p>
            <a:pPr>
              <a:spcBef>
                <a:spcPts val="600"/>
              </a:spcBef>
              <a:buNone/>
            </a:pPr>
            <a:r>
              <a:rPr lang="en-US" sz="1100" b="1" dirty="0"/>
              <a:t>Build a Self-Testing, Validated Security Framework</a:t>
            </a:r>
          </a:p>
          <a:p>
            <a:pPr>
              <a:spcBef>
                <a:spcPts val="600"/>
              </a:spcBef>
              <a:buNone/>
            </a:pPr>
            <a:r>
              <a:rPr lang="en-US" sz="1100" dirty="0"/>
              <a:t>To create a built-in attack simulator to reliably test, prove, </a:t>
            </a:r>
            <a:br>
              <a:rPr lang="en-US" sz="1100" dirty="0"/>
            </a:br>
            <a:r>
              <a:rPr lang="en-US" sz="1100" dirty="0"/>
              <a:t>and demonstrate the IDS's effectiveness.</a:t>
            </a:r>
          </a:p>
        </p:txBody>
      </p:sp>
      <p:grpSp>
        <p:nvGrpSpPr>
          <p:cNvPr id="59" name="Google Shape;733;p32">
            <a:extLst>
              <a:ext uri="{FF2B5EF4-FFF2-40B4-BE49-F238E27FC236}">
                <a16:creationId xmlns:a16="http://schemas.microsoft.com/office/drawing/2014/main" id="{5A400F41-31C6-C914-613B-8995157A9CDC}"/>
              </a:ext>
            </a:extLst>
          </p:cNvPr>
          <p:cNvGrpSpPr/>
          <p:nvPr/>
        </p:nvGrpSpPr>
        <p:grpSpPr>
          <a:xfrm>
            <a:off x="2695286" y="2425125"/>
            <a:ext cx="231793" cy="334979"/>
            <a:chOff x="-1981011" y="3336622"/>
            <a:chExt cx="536748" cy="599601"/>
          </a:xfrm>
        </p:grpSpPr>
        <p:sp>
          <p:nvSpPr>
            <p:cNvPr id="60" name="Google Shape;734;p32">
              <a:extLst>
                <a:ext uri="{FF2B5EF4-FFF2-40B4-BE49-F238E27FC236}">
                  <a16:creationId xmlns:a16="http://schemas.microsoft.com/office/drawing/2014/main" id="{CD35A75D-DA27-D570-956C-4D8988D468A9}"/>
                </a:ext>
              </a:extLst>
            </p:cNvPr>
            <p:cNvSpPr/>
            <p:nvPr/>
          </p:nvSpPr>
          <p:spPr>
            <a:xfrm>
              <a:off x="-1763871" y="3680199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1" name="Google Shape;735;p32">
              <a:extLst>
                <a:ext uri="{FF2B5EF4-FFF2-40B4-BE49-F238E27FC236}">
                  <a16:creationId xmlns:a16="http://schemas.microsoft.com/office/drawing/2014/main" id="{4BFDB675-FCB1-934B-6601-B466686C8A17}"/>
                </a:ext>
              </a:extLst>
            </p:cNvPr>
            <p:cNvSpPr/>
            <p:nvPr/>
          </p:nvSpPr>
          <p:spPr>
            <a:xfrm>
              <a:off x="-1788272" y="3537083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2" name="Google Shape;736;p32">
              <a:extLst>
                <a:ext uri="{FF2B5EF4-FFF2-40B4-BE49-F238E27FC236}">
                  <a16:creationId xmlns:a16="http://schemas.microsoft.com/office/drawing/2014/main" id="{220D1B14-30D5-BE84-D6C1-BE2E5F6EEF5D}"/>
                </a:ext>
              </a:extLst>
            </p:cNvPr>
            <p:cNvSpPr/>
            <p:nvPr/>
          </p:nvSpPr>
          <p:spPr>
            <a:xfrm>
              <a:off x="-1981011" y="3336622"/>
              <a:ext cx="454756" cy="585472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63" name="Google Shape;737;p32">
              <a:extLst>
                <a:ext uri="{FF2B5EF4-FFF2-40B4-BE49-F238E27FC236}">
                  <a16:creationId xmlns:a16="http://schemas.microsoft.com/office/drawing/2014/main" id="{489CAAF1-E72B-49F0-87E6-D22E608F7336}"/>
                </a:ext>
              </a:extLst>
            </p:cNvPr>
            <p:cNvSpPr/>
            <p:nvPr/>
          </p:nvSpPr>
          <p:spPr>
            <a:xfrm>
              <a:off x="-1907481" y="3391174"/>
              <a:ext cx="463218" cy="54504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6" name="Google Shape;738;p32">
              <a:extLst>
                <a:ext uri="{FF2B5EF4-FFF2-40B4-BE49-F238E27FC236}">
                  <a16:creationId xmlns:a16="http://schemas.microsoft.com/office/drawing/2014/main" id="{78AFFA05-8EF7-55CB-7B2F-C9DD162303D8}"/>
                </a:ext>
              </a:extLst>
            </p:cNvPr>
            <p:cNvSpPr/>
            <p:nvPr/>
          </p:nvSpPr>
          <p:spPr>
            <a:xfrm>
              <a:off x="-1785068" y="3457884"/>
              <a:ext cx="249684" cy="39617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897" name="Google Shape;733;p32">
            <a:extLst>
              <a:ext uri="{FF2B5EF4-FFF2-40B4-BE49-F238E27FC236}">
                <a16:creationId xmlns:a16="http://schemas.microsoft.com/office/drawing/2014/main" id="{89032F7D-F58B-CA03-D181-389313A07C56}"/>
              </a:ext>
            </a:extLst>
          </p:cNvPr>
          <p:cNvGrpSpPr/>
          <p:nvPr/>
        </p:nvGrpSpPr>
        <p:grpSpPr>
          <a:xfrm>
            <a:off x="2695286" y="3629085"/>
            <a:ext cx="231793" cy="334979"/>
            <a:chOff x="-1981011" y="3336622"/>
            <a:chExt cx="536748" cy="599601"/>
          </a:xfrm>
        </p:grpSpPr>
        <p:sp>
          <p:nvSpPr>
            <p:cNvPr id="898" name="Google Shape;734;p32">
              <a:extLst>
                <a:ext uri="{FF2B5EF4-FFF2-40B4-BE49-F238E27FC236}">
                  <a16:creationId xmlns:a16="http://schemas.microsoft.com/office/drawing/2014/main" id="{73D88BAA-A75D-387B-AFF2-3B4D3B7B8BF4}"/>
                </a:ext>
              </a:extLst>
            </p:cNvPr>
            <p:cNvSpPr/>
            <p:nvPr/>
          </p:nvSpPr>
          <p:spPr>
            <a:xfrm>
              <a:off x="-1763871" y="3680199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899" name="Google Shape;735;p32">
              <a:extLst>
                <a:ext uri="{FF2B5EF4-FFF2-40B4-BE49-F238E27FC236}">
                  <a16:creationId xmlns:a16="http://schemas.microsoft.com/office/drawing/2014/main" id="{152E98B1-6B32-F43E-6DC4-5DBC8083D640}"/>
                </a:ext>
              </a:extLst>
            </p:cNvPr>
            <p:cNvSpPr/>
            <p:nvPr/>
          </p:nvSpPr>
          <p:spPr>
            <a:xfrm>
              <a:off x="-1788272" y="3537083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0" name="Google Shape;736;p32">
              <a:extLst>
                <a:ext uri="{FF2B5EF4-FFF2-40B4-BE49-F238E27FC236}">
                  <a16:creationId xmlns:a16="http://schemas.microsoft.com/office/drawing/2014/main" id="{D8B82696-C4F1-DEFF-45D8-680D30E2F186}"/>
                </a:ext>
              </a:extLst>
            </p:cNvPr>
            <p:cNvSpPr/>
            <p:nvPr/>
          </p:nvSpPr>
          <p:spPr>
            <a:xfrm>
              <a:off x="-1981011" y="3336622"/>
              <a:ext cx="454756" cy="585472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1" name="Google Shape;737;p32">
              <a:extLst>
                <a:ext uri="{FF2B5EF4-FFF2-40B4-BE49-F238E27FC236}">
                  <a16:creationId xmlns:a16="http://schemas.microsoft.com/office/drawing/2014/main" id="{C9B0EC7B-A54B-951A-5453-308E5A22014C}"/>
                </a:ext>
              </a:extLst>
            </p:cNvPr>
            <p:cNvSpPr/>
            <p:nvPr/>
          </p:nvSpPr>
          <p:spPr>
            <a:xfrm>
              <a:off x="-1907481" y="3391174"/>
              <a:ext cx="463218" cy="54504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2" name="Google Shape;738;p32">
              <a:extLst>
                <a:ext uri="{FF2B5EF4-FFF2-40B4-BE49-F238E27FC236}">
                  <a16:creationId xmlns:a16="http://schemas.microsoft.com/office/drawing/2014/main" id="{A0B907CF-6529-9D1E-8AFF-B1824CBBCF47}"/>
                </a:ext>
              </a:extLst>
            </p:cNvPr>
            <p:cNvSpPr/>
            <p:nvPr/>
          </p:nvSpPr>
          <p:spPr>
            <a:xfrm>
              <a:off x="-1785068" y="3457884"/>
              <a:ext cx="249684" cy="39617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903" name="Google Shape;733;p32">
            <a:extLst>
              <a:ext uri="{FF2B5EF4-FFF2-40B4-BE49-F238E27FC236}">
                <a16:creationId xmlns:a16="http://schemas.microsoft.com/office/drawing/2014/main" id="{AD573AEC-67C6-D27E-FEBB-DAA0F8D94CC3}"/>
              </a:ext>
            </a:extLst>
          </p:cNvPr>
          <p:cNvGrpSpPr/>
          <p:nvPr/>
        </p:nvGrpSpPr>
        <p:grpSpPr>
          <a:xfrm>
            <a:off x="2695286" y="1719454"/>
            <a:ext cx="231793" cy="334979"/>
            <a:chOff x="-1981011" y="3336622"/>
            <a:chExt cx="536748" cy="599601"/>
          </a:xfrm>
        </p:grpSpPr>
        <p:sp>
          <p:nvSpPr>
            <p:cNvPr id="904" name="Google Shape;734;p32">
              <a:extLst>
                <a:ext uri="{FF2B5EF4-FFF2-40B4-BE49-F238E27FC236}">
                  <a16:creationId xmlns:a16="http://schemas.microsoft.com/office/drawing/2014/main" id="{2B333020-4A72-B038-D58E-40E3EC1BC083}"/>
                </a:ext>
              </a:extLst>
            </p:cNvPr>
            <p:cNvSpPr/>
            <p:nvPr/>
          </p:nvSpPr>
          <p:spPr>
            <a:xfrm>
              <a:off x="-1763871" y="3680199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5" name="Google Shape;735;p32">
              <a:extLst>
                <a:ext uri="{FF2B5EF4-FFF2-40B4-BE49-F238E27FC236}">
                  <a16:creationId xmlns:a16="http://schemas.microsoft.com/office/drawing/2014/main" id="{9FE79E5C-9E88-6833-7248-EEEA2DC433C5}"/>
                </a:ext>
              </a:extLst>
            </p:cNvPr>
            <p:cNvSpPr/>
            <p:nvPr/>
          </p:nvSpPr>
          <p:spPr>
            <a:xfrm>
              <a:off x="-1788272" y="3537083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6" name="Google Shape;736;p32">
              <a:extLst>
                <a:ext uri="{FF2B5EF4-FFF2-40B4-BE49-F238E27FC236}">
                  <a16:creationId xmlns:a16="http://schemas.microsoft.com/office/drawing/2014/main" id="{BC299336-99C7-2EA3-6412-73081C985678}"/>
                </a:ext>
              </a:extLst>
            </p:cNvPr>
            <p:cNvSpPr/>
            <p:nvPr/>
          </p:nvSpPr>
          <p:spPr>
            <a:xfrm>
              <a:off x="-1981011" y="3336622"/>
              <a:ext cx="454756" cy="585472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7" name="Google Shape;737;p32">
              <a:extLst>
                <a:ext uri="{FF2B5EF4-FFF2-40B4-BE49-F238E27FC236}">
                  <a16:creationId xmlns:a16="http://schemas.microsoft.com/office/drawing/2014/main" id="{588FA24F-7ABE-99AF-BC96-FA352BAC8516}"/>
                </a:ext>
              </a:extLst>
            </p:cNvPr>
            <p:cNvSpPr/>
            <p:nvPr/>
          </p:nvSpPr>
          <p:spPr>
            <a:xfrm>
              <a:off x="-1907481" y="3391174"/>
              <a:ext cx="463218" cy="54504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08" name="Google Shape;738;p32">
              <a:extLst>
                <a:ext uri="{FF2B5EF4-FFF2-40B4-BE49-F238E27FC236}">
                  <a16:creationId xmlns:a16="http://schemas.microsoft.com/office/drawing/2014/main" id="{D4AFACD4-3752-F12D-DFE4-CE223003198E}"/>
                </a:ext>
              </a:extLst>
            </p:cNvPr>
            <p:cNvSpPr/>
            <p:nvPr/>
          </p:nvSpPr>
          <p:spPr>
            <a:xfrm>
              <a:off x="-1785068" y="3457884"/>
              <a:ext cx="249684" cy="39617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909" name="Google Shape;733;p32">
            <a:extLst>
              <a:ext uri="{FF2B5EF4-FFF2-40B4-BE49-F238E27FC236}">
                <a16:creationId xmlns:a16="http://schemas.microsoft.com/office/drawing/2014/main" id="{5424666A-18A2-7A77-D979-301FC255ED52}"/>
              </a:ext>
            </a:extLst>
          </p:cNvPr>
          <p:cNvGrpSpPr/>
          <p:nvPr/>
        </p:nvGrpSpPr>
        <p:grpSpPr>
          <a:xfrm>
            <a:off x="2700502" y="952611"/>
            <a:ext cx="231793" cy="334979"/>
            <a:chOff x="-1981011" y="3336622"/>
            <a:chExt cx="536748" cy="599601"/>
          </a:xfrm>
        </p:grpSpPr>
        <p:sp>
          <p:nvSpPr>
            <p:cNvPr id="910" name="Google Shape;734;p32">
              <a:extLst>
                <a:ext uri="{FF2B5EF4-FFF2-40B4-BE49-F238E27FC236}">
                  <a16:creationId xmlns:a16="http://schemas.microsoft.com/office/drawing/2014/main" id="{1CA9DA06-FE80-607F-B5FE-5709A0C845D1}"/>
                </a:ext>
              </a:extLst>
            </p:cNvPr>
            <p:cNvSpPr/>
            <p:nvPr/>
          </p:nvSpPr>
          <p:spPr>
            <a:xfrm>
              <a:off x="-1763871" y="3680199"/>
              <a:ext cx="26291" cy="17747"/>
            </a:xfrm>
            <a:custGeom>
              <a:avLst/>
              <a:gdLst/>
              <a:ahLst/>
              <a:cxnLst/>
              <a:rect l="l" t="t" r="r" b="b"/>
              <a:pathLst>
                <a:path w="320" h="216" extrusionOk="0">
                  <a:moveTo>
                    <a:pt x="50" y="1"/>
                  </a:moveTo>
                  <a:cubicBezTo>
                    <a:pt x="35" y="1"/>
                    <a:pt x="21" y="8"/>
                    <a:pt x="13" y="22"/>
                  </a:cubicBezTo>
                  <a:cubicBezTo>
                    <a:pt x="1" y="42"/>
                    <a:pt x="7" y="68"/>
                    <a:pt x="28" y="80"/>
                  </a:cubicBezTo>
                  <a:lnTo>
                    <a:pt x="248" y="210"/>
                  </a:lnTo>
                  <a:cubicBezTo>
                    <a:pt x="255" y="214"/>
                    <a:pt x="263" y="215"/>
                    <a:pt x="271" y="215"/>
                  </a:cubicBezTo>
                  <a:cubicBezTo>
                    <a:pt x="285" y="215"/>
                    <a:pt x="299" y="209"/>
                    <a:pt x="307" y="195"/>
                  </a:cubicBezTo>
                  <a:cubicBezTo>
                    <a:pt x="319" y="175"/>
                    <a:pt x="312" y="148"/>
                    <a:pt x="292" y="137"/>
                  </a:cubicBezTo>
                  <a:lnTo>
                    <a:pt x="70" y="6"/>
                  </a:lnTo>
                  <a:cubicBezTo>
                    <a:pt x="64" y="2"/>
                    <a:pt x="57" y="1"/>
                    <a:pt x="50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1" name="Google Shape;735;p32">
              <a:extLst>
                <a:ext uri="{FF2B5EF4-FFF2-40B4-BE49-F238E27FC236}">
                  <a16:creationId xmlns:a16="http://schemas.microsoft.com/office/drawing/2014/main" id="{2A642434-135A-6928-F20E-E3E7DB593533}"/>
                </a:ext>
              </a:extLst>
            </p:cNvPr>
            <p:cNvSpPr/>
            <p:nvPr/>
          </p:nvSpPr>
          <p:spPr>
            <a:xfrm>
              <a:off x="-1788272" y="3537083"/>
              <a:ext cx="26373" cy="17664"/>
            </a:xfrm>
            <a:custGeom>
              <a:avLst/>
              <a:gdLst/>
              <a:ahLst/>
              <a:cxnLst/>
              <a:rect l="l" t="t" r="r" b="b"/>
              <a:pathLst>
                <a:path w="321" h="215" extrusionOk="0">
                  <a:moveTo>
                    <a:pt x="272" y="1"/>
                  </a:moveTo>
                  <a:cubicBezTo>
                    <a:pt x="264" y="1"/>
                    <a:pt x="256" y="3"/>
                    <a:pt x="249" y="7"/>
                  </a:cubicBezTo>
                  <a:lnTo>
                    <a:pt x="27" y="135"/>
                  </a:lnTo>
                  <a:cubicBezTo>
                    <a:pt x="7" y="147"/>
                    <a:pt x="0" y="173"/>
                    <a:pt x="12" y="193"/>
                  </a:cubicBezTo>
                  <a:cubicBezTo>
                    <a:pt x="19" y="208"/>
                    <a:pt x="34" y="214"/>
                    <a:pt x="49" y="214"/>
                  </a:cubicBezTo>
                  <a:cubicBezTo>
                    <a:pt x="57" y="214"/>
                    <a:pt x="63" y="213"/>
                    <a:pt x="70" y="209"/>
                  </a:cubicBezTo>
                  <a:lnTo>
                    <a:pt x="292" y="80"/>
                  </a:lnTo>
                  <a:cubicBezTo>
                    <a:pt x="312" y="69"/>
                    <a:pt x="320" y="43"/>
                    <a:pt x="308" y="23"/>
                  </a:cubicBezTo>
                  <a:cubicBezTo>
                    <a:pt x="300" y="9"/>
                    <a:pt x="286" y="1"/>
                    <a:pt x="272" y="1"/>
                  </a:cubicBezTo>
                  <a:close/>
                </a:path>
              </a:pathLst>
            </a:custGeom>
            <a:solidFill>
              <a:srgbClr val="3C3C3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2" name="Google Shape;736;p32">
              <a:extLst>
                <a:ext uri="{FF2B5EF4-FFF2-40B4-BE49-F238E27FC236}">
                  <a16:creationId xmlns:a16="http://schemas.microsoft.com/office/drawing/2014/main" id="{271E53CF-247A-F2B7-CD51-20C72EA4B05B}"/>
                </a:ext>
              </a:extLst>
            </p:cNvPr>
            <p:cNvSpPr/>
            <p:nvPr/>
          </p:nvSpPr>
          <p:spPr>
            <a:xfrm>
              <a:off x="-1981011" y="3336622"/>
              <a:ext cx="454756" cy="585472"/>
            </a:xfrm>
            <a:custGeom>
              <a:avLst/>
              <a:gdLst/>
              <a:ahLst/>
              <a:cxnLst/>
              <a:rect l="l" t="t" r="r" b="b"/>
              <a:pathLst>
                <a:path w="5535" h="7126" extrusionOk="0">
                  <a:moveTo>
                    <a:pt x="3716" y="1"/>
                  </a:moveTo>
                  <a:cubicBezTo>
                    <a:pt x="3371" y="1"/>
                    <a:pt x="2982" y="113"/>
                    <a:pt x="2569" y="351"/>
                  </a:cubicBezTo>
                  <a:cubicBezTo>
                    <a:pt x="1150" y="1170"/>
                    <a:pt x="1" y="3162"/>
                    <a:pt x="1" y="4799"/>
                  </a:cubicBezTo>
                  <a:cubicBezTo>
                    <a:pt x="1" y="5618"/>
                    <a:pt x="289" y="6193"/>
                    <a:pt x="753" y="6463"/>
                  </a:cubicBezTo>
                  <a:lnTo>
                    <a:pt x="1901" y="7126"/>
                  </a:lnTo>
                  <a:lnTo>
                    <a:pt x="5534" y="835"/>
                  </a:lnTo>
                  <a:lnTo>
                    <a:pt x="4386" y="171"/>
                  </a:lnTo>
                  <a:cubicBezTo>
                    <a:pt x="4191" y="59"/>
                    <a:pt x="3965" y="1"/>
                    <a:pt x="3716" y="1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3" name="Google Shape;737;p32">
              <a:extLst>
                <a:ext uri="{FF2B5EF4-FFF2-40B4-BE49-F238E27FC236}">
                  <a16:creationId xmlns:a16="http://schemas.microsoft.com/office/drawing/2014/main" id="{89605B23-95B6-7213-2AA5-DE28B1EF87AE}"/>
                </a:ext>
              </a:extLst>
            </p:cNvPr>
            <p:cNvSpPr/>
            <p:nvPr/>
          </p:nvSpPr>
          <p:spPr>
            <a:xfrm>
              <a:off x="-1907481" y="3391174"/>
              <a:ext cx="463218" cy="545049"/>
            </a:xfrm>
            <a:custGeom>
              <a:avLst/>
              <a:gdLst/>
              <a:ahLst/>
              <a:cxnLst/>
              <a:rect l="l" t="t" r="r" b="b"/>
              <a:pathLst>
                <a:path w="5638" h="6634" extrusionOk="0">
                  <a:moveTo>
                    <a:pt x="3968" y="1"/>
                  </a:moveTo>
                  <a:cubicBezTo>
                    <a:pt x="3006" y="1"/>
                    <a:pt x="1806" y="880"/>
                    <a:pt x="1003" y="2268"/>
                  </a:cubicBezTo>
                  <a:cubicBezTo>
                    <a:pt x="1" y="4006"/>
                    <a:pt x="1" y="5883"/>
                    <a:pt x="1003" y="6463"/>
                  </a:cubicBezTo>
                  <a:cubicBezTo>
                    <a:pt x="1204" y="6579"/>
                    <a:pt x="1430" y="6634"/>
                    <a:pt x="1670" y="6634"/>
                  </a:cubicBezTo>
                  <a:cubicBezTo>
                    <a:pt x="2632" y="6634"/>
                    <a:pt x="3833" y="5755"/>
                    <a:pt x="4636" y="4365"/>
                  </a:cubicBezTo>
                  <a:cubicBezTo>
                    <a:pt x="5638" y="2629"/>
                    <a:pt x="5638" y="752"/>
                    <a:pt x="4636" y="172"/>
                  </a:cubicBezTo>
                  <a:cubicBezTo>
                    <a:pt x="4435" y="56"/>
                    <a:pt x="4209" y="1"/>
                    <a:pt x="396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  <p:sp>
          <p:nvSpPr>
            <p:cNvPr id="914" name="Google Shape;738;p32">
              <a:extLst>
                <a:ext uri="{FF2B5EF4-FFF2-40B4-BE49-F238E27FC236}">
                  <a16:creationId xmlns:a16="http://schemas.microsoft.com/office/drawing/2014/main" id="{3B491A4D-43CF-9F6D-ACAC-6B2908423D1F}"/>
                </a:ext>
              </a:extLst>
            </p:cNvPr>
            <p:cNvSpPr/>
            <p:nvPr/>
          </p:nvSpPr>
          <p:spPr>
            <a:xfrm>
              <a:off x="-1785068" y="3457884"/>
              <a:ext cx="249684" cy="396176"/>
            </a:xfrm>
            <a:custGeom>
              <a:avLst/>
              <a:gdLst/>
              <a:ahLst/>
              <a:cxnLst/>
              <a:rect l="l" t="t" r="r" b="b"/>
              <a:pathLst>
                <a:path w="3039" h="4822" extrusionOk="0">
                  <a:moveTo>
                    <a:pt x="3039" y="0"/>
                  </a:moveTo>
                  <a:lnTo>
                    <a:pt x="2156" y="511"/>
                  </a:lnTo>
                  <a:lnTo>
                    <a:pt x="1333" y="3345"/>
                  </a:lnTo>
                  <a:lnTo>
                    <a:pt x="884" y="2313"/>
                  </a:lnTo>
                  <a:lnTo>
                    <a:pt x="1" y="2822"/>
                  </a:lnTo>
                  <a:lnTo>
                    <a:pt x="872" y="4821"/>
                  </a:lnTo>
                  <a:lnTo>
                    <a:pt x="912" y="4799"/>
                  </a:lnTo>
                  <a:lnTo>
                    <a:pt x="1755" y="4312"/>
                  </a:lnTo>
                  <a:lnTo>
                    <a:pt x="1794" y="4288"/>
                  </a:lnTo>
                  <a:lnTo>
                    <a:pt x="3039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latin typeface="Nunito"/>
                <a:ea typeface="Nunito"/>
                <a:cs typeface="Nunito"/>
                <a:sym typeface="Nunito"/>
              </a:endParaRPr>
            </a:p>
          </p:txBody>
        </p:sp>
      </p:grpSp>
      <p:grpSp>
        <p:nvGrpSpPr>
          <p:cNvPr id="1018" name="Google Shape;15457;p76">
            <a:extLst>
              <a:ext uri="{FF2B5EF4-FFF2-40B4-BE49-F238E27FC236}">
                <a16:creationId xmlns:a16="http://schemas.microsoft.com/office/drawing/2014/main" id="{2F19AC3C-D875-E114-B45A-F15AF9C6354D}"/>
              </a:ext>
            </a:extLst>
          </p:cNvPr>
          <p:cNvGrpSpPr/>
          <p:nvPr/>
        </p:nvGrpSpPr>
        <p:grpSpPr>
          <a:xfrm>
            <a:off x="784200" y="180148"/>
            <a:ext cx="574337" cy="772463"/>
            <a:chOff x="1388708" y="4274484"/>
            <a:chExt cx="330210" cy="366665"/>
          </a:xfrm>
        </p:grpSpPr>
        <p:sp>
          <p:nvSpPr>
            <p:cNvPr id="1019" name="Google Shape;15458;p76">
              <a:extLst>
                <a:ext uri="{FF2B5EF4-FFF2-40B4-BE49-F238E27FC236}">
                  <a16:creationId xmlns:a16="http://schemas.microsoft.com/office/drawing/2014/main" id="{A0554042-88B1-6A04-EE11-BA12FCF2A4E8}"/>
                </a:ext>
              </a:extLst>
            </p:cNvPr>
            <p:cNvSpPr/>
            <p:nvPr/>
          </p:nvSpPr>
          <p:spPr>
            <a:xfrm>
              <a:off x="1490965" y="4274484"/>
              <a:ext cx="227954" cy="366665"/>
            </a:xfrm>
            <a:custGeom>
              <a:avLst/>
              <a:gdLst/>
              <a:ahLst/>
              <a:cxnLst/>
              <a:rect l="l" t="t" r="r" b="b"/>
              <a:pathLst>
                <a:path w="8723" h="14031" extrusionOk="0">
                  <a:moveTo>
                    <a:pt x="289" y="1"/>
                  </a:moveTo>
                  <a:cubicBezTo>
                    <a:pt x="126" y="1"/>
                    <a:pt x="1" y="126"/>
                    <a:pt x="1" y="289"/>
                  </a:cubicBezTo>
                  <a:lnTo>
                    <a:pt x="1" y="14030"/>
                  </a:lnTo>
                  <a:lnTo>
                    <a:pt x="6963" y="14030"/>
                  </a:lnTo>
                  <a:cubicBezTo>
                    <a:pt x="7934" y="14030"/>
                    <a:pt x="8723" y="13242"/>
                    <a:pt x="8723" y="12271"/>
                  </a:cubicBezTo>
                  <a:lnTo>
                    <a:pt x="8723" y="289"/>
                  </a:lnTo>
                  <a:cubicBezTo>
                    <a:pt x="8723" y="126"/>
                    <a:pt x="8598" y="1"/>
                    <a:pt x="8444" y="1"/>
                  </a:cubicBezTo>
                  <a:close/>
                </a:path>
              </a:pathLst>
            </a:custGeom>
            <a:solidFill>
              <a:srgbClr val="F5F7F8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20" name="Google Shape;15459;p76">
              <a:extLst>
                <a:ext uri="{FF2B5EF4-FFF2-40B4-BE49-F238E27FC236}">
                  <a16:creationId xmlns:a16="http://schemas.microsoft.com/office/drawing/2014/main" id="{614DC94D-4A5E-9883-D3BF-481E75BB303C}"/>
                </a:ext>
              </a:extLst>
            </p:cNvPr>
            <p:cNvSpPr/>
            <p:nvPr/>
          </p:nvSpPr>
          <p:spPr>
            <a:xfrm>
              <a:off x="1651810" y="4274484"/>
              <a:ext cx="67108" cy="366665"/>
            </a:xfrm>
            <a:custGeom>
              <a:avLst/>
              <a:gdLst/>
              <a:ahLst/>
              <a:cxnLst/>
              <a:rect l="l" t="t" r="r" b="b"/>
              <a:pathLst>
                <a:path w="2568" h="14031" extrusionOk="0">
                  <a:moveTo>
                    <a:pt x="1481" y="1"/>
                  </a:moveTo>
                  <a:cubicBezTo>
                    <a:pt x="1635" y="1"/>
                    <a:pt x="1760" y="126"/>
                    <a:pt x="1760" y="289"/>
                  </a:cubicBezTo>
                  <a:lnTo>
                    <a:pt x="1760" y="12271"/>
                  </a:lnTo>
                  <a:cubicBezTo>
                    <a:pt x="1760" y="13242"/>
                    <a:pt x="971" y="14030"/>
                    <a:pt x="0" y="14030"/>
                  </a:cubicBezTo>
                  <a:lnTo>
                    <a:pt x="808" y="14030"/>
                  </a:lnTo>
                  <a:cubicBezTo>
                    <a:pt x="1779" y="14030"/>
                    <a:pt x="2568" y="13242"/>
                    <a:pt x="2568" y="12271"/>
                  </a:cubicBezTo>
                  <a:lnTo>
                    <a:pt x="2568" y="289"/>
                  </a:lnTo>
                  <a:cubicBezTo>
                    <a:pt x="2568" y="126"/>
                    <a:pt x="2443" y="1"/>
                    <a:pt x="2289" y="1"/>
                  </a:cubicBezTo>
                  <a:close/>
                </a:path>
              </a:pathLst>
            </a:custGeom>
            <a:solidFill>
              <a:srgbClr val="E3E9ED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1" name="Google Shape;15460;p76">
              <a:extLst>
                <a:ext uri="{FF2B5EF4-FFF2-40B4-BE49-F238E27FC236}">
                  <a16:creationId xmlns:a16="http://schemas.microsoft.com/office/drawing/2014/main" id="{E9C98663-7A46-AF48-489F-8C5A6274C63F}"/>
                </a:ext>
              </a:extLst>
            </p:cNvPr>
            <p:cNvSpPr/>
            <p:nvPr/>
          </p:nvSpPr>
          <p:spPr>
            <a:xfrm>
              <a:off x="1395973" y="4576288"/>
              <a:ext cx="273947" cy="64861"/>
            </a:xfrm>
            <a:custGeom>
              <a:avLst/>
              <a:gdLst/>
              <a:ahLst/>
              <a:cxnLst/>
              <a:rect l="l" t="t" r="r" b="b"/>
              <a:pathLst>
                <a:path w="10483" h="2482" extrusionOk="0">
                  <a:moveTo>
                    <a:pt x="280" y="0"/>
                  </a:moveTo>
                  <a:cubicBezTo>
                    <a:pt x="126" y="0"/>
                    <a:pt x="1" y="125"/>
                    <a:pt x="1" y="289"/>
                  </a:cubicBezTo>
                  <a:lnTo>
                    <a:pt x="1" y="722"/>
                  </a:lnTo>
                  <a:cubicBezTo>
                    <a:pt x="1" y="1693"/>
                    <a:pt x="789" y="2481"/>
                    <a:pt x="1761" y="2481"/>
                  </a:cubicBezTo>
                  <a:lnTo>
                    <a:pt x="10482" y="2481"/>
                  </a:lnTo>
                  <a:cubicBezTo>
                    <a:pt x="9511" y="2481"/>
                    <a:pt x="8723" y="1693"/>
                    <a:pt x="8723" y="722"/>
                  </a:cubicBezTo>
                  <a:lnTo>
                    <a:pt x="8723" y="289"/>
                  </a:lnTo>
                  <a:cubicBezTo>
                    <a:pt x="8723" y="125"/>
                    <a:pt x="8598" y="0"/>
                    <a:pt x="8444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2" name="Google Shape;15461;p76">
              <a:extLst>
                <a:ext uri="{FF2B5EF4-FFF2-40B4-BE49-F238E27FC236}">
                  <a16:creationId xmlns:a16="http://schemas.microsoft.com/office/drawing/2014/main" id="{A17C9A60-926C-0BA1-618A-AD0467C03A50}"/>
                </a:ext>
              </a:extLst>
            </p:cNvPr>
            <p:cNvSpPr/>
            <p:nvPr/>
          </p:nvSpPr>
          <p:spPr>
            <a:xfrm>
              <a:off x="1523395" y="4385547"/>
              <a:ext cx="31437" cy="26916"/>
            </a:xfrm>
            <a:custGeom>
              <a:avLst/>
              <a:gdLst/>
              <a:ahLst/>
              <a:cxnLst/>
              <a:rect l="l" t="t" r="r" b="b"/>
              <a:pathLst>
                <a:path w="1203" h="1030" extrusionOk="0">
                  <a:moveTo>
                    <a:pt x="683" y="1"/>
                  </a:moveTo>
                  <a:cubicBezTo>
                    <a:pt x="231" y="1"/>
                    <a:pt x="0" y="559"/>
                    <a:pt x="327" y="876"/>
                  </a:cubicBezTo>
                  <a:cubicBezTo>
                    <a:pt x="430" y="982"/>
                    <a:pt x="559" y="1029"/>
                    <a:pt x="685" y="1029"/>
                  </a:cubicBezTo>
                  <a:cubicBezTo>
                    <a:pt x="948" y="1029"/>
                    <a:pt x="1202" y="825"/>
                    <a:pt x="1202" y="520"/>
                  </a:cubicBezTo>
                  <a:cubicBezTo>
                    <a:pt x="1202" y="232"/>
                    <a:pt x="972" y="1"/>
                    <a:pt x="683" y="1"/>
                  </a:cubicBezTo>
                  <a:close/>
                </a:path>
              </a:pathLst>
            </a:custGeom>
            <a:solidFill>
              <a:srgbClr val="A2AFB8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3" name="Google Shape;15462;p76">
              <a:extLst>
                <a:ext uri="{FF2B5EF4-FFF2-40B4-BE49-F238E27FC236}">
                  <a16:creationId xmlns:a16="http://schemas.microsoft.com/office/drawing/2014/main" id="{ED026411-F60B-01B8-49DF-E0D4774D4ED2}"/>
                </a:ext>
              </a:extLst>
            </p:cNvPr>
            <p:cNvSpPr/>
            <p:nvPr/>
          </p:nvSpPr>
          <p:spPr>
            <a:xfrm>
              <a:off x="1569623" y="4394589"/>
              <a:ext cx="41734" cy="11106"/>
            </a:xfrm>
            <a:custGeom>
              <a:avLst/>
              <a:gdLst/>
              <a:ahLst/>
              <a:cxnLst/>
              <a:rect l="l" t="t" r="r" b="b"/>
              <a:pathLst>
                <a:path w="1597" h="425" extrusionOk="0">
                  <a:moveTo>
                    <a:pt x="280" y="1"/>
                  </a:moveTo>
                  <a:cubicBezTo>
                    <a:pt x="1" y="1"/>
                    <a:pt x="1" y="424"/>
                    <a:pt x="280" y="424"/>
                  </a:cubicBezTo>
                  <a:lnTo>
                    <a:pt x="1318" y="424"/>
                  </a:lnTo>
                  <a:cubicBezTo>
                    <a:pt x="1597" y="424"/>
                    <a:pt x="1597" y="1"/>
                    <a:pt x="1318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4" name="Google Shape;15463;p76">
              <a:extLst>
                <a:ext uri="{FF2B5EF4-FFF2-40B4-BE49-F238E27FC236}">
                  <a16:creationId xmlns:a16="http://schemas.microsoft.com/office/drawing/2014/main" id="{269EA8B9-F85C-9570-3F58-24F49D6822D1}"/>
                </a:ext>
              </a:extLst>
            </p:cNvPr>
            <p:cNvSpPr/>
            <p:nvPr/>
          </p:nvSpPr>
          <p:spPr>
            <a:xfrm>
              <a:off x="1569623" y="4407917"/>
              <a:ext cx="109103" cy="11080"/>
            </a:xfrm>
            <a:custGeom>
              <a:avLst/>
              <a:gdLst/>
              <a:ahLst/>
              <a:cxnLst/>
              <a:rect l="l" t="t" r="r" b="b"/>
              <a:pathLst>
                <a:path w="4175" h="424" extrusionOk="0">
                  <a:moveTo>
                    <a:pt x="280" y="1"/>
                  </a:moveTo>
                  <a:cubicBezTo>
                    <a:pt x="1" y="1"/>
                    <a:pt x="1" y="424"/>
                    <a:pt x="280" y="424"/>
                  </a:cubicBezTo>
                  <a:lnTo>
                    <a:pt x="3895" y="424"/>
                  </a:lnTo>
                  <a:cubicBezTo>
                    <a:pt x="4174" y="424"/>
                    <a:pt x="4174" y="1"/>
                    <a:pt x="3895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5" name="Google Shape;15464;p76">
              <a:extLst>
                <a:ext uri="{FF2B5EF4-FFF2-40B4-BE49-F238E27FC236}">
                  <a16:creationId xmlns:a16="http://schemas.microsoft.com/office/drawing/2014/main" id="{6DD720A9-83F4-AFD1-2CD9-E14A22105BE5}"/>
                </a:ext>
              </a:extLst>
            </p:cNvPr>
            <p:cNvSpPr/>
            <p:nvPr/>
          </p:nvSpPr>
          <p:spPr>
            <a:xfrm>
              <a:off x="1569623" y="4379014"/>
              <a:ext cx="14608" cy="11080"/>
            </a:xfrm>
            <a:custGeom>
              <a:avLst/>
              <a:gdLst/>
              <a:ahLst/>
              <a:cxnLst/>
              <a:rect l="l" t="t" r="r" b="b"/>
              <a:pathLst>
                <a:path w="559" h="424" extrusionOk="0">
                  <a:moveTo>
                    <a:pt x="280" y="1"/>
                  </a:moveTo>
                  <a:cubicBezTo>
                    <a:pt x="1" y="1"/>
                    <a:pt x="1" y="424"/>
                    <a:pt x="280" y="424"/>
                  </a:cubicBezTo>
                  <a:cubicBezTo>
                    <a:pt x="558" y="424"/>
                    <a:pt x="558" y="1"/>
                    <a:pt x="280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6" name="Google Shape;15465;p76">
              <a:extLst>
                <a:ext uri="{FF2B5EF4-FFF2-40B4-BE49-F238E27FC236}">
                  <a16:creationId xmlns:a16="http://schemas.microsoft.com/office/drawing/2014/main" id="{5ABE4020-1913-EAA6-F456-807BD9AFA5C2}"/>
                </a:ext>
              </a:extLst>
            </p:cNvPr>
            <p:cNvSpPr/>
            <p:nvPr/>
          </p:nvSpPr>
          <p:spPr>
            <a:xfrm>
              <a:off x="1523395" y="4444110"/>
              <a:ext cx="31437" cy="26786"/>
            </a:xfrm>
            <a:custGeom>
              <a:avLst/>
              <a:gdLst/>
              <a:ahLst/>
              <a:cxnLst/>
              <a:rect l="l" t="t" r="r" b="b"/>
              <a:pathLst>
                <a:path w="1203" h="1025" extrusionOk="0">
                  <a:moveTo>
                    <a:pt x="683" y="0"/>
                  </a:moveTo>
                  <a:cubicBezTo>
                    <a:pt x="231" y="0"/>
                    <a:pt x="0" y="548"/>
                    <a:pt x="327" y="875"/>
                  </a:cubicBezTo>
                  <a:cubicBezTo>
                    <a:pt x="430" y="978"/>
                    <a:pt x="558" y="1024"/>
                    <a:pt x="684" y="1024"/>
                  </a:cubicBezTo>
                  <a:cubicBezTo>
                    <a:pt x="947" y="1024"/>
                    <a:pt x="1202" y="822"/>
                    <a:pt x="1202" y="510"/>
                  </a:cubicBezTo>
                  <a:cubicBezTo>
                    <a:pt x="1202" y="231"/>
                    <a:pt x="972" y="0"/>
                    <a:pt x="683" y="0"/>
                  </a:cubicBezTo>
                  <a:close/>
                </a:path>
              </a:pathLst>
            </a:custGeom>
            <a:solidFill>
              <a:srgbClr val="A2AFB8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7" name="Google Shape;15466;p76">
              <a:extLst>
                <a:ext uri="{FF2B5EF4-FFF2-40B4-BE49-F238E27FC236}">
                  <a16:creationId xmlns:a16="http://schemas.microsoft.com/office/drawing/2014/main" id="{ADBC13FB-6C54-E3E9-E5D8-1906656C0351}"/>
                </a:ext>
              </a:extLst>
            </p:cNvPr>
            <p:cNvSpPr/>
            <p:nvPr/>
          </p:nvSpPr>
          <p:spPr>
            <a:xfrm>
              <a:off x="1569623" y="4453152"/>
              <a:ext cx="41734" cy="11080"/>
            </a:xfrm>
            <a:custGeom>
              <a:avLst/>
              <a:gdLst/>
              <a:ahLst/>
              <a:cxnLst/>
              <a:rect l="l" t="t" r="r" b="b"/>
              <a:pathLst>
                <a:path w="1597" h="424" extrusionOk="0">
                  <a:moveTo>
                    <a:pt x="280" y="1"/>
                  </a:moveTo>
                  <a:cubicBezTo>
                    <a:pt x="1" y="1"/>
                    <a:pt x="1" y="424"/>
                    <a:pt x="280" y="424"/>
                  </a:cubicBezTo>
                  <a:lnTo>
                    <a:pt x="1318" y="424"/>
                  </a:lnTo>
                  <a:cubicBezTo>
                    <a:pt x="1597" y="424"/>
                    <a:pt x="1597" y="1"/>
                    <a:pt x="1318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8" name="Google Shape;15467;p76">
              <a:extLst>
                <a:ext uri="{FF2B5EF4-FFF2-40B4-BE49-F238E27FC236}">
                  <a16:creationId xmlns:a16="http://schemas.microsoft.com/office/drawing/2014/main" id="{3029B509-9879-D080-853E-6192AFA9A1E9}"/>
                </a:ext>
              </a:extLst>
            </p:cNvPr>
            <p:cNvSpPr/>
            <p:nvPr/>
          </p:nvSpPr>
          <p:spPr>
            <a:xfrm>
              <a:off x="1569623" y="4466480"/>
              <a:ext cx="109103" cy="11080"/>
            </a:xfrm>
            <a:custGeom>
              <a:avLst/>
              <a:gdLst/>
              <a:ahLst/>
              <a:cxnLst/>
              <a:rect l="l" t="t" r="r" b="b"/>
              <a:pathLst>
                <a:path w="4175" h="424" extrusionOk="0">
                  <a:moveTo>
                    <a:pt x="280" y="0"/>
                  </a:moveTo>
                  <a:cubicBezTo>
                    <a:pt x="1" y="0"/>
                    <a:pt x="1" y="423"/>
                    <a:pt x="280" y="423"/>
                  </a:cubicBezTo>
                  <a:lnTo>
                    <a:pt x="3895" y="423"/>
                  </a:lnTo>
                  <a:cubicBezTo>
                    <a:pt x="4174" y="423"/>
                    <a:pt x="4174" y="0"/>
                    <a:pt x="3895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9" name="Google Shape;15468;p76">
              <a:extLst>
                <a:ext uri="{FF2B5EF4-FFF2-40B4-BE49-F238E27FC236}">
                  <a16:creationId xmlns:a16="http://schemas.microsoft.com/office/drawing/2014/main" id="{F2F333DB-A703-B3DA-3B64-20F1FB3FED09}"/>
                </a:ext>
              </a:extLst>
            </p:cNvPr>
            <p:cNvSpPr/>
            <p:nvPr/>
          </p:nvSpPr>
          <p:spPr>
            <a:xfrm>
              <a:off x="1569623" y="4437577"/>
              <a:ext cx="14608" cy="11080"/>
            </a:xfrm>
            <a:custGeom>
              <a:avLst/>
              <a:gdLst/>
              <a:ahLst/>
              <a:cxnLst/>
              <a:rect l="l" t="t" r="r" b="b"/>
              <a:pathLst>
                <a:path w="559" h="424" extrusionOk="0">
                  <a:moveTo>
                    <a:pt x="280" y="0"/>
                  </a:moveTo>
                  <a:cubicBezTo>
                    <a:pt x="1" y="0"/>
                    <a:pt x="1" y="423"/>
                    <a:pt x="280" y="423"/>
                  </a:cubicBezTo>
                  <a:cubicBezTo>
                    <a:pt x="558" y="423"/>
                    <a:pt x="558" y="0"/>
                    <a:pt x="280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0" name="Google Shape;15469;p76">
              <a:extLst>
                <a:ext uri="{FF2B5EF4-FFF2-40B4-BE49-F238E27FC236}">
                  <a16:creationId xmlns:a16="http://schemas.microsoft.com/office/drawing/2014/main" id="{BFDAE749-F17E-3972-1D96-D854B8B3C264}"/>
                </a:ext>
              </a:extLst>
            </p:cNvPr>
            <p:cNvSpPr/>
            <p:nvPr/>
          </p:nvSpPr>
          <p:spPr>
            <a:xfrm>
              <a:off x="1523395" y="4502647"/>
              <a:ext cx="31437" cy="26655"/>
            </a:xfrm>
            <a:custGeom>
              <a:avLst/>
              <a:gdLst/>
              <a:ahLst/>
              <a:cxnLst/>
              <a:rect l="l" t="t" r="r" b="b"/>
              <a:pathLst>
                <a:path w="1203" h="1020" extrusionOk="0">
                  <a:moveTo>
                    <a:pt x="683" y="1"/>
                  </a:moveTo>
                  <a:cubicBezTo>
                    <a:pt x="231" y="1"/>
                    <a:pt x="0" y="549"/>
                    <a:pt x="327" y="866"/>
                  </a:cubicBezTo>
                  <a:cubicBezTo>
                    <a:pt x="430" y="973"/>
                    <a:pt x="559" y="1020"/>
                    <a:pt x="685" y="1020"/>
                  </a:cubicBezTo>
                  <a:cubicBezTo>
                    <a:pt x="948" y="1020"/>
                    <a:pt x="1202" y="816"/>
                    <a:pt x="1202" y="511"/>
                  </a:cubicBezTo>
                  <a:cubicBezTo>
                    <a:pt x="1202" y="222"/>
                    <a:pt x="972" y="1"/>
                    <a:pt x="683" y="1"/>
                  </a:cubicBezTo>
                  <a:close/>
                </a:path>
              </a:pathLst>
            </a:custGeom>
            <a:solidFill>
              <a:srgbClr val="A2AFB8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1" name="Google Shape;15470;p76">
              <a:extLst>
                <a:ext uri="{FF2B5EF4-FFF2-40B4-BE49-F238E27FC236}">
                  <a16:creationId xmlns:a16="http://schemas.microsoft.com/office/drawing/2014/main" id="{5AA2417C-531A-CF3F-C5C1-6F1129EB90F6}"/>
                </a:ext>
              </a:extLst>
            </p:cNvPr>
            <p:cNvSpPr/>
            <p:nvPr/>
          </p:nvSpPr>
          <p:spPr>
            <a:xfrm>
              <a:off x="1569623" y="4511689"/>
              <a:ext cx="41734" cy="11106"/>
            </a:xfrm>
            <a:custGeom>
              <a:avLst/>
              <a:gdLst/>
              <a:ahLst/>
              <a:cxnLst/>
              <a:rect l="l" t="t" r="r" b="b"/>
              <a:pathLst>
                <a:path w="1597" h="425" extrusionOk="0">
                  <a:moveTo>
                    <a:pt x="1327" y="1"/>
                  </a:moveTo>
                  <a:cubicBezTo>
                    <a:pt x="1324" y="1"/>
                    <a:pt x="1321" y="1"/>
                    <a:pt x="1318" y="1"/>
                  </a:cubicBezTo>
                  <a:lnTo>
                    <a:pt x="280" y="1"/>
                  </a:lnTo>
                  <a:cubicBezTo>
                    <a:pt x="1" y="1"/>
                    <a:pt x="1" y="424"/>
                    <a:pt x="280" y="424"/>
                  </a:cubicBezTo>
                  <a:lnTo>
                    <a:pt x="1318" y="424"/>
                  </a:lnTo>
                  <a:cubicBezTo>
                    <a:pt x="1594" y="415"/>
                    <a:pt x="1597" y="1"/>
                    <a:pt x="1327" y="1"/>
                  </a:cubicBezTo>
                  <a:close/>
                </a:path>
              </a:pathLst>
            </a:custGeom>
            <a:solidFill>
              <a:srgbClr val="D0DAE1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1032" name="Google Shape;15471;p76">
              <a:extLst>
                <a:ext uri="{FF2B5EF4-FFF2-40B4-BE49-F238E27FC236}">
                  <a16:creationId xmlns:a16="http://schemas.microsoft.com/office/drawing/2014/main" id="{DD51A41E-5213-B62E-4681-D6C30F0CB09A}"/>
                </a:ext>
              </a:extLst>
            </p:cNvPr>
            <p:cNvSpPr/>
            <p:nvPr/>
          </p:nvSpPr>
          <p:spPr>
            <a:xfrm>
              <a:off x="1569623" y="4524781"/>
              <a:ext cx="109103" cy="11080"/>
            </a:xfrm>
            <a:custGeom>
              <a:avLst/>
              <a:gdLst/>
              <a:ahLst/>
              <a:cxnLst/>
              <a:rect l="l" t="t" r="r" b="b"/>
              <a:pathLst>
                <a:path w="4175" h="424" extrusionOk="0">
                  <a:moveTo>
                    <a:pt x="280" y="0"/>
                  </a:moveTo>
                  <a:cubicBezTo>
                    <a:pt x="1" y="0"/>
                    <a:pt x="1" y="423"/>
                    <a:pt x="280" y="423"/>
                  </a:cubicBezTo>
                  <a:lnTo>
                    <a:pt x="3895" y="423"/>
                  </a:lnTo>
                  <a:cubicBezTo>
                    <a:pt x="4174" y="423"/>
                    <a:pt x="4174" y="0"/>
                    <a:pt x="3895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3" name="Google Shape;15472;p76">
              <a:extLst>
                <a:ext uri="{FF2B5EF4-FFF2-40B4-BE49-F238E27FC236}">
                  <a16:creationId xmlns:a16="http://schemas.microsoft.com/office/drawing/2014/main" id="{A2943922-7BCB-5857-CA50-40B0BFD8A3B5}"/>
                </a:ext>
              </a:extLst>
            </p:cNvPr>
            <p:cNvSpPr/>
            <p:nvPr/>
          </p:nvSpPr>
          <p:spPr>
            <a:xfrm>
              <a:off x="1569623" y="4495879"/>
              <a:ext cx="14608" cy="11080"/>
            </a:xfrm>
            <a:custGeom>
              <a:avLst/>
              <a:gdLst/>
              <a:ahLst/>
              <a:cxnLst/>
              <a:rect l="l" t="t" r="r" b="b"/>
              <a:pathLst>
                <a:path w="559" h="424" extrusionOk="0">
                  <a:moveTo>
                    <a:pt x="280" y="0"/>
                  </a:moveTo>
                  <a:cubicBezTo>
                    <a:pt x="1" y="0"/>
                    <a:pt x="1" y="423"/>
                    <a:pt x="280" y="423"/>
                  </a:cubicBezTo>
                  <a:cubicBezTo>
                    <a:pt x="558" y="423"/>
                    <a:pt x="558" y="0"/>
                    <a:pt x="280" y="0"/>
                  </a:cubicBezTo>
                  <a:close/>
                </a:path>
              </a:pathLst>
            </a:custGeom>
            <a:solidFill>
              <a:srgbClr val="D0DAE1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4" name="Google Shape;15473;p76">
              <a:extLst>
                <a:ext uri="{FF2B5EF4-FFF2-40B4-BE49-F238E27FC236}">
                  <a16:creationId xmlns:a16="http://schemas.microsoft.com/office/drawing/2014/main" id="{36ED4C28-0EB2-7011-4048-8698D05FC777}"/>
                </a:ext>
              </a:extLst>
            </p:cNvPr>
            <p:cNvSpPr/>
            <p:nvPr/>
          </p:nvSpPr>
          <p:spPr>
            <a:xfrm>
              <a:off x="1530425" y="4309423"/>
              <a:ext cx="149295" cy="32169"/>
            </a:xfrm>
            <a:custGeom>
              <a:avLst/>
              <a:gdLst/>
              <a:ahLst/>
              <a:cxnLst/>
              <a:rect l="l" t="t" r="r" b="b"/>
              <a:pathLst>
                <a:path w="5713" h="1231" extrusionOk="0">
                  <a:moveTo>
                    <a:pt x="279" y="0"/>
                  </a:moveTo>
                  <a:cubicBezTo>
                    <a:pt x="126" y="0"/>
                    <a:pt x="1" y="125"/>
                    <a:pt x="1" y="279"/>
                  </a:cubicBezTo>
                  <a:lnTo>
                    <a:pt x="1" y="943"/>
                  </a:lnTo>
                  <a:cubicBezTo>
                    <a:pt x="1" y="1106"/>
                    <a:pt x="126" y="1231"/>
                    <a:pt x="279" y="1231"/>
                  </a:cubicBezTo>
                  <a:lnTo>
                    <a:pt x="5424" y="1231"/>
                  </a:lnTo>
                  <a:cubicBezTo>
                    <a:pt x="5587" y="1231"/>
                    <a:pt x="5712" y="1106"/>
                    <a:pt x="5712" y="943"/>
                  </a:cubicBezTo>
                  <a:lnTo>
                    <a:pt x="5712" y="279"/>
                  </a:lnTo>
                  <a:cubicBezTo>
                    <a:pt x="5712" y="125"/>
                    <a:pt x="5587" y="0"/>
                    <a:pt x="5424" y="0"/>
                  </a:cubicBezTo>
                  <a:close/>
                </a:path>
              </a:pathLst>
            </a:custGeom>
            <a:solidFill>
              <a:srgbClr val="708293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5474;p76">
              <a:extLst>
                <a:ext uri="{FF2B5EF4-FFF2-40B4-BE49-F238E27FC236}">
                  <a16:creationId xmlns:a16="http://schemas.microsoft.com/office/drawing/2014/main" id="{CD8B06CB-A509-96BE-6914-230D82D3E25A}"/>
                </a:ext>
              </a:extLst>
            </p:cNvPr>
            <p:cNvSpPr/>
            <p:nvPr/>
          </p:nvSpPr>
          <p:spPr>
            <a:xfrm>
              <a:off x="1490965" y="4463448"/>
              <a:ext cx="29634" cy="29451"/>
            </a:xfrm>
            <a:custGeom>
              <a:avLst/>
              <a:gdLst/>
              <a:ahLst/>
              <a:cxnLst/>
              <a:rect l="l" t="t" r="r" b="b"/>
              <a:pathLst>
                <a:path w="1134" h="1127" extrusionOk="0">
                  <a:moveTo>
                    <a:pt x="732" y="1"/>
                  </a:moveTo>
                  <a:lnTo>
                    <a:pt x="1" y="655"/>
                  </a:lnTo>
                  <a:lnTo>
                    <a:pt x="914" y="1107"/>
                  </a:lnTo>
                  <a:cubicBezTo>
                    <a:pt x="936" y="1121"/>
                    <a:pt x="959" y="1127"/>
                    <a:pt x="981" y="1127"/>
                  </a:cubicBezTo>
                  <a:cubicBezTo>
                    <a:pt x="1064" y="1127"/>
                    <a:pt x="1133" y="1037"/>
                    <a:pt x="1087" y="953"/>
                  </a:cubicBezTo>
                  <a:lnTo>
                    <a:pt x="732" y="1"/>
                  </a:lnTo>
                  <a:close/>
                </a:path>
              </a:pathLst>
            </a:custGeom>
            <a:solidFill>
              <a:srgbClr val="7B8E9E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5475;p76">
              <a:extLst>
                <a:ext uri="{FF2B5EF4-FFF2-40B4-BE49-F238E27FC236}">
                  <a16:creationId xmlns:a16="http://schemas.microsoft.com/office/drawing/2014/main" id="{F8E229EF-6990-89A0-F0C2-6F3B958EFC57}"/>
                </a:ext>
              </a:extLst>
            </p:cNvPr>
            <p:cNvSpPr/>
            <p:nvPr/>
          </p:nvSpPr>
          <p:spPr>
            <a:xfrm>
              <a:off x="1388708" y="4350242"/>
              <a:ext cx="122640" cy="130689"/>
            </a:xfrm>
            <a:custGeom>
              <a:avLst/>
              <a:gdLst/>
              <a:ahLst/>
              <a:cxnLst/>
              <a:rect l="l" t="t" r="r" b="b"/>
              <a:pathLst>
                <a:path w="4693" h="5001" extrusionOk="0">
                  <a:moveTo>
                    <a:pt x="811" y="1"/>
                  </a:moveTo>
                  <a:cubicBezTo>
                    <a:pt x="763" y="1"/>
                    <a:pt x="714" y="18"/>
                    <a:pt x="673" y="54"/>
                  </a:cubicBezTo>
                  <a:lnTo>
                    <a:pt x="87" y="573"/>
                  </a:lnTo>
                  <a:cubicBezTo>
                    <a:pt x="0" y="650"/>
                    <a:pt x="0" y="784"/>
                    <a:pt x="77" y="871"/>
                  </a:cubicBezTo>
                  <a:lnTo>
                    <a:pt x="3722" y="4929"/>
                  </a:lnTo>
                  <a:cubicBezTo>
                    <a:pt x="3763" y="4976"/>
                    <a:pt x="3822" y="5000"/>
                    <a:pt x="3881" y="5000"/>
                  </a:cubicBezTo>
                  <a:cubicBezTo>
                    <a:pt x="3931" y="5000"/>
                    <a:pt x="3980" y="4983"/>
                    <a:pt x="4020" y="4948"/>
                  </a:cubicBezTo>
                  <a:lnTo>
                    <a:pt x="4597" y="4419"/>
                  </a:lnTo>
                  <a:cubicBezTo>
                    <a:pt x="4683" y="4342"/>
                    <a:pt x="4693" y="4217"/>
                    <a:pt x="4616" y="4131"/>
                  </a:cubicBezTo>
                  <a:lnTo>
                    <a:pt x="962" y="63"/>
                  </a:lnTo>
                  <a:cubicBezTo>
                    <a:pt x="921" y="22"/>
                    <a:pt x="866" y="1"/>
                    <a:pt x="811" y="1"/>
                  </a:cubicBezTo>
                  <a:close/>
                </a:path>
              </a:pathLst>
            </a:custGeom>
            <a:solidFill>
              <a:srgbClr val="D3D9DD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5476;p76">
              <a:extLst>
                <a:ext uri="{FF2B5EF4-FFF2-40B4-BE49-F238E27FC236}">
                  <a16:creationId xmlns:a16="http://schemas.microsoft.com/office/drawing/2014/main" id="{43FAB13D-A776-3409-57EC-97F4183B2314}"/>
                </a:ext>
              </a:extLst>
            </p:cNvPr>
            <p:cNvSpPr/>
            <p:nvPr/>
          </p:nvSpPr>
          <p:spPr>
            <a:xfrm>
              <a:off x="1388708" y="4358422"/>
              <a:ext cx="112605" cy="122509"/>
            </a:xfrm>
            <a:custGeom>
              <a:avLst/>
              <a:gdLst/>
              <a:ahLst/>
              <a:cxnLst/>
              <a:rect l="l" t="t" r="r" b="b"/>
              <a:pathLst>
                <a:path w="4309" h="4688" extrusionOk="0">
                  <a:moveTo>
                    <a:pt x="385" y="0"/>
                  </a:moveTo>
                  <a:lnTo>
                    <a:pt x="87" y="260"/>
                  </a:lnTo>
                  <a:cubicBezTo>
                    <a:pt x="0" y="337"/>
                    <a:pt x="0" y="471"/>
                    <a:pt x="77" y="558"/>
                  </a:cubicBezTo>
                  <a:lnTo>
                    <a:pt x="3722" y="4616"/>
                  </a:lnTo>
                  <a:cubicBezTo>
                    <a:pt x="3763" y="4663"/>
                    <a:pt x="3822" y="4687"/>
                    <a:pt x="3881" y="4687"/>
                  </a:cubicBezTo>
                  <a:cubicBezTo>
                    <a:pt x="3931" y="4687"/>
                    <a:pt x="3980" y="4670"/>
                    <a:pt x="4020" y="4635"/>
                  </a:cubicBezTo>
                  <a:lnTo>
                    <a:pt x="4308" y="4376"/>
                  </a:lnTo>
                  <a:lnTo>
                    <a:pt x="385" y="0"/>
                  </a:lnTo>
                  <a:close/>
                </a:path>
              </a:pathLst>
            </a:custGeom>
            <a:solidFill>
              <a:srgbClr val="D1DAE2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5477;p76">
              <a:extLst>
                <a:ext uri="{FF2B5EF4-FFF2-40B4-BE49-F238E27FC236}">
                  <a16:creationId xmlns:a16="http://schemas.microsoft.com/office/drawing/2014/main" id="{648EAD4A-846E-EEC0-2850-4812FEB5898F}"/>
                </a:ext>
              </a:extLst>
            </p:cNvPr>
            <p:cNvSpPr/>
            <p:nvPr/>
          </p:nvSpPr>
          <p:spPr>
            <a:xfrm>
              <a:off x="1388708" y="4350242"/>
              <a:ext cx="35697" cy="34338"/>
            </a:xfrm>
            <a:custGeom>
              <a:avLst/>
              <a:gdLst/>
              <a:ahLst/>
              <a:cxnLst/>
              <a:rect l="l" t="t" r="r" b="b"/>
              <a:pathLst>
                <a:path w="1366" h="1314" extrusionOk="0">
                  <a:moveTo>
                    <a:pt x="811" y="1"/>
                  </a:moveTo>
                  <a:cubicBezTo>
                    <a:pt x="763" y="1"/>
                    <a:pt x="714" y="18"/>
                    <a:pt x="673" y="54"/>
                  </a:cubicBezTo>
                  <a:lnTo>
                    <a:pt x="87" y="573"/>
                  </a:lnTo>
                  <a:cubicBezTo>
                    <a:pt x="0" y="650"/>
                    <a:pt x="0" y="784"/>
                    <a:pt x="77" y="871"/>
                  </a:cubicBezTo>
                  <a:lnTo>
                    <a:pt x="471" y="1313"/>
                  </a:lnTo>
                  <a:lnTo>
                    <a:pt x="1366" y="506"/>
                  </a:lnTo>
                  <a:lnTo>
                    <a:pt x="962" y="63"/>
                  </a:lnTo>
                  <a:cubicBezTo>
                    <a:pt x="921" y="22"/>
                    <a:pt x="866" y="1"/>
                    <a:pt x="811" y="1"/>
                  </a:cubicBezTo>
                  <a:close/>
                </a:path>
              </a:pathLst>
            </a:custGeom>
            <a:solidFill>
              <a:srgbClr val="8D9BA9"/>
            </a:solidFill>
            <a:ln>
              <a:solidFill>
                <a:schemeClr val="accent6">
                  <a:lumMod val="50000"/>
                </a:schemeClr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CBB8D54-FF43-1594-63B0-FA5E51E10858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FF0000"/>
                </a:solidFill>
              </a:rPr>
              <a:t>03.00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2742686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5" name="Google Shape;1065;p36"/>
          <p:cNvSpPr txBox="1">
            <a:spLocks noGrp="1"/>
          </p:cNvSpPr>
          <p:nvPr>
            <p:ph type="title"/>
          </p:nvPr>
        </p:nvSpPr>
        <p:spPr>
          <a:xfrm>
            <a:off x="1929226" y="241021"/>
            <a:ext cx="5285547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Key Enhanced &amp; </a:t>
            </a:r>
            <a:r>
              <a:rPr lang="en" dirty="0">
                <a:solidFill>
                  <a:schemeClr val="lt2"/>
                </a:solidFill>
              </a:rPr>
              <a:t>Innovaitons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1069" name="Google Shape;1069;p36"/>
          <p:cNvSpPr txBox="1"/>
          <p:nvPr/>
        </p:nvSpPr>
        <p:spPr>
          <a:xfrm>
            <a:off x="690308" y="1762376"/>
            <a:ext cx="3193078" cy="10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171450" lvl="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Tracks TCP connection states to reduce false positives</a:t>
            </a:r>
          </a:p>
          <a:p>
            <a:pPr marL="171450" lvl="0" indent="-17145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Adapts to high-volume traffic like streaming to avoid false DoS alerts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073" name="Google Shape;1073;p36"/>
          <p:cNvSpPr txBox="1"/>
          <p:nvPr/>
        </p:nvSpPr>
        <p:spPr>
          <a:xfrm>
            <a:off x="377844" y="1191059"/>
            <a:ext cx="3505542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Smarter Detection, Fewer False Alarms</a:t>
            </a:r>
            <a:endParaRPr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169" name="Google Shape;1169;p36"/>
          <p:cNvCxnSpPr/>
          <p:nvPr/>
        </p:nvCxnSpPr>
        <p:spPr>
          <a:xfrm>
            <a:off x="1087910" y="1715470"/>
            <a:ext cx="191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5" name="Google Shape;1069;p36">
            <a:extLst>
              <a:ext uri="{FF2B5EF4-FFF2-40B4-BE49-F238E27FC236}">
                <a16:creationId xmlns:a16="http://schemas.microsoft.com/office/drawing/2014/main" id="{D01F6EB5-2F58-712A-A40B-1B9E94A2BAB6}"/>
              </a:ext>
            </a:extLst>
          </p:cNvPr>
          <p:cNvSpPr txBox="1"/>
          <p:nvPr/>
        </p:nvSpPr>
        <p:spPr>
          <a:xfrm>
            <a:off x="594191" y="3554078"/>
            <a:ext cx="3193078" cy="10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18288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Real-time web dashboard with alerts, stats, and filtering</a:t>
            </a:r>
          </a:p>
          <a:p>
            <a:pPr lvl="0" indent="-18288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Easy rule customization via YAML—no code changes needed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6" name="Google Shape;1073;p36">
            <a:extLst>
              <a:ext uri="{FF2B5EF4-FFF2-40B4-BE49-F238E27FC236}">
                <a16:creationId xmlns:a16="http://schemas.microsoft.com/office/drawing/2014/main" id="{A019A3EC-BBCB-0A46-F37F-63CEDA82621E}"/>
              </a:ext>
            </a:extLst>
          </p:cNvPr>
          <p:cNvSpPr txBox="1"/>
          <p:nvPr/>
        </p:nvSpPr>
        <p:spPr>
          <a:xfrm>
            <a:off x="594191" y="2982761"/>
            <a:ext cx="307284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User-Friendly Management</a:t>
            </a:r>
            <a:endParaRPr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17" name="Google Shape;1169;p36">
            <a:extLst>
              <a:ext uri="{FF2B5EF4-FFF2-40B4-BE49-F238E27FC236}">
                <a16:creationId xmlns:a16="http://schemas.microsoft.com/office/drawing/2014/main" id="{066DF045-0310-1774-18E4-B85101A9B5A2}"/>
              </a:ext>
            </a:extLst>
          </p:cNvPr>
          <p:cNvCxnSpPr/>
          <p:nvPr/>
        </p:nvCxnSpPr>
        <p:spPr>
          <a:xfrm>
            <a:off x="991793" y="3507172"/>
            <a:ext cx="191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5" name="Google Shape;1069;p36">
            <a:extLst>
              <a:ext uri="{FF2B5EF4-FFF2-40B4-BE49-F238E27FC236}">
                <a16:creationId xmlns:a16="http://schemas.microsoft.com/office/drawing/2014/main" id="{A5653335-CBA1-10D9-B3E7-2ED971A2B6E5}"/>
              </a:ext>
            </a:extLst>
          </p:cNvPr>
          <p:cNvSpPr txBox="1"/>
          <p:nvPr/>
        </p:nvSpPr>
        <p:spPr>
          <a:xfrm>
            <a:off x="5236503" y="1765665"/>
            <a:ext cx="3193078" cy="10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18288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Detects stealthy scan types (FIN, NULL, XMAS)</a:t>
            </a:r>
          </a:p>
          <a:p>
            <a:pPr lvl="0" indent="-18288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Analyzes web payloads to uncover hidden attacks like SQLi and XSS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6" name="Google Shape;1073;p36">
            <a:extLst>
              <a:ext uri="{FF2B5EF4-FFF2-40B4-BE49-F238E27FC236}">
                <a16:creationId xmlns:a16="http://schemas.microsoft.com/office/drawing/2014/main" id="{83C68470-0015-D028-CE9E-56AC4E64EFAB}"/>
              </a:ext>
            </a:extLst>
          </p:cNvPr>
          <p:cNvSpPr txBox="1"/>
          <p:nvPr/>
        </p:nvSpPr>
        <p:spPr>
          <a:xfrm>
            <a:off x="5236503" y="1194348"/>
            <a:ext cx="307284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Advanced Threat Recognition</a:t>
            </a:r>
            <a:endParaRPr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27" name="Google Shape;1169;p36">
            <a:extLst>
              <a:ext uri="{FF2B5EF4-FFF2-40B4-BE49-F238E27FC236}">
                <a16:creationId xmlns:a16="http://schemas.microsoft.com/office/drawing/2014/main" id="{285596A8-53BE-F1A0-7E90-58B7FFF2BB16}"/>
              </a:ext>
            </a:extLst>
          </p:cNvPr>
          <p:cNvCxnSpPr/>
          <p:nvPr/>
        </p:nvCxnSpPr>
        <p:spPr>
          <a:xfrm>
            <a:off x="5634105" y="1718759"/>
            <a:ext cx="191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8" name="Google Shape;1069;p36">
            <a:extLst>
              <a:ext uri="{FF2B5EF4-FFF2-40B4-BE49-F238E27FC236}">
                <a16:creationId xmlns:a16="http://schemas.microsoft.com/office/drawing/2014/main" id="{D46A9FFD-61D8-9572-3B50-9186ED50CB50}"/>
              </a:ext>
            </a:extLst>
          </p:cNvPr>
          <p:cNvSpPr txBox="1"/>
          <p:nvPr/>
        </p:nvSpPr>
        <p:spPr>
          <a:xfrm>
            <a:off x="5260615" y="3554078"/>
            <a:ext cx="3193078" cy="10620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 indent="-18288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Integrated attack simulator enables safe, realistic testing</a:t>
            </a:r>
          </a:p>
          <a:p>
            <a:pPr lvl="0" indent="-182880">
              <a:buClr>
                <a:srgbClr val="FF0000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dk1"/>
                </a:solidFill>
                <a:latin typeface="Nunito"/>
                <a:ea typeface="Nunito"/>
                <a:cs typeface="Nunito"/>
                <a:sym typeface="Nunito"/>
              </a:rPr>
              <a:t>Ensures the IDS can detect real-world threats reliably</a:t>
            </a:r>
            <a:endParaRPr sz="1200" dirty="0">
              <a:solidFill>
                <a:schemeClr val="dk1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29" name="Google Shape;1073;p36">
            <a:extLst>
              <a:ext uri="{FF2B5EF4-FFF2-40B4-BE49-F238E27FC236}">
                <a16:creationId xmlns:a16="http://schemas.microsoft.com/office/drawing/2014/main" id="{9BC33F0A-46D7-7A3B-5CDC-ABA117BF951F}"/>
              </a:ext>
            </a:extLst>
          </p:cNvPr>
          <p:cNvSpPr txBox="1"/>
          <p:nvPr/>
        </p:nvSpPr>
        <p:spPr>
          <a:xfrm>
            <a:off x="5260615" y="2982761"/>
            <a:ext cx="3072849" cy="52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/>
            <a:r>
              <a:rPr lang="en-US" b="1" dirty="0"/>
              <a:t>Built-In Validation</a:t>
            </a:r>
            <a:endParaRPr b="1" dirty="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cxnSp>
        <p:nvCxnSpPr>
          <p:cNvPr id="30" name="Google Shape;1169;p36">
            <a:extLst>
              <a:ext uri="{FF2B5EF4-FFF2-40B4-BE49-F238E27FC236}">
                <a16:creationId xmlns:a16="http://schemas.microsoft.com/office/drawing/2014/main" id="{9BE97749-E0C7-2DED-9C30-C4D545712432}"/>
              </a:ext>
            </a:extLst>
          </p:cNvPr>
          <p:cNvCxnSpPr/>
          <p:nvPr/>
        </p:nvCxnSpPr>
        <p:spPr>
          <a:xfrm>
            <a:off x="5658217" y="3507172"/>
            <a:ext cx="1918500" cy="0"/>
          </a:xfrm>
          <a:prstGeom prst="straightConnector1">
            <a:avLst/>
          </a:prstGeom>
          <a:noFill/>
          <a:ln w="19050" cap="flat" cmpd="sng">
            <a:solidFill>
              <a:schemeClr val="l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78B953A-7B5F-DBB4-A5D7-1AD817CBA623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FF0000"/>
                </a:solidFill>
              </a:rPr>
              <a:t>04.00</a:t>
            </a:r>
            <a:endParaRPr lang="en-US" b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29"/>
          <p:cNvSpPr txBox="1">
            <a:spLocks noGrp="1"/>
          </p:cNvSpPr>
          <p:nvPr>
            <p:ph type="title"/>
          </p:nvPr>
        </p:nvSpPr>
        <p:spPr>
          <a:xfrm>
            <a:off x="1686651" y="1833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/>
              <a:t>System </a:t>
            </a:r>
            <a:r>
              <a:rPr lang="en-US" dirty="0">
                <a:solidFill>
                  <a:schemeClr val="lt2"/>
                </a:solidFill>
              </a:rPr>
              <a:t>Architecture </a:t>
            </a:r>
            <a:r>
              <a:rPr lang="en-US" dirty="0"/>
              <a:t>Overview</a:t>
            </a:r>
            <a:endParaRPr dirty="0">
              <a:solidFill>
                <a:schemeClr val="lt2"/>
              </a:solidFill>
            </a:endParaRPr>
          </a:p>
        </p:txBody>
      </p:sp>
      <p:sp>
        <p:nvSpPr>
          <p:cNvPr id="378" name="Google Shape;378;p29"/>
          <p:cNvSpPr txBox="1">
            <a:spLocks noGrp="1"/>
          </p:cNvSpPr>
          <p:nvPr>
            <p:ph type="body" idx="4294967295"/>
          </p:nvPr>
        </p:nvSpPr>
        <p:spPr>
          <a:xfrm>
            <a:off x="720000" y="863550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None/>
            </a:pPr>
            <a:r>
              <a:rPr lang="en-US" sz="1100" dirty="0"/>
              <a:t>Our IDS uses a </a:t>
            </a:r>
            <a:r>
              <a:rPr lang="en-US" sz="1100" b="1" dirty="0"/>
              <a:t>modular, multi-layered design</a:t>
            </a:r>
            <a:r>
              <a:rPr lang="en-US" sz="1100" dirty="0"/>
              <a:t> for efficient, real-time threat detection. Each component is independent but tightly integrated, ensuring </a:t>
            </a:r>
            <a:r>
              <a:rPr lang="en-US" sz="1100" b="1" dirty="0"/>
              <a:t>performance, scalability, and clarity</a:t>
            </a:r>
            <a:r>
              <a:rPr lang="en-US" sz="1100" dirty="0"/>
              <a:t>.</a:t>
            </a:r>
            <a:endParaRPr sz="1100" dirty="0"/>
          </a:p>
        </p:txBody>
      </p:sp>
      <p:graphicFrame>
        <p:nvGraphicFramePr>
          <p:cNvPr id="379" name="Google Shape;379;p29"/>
          <p:cNvGraphicFramePr/>
          <p:nvPr>
            <p:extLst>
              <p:ext uri="{D42A27DB-BD31-4B8C-83A1-F6EECF244321}">
                <p14:modId xmlns:p14="http://schemas.microsoft.com/office/powerpoint/2010/main" val="3757495842"/>
              </p:ext>
            </p:extLst>
          </p:nvPr>
        </p:nvGraphicFramePr>
        <p:xfrm>
          <a:off x="720000" y="1519664"/>
          <a:ext cx="7704000" cy="3156837"/>
        </p:xfrm>
        <a:graphic>
          <a:graphicData uri="http://schemas.openxmlformats.org/drawingml/2006/table">
            <a:tbl>
              <a:tblPr>
                <a:noFill/>
                <a:tableStyleId>{DF3FE8A7-6650-43BB-804E-728A9F5FF247}</a:tableStyleId>
              </a:tblPr>
              <a:tblGrid>
                <a:gridCol w="2364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39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27442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Packet Sniffer &amp; Initial Filtering</a:t>
                      </a:r>
                      <a:endParaRPr sz="1200" b="1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🛠 </a:t>
                      </a:r>
                      <a:r>
                        <a:rPr lang="en-US" sz="1000" b="1" dirty="0"/>
                        <a:t>Technology</a:t>
                      </a:r>
                      <a:r>
                        <a:rPr lang="en-US" sz="1000" dirty="0"/>
                        <a:t>: Scapy</a:t>
                      </a:r>
                      <a:br>
                        <a:rPr lang="en-US" sz="1000" dirty="0"/>
                      </a:br>
                      <a:r>
                        <a:rPr lang="en-US" sz="1000" dirty="0"/>
                        <a:t>🎯 </a:t>
                      </a:r>
                      <a:r>
                        <a:rPr lang="en-US" sz="1000" b="1" dirty="0"/>
                        <a:t>Function</a:t>
                      </a:r>
                      <a:r>
                        <a:rPr lang="en-US" sz="1000" dirty="0"/>
                        <a:t>: Captures real-time traffic on the selected interface using sniff().</a:t>
                      </a:r>
                    </a:p>
                    <a:p>
                      <a:r>
                        <a:rPr lang="en-US" sz="1000" dirty="0"/>
                        <a:t>Applies </a:t>
                      </a:r>
                      <a:r>
                        <a:rPr lang="en-US" sz="1000" b="1" dirty="0"/>
                        <a:t>Berkeley Packet Filter (BPF)</a:t>
                      </a:r>
                      <a:r>
                        <a:rPr lang="en-US" sz="1000" dirty="0"/>
                        <a:t> to capture only relevant protocols (TCP, UDP, ICMP).</a:t>
                      </a:r>
                    </a:p>
                    <a:p>
                      <a:r>
                        <a:rPr lang="en-US" sz="1000" dirty="0"/>
                        <a:t>Reduces system load with early traffic filtering.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646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Central Analysis Engine</a:t>
                      </a:r>
                      <a:endParaRPr sz="1200" b="1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⚙️ </a:t>
                      </a:r>
                      <a:r>
                        <a:rPr lang="en-US" sz="1000" b="1" dirty="0"/>
                        <a:t>Function</a:t>
                      </a:r>
                      <a:r>
                        <a:rPr lang="en-US" sz="1000" dirty="0"/>
                        <a:t>: Directs each packet to the correct detection module.</a:t>
                      </a:r>
                    </a:p>
                    <a:p>
                      <a:r>
                        <a:rPr lang="en-US" sz="1000" dirty="0"/>
                        <a:t>Skips whitelisted IPs</a:t>
                      </a:r>
                    </a:p>
                    <a:p>
                      <a:r>
                        <a:rPr lang="en-US" sz="1000" dirty="0"/>
                        <a:t>Routes TCP/UDP/ICMP traffic to protocol-specific detectors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293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b="1" dirty="0">
                          <a:solidFill>
                            <a:schemeClr val="lt1"/>
                          </a:solidFill>
                          <a:uFill>
                            <a:noFill/>
                          </a:uFill>
                          <a:latin typeface="Oswald"/>
                          <a:ea typeface="Oswald"/>
                          <a:cs typeface="Oswald"/>
                          <a:sym typeface="Oswald"/>
                        </a:rPr>
                        <a:t>Detection Modules (Intelligence Layer)</a:t>
                      </a:r>
                      <a:endParaRPr sz="1200" b="1" dirty="0">
                        <a:solidFill>
                          <a:schemeClr val="lt1"/>
                        </a:solidFill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Each module specializes in identifying specific threats:</a:t>
                      </a:r>
                    </a:p>
                    <a:p>
                      <a:r>
                        <a:rPr lang="en-US" sz="1000" dirty="0"/>
                        <a:t>🔍 </a:t>
                      </a:r>
                      <a:r>
                        <a:rPr lang="en-US" sz="1000" b="1" dirty="0"/>
                        <a:t>PortScanDetector</a:t>
                      </a:r>
                      <a:r>
                        <a:rPr lang="en-US" sz="1000" dirty="0"/>
                        <a:t> – Detects SYN, FIN, NULL, XMAS scans</a:t>
                      </a:r>
                    </a:p>
                    <a:p>
                      <a:r>
                        <a:rPr lang="en-US" sz="1000" dirty="0"/>
                        <a:t>🔐 </a:t>
                      </a:r>
                      <a:r>
                        <a:rPr lang="en-US" sz="1000" b="1" dirty="0"/>
                        <a:t>BruteForceDetector</a:t>
                      </a:r>
                      <a:r>
                        <a:rPr lang="en-US" sz="1000" dirty="0"/>
                        <a:t> – Tracks login attempts on SSH/FTP</a:t>
                      </a:r>
                    </a:p>
                    <a:p>
                      <a:r>
                        <a:rPr lang="en-US" sz="1000" dirty="0"/>
                        <a:t>🌊 </a:t>
                      </a:r>
                      <a:r>
                        <a:rPr lang="en-US" sz="1000" b="1" dirty="0"/>
                        <a:t>DoSDetector</a:t>
                      </a:r>
                      <a:r>
                        <a:rPr lang="en-US" sz="1000" dirty="0"/>
                        <a:t> – Monitors per-IP packet rates; distinguishes attacks from streaming</a:t>
                      </a:r>
                    </a:p>
                    <a:p>
                      <a:r>
                        <a:rPr lang="en-US" sz="1000" dirty="0"/>
                        <a:t>🌐 </a:t>
                      </a:r>
                      <a:r>
                        <a:rPr lang="en-US" sz="1000" b="1" dirty="0"/>
                        <a:t>WebAttackDetector</a:t>
                      </a:r>
                      <a:r>
                        <a:rPr lang="en-US" sz="1000" dirty="0"/>
                        <a:t> – Analyzes HTTP payloads for SQLi, XSS, etc.</a:t>
                      </a:r>
                    </a:p>
                    <a:p>
                      <a:r>
                        <a:rPr lang="en-US" sz="1000" dirty="0"/>
                        <a:t>🧠 </a:t>
                      </a:r>
                      <a:r>
                        <a:rPr lang="en-US" sz="1000" b="1" dirty="0"/>
                        <a:t>AnomalyDetector</a:t>
                      </a:r>
                      <a:r>
                        <a:rPr lang="en-US" sz="1000" dirty="0"/>
                        <a:t> – Learns normal patterns, flags unusual behavior</a:t>
                      </a:r>
                    </a:p>
                  </a:txBody>
                  <a:tcPr marL="91425" marR="91425" marT="0" marB="0" anchor="ctr">
                    <a:lnL w="19050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dk2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2" name="Google Shape;1227;p38">
            <a:extLst>
              <a:ext uri="{FF2B5EF4-FFF2-40B4-BE49-F238E27FC236}">
                <a16:creationId xmlns:a16="http://schemas.microsoft.com/office/drawing/2014/main" id="{4518CBBE-8C9D-56A2-6495-6408FC6C3AD5}"/>
              </a:ext>
            </a:extLst>
          </p:cNvPr>
          <p:cNvGrpSpPr/>
          <p:nvPr/>
        </p:nvGrpSpPr>
        <p:grpSpPr>
          <a:xfrm>
            <a:off x="0" y="1495"/>
            <a:ext cx="937210" cy="883051"/>
            <a:chOff x="7458824" y="89625"/>
            <a:chExt cx="1271078" cy="1339826"/>
          </a:xfrm>
        </p:grpSpPr>
        <p:sp>
          <p:nvSpPr>
            <p:cNvPr id="3" name="Google Shape;1228;p38">
              <a:extLst>
                <a:ext uri="{FF2B5EF4-FFF2-40B4-BE49-F238E27FC236}">
                  <a16:creationId xmlns:a16="http://schemas.microsoft.com/office/drawing/2014/main" id="{A712D878-5E0B-F442-1D7F-C155945ABA4D}"/>
                </a:ext>
              </a:extLst>
            </p:cNvPr>
            <p:cNvSpPr/>
            <p:nvPr/>
          </p:nvSpPr>
          <p:spPr>
            <a:xfrm>
              <a:off x="8339891" y="893471"/>
              <a:ext cx="238421" cy="395123"/>
            </a:xfrm>
            <a:custGeom>
              <a:avLst/>
              <a:gdLst/>
              <a:ahLst/>
              <a:cxnLst/>
              <a:rect l="l" t="t" r="r" b="b"/>
              <a:pathLst>
                <a:path w="1911" h="3167" extrusionOk="0">
                  <a:moveTo>
                    <a:pt x="605" y="1"/>
                  </a:moveTo>
                  <a:cubicBezTo>
                    <a:pt x="605" y="1"/>
                    <a:pt x="281" y="992"/>
                    <a:pt x="167" y="1371"/>
                  </a:cubicBezTo>
                  <a:cubicBezTo>
                    <a:pt x="51" y="1751"/>
                    <a:pt x="1" y="2020"/>
                    <a:pt x="348" y="2238"/>
                  </a:cubicBezTo>
                  <a:cubicBezTo>
                    <a:pt x="817" y="2535"/>
                    <a:pt x="1911" y="3166"/>
                    <a:pt x="1911" y="3166"/>
                  </a:cubicBezTo>
                  <a:lnTo>
                    <a:pt x="1911" y="2902"/>
                  </a:lnTo>
                  <a:cubicBezTo>
                    <a:pt x="1911" y="2902"/>
                    <a:pt x="771" y="2277"/>
                    <a:pt x="459" y="2058"/>
                  </a:cubicBezTo>
                  <a:cubicBezTo>
                    <a:pt x="234" y="1902"/>
                    <a:pt x="305" y="1767"/>
                    <a:pt x="444" y="1317"/>
                  </a:cubicBezTo>
                  <a:cubicBezTo>
                    <a:pt x="581" y="868"/>
                    <a:pt x="883" y="45"/>
                    <a:pt x="883" y="45"/>
                  </a:cubicBezTo>
                  <a:lnTo>
                    <a:pt x="60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1229;p38">
              <a:extLst>
                <a:ext uri="{FF2B5EF4-FFF2-40B4-BE49-F238E27FC236}">
                  <a16:creationId xmlns:a16="http://schemas.microsoft.com/office/drawing/2014/main" id="{3E3F1A73-6D2F-A21F-761F-20970A4C7CD0}"/>
                </a:ext>
              </a:extLst>
            </p:cNvPr>
            <p:cNvSpPr/>
            <p:nvPr/>
          </p:nvSpPr>
          <p:spPr>
            <a:xfrm>
              <a:off x="8114946" y="849804"/>
              <a:ext cx="455258" cy="546460"/>
            </a:xfrm>
            <a:custGeom>
              <a:avLst/>
              <a:gdLst/>
              <a:ahLst/>
              <a:cxnLst/>
              <a:rect l="l" t="t" r="r" b="b"/>
              <a:pathLst>
                <a:path w="3649" h="4380" extrusionOk="0">
                  <a:moveTo>
                    <a:pt x="2620" y="1"/>
                  </a:moveTo>
                  <a:lnTo>
                    <a:pt x="2620" y="1"/>
                  </a:lnTo>
                  <a:cubicBezTo>
                    <a:pt x="1700" y="93"/>
                    <a:pt x="782" y="781"/>
                    <a:pt x="717" y="863"/>
                  </a:cubicBezTo>
                  <a:cubicBezTo>
                    <a:pt x="649" y="950"/>
                    <a:pt x="139" y="2843"/>
                    <a:pt x="69" y="3090"/>
                  </a:cubicBezTo>
                  <a:cubicBezTo>
                    <a:pt x="0" y="3336"/>
                    <a:pt x="70" y="3482"/>
                    <a:pt x="496" y="3737"/>
                  </a:cubicBezTo>
                  <a:cubicBezTo>
                    <a:pt x="920" y="3991"/>
                    <a:pt x="1754" y="4380"/>
                    <a:pt x="1754" y="4380"/>
                  </a:cubicBezTo>
                  <a:lnTo>
                    <a:pt x="3648" y="3309"/>
                  </a:lnTo>
                  <a:cubicBezTo>
                    <a:pt x="3346" y="3129"/>
                    <a:pt x="2959" y="2968"/>
                    <a:pt x="2651" y="2779"/>
                  </a:cubicBezTo>
                  <a:cubicBezTo>
                    <a:pt x="2397" y="2623"/>
                    <a:pt x="2116" y="2529"/>
                    <a:pt x="2029" y="2191"/>
                  </a:cubicBezTo>
                  <a:cubicBezTo>
                    <a:pt x="1945" y="1861"/>
                    <a:pt x="2120" y="1521"/>
                    <a:pt x="2243" y="1218"/>
                  </a:cubicBezTo>
                  <a:cubicBezTo>
                    <a:pt x="2412" y="802"/>
                    <a:pt x="2423" y="405"/>
                    <a:pt x="262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" name="Google Shape;1230;p38">
              <a:extLst>
                <a:ext uri="{FF2B5EF4-FFF2-40B4-BE49-F238E27FC236}">
                  <a16:creationId xmlns:a16="http://schemas.microsoft.com/office/drawing/2014/main" id="{0795E43C-FB6E-CA7D-3BFC-3B3BF9C65E51}"/>
                </a:ext>
              </a:extLst>
            </p:cNvPr>
            <p:cNvSpPr/>
            <p:nvPr/>
          </p:nvSpPr>
          <p:spPr>
            <a:xfrm>
              <a:off x="8091865" y="1031583"/>
              <a:ext cx="241914" cy="397868"/>
            </a:xfrm>
            <a:custGeom>
              <a:avLst/>
              <a:gdLst/>
              <a:ahLst/>
              <a:cxnLst/>
              <a:rect l="l" t="t" r="r" b="b"/>
              <a:pathLst>
                <a:path w="1939" h="3189" extrusionOk="0">
                  <a:moveTo>
                    <a:pt x="633" y="1"/>
                  </a:moveTo>
                  <a:cubicBezTo>
                    <a:pt x="633" y="1"/>
                    <a:pt x="310" y="993"/>
                    <a:pt x="194" y="1372"/>
                  </a:cubicBezTo>
                  <a:cubicBezTo>
                    <a:pt x="79" y="1752"/>
                    <a:pt x="0" y="2047"/>
                    <a:pt x="346" y="2265"/>
                  </a:cubicBezTo>
                  <a:cubicBezTo>
                    <a:pt x="817" y="2562"/>
                    <a:pt x="1938" y="3189"/>
                    <a:pt x="1938" y="3189"/>
                  </a:cubicBezTo>
                  <a:lnTo>
                    <a:pt x="1938" y="2923"/>
                  </a:lnTo>
                  <a:cubicBezTo>
                    <a:pt x="1938" y="2923"/>
                    <a:pt x="777" y="2266"/>
                    <a:pt x="472" y="2076"/>
                  </a:cubicBezTo>
                  <a:cubicBezTo>
                    <a:pt x="240" y="1930"/>
                    <a:pt x="333" y="1767"/>
                    <a:pt x="471" y="1317"/>
                  </a:cubicBezTo>
                  <a:cubicBezTo>
                    <a:pt x="610" y="868"/>
                    <a:pt x="911" y="46"/>
                    <a:pt x="911" y="46"/>
                  </a:cubicBezTo>
                  <a:lnTo>
                    <a:pt x="6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" name="Google Shape;1231;p38">
              <a:extLst>
                <a:ext uri="{FF2B5EF4-FFF2-40B4-BE49-F238E27FC236}">
                  <a16:creationId xmlns:a16="http://schemas.microsoft.com/office/drawing/2014/main" id="{320F6D88-8653-9D76-55B9-420AEF14F648}"/>
                </a:ext>
              </a:extLst>
            </p:cNvPr>
            <p:cNvSpPr/>
            <p:nvPr/>
          </p:nvSpPr>
          <p:spPr>
            <a:xfrm>
              <a:off x="8333653" y="1255407"/>
              <a:ext cx="244659" cy="174044"/>
            </a:xfrm>
            <a:custGeom>
              <a:avLst/>
              <a:gdLst/>
              <a:ahLst/>
              <a:cxnLst/>
              <a:rect l="l" t="t" r="r" b="b"/>
              <a:pathLst>
                <a:path w="1961" h="1395" extrusionOk="0">
                  <a:moveTo>
                    <a:pt x="1961" y="1"/>
                  </a:moveTo>
                  <a:lnTo>
                    <a:pt x="0" y="1129"/>
                  </a:lnTo>
                  <a:lnTo>
                    <a:pt x="0" y="1395"/>
                  </a:lnTo>
                  <a:lnTo>
                    <a:pt x="1961" y="265"/>
                  </a:lnTo>
                  <a:lnTo>
                    <a:pt x="196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1232;p38">
              <a:extLst>
                <a:ext uri="{FF2B5EF4-FFF2-40B4-BE49-F238E27FC236}">
                  <a16:creationId xmlns:a16="http://schemas.microsoft.com/office/drawing/2014/main" id="{4E1B0240-8AFA-268A-CAF4-96B391F160E6}"/>
                </a:ext>
              </a:extLst>
            </p:cNvPr>
            <p:cNvSpPr/>
            <p:nvPr/>
          </p:nvSpPr>
          <p:spPr>
            <a:xfrm>
              <a:off x="7808531" y="89625"/>
              <a:ext cx="868721" cy="1187489"/>
            </a:xfrm>
            <a:custGeom>
              <a:avLst/>
              <a:gdLst/>
              <a:ahLst/>
              <a:cxnLst/>
              <a:rect l="l" t="t" r="r" b="b"/>
              <a:pathLst>
                <a:path w="6963" h="9518" extrusionOk="0">
                  <a:moveTo>
                    <a:pt x="6469" y="0"/>
                  </a:moveTo>
                  <a:cubicBezTo>
                    <a:pt x="6387" y="0"/>
                    <a:pt x="6302" y="21"/>
                    <a:pt x="6223" y="67"/>
                  </a:cubicBezTo>
                  <a:lnTo>
                    <a:pt x="247" y="3517"/>
                  </a:lnTo>
                  <a:cubicBezTo>
                    <a:pt x="94" y="3605"/>
                    <a:pt x="0" y="3768"/>
                    <a:pt x="0" y="3944"/>
                  </a:cubicBezTo>
                  <a:lnTo>
                    <a:pt x="0" y="9024"/>
                  </a:lnTo>
                  <a:cubicBezTo>
                    <a:pt x="0" y="9312"/>
                    <a:pt x="236" y="9517"/>
                    <a:pt x="493" y="9517"/>
                  </a:cubicBezTo>
                  <a:cubicBezTo>
                    <a:pt x="575" y="9517"/>
                    <a:pt x="659" y="9496"/>
                    <a:pt x="739" y="9451"/>
                  </a:cubicBezTo>
                  <a:lnTo>
                    <a:pt x="6716" y="6000"/>
                  </a:lnTo>
                  <a:cubicBezTo>
                    <a:pt x="6869" y="5911"/>
                    <a:pt x="6963" y="5749"/>
                    <a:pt x="6963" y="5572"/>
                  </a:cubicBezTo>
                  <a:lnTo>
                    <a:pt x="6963" y="494"/>
                  </a:lnTo>
                  <a:cubicBezTo>
                    <a:pt x="6963" y="206"/>
                    <a:pt x="6726" y="0"/>
                    <a:pt x="646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1233;p38">
              <a:extLst>
                <a:ext uri="{FF2B5EF4-FFF2-40B4-BE49-F238E27FC236}">
                  <a16:creationId xmlns:a16="http://schemas.microsoft.com/office/drawing/2014/main" id="{0D045482-9FEC-0BF4-F3FA-6E2845066AED}"/>
                </a:ext>
              </a:extLst>
            </p:cNvPr>
            <p:cNvSpPr/>
            <p:nvPr/>
          </p:nvSpPr>
          <p:spPr>
            <a:xfrm>
              <a:off x="7839222" y="1191653"/>
              <a:ext cx="102056" cy="109042"/>
            </a:xfrm>
            <a:custGeom>
              <a:avLst/>
              <a:gdLst/>
              <a:ahLst/>
              <a:cxnLst/>
              <a:rect l="l" t="t" r="r" b="b"/>
              <a:pathLst>
                <a:path w="818" h="874" extrusionOk="0">
                  <a:moveTo>
                    <a:pt x="51" y="0"/>
                  </a:moveTo>
                  <a:lnTo>
                    <a:pt x="1" y="618"/>
                  </a:lnTo>
                  <a:lnTo>
                    <a:pt x="431" y="873"/>
                  </a:lnTo>
                  <a:lnTo>
                    <a:pt x="817" y="469"/>
                  </a:lnTo>
                  <a:lnTo>
                    <a:pt x="51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1234;p38">
              <a:extLst>
                <a:ext uri="{FF2B5EF4-FFF2-40B4-BE49-F238E27FC236}">
                  <a16:creationId xmlns:a16="http://schemas.microsoft.com/office/drawing/2014/main" id="{8DA4935A-805E-33E6-7705-0D433979B08B}"/>
                </a:ext>
              </a:extLst>
            </p:cNvPr>
            <p:cNvSpPr/>
            <p:nvPr/>
          </p:nvSpPr>
          <p:spPr>
            <a:xfrm>
              <a:off x="8627592" y="97111"/>
              <a:ext cx="71115" cy="33436"/>
            </a:xfrm>
            <a:custGeom>
              <a:avLst/>
              <a:gdLst/>
              <a:ahLst/>
              <a:cxnLst/>
              <a:rect l="l" t="t" r="r" b="b"/>
              <a:pathLst>
                <a:path w="570" h="268" extrusionOk="0">
                  <a:moveTo>
                    <a:pt x="139" y="0"/>
                  </a:moveTo>
                  <a:lnTo>
                    <a:pt x="0" y="267"/>
                  </a:lnTo>
                  <a:lnTo>
                    <a:pt x="0" y="267"/>
                  </a:lnTo>
                  <a:lnTo>
                    <a:pt x="570" y="257"/>
                  </a:lnTo>
                  <a:lnTo>
                    <a:pt x="139" y="0"/>
                  </a:lnTo>
                  <a:close/>
                </a:path>
              </a:pathLst>
            </a:custGeom>
            <a:solidFill>
              <a:srgbClr val="0F0F0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235;p38">
              <a:extLst>
                <a:ext uri="{FF2B5EF4-FFF2-40B4-BE49-F238E27FC236}">
                  <a16:creationId xmlns:a16="http://schemas.microsoft.com/office/drawing/2014/main" id="{FB98893B-4027-459F-EA9A-780785B748B9}"/>
                </a:ext>
              </a:extLst>
            </p:cNvPr>
            <p:cNvSpPr/>
            <p:nvPr/>
          </p:nvSpPr>
          <p:spPr>
            <a:xfrm>
              <a:off x="7861181" y="121065"/>
              <a:ext cx="868721" cy="1187489"/>
            </a:xfrm>
            <a:custGeom>
              <a:avLst/>
              <a:gdLst/>
              <a:ahLst/>
              <a:cxnLst/>
              <a:rect l="l" t="t" r="r" b="b"/>
              <a:pathLst>
                <a:path w="6963" h="9518" extrusionOk="0">
                  <a:moveTo>
                    <a:pt x="6469" y="0"/>
                  </a:moveTo>
                  <a:cubicBezTo>
                    <a:pt x="6387" y="0"/>
                    <a:pt x="6303" y="21"/>
                    <a:pt x="6223" y="67"/>
                  </a:cubicBezTo>
                  <a:lnTo>
                    <a:pt x="247" y="3518"/>
                  </a:lnTo>
                  <a:cubicBezTo>
                    <a:pt x="94" y="3605"/>
                    <a:pt x="0" y="3769"/>
                    <a:pt x="0" y="3944"/>
                  </a:cubicBezTo>
                  <a:lnTo>
                    <a:pt x="0" y="9023"/>
                  </a:lnTo>
                  <a:cubicBezTo>
                    <a:pt x="0" y="9311"/>
                    <a:pt x="237" y="9517"/>
                    <a:pt x="494" y="9517"/>
                  </a:cubicBezTo>
                  <a:cubicBezTo>
                    <a:pt x="576" y="9517"/>
                    <a:pt x="660" y="9496"/>
                    <a:pt x="739" y="9451"/>
                  </a:cubicBezTo>
                  <a:lnTo>
                    <a:pt x="6716" y="5999"/>
                  </a:lnTo>
                  <a:cubicBezTo>
                    <a:pt x="6869" y="5912"/>
                    <a:pt x="6963" y="5749"/>
                    <a:pt x="6963" y="5573"/>
                  </a:cubicBezTo>
                  <a:lnTo>
                    <a:pt x="6963" y="494"/>
                  </a:lnTo>
                  <a:cubicBezTo>
                    <a:pt x="6963" y="206"/>
                    <a:pt x="6727" y="0"/>
                    <a:pt x="6469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236;p38">
              <a:extLst>
                <a:ext uri="{FF2B5EF4-FFF2-40B4-BE49-F238E27FC236}">
                  <a16:creationId xmlns:a16="http://schemas.microsoft.com/office/drawing/2014/main" id="{A1E8CF8E-DA98-4878-ABFE-BD2B452D0D0A}"/>
                </a:ext>
              </a:extLst>
            </p:cNvPr>
            <p:cNvSpPr/>
            <p:nvPr/>
          </p:nvSpPr>
          <p:spPr>
            <a:xfrm>
              <a:off x="7941153" y="210894"/>
              <a:ext cx="719630" cy="1012073"/>
            </a:xfrm>
            <a:custGeom>
              <a:avLst/>
              <a:gdLst/>
              <a:ahLst/>
              <a:cxnLst/>
              <a:rect l="l" t="t" r="r" b="b"/>
              <a:pathLst>
                <a:path w="5768" h="8112" extrusionOk="0">
                  <a:moveTo>
                    <a:pt x="5768" y="0"/>
                  </a:moveTo>
                  <a:lnTo>
                    <a:pt x="5224" y="315"/>
                  </a:lnTo>
                  <a:lnTo>
                    <a:pt x="644" y="2962"/>
                  </a:lnTo>
                  <a:lnTo>
                    <a:pt x="0" y="3334"/>
                  </a:lnTo>
                  <a:lnTo>
                    <a:pt x="0" y="8111"/>
                  </a:lnTo>
                  <a:lnTo>
                    <a:pt x="644" y="7739"/>
                  </a:lnTo>
                  <a:lnTo>
                    <a:pt x="5224" y="5092"/>
                  </a:lnTo>
                  <a:lnTo>
                    <a:pt x="5768" y="4777"/>
                  </a:lnTo>
                  <a:lnTo>
                    <a:pt x="576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37;p38">
              <a:extLst>
                <a:ext uri="{FF2B5EF4-FFF2-40B4-BE49-F238E27FC236}">
                  <a16:creationId xmlns:a16="http://schemas.microsoft.com/office/drawing/2014/main" id="{21334F7F-FC5E-369D-BE36-172AF4E78938}"/>
                </a:ext>
              </a:extLst>
            </p:cNvPr>
            <p:cNvSpPr/>
            <p:nvPr/>
          </p:nvSpPr>
          <p:spPr>
            <a:xfrm>
              <a:off x="8316436" y="983300"/>
              <a:ext cx="93697" cy="68120"/>
            </a:xfrm>
            <a:custGeom>
              <a:avLst/>
              <a:gdLst/>
              <a:ahLst/>
              <a:cxnLst/>
              <a:rect l="l" t="t" r="r" b="b"/>
              <a:pathLst>
                <a:path w="751" h="546" extrusionOk="0">
                  <a:moveTo>
                    <a:pt x="686" y="1"/>
                  </a:moveTo>
                  <a:cubicBezTo>
                    <a:pt x="669" y="1"/>
                    <a:pt x="648" y="6"/>
                    <a:pt x="627" y="19"/>
                  </a:cubicBezTo>
                  <a:lnTo>
                    <a:pt x="112" y="312"/>
                  </a:lnTo>
                  <a:cubicBezTo>
                    <a:pt x="49" y="347"/>
                    <a:pt x="1" y="425"/>
                    <a:pt x="5" y="485"/>
                  </a:cubicBezTo>
                  <a:cubicBezTo>
                    <a:pt x="8" y="524"/>
                    <a:pt x="32" y="546"/>
                    <a:pt x="66" y="546"/>
                  </a:cubicBezTo>
                  <a:cubicBezTo>
                    <a:pt x="83" y="546"/>
                    <a:pt x="104" y="540"/>
                    <a:pt x="125" y="527"/>
                  </a:cubicBezTo>
                  <a:lnTo>
                    <a:pt x="641" y="235"/>
                  </a:lnTo>
                  <a:cubicBezTo>
                    <a:pt x="704" y="199"/>
                    <a:pt x="751" y="121"/>
                    <a:pt x="748" y="61"/>
                  </a:cubicBezTo>
                  <a:cubicBezTo>
                    <a:pt x="745" y="23"/>
                    <a:pt x="721" y="1"/>
                    <a:pt x="68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238;p38">
              <a:extLst>
                <a:ext uri="{FF2B5EF4-FFF2-40B4-BE49-F238E27FC236}">
                  <a16:creationId xmlns:a16="http://schemas.microsoft.com/office/drawing/2014/main" id="{5D74635B-4B62-31D5-5419-63D9F482A213}"/>
                </a:ext>
              </a:extLst>
            </p:cNvPr>
            <p:cNvSpPr/>
            <p:nvPr/>
          </p:nvSpPr>
          <p:spPr>
            <a:xfrm>
              <a:off x="8012392" y="413758"/>
              <a:ext cx="584512" cy="601979"/>
            </a:xfrm>
            <a:custGeom>
              <a:avLst/>
              <a:gdLst/>
              <a:ahLst/>
              <a:cxnLst/>
              <a:rect l="l" t="t" r="r" b="b"/>
              <a:pathLst>
                <a:path w="4685" h="4825" extrusionOk="0">
                  <a:moveTo>
                    <a:pt x="3778" y="0"/>
                  </a:moveTo>
                  <a:lnTo>
                    <a:pt x="3185" y="780"/>
                  </a:lnTo>
                  <a:lnTo>
                    <a:pt x="2731" y="446"/>
                  </a:lnTo>
                  <a:lnTo>
                    <a:pt x="2342" y="1284"/>
                  </a:lnTo>
                  <a:lnTo>
                    <a:pt x="1624" y="1131"/>
                  </a:lnTo>
                  <a:lnTo>
                    <a:pt x="1307" y="1845"/>
                  </a:lnTo>
                  <a:lnTo>
                    <a:pt x="682" y="1738"/>
                  </a:lnTo>
                  <a:lnTo>
                    <a:pt x="852" y="2579"/>
                  </a:lnTo>
                  <a:lnTo>
                    <a:pt x="0" y="3364"/>
                  </a:lnTo>
                  <a:lnTo>
                    <a:pt x="676" y="3645"/>
                  </a:lnTo>
                  <a:lnTo>
                    <a:pt x="286" y="4730"/>
                  </a:lnTo>
                  <a:lnTo>
                    <a:pt x="1036" y="4210"/>
                  </a:lnTo>
                  <a:lnTo>
                    <a:pt x="1506" y="4824"/>
                  </a:lnTo>
                  <a:lnTo>
                    <a:pt x="1922" y="3897"/>
                  </a:lnTo>
                  <a:lnTo>
                    <a:pt x="2447" y="4212"/>
                  </a:lnTo>
                  <a:lnTo>
                    <a:pt x="2839" y="3364"/>
                  </a:lnTo>
                  <a:lnTo>
                    <a:pt x="3638" y="3505"/>
                  </a:lnTo>
                  <a:lnTo>
                    <a:pt x="3700" y="2687"/>
                  </a:lnTo>
                  <a:lnTo>
                    <a:pt x="4544" y="2403"/>
                  </a:lnTo>
                  <a:lnTo>
                    <a:pt x="4139" y="1650"/>
                  </a:lnTo>
                  <a:lnTo>
                    <a:pt x="4684" y="554"/>
                  </a:lnTo>
                  <a:lnTo>
                    <a:pt x="4684" y="554"/>
                  </a:lnTo>
                  <a:lnTo>
                    <a:pt x="3847" y="816"/>
                  </a:lnTo>
                  <a:lnTo>
                    <a:pt x="377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239;p38">
              <a:extLst>
                <a:ext uri="{FF2B5EF4-FFF2-40B4-BE49-F238E27FC236}">
                  <a16:creationId xmlns:a16="http://schemas.microsoft.com/office/drawing/2014/main" id="{00CB6480-8C28-4E3A-3B4F-71D2499A715C}"/>
                </a:ext>
              </a:extLst>
            </p:cNvPr>
            <p:cNvSpPr/>
            <p:nvPr/>
          </p:nvSpPr>
          <p:spPr>
            <a:xfrm>
              <a:off x="8187807" y="655424"/>
              <a:ext cx="56892" cy="114407"/>
            </a:xfrm>
            <a:custGeom>
              <a:avLst/>
              <a:gdLst/>
              <a:ahLst/>
              <a:cxnLst/>
              <a:rect l="l" t="t" r="r" b="b"/>
              <a:pathLst>
                <a:path w="456" h="917" extrusionOk="0">
                  <a:moveTo>
                    <a:pt x="239" y="167"/>
                  </a:moveTo>
                  <a:cubicBezTo>
                    <a:pt x="290" y="167"/>
                    <a:pt x="321" y="216"/>
                    <a:pt x="321" y="343"/>
                  </a:cubicBezTo>
                  <a:cubicBezTo>
                    <a:pt x="321" y="527"/>
                    <a:pt x="255" y="630"/>
                    <a:pt x="157" y="686"/>
                  </a:cubicBezTo>
                  <a:lnTo>
                    <a:pt x="132" y="701"/>
                  </a:lnTo>
                  <a:lnTo>
                    <a:pt x="132" y="210"/>
                  </a:lnTo>
                  <a:lnTo>
                    <a:pt x="157" y="195"/>
                  </a:lnTo>
                  <a:cubicBezTo>
                    <a:pt x="188" y="177"/>
                    <a:pt x="216" y="167"/>
                    <a:pt x="239" y="167"/>
                  </a:cubicBezTo>
                  <a:close/>
                  <a:moveTo>
                    <a:pt x="310" y="1"/>
                  </a:moveTo>
                  <a:cubicBezTo>
                    <a:pt x="269" y="1"/>
                    <a:pt x="219" y="18"/>
                    <a:pt x="164" y="50"/>
                  </a:cubicBezTo>
                  <a:lnTo>
                    <a:pt x="0" y="144"/>
                  </a:lnTo>
                  <a:lnTo>
                    <a:pt x="0" y="917"/>
                  </a:lnTo>
                  <a:lnTo>
                    <a:pt x="172" y="818"/>
                  </a:lnTo>
                  <a:cubicBezTo>
                    <a:pt x="342" y="720"/>
                    <a:pt x="455" y="530"/>
                    <a:pt x="455" y="265"/>
                  </a:cubicBezTo>
                  <a:cubicBezTo>
                    <a:pt x="455" y="82"/>
                    <a:pt x="402" y="1"/>
                    <a:pt x="31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240;p38">
              <a:extLst>
                <a:ext uri="{FF2B5EF4-FFF2-40B4-BE49-F238E27FC236}">
                  <a16:creationId xmlns:a16="http://schemas.microsoft.com/office/drawing/2014/main" id="{1CEFA26E-E19A-87C2-3ABE-50AE5C9BE279}"/>
                </a:ext>
              </a:extLst>
            </p:cNvPr>
            <p:cNvSpPr/>
            <p:nvPr/>
          </p:nvSpPr>
          <p:spPr>
            <a:xfrm>
              <a:off x="8258047" y="615001"/>
              <a:ext cx="56892" cy="114407"/>
            </a:xfrm>
            <a:custGeom>
              <a:avLst/>
              <a:gdLst/>
              <a:ahLst/>
              <a:cxnLst/>
              <a:rect l="l" t="t" r="r" b="b"/>
              <a:pathLst>
                <a:path w="456" h="917" extrusionOk="0">
                  <a:moveTo>
                    <a:pt x="239" y="167"/>
                  </a:moveTo>
                  <a:cubicBezTo>
                    <a:pt x="290" y="167"/>
                    <a:pt x="321" y="215"/>
                    <a:pt x="321" y="341"/>
                  </a:cubicBezTo>
                  <a:cubicBezTo>
                    <a:pt x="321" y="526"/>
                    <a:pt x="255" y="628"/>
                    <a:pt x="157" y="685"/>
                  </a:cubicBezTo>
                  <a:lnTo>
                    <a:pt x="132" y="699"/>
                  </a:lnTo>
                  <a:lnTo>
                    <a:pt x="132" y="208"/>
                  </a:lnTo>
                  <a:lnTo>
                    <a:pt x="157" y="195"/>
                  </a:lnTo>
                  <a:cubicBezTo>
                    <a:pt x="188" y="177"/>
                    <a:pt x="215" y="167"/>
                    <a:pt x="239" y="167"/>
                  </a:cubicBezTo>
                  <a:close/>
                  <a:moveTo>
                    <a:pt x="311" y="0"/>
                  </a:moveTo>
                  <a:cubicBezTo>
                    <a:pt x="269" y="0"/>
                    <a:pt x="220" y="17"/>
                    <a:pt x="164" y="50"/>
                  </a:cubicBezTo>
                  <a:lnTo>
                    <a:pt x="1" y="144"/>
                  </a:lnTo>
                  <a:lnTo>
                    <a:pt x="1" y="917"/>
                  </a:lnTo>
                  <a:lnTo>
                    <a:pt x="172" y="817"/>
                  </a:lnTo>
                  <a:cubicBezTo>
                    <a:pt x="342" y="720"/>
                    <a:pt x="455" y="529"/>
                    <a:pt x="455" y="263"/>
                  </a:cubicBezTo>
                  <a:cubicBezTo>
                    <a:pt x="455" y="81"/>
                    <a:pt x="402" y="0"/>
                    <a:pt x="311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241;p38">
              <a:extLst>
                <a:ext uri="{FF2B5EF4-FFF2-40B4-BE49-F238E27FC236}">
                  <a16:creationId xmlns:a16="http://schemas.microsoft.com/office/drawing/2014/main" id="{5C80885E-F3C6-D31E-F4F5-A8582558E2D5}"/>
                </a:ext>
              </a:extLst>
            </p:cNvPr>
            <p:cNvSpPr/>
            <p:nvPr/>
          </p:nvSpPr>
          <p:spPr>
            <a:xfrm>
              <a:off x="8324795" y="569213"/>
              <a:ext cx="65875" cy="108668"/>
            </a:xfrm>
            <a:custGeom>
              <a:avLst/>
              <a:gdLst/>
              <a:ahLst/>
              <a:cxnLst/>
              <a:rect l="l" t="t" r="r" b="b"/>
              <a:pathLst>
                <a:path w="528" h="871" extrusionOk="0">
                  <a:moveTo>
                    <a:pt x="310" y="171"/>
                  </a:moveTo>
                  <a:cubicBezTo>
                    <a:pt x="361" y="171"/>
                    <a:pt x="392" y="236"/>
                    <a:pt x="392" y="358"/>
                  </a:cubicBezTo>
                  <a:cubicBezTo>
                    <a:pt x="392" y="513"/>
                    <a:pt x="343" y="641"/>
                    <a:pt x="264" y="686"/>
                  </a:cubicBezTo>
                  <a:cubicBezTo>
                    <a:pt x="248" y="695"/>
                    <a:pt x="233" y="699"/>
                    <a:pt x="220" y="699"/>
                  </a:cubicBezTo>
                  <a:cubicBezTo>
                    <a:pt x="167" y="699"/>
                    <a:pt x="134" y="630"/>
                    <a:pt x="134" y="507"/>
                  </a:cubicBezTo>
                  <a:cubicBezTo>
                    <a:pt x="134" y="352"/>
                    <a:pt x="185" y="231"/>
                    <a:pt x="264" y="186"/>
                  </a:cubicBezTo>
                  <a:cubicBezTo>
                    <a:pt x="281" y="176"/>
                    <a:pt x="296" y="171"/>
                    <a:pt x="310" y="171"/>
                  </a:cubicBezTo>
                  <a:close/>
                  <a:moveTo>
                    <a:pt x="375" y="0"/>
                  </a:moveTo>
                  <a:cubicBezTo>
                    <a:pt x="342" y="0"/>
                    <a:pt x="305" y="12"/>
                    <a:pt x="264" y="36"/>
                  </a:cubicBezTo>
                  <a:cubicBezTo>
                    <a:pt x="108" y="125"/>
                    <a:pt x="0" y="332"/>
                    <a:pt x="0" y="584"/>
                  </a:cubicBezTo>
                  <a:cubicBezTo>
                    <a:pt x="0" y="773"/>
                    <a:pt x="61" y="871"/>
                    <a:pt x="156" y="871"/>
                  </a:cubicBezTo>
                  <a:cubicBezTo>
                    <a:pt x="188" y="871"/>
                    <a:pt x="225" y="859"/>
                    <a:pt x="264" y="837"/>
                  </a:cubicBezTo>
                  <a:cubicBezTo>
                    <a:pt x="420" y="746"/>
                    <a:pt x="527" y="532"/>
                    <a:pt x="527" y="280"/>
                  </a:cubicBezTo>
                  <a:cubicBezTo>
                    <a:pt x="527" y="95"/>
                    <a:pt x="469" y="0"/>
                    <a:pt x="375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242;p38">
              <a:extLst>
                <a:ext uri="{FF2B5EF4-FFF2-40B4-BE49-F238E27FC236}">
                  <a16:creationId xmlns:a16="http://schemas.microsoft.com/office/drawing/2014/main" id="{925B841C-F988-FBD7-A864-ED9243324A10}"/>
                </a:ext>
              </a:extLst>
            </p:cNvPr>
            <p:cNvSpPr/>
            <p:nvPr/>
          </p:nvSpPr>
          <p:spPr>
            <a:xfrm>
              <a:off x="8399278" y="529039"/>
              <a:ext cx="54147" cy="109791"/>
            </a:xfrm>
            <a:custGeom>
              <a:avLst/>
              <a:gdLst/>
              <a:ahLst/>
              <a:cxnLst/>
              <a:rect l="l" t="t" r="r" b="b"/>
              <a:pathLst>
                <a:path w="434" h="880" extrusionOk="0">
                  <a:moveTo>
                    <a:pt x="336" y="1"/>
                  </a:moveTo>
                  <a:cubicBezTo>
                    <a:pt x="302" y="1"/>
                    <a:pt x="266" y="12"/>
                    <a:pt x="230" y="32"/>
                  </a:cubicBezTo>
                  <a:cubicBezTo>
                    <a:pt x="109" y="101"/>
                    <a:pt x="24" y="253"/>
                    <a:pt x="24" y="382"/>
                  </a:cubicBezTo>
                  <a:cubicBezTo>
                    <a:pt x="24" y="489"/>
                    <a:pt x="75" y="525"/>
                    <a:pt x="133" y="525"/>
                  </a:cubicBezTo>
                  <a:cubicBezTo>
                    <a:pt x="136" y="525"/>
                    <a:pt x="138" y="525"/>
                    <a:pt x="141" y="525"/>
                  </a:cubicBezTo>
                  <a:lnTo>
                    <a:pt x="215" y="525"/>
                  </a:lnTo>
                  <a:cubicBezTo>
                    <a:pt x="225" y="524"/>
                    <a:pt x="234" y="524"/>
                    <a:pt x="242" y="524"/>
                  </a:cubicBezTo>
                  <a:cubicBezTo>
                    <a:pt x="277" y="524"/>
                    <a:pt x="299" y="529"/>
                    <a:pt x="299" y="568"/>
                  </a:cubicBezTo>
                  <a:cubicBezTo>
                    <a:pt x="299" y="615"/>
                    <a:pt x="273" y="659"/>
                    <a:pt x="219" y="690"/>
                  </a:cubicBezTo>
                  <a:cubicBezTo>
                    <a:pt x="195" y="703"/>
                    <a:pt x="170" y="710"/>
                    <a:pt x="145" y="710"/>
                  </a:cubicBezTo>
                  <a:cubicBezTo>
                    <a:pt x="121" y="710"/>
                    <a:pt x="97" y="703"/>
                    <a:pt x="76" y="691"/>
                  </a:cubicBezTo>
                  <a:lnTo>
                    <a:pt x="0" y="854"/>
                  </a:lnTo>
                  <a:cubicBezTo>
                    <a:pt x="26" y="872"/>
                    <a:pt x="56" y="880"/>
                    <a:pt x="88" y="880"/>
                  </a:cubicBezTo>
                  <a:cubicBezTo>
                    <a:pt x="129" y="880"/>
                    <a:pt x="173" y="866"/>
                    <a:pt x="215" y="842"/>
                  </a:cubicBezTo>
                  <a:cubicBezTo>
                    <a:pt x="354" y="762"/>
                    <a:pt x="434" y="605"/>
                    <a:pt x="434" y="476"/>
                  </a:cubicBezTo>
                  <a:cubicBezTo>
                    <a:pt x="434" y="371"/>
                    <a:pt x="391" y="333"/>
                    <a:pt x="325" y="333"/>
                  </a:cubicBezTo>
                  <a:cubicBezTo>
                    <a:pt x="323" y="333"/>
                    <a:pt x="321" y="333"/>
                    <a:pt x="319" y="333"/>
                  </a:cubicBezTo>
                  <a:lnTo>
                    <a:pt x="245" y="335"/>
                  </a:lnTo>
                  <a:cubicBezTo>
                    <a:pt x="231" y="336"/>
                    <a:pt x="219" y="337"/>
                    <a:pt x="207" y="337"/>
                  </a:cubicBezTo>
                  <a:cubicBezTo>
                    <a:pt x="176" y="337"/>
                    <a:pt x="156" y="330"/>
                    <a:pt x="156" y="295"/>
                  </a:cubicBezTo>
                  <a:cubicBezTo>
                    <a:pt x="156" y="251"/>
                    <a:pt x="185" y="208"/>
                    <a:pt x="230" y="183"/>
                  </a:cubicBezTo>
                  <a:cubicBezTo>
                    <a:pt x="255" y="169"/>
                    <a:pt x="277" y="162"/>
                    <a:pt x="298" y="162"/>
                  </a:cubicBezTo>
                  <a:cubicBezTo>
                    <a:pt x="316" y="162"/>
                    <a:pt x="333" y="167"/>
                    <a:pt x="350" y="174"/>
                  </a:cubicBezTo>
                  <a:lnTo>
                    <a:pt x="417" y="27"/>
                  </a:lnTo>
                  <a:cubicBezTo>
                    <a:pt x="393" y="9"/>
                    <a:pt x="366" y="1"/>
                    <a:pt x="336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243;p38">
              <a:extLst>
                <a:ext uri="{FF2B5EF4-FFF2-40B4-BE49-F238E27FC236}">
                  <a16:creationId xmlns:a16="http://schemas.microsoft.com/office/drawing/2014/main" id="{7A42B284-48F6-B4DA-6CE4-52E26D2BF39B}"/>
                </a:ext>
              </a:extLst>
            </p:cNvPr>
            <p:cNvSpPr/>
            <p:nvPr/>
          </p:nvSpPr>
          <p:spPr>
            <a:xfrm>
              <a:off x="8131414" y="804640"/>
              <a:ext cx="65251" cy="120895"/>
            </a:xfrm>
            <a:custGeom>
              <a:avLst/>
              <a:gdLst/>
              <a:ahLst/>
              <a:cxnLst/>
              <a:rect l="l" t="t" r="r" b="b"/>
              <a:pathLst>
                <a:path w="523" h="969" extrusionOk="0">
                  <a:moveTo>
                    <a:pt x="260" y="179"/>
                  </a:moveTo>
                  <a:cubicBezTo>
                    <a:pt x="276" y="250"/>
                    <a:pt x="291" y="333"/>
                    <a:pt x="307" y="401"/>
                  </a:cubicBezTo>
                  <a:lnTo>
                    <a:pt x="321" y="464"/>
                  </a:lnTo>
                  <a:lnTo>
                    <a:pt x="197" y="535"/>
                  </a:lnTo>
                  <a:lnTo>
                    <a:pt x="212" y="456"/>
                  </a:lnTo>
                  <a:cubicBezTo>
                    <a:pt x="227" y="371"/>
                    <a:pt x="243" y="270"/>
                    <a:pt x="257" y="181"/>
                  </a:cubicBezTo>
                  <a:lnTo>
                    <a:pt x="260" y="179"/>
                  </a:lnTo>
                  <a:close/>
                  <a:moveTo>
                    <a:pt x="340" y="0"/>
                  </a:moveTo>
                  <a:lnTo>
                    <a:pt x="183" y="90"/>
                  </a:lnTo>
                  <a:lnTo>
                    <a:pt x="1" y="969"/>
                  </a:lnTo>
                  <a:lnTo>
                    <a:pt x="135" y="891"/>
                  </a:lnTo>
                  <a:lnTo>
                    <a:pt x="170" y="687"/>
                  </a:lnTo>
                  <a:lnTo>
                    <a:pt x="348" y="585"/>
                  </a:lnTo>
                  <a:lnTo>
                    <a:pt x="384" y="748"/>
                  </a:lnTo>
                  <a:lnTo>
                    <a:pt x="522" y="668"/>
                  </a:lnTo>
                  <a:lnTo>
                    <a:pt x="340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244;p38">
              <a:extLst>
                <a:ext uri="{FF2B5EF4-FFF2-40B4-BE49-F238E27FC236}">
                  <a16:creationId xmlns:a16="http://schemas.microsoft.com/office/drawing/2014/main" id="{3BA748A6-6A1C-4D39-7C24-22613E005B5F}"/>
                </a:ext>
              </a:extLst>
            </p:cNvPr>
            <p:cNvSpPr/>
            <p:nvPr/>
          </p:nvSpPr>
          <p:spPr>
            <a:xfrm>
              <a:off x="8193670" y="760599"/>
              <a:ext cx="56393" cy="117402"/>
            </a:xfrm>
            <a:custGeom>
              <a:avLst/>
              <a:gdLst/>
              <a:ahLst/>
              <a:cxnLst/>
              <a:rect l="l" t="t" r="r" b="b"/>
              <a:pathLst>
                <a:path w="452" h="941" extrusionOk="0">
                  <a:moveTo>
                    <a:pt x="451" y="1"/>
                  </a:moveTo>
                  <a:lnTo>
                    <a:pt x="1" y="261"/>
                  </a:lnTo>
                  <a:lnTo>
                    <a:pt x="1" y="407"/>
                  </a:lnTo>
                  <a:lnTo>
                    <a:pt x="162" y="315"/>
                  </a:lnTo>
                  <a:lnTo>
                    <a:pt x="162" y="941"/>
                  </a:lnTo>
                  <a:lnTo>
                    <a:pt x="292" y="865"/>
                  </a:lnTo>
                  <a:lnTo>
                    <a:pt x="292" y="239"/>
                  </a:lnTo>
                  <a:lnTo>
                    <a:pt x="451" y="148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1245;p38">
              <a:extLst>
                <a:ext uri="{FF2B5EF4-FFF2-40B4-BE49-F238E27FC236}">
                  <a16:creationId xmlns:a16="http://schemas.microsoft.com/office/drawing/2014/main" id="{FEC200EB-61C9-DD19-BF62-8698B06CB67A}"/>
                </a:ext>
              </a:extLst>
            </p:cNvPr>
            <p:cNvSpPr/>
            <p:nvPr/>
          </p:nvSpPr>
          <p:spPr>
            <a:xfrm>
              <a:off x="8255178" y="725166"/>
              <a:ext cx="56268" cy="117402"/>
            </a:xfrm>
            <a:custGeom>
              <a:avLst/>
              <a:gdLst/>
              <a:ahLst/>
              <a:cxnLst/>
              <a:rect l="l" t="t" r="r" b="b"/>
              <a:pathLst>
                <a:path w="451" h="941" extrusionOk="0">
                  <a:moveTo>
                    <a:pt x="450" y="1"/>
                  </a:moveTo>
                  <a:lnTo>
                    <a:pt x="1" y="260"/>
                  </a:lnTo>
                  <a:lnTo>
                    <a:pt x="1" y="407"/>
                  </a:lnTo>
                  <a:lnTo>
                    <a:pt x="161" y="315"/>
                  </a:lnTo>
                  <a:lnTo>
                    <a:pt x="161" y="940"/>
                  </a:lnTo>
                  <a:lnTo>
                    <a:pt x="292" y="865"/>
                  </a:lnTo>
                  <a:lnTo>
                    <a:pt x="292" y="240"/>
                  </a:lnTo>
                  <a:lnTo>
                    <a:pt x="450" y="147"/>
                  </a:lnTo>
                  <a:lnTo>
                    <a:pt x="450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1246;p38">
              <a:extLst>
                <a:ext uri="{FF2B5EF4-FFF2-40B4-BE49-F238E27FC236}">
                  <a16:creationId xmlns:a16="http://schemas.microsoft.com/office/drawing/2014/main" id="{BAA6882E-0F68-D2F7-3143-FCABFCA966A3}"/>
                </a:ext>
              </a:extLst>
            </p:cNvPr>
            <p:cNvSpPr/>
            <p:nvPr/>
          </p:nvSpPr>
          <p:spPr>
            <a:xfrm>
              <a:off x="8308950" y="702210"/>
              <a:ext cx="65001" cy="120895"/>
            </a:xfrm>
            <a:custGeom>
              <a:avLst/>
              <a:gdLst/>
              <a:ahLst/>
              <a:cxnLst/>
              <a:rect l="l" t="t" r="r" b="b"/>
              <a:pathLst>
                <a:path w="521" h="969" extrusionOk="0">
                  <a:moveTo>
                    <a:pt x="258" y="179"/>
                  </a:moveTo>
                  <a:cubicBezTo>
                    <a:pt x="275" y="251"/>
                    <a:pt x="290" y="334"/>
                    <a:pt x="305" y="401"/>
                  </a:cubicBezTo>
                  <a:lnTo>
                    <a:pt x="320" y="464"/>
                  </a:lnTo>
                  <a:lnTo>
                    <a:pt x="195" y="536"/>
                  </a:lnTo>
                  <a:lnTo>
                    <a:pt x="210" y="456"/>
                  </a:lnTo>
                  <a:cubicBezTo>
                    <a:pt x="225" y="371"/>
                    <a:pt x="241" y="272"/>
                    <a:pt x="255" y="182"/>
                  </a:cubicBezTo>
                  <a:lnTo>
                    <a:pt x="258" y="179"/>
                  </a:lnTo>
                  <a:close/>
                  <a:moveTo>
                    <a:pt x="338" y="0"/>
                  </a:moveTo>
                  <a:lnTo>
                    <a:pt x="181" y="90"/>
                  </a:lnTo>
                  <a:lnTo>
                    <a:pt x="0" y="969"/>
                  </a:lnTo>
                  <a:lnTo>
                    <a:pt x="133" y="892"/>
                  </a:lnTo>
                  <a:lnTo>
                    <a:pt x="169" y="687"/>
                  </a:lnTo>
                  <a:lnTo>
                    <a:pt x="347" y="585"/>
                  </a:lnTo>
                  <a:lnTo>
                    <a:pt x="382" y="748"/>
                  </a:lnTo>
                  <a:lnTo>
                    <a:pt x="520" y="668"/>
                  </a:lnTo>
                  <a:lnTo>
                    <a:pt x="338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1247;p38">
              <a:extLst>
                <a:ext uri="{FF2B5EF4-FFF2-40B4-BE49-F238E27FC236}">
                  <a16:creationId xmlns:a16="http://schemas.microsoft.com/office/drawing/2014/main" id="{C137E74D-E82C-C995-98AA-6A237DEBD3C6}"/>
                </a:ext>
              </a:extLst>
            </p:cNvPr>
            <p:cNvSpPr/>
            <p:nvPr/>
          </p:nvSpPr>
          <p:spPr>
            <a:xfrm>
              <a:off x="8376821" y="662410"/>
              <a:ext cx="57141" cy="108169"/>
            </a:xfrm>
            <a:custGeom>
              <a:avLst/>
              <a:gdLst/>
              <a:ahLst/>
              <a:cxnLst/>
              <a:rect l="l" t="t" r="r" b="b"/>
              <a:pathLst>
                <a:path w="458" h="867" extrusionOk="0">
                  <a:moveTo>
                    <a:pt x="367" y="1"/>
                  </a:moveTo>
                  <a:cubicBezTo>
                    <a:pt x="340" y="1"/>
                    <a:pt x="310" y="9"/>
                    <a:pt x="277" y="28"/>
                  </a:cubicBezTo>
                  <a:cubicBezTo>
                    <a:pt x="127" y="113"/>
                    <a:pt x="0" y="336"/>
                    <a:pt x="0" y="592"/>
                  </a:cubicBezTo>
                  <a:cubicBezTo>
                    <a:pt x="0" y="780"/>
                    <a:pt x="65" y="866"/>
                    <a:pt x="158" y="866"/>
                  </a:cubicBezTo>
                  <a:cubicBezTo>
                    <a:pt x="193" y="866"/>
                    <a:pt x="232" y="854"/>
                    <a:pt x="274" y="830"/>
                  </a:cubicBezTo>
                  <a:cubicBezTo>
                    <a:pt x="345" y="789"/>
                    <a:pt x="409" y="712"/>
                    <a:pt x="457" y="610"/>
                  </a:cubicBezTo>
                  <a:lnTo>
                    <a:pt x="385" y="546"/>
                  </a:lnTo>
                  <a:cubicBezTo>
                    <a:pt x="357" y="604"/>
                    <a:pt x="323" y="650"/>
                    <a:pt x="275" y="678"/>
                  </a:cubicBezTo>
                  <a:cubicBezTo>
                    <a:pt x="256" y="689"/>
                    <a:pt x="238" y="695"/>
                    <a:pt x="222" y="695"/>
                  </a:cubicBezTo>
                  <a:cubicBezTo>
                    <a:pt x="168" y="695"/>
                    <a:pt x="134" y="631"/>
                    <a:pt x="134" y="508"/>
                  </a:cubicBezTo>
                  <a:cubicBezTo>
                    <a:pt x="134" y="353"/>
                    <a:pt x="197" y="224"/>
                    <a:pt x="278" y="176"/>
                  </a:cubicBezTo>
                  <a:cubicBezTo>
                    <a:pt x="296" y="166"/>
                    <a:pt x="312" y="161"/>
                    <a:pt x="326" y="161"/>
                  </a:cubicBezTo>
                  <a:cubicBezTo>
                    <a:pt x="344" y="161"/>
                    <a:pt x="360" y="168"/>
                    <a:pt x="376" y="178"/>
                  </a:cubicBezTo>
                  <a:lnTo>
                    <a:pt x="448" y="29"/>
                  </a:lnTo>
                  <a:cubicBezTo>
                    <a:pt x="427" y="12"/>
                    <a:pt x="399" y="1"/>
                    <a:pt x="367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1248;p38">
              <a:extLst>
                <a:ext uri="{FF2B5EF4-FFF2-40B4-BE49-F238E27FC236}">
                  <a16:creationId xmlns:a16="http://schemas.microsoft.com/office/drawing/2014/main" id="{17464081-CF98-41BB-903F-DCB2C30B6BBF}"/>
                </a:ext>
              </a:extLst>
            </p:cNvPr>
            <p:cNvSpPr/>
            <p:nvPr/>
          </p:nvSpPr>
          <p:spPr>
            <a:xfrm>
              <a:off x="8444441" y="615874"/>
              <a:ext cx="60385" cy="129004"/>
            </a:xfrm>
            <a:custGeom>
              <a:avLst/>
              <a:gdLst/>
              <a:ahLst/>
              <a:cxnLst/>
              <a:rect l="l" t="t" r="r" b="b"/>
              <a:pathLst>
                <a:path w="484" h="1034" extrusionOk="0">
                  <a:moveTo>
                    <a:pt x="451" y="1"/>
                  </a:moveTo>
                  <a:lnTo>
                    <a:pt x="308" y="83"/>
                  </a:lnTo>
                  <a:lnTo>
                    <a:pt x="135" y="500"/>
                  </a:lnTo>
                  <a:lnTo>
                    <a:pt x="133" y="501"/>
                  </a:lnTo>
                  <a:lnTo>
                    <a:pt x="133" y="184"/>
                  </a:lnTo>
                  <a:lnTo>
                    <a:pt x="1" y="261"/>
                  </a:lnTo>
                  <a:lnTo>
                    <a:pt x="1" y="1033"/>
                  </a:lnTo>
                  <a:lnTo>
                    <a:pt x="133" y="957"/>
                  </a:lnTo>
                  <a:lnTo>
                    <a:pt x="133" y="750"/>
                  </a:lnTo>
                  <a:lnTo>
                    <a:pt x="200" y="592"/>
                  </a:lnTo>
                  <a:lnTo>
                    <a:pt x="340" y="836"/>
                  </a:lnTo>
                  <a:lnTo>
                    <a:pt x="484" y="754"/>
                  </a:lnTo>
                  <a:lnTo>
                    <a:pt x="277" y="410"/>
                  </a:lnTo>
                  <a:lnTo>
                    <a:pt x="451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1249;p38">
              <a:extLst>
                <a:ext uri="{FF2B5EF4-FFF2-40B4-BE49-F238E27FC236}">
                  <a16:creationId xmlns:a16="http://schemas.microsoft.com/office/drawing/2014/main" id="{D7C8B1C8-A70C-1242-F926-B37A2281CD6F}"/>
                </a:ext>
              </a:extLst>
            </p:cNvPr>
            <p:cNvSpPr/>
            <p:nvPr/>
          </p:nvSpPr>
          <p:spPr>
            <a:xfrm>
              <a:off x="7458824" y="1021352"/>
              <a:ext cx="353826" cy="286080"/>
            </a:xfrm>
            <a:custGeom>
              <a:avLst/>
              <a:gdLst/>
              <a:ahLst/>
              <a:cxnLst/>
              <a:rect l="l" t="t" r="r" b="b"/>
              <a:pathLst>
                <a:path w="2836" h="2293" extrusionOk="0">
                  <a:moveTo>
                    <a:pt x="1835" y="1"/>
                  </a:moveTo>
                  <a:lnTo>
                    <a:pt x="1835" y="300"/>
                  </a:lnTo>
                  <a:lnTo>
                    <a:pt x="0" y="1359"/>
                  </a:lnTo>
                  <a:lnTo>
                    <a:pt x="0" y="2292"/>
                  </a:lnTo>
                  <a:lnTo>
                    <a:pt x="1835" y="1234"/>
                  </a:lnTo>
                  <a:lnTo>
                    <a:pt x="1835" y="1532"/>
                  </a:lnTo>
                  <a:lnTo>
                    <a:pt x="2836" y="189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rgbClr val="EF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1250;p38">
              <a:extLst>
                <a:ext uri="{FF2B5EF4-FFF2-40B4-BE49-F238E27FC236}">
                  <a16:creationId xmlns:a16="http://schemas.microsoft.com/office/drawing/2014/main" id="{3C8F923C-8F53-43E1-A5A9-F020113FEC8F}"/>
                </a:ext>
              </a:extLst>
            </p:cNvPr>
            <p:cNvSpPr/>
            <p:nvPr/>
          </p:nvSpPr>
          <p:spPr>
            <a:xfrm>
              <a:off x="7687637" y="1175434"/>
              <a:ext cx="25951" cy="52775"/>
            </a:xfrm>
            <a:custGeom>
              <a:avLst/>
              <a:gdLst/>
              <a:ahLst/>
              <a:cxnLst/>
              <a:rect l="l" t="t" r="r" b="b"/>
              <a:pathLst>
                <a:path w="208" h="423" extrusionOk="0">
                  <a:moveTo>
                    <a:pt x="1" y="1"/>
                  </a:moveTo>
                  <a:lnTo>
                    <a:pt x="1" y="299"/>
                  </a:lnTo>
                  <a:lnTo>
                    <a:pt x="208" y="422"/>
                  </a:lnTo>
                  <a:lnTo>
                    <a:pt x="208" y="123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1251;p38">
              <a:extLst>
                <a:ext uri="{FF2B5EF4-FFF2-40B4-BE49-F238E27FC236}">
                  <a16:creationId xmlns:a16="http://schemas.microsoft.com/office/drawing/2014/main" id="{B53A800C-EED4-6D23-FA3C-71C4EEB7292F}"/>
                </a:ext>
              </a:extLst>
            </p:cNvPr>
            <p:cNvSpPr/>
            <p:nvPr/>
          </p:nvSpPr>
          <p:spPr>
            <a:xfrm>
              <a:off x="7484650" y="1036574"/>
              <a:ext cx="353702" cy="286080"/>
            </a:xfrm>
            <a:custGeom>
              <a:avLst/>
              <a:gdLst/>
              <a:ahLst/>
              <a:cxnLst/>
              <a:rect l="l" t="t" r="r" b="b"/>
              <a:pathLst>
                <a:path w="2835" h="2293" extrusionOk="0">
                  <a:moveTo>
                    <a:pt x="1835" y="0"/>
                  </a:moveTo>
                  <a:lnTo>
                    <a:pt x="1835" y="300"/>
                  </a:lnTo>
                  <a:lnTo>
                    <a:pt x="1" y="1358"/>
                  </a:lnTo>
                  <a:lnTo>
                    <a:pt x="1" y="2293"/>
                  </a:lnTo>
                  <a:lnTo>
                    <a:pt x="1835" y="1233"/>
                  </a:lnTo>
                  <a:lnTo>
                    <a:pt x="1835" y="1532"/>
                  </a:lnTo>
                  <a:lnTo>
                    <a:pt x="2835" y="18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1252;p38">
              <a:extLst>
                <a:ext uri="{FF2B5EF4-FFF2-40B4-BE49-F238E27FC236}">
                  <a16:creationId xmlns:a16="http://schemas.microsoft.com/office/drawing/2014/main" id="{6BEA3D94-5135-3653-0FC6-561FE3C33CDC}"/>
                </a:ext>
              </a:extLst>
            </p:cNvPr>
            <p:cNvSpPr/>
            <p:nvPr/>
          </p:nvSpPr>
          <p:spPr>
            <a:xfrm>
              <a:off x="7458824" y="1190780"/>
              <a:ext cx="25951" cy="131874"/>
            </a:xfrm>
            <a:custGeom>
              <a:avLst/>
              <a:gdLst/>
              <a:ahLst/>
              <a:cxnLst/>
              <a:rect l="l" t="t" r="r" b="b"/>
              <a:pathLst>
                <a:path w="208" h="1057" extrusionOk="0">
                  <a:moveTo>
                    <a:pt x="0" y="1"/>
                  </a:moveTo>
                  <a:lnTo>
                    <a:pt x="0" y="934"/>
                  </a:lnTo>
                  <a:lnTo>
                    <a:pt x="208" y="1057"/>
                  </a:lnTo>
                  <a:lnTo>
                    <a:pt x="208" y="122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1253;p38">
              <a:extLst>
                <a:ext uri="{FF2B5EF4-FFF2-40B4-BE49-F238E27FC236}">
                  <a16:creationId xmlns:a16="http://schemas.microsoft.com/office/drawing/2014/main" id="{D6F9A152-7BA7-0382-A740-0EB92A80B7A9}"/>
                </a:ext>
              </a:extLst>
            </p:cNvPr>
            <p:cNvSpPr/>
            <p:nvPr/>
          </p:nvSpPr>
          <p:spPr>
            <a:xfrm>
              <a:off x="7458824" y="1058781"/>
              <a:ext cx="254765" cy="147345"/>
            </a:xfrm>
            <a:custGeom>
              <a:avLst/>
              <a:gdLst/>
              <a:ahLst/>
              <a:cxnLst/>
              <a:rect l="l" t="t" r="r" b="b"/>
              <a:pathLst>
                <a:path w="2042" h="1181" extrusionOk="0">
                  <a:moveTo>
                    <a:pt x="1835" y="0"/>
                  </a:moveTo>
                  <a:lnTo>
                    <a:pt x="0" y="1059"/>
                  </a:lnTo>
                  <a:lnTo>
                    <a:pt x="208" y="1180"/>
                  </a:lnTo>
                  <a:lnTo>
                    <a:pt x="2042" y="122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1254;p38">
              <a:extLst>
                <a:ext uri="{FF2B5EF4-FFF2-40B4-BE49-F238E27FC236}">
                  <a16:creationId xmlns:a16="http://schemas.microsoft.com/office/drawing/2014/main" id="{EB0D84DB-F9DA-C741-BA6E-D78E694621F1}"/>
                </a:ext>
              </a:extLst>
            </p:cNvPr>
            <p:cNvSpPr/>
            <p:nvPr/>
          </p:nvSpPr>
          <p:spPr>
            <a:xfrm>
              <a:off x="7687637" y="1021352"/>
              <a:ext cx="25951" cy="52650"/>
            </a:xfrm>
            <a:custGeom>
              <a:avLst/>
              <a:gdLst/>
              <a:ahLst/>
              <a:cxnLst/>
              <a:rect l="l" t="t" r="r" b="b"/>
              <a:pathLst>
                <a:path w="208" h="422" extrusionOk="0">
                  <a:moveTo>
                    <a:pt x="1" y="1"/>
                  </a:moveTo>
                  <a:lnTo>
                    <a:pt x="1" y="300"/>
                  </a:lnTo>
                  <a:lnTo>
                    <a:pt x="208" y="422"/>
                  </a:lnTo>
                  <a:lnTo>
                    <a:pt x="208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1255;p38">
              <a:extLst>
                <a:ext uri="{FF2B5EF4-FFF2-40B4-BE49-F238E27FC236}">
                  <a16:creationId xmlns:a16="http://schemas.microsoft.com/office/drawing/2014/main" id="{ECCFE1DE-4A4C-E6BF-0CF0-0BC20CE7F6D9}"/>
                </a:ext>
              </a:extLst>
            </p:cNvPr>
            <p:cNvSpPr/>
            <p:nvPr/>
          </p:nvSpPr>
          <p:spPr>
            <a:xfrm>
              <a:off x="7687637" y="1021352"/>
              <a:ext cx="150713" cy="38801"/>
            </a:xfrm>
            <a:custGeom>
              <a:avLst/>
              <a:gdLst/>
              <a:ahLst/>
              <a:cxnLst/>
              <a:rect l="l" t="t" r="r" b="b"/>
              <a:pathLst>
                <a:path w="1208" h="311" extrusionOk="0">
                  <a:moveTo>
                    <a:pt x="1" y="1"/>
                  </a:moveTo>
                  <a:lnTo>
                    <a:pt x="208" y="122"/>
                  </a:lnTo>
                  <a:lnTo>
                    <a:pt x="1208" y="310"/>
                  </a:lnTo>
                  <a:lnTo>
                    <a:pt x="1002" y="189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1256;p38">
              <a:extLst>
                <a:ext uri="{FF2B5EF4-FFF2-40B4-BE49-F238E27FC236}">
                  <a16:creationId xmlns:a16="http://schemas.microsoft.com/office/drawing/2014/main" id="{630D0C5D-373B-0160-DC09-D1277DFE6715}"/>
                </a:ext>
              </a:extLst>
            </p:cNvPr>
            <p:cNvSpPr/>
            <p:nvPr/>
          </p:nvSpPr>
          <p:spPr>
            <a:xfrm>
              <a:off x="7458824" y="780311"/>
              <a:ext cx="353826" cy="285956"/>
            </a:xfrm>
            <a:custGeom>
              <a:avLst/>
              <a:gdLst/>
              <a:ahLst/>
              <a:cxnLst/>
              <a:rect l="l" t="t" r="r" b="b"/>
              <a:pathLst>
                <a:path w="2836" h="2292" extrusionOk="0">
                  <a:moveTo>
                    <a:pt x="1835" y="0"/>
                  </a:moveTo>
                  <a:lnTo>
                    <a:pt x="1835" y="299"/>
                  </a:lnTo>
                  <a:lnTo>
                    <a:pt x="0" y="1358"/>
                  </a:lnTo>
                  <a:lnTo>
                    <a:pt x="0" y="2292"/>
                  </a:lnTo>
                  <a:lnTo>
                    <a:pt x="1835" y="1232"/>
                  </a:lnTo>
                  <a:lnTo>
                    <a:pt x="1835" y="1531"/>
                  </a:lnTo>
                  <a:lnTo>
                    <a:pt x="2836" y="188"/>
                  </a:lnTo>
                  <a:lnTo>
                    <a:pt x="1835" y="0"/>
                  </a:lnTo>
                  <a:close/>
                </a:path>
              </a:pathLst>
            </a:custGeom>
            <a:solidFill>
              <a:srgbClr val="EF47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1257;p38">
              <a:extLst>
                <a:ext uri="{FF2B5EF4-FFF2-40B4-BE49-F238E27FC236}">
                  <a16:creationId xmlns:a16="http://schemas.microsoft.com/office/drawing/2014/main" id="{004B3B68-827C-B757-0A84-2249144DE0F5}"/>
                </a:ext>
              </a:extLst>
            </p:cNvPr>
            <p:cNvSpPr/>
            <p:nvPr/>
          </p:nvSpPr>
          <p:spPr>
            <a:xfrm>
              <a:off x="7687637" y="934393"/>
              <a:ext cx="25951" cy="52525"/>
            </a:xfrm>
            <a:custGeom>
              <a:avLst/>
              <a:gdLst/>
              <a:ahLst/>
              <a:cxnLst/>
              <a:rect l="l" t="t" r="r" b="b"/>
              <a:pathLst>
                <a:path w="208" h="421" extrusionOk="0">
                  <a:moveTo>
                    <a:pt x="1" y="1"/>
                  </a:moveTo>
                  <a:lnTo>
                    <a:pt x="1" y="299"/>
                  </a:lnTo>
                  <a:lnTo>
                    <a:pt x="208" y="421"/>
                  </a:lnTo>
                  <a:lnTo>
                    <a:pt x="208" y="122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1258;p38">
              <a:extLst>
                <a:ext uri="{FF2B5EF4-FFF2-40B4-BE49-F238E27FC236}">
                  <a16:creationId xmlns:a16="http://schemas.microsoft.com/office/drawing/2014/main" id="{B49C3283-495A-F9EF-FD8E-8BF52E6C3B8B}"/>
                </a:ext>
              </a:extLst>
            </p:cNvPr>
            <p:cNvSpPr/>
            <p:nvPr/>
          </p:nvSpPr>
          <p:spPr>
            <a:xfrm>
              <a:off x="7484650" y="795407"/>
              <a:ext cx="353702" cy="286080"/>
            </a:xfrm>
            <a:custGeom>
              <a:avLst/>
              <a:gdLst/>
              <a:ahLst/>
              <a:cxnLst/>
              <a:rect l="l" t="t" r="r" b="b"/>
              <a:pathLst>
                <a:path w="2835" h="2293" extrusionOk="0">
                  <a:moveTo>
                    <a:pt x="1835" y="1"/>
                  </a:moveTo>
                  <a:lnTo>
                    <a:pt x="1835" y="299"/>
                  </a:lnTo>
                  <a:lnTo>
                    <a:pt x="1" y="1359"/>
                  </a:lnTo>
                  <a:lnTo>
                    <a:pt x="1" y="2292"/>
                  </a:lnTo>
                  <a:lnTo>
                    <a:pt x="1835" y="1233"/>
                  </a:lnTo>
                  <a:lnTo>
                    <a:pt x="1835" y="1532"/>
                  </a:lnTo>
                  <a:lnTo>
                    <a:pt x="2835" y="189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1259;p38">
              <a:extLst>
                <a:ext uri="{FF2B5EF4-FFF2-40B4-BE49-F238E27FC236}">
                  <a16:creationId xmlns:a16="http://schemas.microsoft.com/office/drawing/2014/main" id="{606F3F6E-6679-BCB8-34E9-5C211A3DB0FE}"/>
                </a:ext>
              </a:extLst>
            </p:cNvPr>
            <p:cNvSpPr/>
            <p:nvPr/>
          </p:nvSpPr>
          <p:spPr>
            <a:xfrm>
              <a:off x="7458824" y="949739"/>
              <a:ext cx="25951" cy="131749"/>
            </a:xfrm>
            <a:custGeom>
              <a:avLst/>
              <a:gdLst/>
              <a:ahLst/>
              <a:cxnLst/>
              <a:rect l="l" t="t" r="r" b="b"/>
              <a:pathLst>
                <a:path w="208" h="1056" extrusionOk="0">
                  <a:moveTo>
                    <a:pt x="0" y="0"/>
                  </a:moveTo>
                  <a:lnTo>
                    <a:pt x="0" y="934"/>
                  </a:lnTo>
                  <a:lnTo>
                    <a:pt x="208" y="1055"/>
                  </a:lnTo>
                  <a:lnTo>
                    <a:pt x="208" y="12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1260;p38">
              <a:extLst>
                <a:ext uri="{FF2B5EF4-FFF2-40B4-BE49-F238E27FC236}">
                  <a16:creationId xmlns:a16="http://schemas.microsoft.com/office/drawing/2014/main" id="{6178A38A-32EA-11E5-39E3-DED17D055852}"/>
                </a:ext>
              </a:extLst>
            </p:cNvPr>
            <p:cNvSpPr/>
            <p:nvPr/>
          </p:nvSpPr>
          <p:spPr>
            <a:xfrm>
              <a:off x="7458824" y="817490"/>
              <a:ext cx="254765" cy="147469"/>
            </a:xfrm>
            <a:custGeom>
              <a:avLst/>
              <a:gdLst/>
              <a:ahLst/>
              <a:cxnLst/>
              <a:rect l="l" t="t" r="r" b="b"/>
              <a:pathLst>
                <a:path w="2042" h="1182" extrusionOk="0">
                  <a:moveTo>
                    <a:pt x="1835" y="1"/>
                  </a:moveTo>
                  <a:lnTo>
                    <a:pt x="0" y="1060"/>
                  </a:lnTo>
                  <a:lnTo>
                    <a:pt x="208" y="1182"/>
                  </a:lnTo>
                  <a:lnTo>
                    <a:pt x="2042" y="122"/>
                  </a:lnTo>
                  <a:lnTo>
                    <a:pt x="183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1261;p38">
              <a:extLst>
                <a:ext uri="{FF2B5EF4-FFF2-40B4-BE49-F238E27FC236}">
                  <a16:creationId xmlns:a16="http://schemas.microsoft.com/office/drawing/2014/main" id="{CDC5E5D1-1F8D-DB1F-F11C-876DE2B674CA}"/>
                </a:ext>
              </a:extLst>
            </p:cNvPr>
            <p:cNvSpPr/>
            <p:nvPr/>
          </p:nvSpPr>
          <p:spPr>
            <a:xfrm>
              <a:off x="7687637" y="780311"/>
              <a:ext cx="25951" cy="52525"/>
            </a:xfrm>
            <a:custGeom>
              <a:avLst/>
              <a:gdLst/>
              <a:ahLst/>
              <a:cxnLst/>
              <a:rect l="l" t="t" r="r" b="b"/>
              <a:pathLst>
                <a:path w="208" h="421" extrusionOk="0">
                  <a:moveTo>
                    <a:pt x="1" y="0"/>
                  </a:moveTo>
                  <a:lnTo>
                    <a:pt x="1" y="299"/>
                  </a:lnTo>
                  <a:lnTo>
                    <a:pt x="208" y="420"/>
                  </a:lnTo>
                  <a:lnTo>
                    <a:pt x="208" y="122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1262;p38">
              <a:extLst>
                <a:ext uri="{FF2B5EF4-FFF2-40B4-BE49-F238E27FC236}">
                  <a16:creationId xmlns:a16="http://schemas.microsoft.com/office/drawing/2014/main" id="{9B2D5566-4DEE-740A-F0F4-4A82EF3D52E3}"/>
                </a:ext>
              </a:extLst>
            </p:cNvPr>
            <p:cNvSpPr/>
            <p:nvPr/>
          </p:nvSpPr>
          <p:spPr>
            <a:xfrm>
              <a:off x="7687637" y="780311"/>
              <a:ext cx="150713" cy="38676"/>
            </a:xfrm>
            <a:custGeom>
              <a:avLst/>
              <a:gdLst/>
              <a:ahLst/>
              <a:cxnLst/>
              <a:rect l="l" t="t" r="r" b="b"/>
              <a:pathLst>
                <a:path w="1208" h="310" extrusionOk="0">
                  <a:moveTo>
                    <a:pt x="1" y="0"/>
                  </a:moveTo>
                  <a:lnTo>
                    <a:pt x="208" y="122"/>
                  </a:lnTo>
                  <a:lnTo>
                    <a:pt x="1208" y="310"/>
                  </a:lnTo>
                  <a:lnTo>
                    <a:pt x="1002" y="18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" name="TextBox 37">
            <a:extLst>
              <a:ext uri="{FF2B5EF4-FFF2-40B4-BE49-F238E27FC236}">
                <a16:creationId xmlns:a16="http://schemas.microsoft.com/office/drawing/2014/main" id="{54FCD79B-403E-02DB-D520-4EF7BFA13517}"/>
              </a:ext>
            </a:extLst>
          </p:cNvPr>
          <p:cNvSpPr txBox="1"/>
          <p:nvPr/>
        </p:nvSpPr>
        <p:spPr>
          <a:xfrm>
            <a:off x="8308713" y="4741416"/>
            <a:ext cx="665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sz="1400" b="1" dirty="0">
                <a:solidFill>
                  <a:srgbClr val="FF0000"/>
                </a:solidFill>
              </a:rPr>
              <a:t>05.00</a:t>
            </a:r>
            <a:endParaRPr lang="en-US" b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top Cyber Terrorism Campaign by Slidesgo">
  <a:themeElements>
    <a:clrScheme name="Simple Light">
      <a:dk1>
        <a:srgbClr val="3C3C3B"/>
      </a:dk1>
      <a:lt1>
        <a:srgbClr val="FFFFFF"/>
      </a:lt1>
      <a:dk2>
        <a:srgbClr val="878787"/>
      </a:dk2>
      <a:lt2>
        <a:srgbClr val="C22B3A"/>
      </a:lt2>
      <a:accent1>
        <a:srgbClr val="E83345"/>
      </a:accent1>
      <a:accent2>
        <a:srgbClr val="D18E17"/>
      </a:accent2>
      <a:accent3>
        <a:srgbClr val="F9B233"/>
      </a:accent3>
      <a:accent4>
        <a:srgbClr val="FCC7A2"/>
      </a:accent4>
      <a:accent5>
        <a:srgbClr val="375D68"/>
      </a:accent5>
      <a:accent6>
        <a:srgbClr val="4DC8DB"/>
      </a:accent6>
      <a:hlink>
        <a:srgbClr val="19191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701</TotalTime>
  <Words>1753</Words>
  <Application>Microsoft Office PowerPoint</Application>
  <PresentationFormat>On-screen Show (16:9)</PresentationFormat>
  <Paragraphs>205</Paragraphs>
  <Slides>27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Oswald</vt:lpstr>
      <vt:lpstr>Nunito Medium</vt:lpstr>
      <vt:lpstr>Arial</vt:lpstr>
      <vt:lpstr>Times New Roman</vt:lpstr>
      <vt:lpstr>Nunito</vt:lpstr>
      <vt:lpstr>Bebas Neue</vt:lpstr>
      <vt:lpstr>Barlow Bold</vt:lpstr>
      <vt:lpstr>Stop Cyber Terrorism Campaign by Slidesgo</vt:lpstr>
      <vt:lpstr>IDS and Malicious Attack  Simulator</vt:lpstr>
      <vt:lpstr>01</vt:lpstr>
      <vt:lpstr>Introduciton </vt:lpstr>
      <vt:lpstr>IDS</vt:lpstr>
      <vt:lpstr>IDS and Malicious Attack Simulator</vt:lpstr>
      <vt:lpstr>The Problem &amp; Purpose</vt:lpstr>
      <vt:lpstr>OUR GOALS</vt:lpstr>
      <vt:lpstr>Key Enhanced &amp; Innovaitons</vt:lpstr>
      <vt:lpstr>System Architecture Overview</vt:lpstr>
      <vt:lpstr>System Architecture Overview</vt:lpstr>
      <vt:lpstr>Real-Time Visibility   </vt:lpstr>
      <vt:lpstr>Web Dashboard</vt:lpstr>
      <vt:lpstr>Real-Time Visibility   </vt:lpstr>
      <vt:lpstr>Real-Time Visibility   </vt:lpstr>
      <vt:lpstr>Real-Time Visibility   </vt:lpstr>
      <vt:lpstr>Real-Time Visibility   </vt:lpstr>
      <vt:lpstr>Real-Time Visibility   </vt:lpstr>
      <vt:lpstr>Real-Time Visibility   </vt:lpstr>
      <vt:lpstr>Real-Time Visibility   </vt:lpstr>
      <vt:lpstr>Real-Time Visibility   </vt:lpstr>
      <vt:lpstr>Real-Time Visibility   </vt:lpstr>
      <vt:lpstr>Real-Time Visibility   </vt:lpstr>
      <vt:lpstr>Real-Time Visibility   </vt:lpstr>
      <vt:lpstr>Conclusion &amp; Future Work</vt:lpstr>
      <vt:lpstr>Conclusion &amp; Future Work</vt:lpstr>
      <vt:lpstr>OUR TEAM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محمد قطيش</cp:lastModifiedBy>
  <cp:revision>29</cp:revision>
  <dcterms:modified xsi:type="dcterms:W3CDTF">2025-06-08T10:51:56Z</dcterms:modified>
</cp:coreProperties>
</file>