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44" r:id="rId4"/>
    <p:sldId id="259" r:id="rId5"/>
    <p:sldId id="311" r:id="rId6"/>
    <p:sldId id="356" r:id="rId7"/>
    <p:sldId id="342" r:id="rId8"/>
    <p:sldId id="313" r:id="rId9"/>
    <p:sldId id="359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33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4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92" r:id="rId7"/>
    <p:sldLayoutId id="2147483680" r:id="rId8"/>
    <p:sldLayoutId id="2147483682" r:id="rId9"/>
    <p:sldLayoutId id="2147483684" r:id="rId10"/>
    <p:sldLayoutId id="2147483685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68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RIEGOS DE LA IA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248393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Yahir Alexander Zazueta Torres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391C43-A7C4-4450-A16A-F5658A36EA57}"/>
              </a:ext>
            </a:extLst>
          </p:cNvPr>
          <p:cNvSpPr/>
          <p:nvPr/>
        </p:nvSpPr>
        <p:spPr>
          <a:xfrm>
            <a:off x="5253700" y="5777691"/>
            <a:ext cx="1684599" cy="432917"/>
          </a:xfrm>
          <a:custGeom>
            <a:avLst/>
            <a:gdLst>
              <a:gd name="connsiteX0" fmla="*/ 10575608 w 12134850"/>
              <a:gd name="connsiteY0" fmla="*/ 3118485 h 3118484"/>
              <a:gd name="connsiteX1" fmla="*/ 1559243 w 12134850"/>
              <a:gd name="connsiteY1" fmla="*/ 3118485 h 3118484"/>
              <a:gd name="connsiteX2" fmla="*/ 0 w 12134850"/>
              <a:gd name="connsiteY2" fmla="*/ 1559243 h 3118484"/>
              <a:gd name="connsiteX3" fmla="*/ 1559243 w 12134850"/>
              <a:gd name="connsiteY3" fmla="*/ 0 h 3118484"/>
              <a:gd name="connsiteX4" fmla="*/ 10575608 w 12134850"/>
              <a:gd name="connsiteY4" fmla="*/ 0 h 3118484"/>
              <a:gd name="connsiteX5" fmla="*/ 12134850 w 12134850"/>
              <a:gd name="connsiteY5" fmla="*/ 1559243 h 3118484"/>
              <a:gd name="connsiteX6" fmla="*/ 10575608 w 12134850"/>
              <a:gd name="connsiteY6" fmla="*/ 3118485 h 3118484"/>
              <a:gd name="connsiteX7" fmla="*/ 1559243 w 12134850"/>
              <a:gd name="connsiteY7" fmla="*/ 135255 h 3118484"/>
              <a:gd name="connsiteX8" fmla="*/ 135255 w 12134850"/>
              <a:gd name="connsiteY8" fmla="*/ 1559243 h 3118484"/>
              <a:gd name="connsiteX9" fmla="*/ 1559243 w 12134850"/>
              <a:gd name="connsiteY9" fmla="*/ 2983230 h 3118484"/>
              <a:gd name="connsiteX10" fmla="*/ 10575608 w 12134850"/>
              <a:gd name="connsiteY10" fmla="*/ 2983230 h 3118484"/>
              <a:gd name="connsiteX11" fmla="*/ 11999595 w 12134850"/>
              <a:gd name="connsiteY11" fmla="*/ 1559243 h 3118484"/>
              <a:gd name="connsiteX12" fmla="*/ 10575608 w 12134850"/>
              <a:gd name="connsiteY12" fmla="*/ 135255 h 3118484"/>
              <a:gd name="connsiteX13" fmla="*/ 1559243 w 12134850"/>
              <a:gd name="connsiteY13" fmla="*/ 135255 h 311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34850" h="3118484">
                <a:moveTo>
                  <a:pt x="10575608" y="3118485"/>
                </a:moveTo>
                <a:lnTo>
                  <a:pt x="1559243" y="3118485"/>
                </a:lnTo>
                <a:cubicBezTo>
                  <a:pt x="699135" y="3118485"/>
                  <a:pt x="0" y="2419350"/>
                  <a:pt x="0" y="1559243"/>
                </a:cubicBezTo>
                <a:cubicBezTo>
                  <a:pt x="0" y="699135"/>
                  <a:pt x="699135" y="0"/>
                  <a:pt x="1559243" y="0"/>
                </a:cubicBezTo>
                <a:lnTo>
                  <a:pt x="10575608" y="0"/>
                </a:lnTo>
                <a:cubicBezTo>
                  <a:pt x="11435715" y="0"/>
                  <a:pt x="12134850" y="699135"/>
                  <a:pt x="12134850" y="1559243"/>
                </a:cubicBezTo>
                <a:cubicBezTo>
                  <a:pt x="12134850" y="2419350"/>
                  <a:pt x="11435715" y="3118485"/>
                  <a:pt x="10575608" y="3118485"/>
                </a:cubicBezTo>
                <a:close/>
                <a:moveTo>
                  <a:pt x="1559243" y="135255"/>
                </a:moveTo>
                <a:cubicBezTo>
                  <a:pt x="774383" y="135255"/>
                  <a:pt x="135255" y="774383"/>
                  <a:pt x="135255" y="1559243"/>
                </a:cubicBezTo>
                <a:cubicBezTo>
                  <a:pt x="135255" y="2344103"/>
                  <a:pt x="773430" y="2983230"/>
                  <a:pt x="1559243" y="2983230"/>
                </a:cubicBezTo>
                <a:lnTo>
                  <a:pt x="10575608" y="2983230"/>
                </a:lnTo>
                <a:cubicBezTo>
                  <a:pt x="11360467" y="2983230"/>
                  <a:pt x="11999595" y="2344103"/>
                  <a:pt x="11999595" y="1559243"/>
                </a:cubicBezTo>
                <a:cubicBezTo>
                  <a:pt x="11999595" y="774383"/>
                  <a:pt x="11361420" y="135255"/>
                  <a:pt x="10575608" y="135255"/>
                </a:cubicBezTo>
                <a:lnTo>
                  <a:pt x="1559243" y="1352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53363" y="272991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Pentagon 15">
            <a:extLst>
              <a:ext uri="{FF2B5EF4-FFF2-40B4-BE49-F238E27FC236}">
                <a16:creationId xmlns:a16="http://schemas.microsoft.com/office/drawing/2014/main" id="{61DB4F7C-4A3E-4CC7-A35B-F7405EF3E9B6}"/>
              </a:ext>
            </a:extLst>
          </p:cNvPr>
          <p:cNvSpPr/>
          <p:nvPr/>
        </p:nvSpPr>
        <p:spPr>
          <a:xfrm>
            <a:off x="3953363" y="468127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97662-52A4-4DA7-BC65-40154A5C7DB8}"/>
              </a:ext>
            </a:extLst>
          </p:cNvPr>
          <p:cNvSpPr txBox="1"/>
          <p:nvPr/>
        </p:nvSpPr>
        <p:spPr>
          <a:xfrm>
            <a:off x="5850512" y="1836141"/>
            <a:ext cx="577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IA TAMBIEN SE EQUIVOCAN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55AD2-1D5C-458F-AC44-7BCA7239EB81}"/>
              </a:ext>
            </a:extLst>
          </p:cNvPr>
          <p:cNvSpPr txBox="1"/>
          <p:nvPr/>
        </p:nvSpPr>
        <p:spPr>
          <a:xfrm>
            <a:off x="5826099" y="2761311"/>
            <a:ext cx="577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FALSIFICACIÓN DE DOCUMENTOS CON IA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F0DFE2-68A9-43B6-A223-AEA045A57592}"/>
              </a:ext>
            </a:extLst>
          </p:cNvPr>
          <p:cNvSpPr txBox="1"/>
          <p:nvPr/>
        </p:nvSpPr>
        <p:spPr>
          <a:xfrm>
            <a:off x="5826099" y="3865856"/>
            <a:ext cx="577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FALTA DE INTERACCIÓN HUMANA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3C6A1-D2BA-495A-AD1C-025D7F16BC67}"/>
              </a:ext>
            </a:extLst>
          </p:cNvPr>
          <p:cNvSpPr txBox="1"/>
          <p:nvPr/>
        </p:nvSpPr>
        <p:spPr>
          <a:xfrm>
            <a:off x="5826099" y="4841536"/>
            <a:ext cx="577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DEEPFAKES QUE ENGAÑAN A AMIGOS Y FAMILIARES</a:t>
            </a: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494417" y="2608008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TEMAS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3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826099" y="656648"/>
            <a:ext cx="5779742" cy="743833"/>
            <a:chOff x="-475010" y="1057558"/>
            <a:chExt cx="3859356" cy="7438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LOS EFECTOS NEGATIVOS DE LA INTELIGENCIA ARTIFICIAL EN LA EDUCACIÓN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6372A73-C276-4D33-A28E-2B01BE9F3E33}"/>
              </a:ext>
            </a:extLst>
          </p:cNvPr>
          <p:cNvSpPr txBox="1"/>
          <p:nvPr/>
        </p:nvSpPr>
        <p:spPr>
          <a:xfrm>
            <a:off x="7744821" y="2296061"/>
            <a:ext cx="40318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 err="1">
                <a:solidFill>
                  <a:schemeClr val="bg1"/>
                </a:solidFill>
                <a:cs typeface="Arial" pitchFamily="34" charset="0"/>
              </a:rPr>
              <a:t>Dependencia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200" dirty="0" err="1">
                <a:solidFill>
                  <a:schemeClr val="bg1"/>
                </a:solidFill>
                <a:cs typeface="Arial" pitchFamily="34" charset="0"/>
              </a:rPr>
              <a:t>excesiva</a:t>
            </a:r>
            <a:endParaRPr lang="en-GB" altLang="ko-KR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BF34EB-69C9-4A79-AFBB-2B63AF454DAA}"/>
              </a:ext>
            </a:extLst>
          </p:cNvPr>
          <p:cNvSpPr txBox="1"/>
          <p:nvPr/>
        </p:nvSpPr>
        <p:spPr>
          <a:xfrm>
            <a:off x="7744820" y="3785316"/>
            <a:ext cx="4031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Dependencia excesiva de la tecnología: Si</a:t>
            </a:r>
          </a:p>
          <a:p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 los estudiantes se vuelven demasiado dependientes de </a:t>
            </a:r>
            <a:r>
              <a:rPr lang="es-ES" altLang="ko-KR" sz="1400" dirty="0" err="1">
                <a:solidFill>
                  <a:schemeClr val="bg1"/>
                </a:solidFill>
                <a:cs typeface="Arial" pitchFamily="34" charset="0"/>
              </a:rPr>
              <a:t>ChatGPT</a:t>
            </a:r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 como su principal fuente de información y apoyo, podrían perder la oportunidad de desarrollar habilidades cognitivas, como la investigación, el pensamiento crítico y la resolución de problemas de forma independiente.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415332" y="4753062"/>
            <a:ext cx="6550243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Los efectos negativos de la inteligencia artificial en la educación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850323" y="433529"/>
            <a:ext cx="466814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IA TAMBIEN SE EQUIVOCAN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001971" y="1993137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1073689" y="2856318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850323" y="3429000"/>
            <a:ext cx="4463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inteligencia artificial (IA) no siempre tiene buena reputación, especialmente en la educación, lo que hace que muchas personas piensen en cómo la IA afecta negativamente a la educación.</a:t>
            </a:r>
          </a:p>
        </p:txBody>
      </p:sp>
      <p:pic>
        <p:nvPicPr>
          <p:cNvPr id="4" name="Marcador de posición de imagen 3" descr="Números de cotización bursátil en una pantalla digital">
            <a:extLst>
              <a:ext uri="{FF2B5EF4-FFF2-40B4-BE49-F238E27FC236}">
                <a16:creationId xmlns:a16="http://schemas.microsoft.com/office/drawing/2014/main" id="{9F7D1712-DFC3-E80F-8474-B947FB0A86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1" r="21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742122" y="3554431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1A6649FA-0C43-012C-282D-8449C01377F1}"/>
              </a:ext>
            </a:extLst>
          </p:cNvPr>
          <p:cNvSpPr txBox="1"/>
          <p:nvPr/>
        </p:nvSpPr>
        <p:spPr>
          <a:xfrm>
            <a:off x="5291914" y="2729814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Falsificación de documentos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con IA</a:t>
            </a:r>
          </a:p>
        </p:txBody>
      </p: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6388">
            <a:extLst>
              <a:ext uri="{FF2B5EF4-FFF2-40B4-BE49-F238E27FC236}">
                <a16:creationId xmlns:a16="http://schemas.microsoft.com/office/drawing/2014/main" id="{CC3B5B32-6829-43AA-B2B5-FD70700A3358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accent2"/>
          </a:solidFill>
        </p:grpSpPr>
        <p:grpSp>
          <p:nvGrpSpPr>
            <p:cNvPr id="19" name="Group 16387">
              <a:extLst>
                <a:ext uri="{FF2B5EF4-FFF2-40B4-BE49-F238E27FC236}">
                  <a16:creationId xmlns:a16="http://schemas.microsoft.com/office/drawing/2014/main" id="{D4125A60-46BA-423B-843B-210BED3E058B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36" name="Block Arc 16384">
                <a:extLst>
                  <a:ext uri="{FF2B5EF4-FFF2-40B4-BE49-F238E27FC236}">
                    <a16:creationId xmlns:a16="http://schemas.microsoft.com/office/drawing/2014/main" id="{246A8E51-275A-4AB2-93EC-EDD82334807B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Rectangle 16386">
                <a:extLst>
                  <a:ext uri="{FF2B5EF4-FFF2-40B4-BE49-F238E27FC236}">
                    <a16:creationId xmlns:a16="http://schemas.microsoft.com/office/drawing/2014/main" id="{5C867944-2B4A-40F9-8AC1-EA2F16107E65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0" name="Group 38">
              <a:extLst>
                <a:ext uri="{FF2B5EF4-FFF2-40B4-BE49-F238E27FC236}">
                  <a16:creationId xmlns:a16="http://schemas.microsoft.com/office/drawing/2014/main" id="{C2508FA4-C2B3-402B-B89A-6B6A735E5774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33" name="Block Arc 39">
                <a:extLst>
                  <a:ext uri="{FF2B5EF4-FFF2-40B4-BE49-F238E27FC236}">
                    <a16:creationId xmlns:a16="http://schemas.microsoft.com/office/drawing/2014/main" id="{49F260BC-9A2F-4C1B-8BBC-EDDEEB9566B9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Rectangle 40">
                <a:extLst>
                  <a:ext uri="{FF2B5EF4-FFF2-40B4-BE49-F238E27FC236}">
                    <a16:creationId xmlns:a16="http://schemas.microsoft.com/office/drawing/2014/main" id="{F927CCFC-8431-4EA3-BAD6-A54CEA7863C1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22DC772C-DFD7-4113-8BBC-BCDA742394BB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1" name="Group 43">
              <a:extLst>
                <a:ext uri="{FF2B5EF4-FFF2-40B4-BE49-F238E27FC236}">
                  <a16:creationId xmlns:a16="http://schemas.microsoft.com/office/drawing/2014/main" id="{0814152D-FD53-4962-A47C-A88E711E26E3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0" name="Block Arc 44">
                <a:extLst>
                  <a:ext uri="{FF2B5EF4-FFF2-40B4-BE49-F238E27FC236}">
                    <a16:creationId xmlns:a16="http://schemas.microsoft.com/office/drawing/2014/main" id="{CA186C57-E609-4C59-BDDE-BFD9760237C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Rectangle 45">
                <a:extLst>
                  <a:ext uri="{FF2B5EF4-FFF2-40B4-BE49-F238E27FC236}">
                    <a16:creationId xmlns:a16="http://schemas.microsoft.com/office/drawing/2014/main" id="{A43C7FD1-BFBC-48AE-B029-66BC3EA93E4B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33C66FF3-4213-49CD-B7B3-45A08ED598E1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" name="Group 47">
              <a:extLst>
                <a:ext uri="{FF2B5EF4-FFF2-40B4-BE49-F238E27FC236}">
                  <a16:creationId xmlns:a16="http://schemas.microsoft.com/office/drawing/2014/main" id="{903AA013-EC14-43F2-90A5-DB3B9B4C91C2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27" name="Block Arc 48">
                <a:extLst>
                  <a:ext uri="{FF2B5EF4-FFF2-40B4-BE49-F238E27FC236}">
                    <a16:creationId xmlns:a16="http://schemas.microsoft.com/office/drawing/2014/main" id="{AAE367B2-C86E-4C7C-95BA-8B9D2DA22E47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Rectangle 49">
                <a:extLst>
                  <a:ext uri="{FF2B5EF4-FFF2-40B4-BE49-F238E27FC236}">
                    <a16:creationId xmlns:a16="http://schemas.microsoft.com/office/drawing/2014/main" id="{DBADA13F-4C71-4537-9260-415A7EFDBAAF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Rectangle 50">
                <a:extLst>
                  <a:ext uri="{FF2B5EF4-FFF2-40B4-BE49-F238E27FC236}">
                    <a16:creationId xmlns:a16="http://schemas.microsoft.com/office/drawing/2014/main" id="{84A7D6A3-4223-4F9B-92A1-BED1939F9766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3" name="Group 52">
              <a:extLst>
                <a:ext uri="{FF2B5EF4-FFF2-40B4-BE49-F238E27FC236}">
                  <a16:creationId xmlns:a16="http://schemas.microsoft.com/office/drawing/2014/main" id="{D2E6F29A-EAA7-4773-A6A4-E8756074C25B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24" name="Block Arc 53">
                <a:extLst>
                  <a:ext uri="{FF2B5EF4-FFF2-40B4-BE49-F238E27FC236}">
                    <a16:creationId xmlns:a16="http://schemas.microsoft.com/office/drawing/2014/main" id="{494FB809-77B3-4D17-AB4B-7F0122211A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Rectangle 54">
                <a:extLst>
                  <a:ext uri="{FF2B5EF4-FFF2-40B4-BE49-F238E27FC236}">
                    <a16:creationId xmlns:a16="http://schemas.microsoft.com/office/drawing/2014/main" id="{BF2BE955-407C-417F-AC49-FE519C8E877A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Rectangle 55">
                <a:extLst>
                  <a:ext uri="{FF2B5EF4-FFF2-40B4-BE49-F238E27FC236}">
                    <a16:creationId xmlns:a16="http://schemas.microsoft.com/office/drawing/2014/main" id="{131756A7-B423-4721-9723-C874B8E8C535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F1EA60-4436-4EE9-96E5-416A566139F5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accent2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33E626-CD6E-4496-944B-1F6A8CAA1D5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60" name="Block Arc 59">
                <a:extLst>
                  <a:ext uri="{FF2B5EF4-FFF2-40B4-BE49-F238E27FC236}">
                    <a16:creationId xmlns:a16="http://schemas.microsoft.com/office/drawing/2014/main" id="{8AF6FEE1-1671-4F5C-BF36-B53857D05AAB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76FF6E7-2156-4F1D-8E43-0082C9D384D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A76338-CAF1-4CFA-A79A-31D0CFCCAD2C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57" name="Block Arc 56">
                <a:extLst>
                  <a:ext uri="{FF2B5EF4-FFF2-40B4-BE49-F238E27FC236}">
                    <a16:creationId xmlns:a16="http://schemas.microsoft.com/office/drawing/2014/main" id="{B7588AA2-6466-4393-984A-AB62659AC3BC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42914DF-4A6C-4650-97E6-F0B8A7FAE5D2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836B841-FCEC-42BC-B674-D8E5E0BE9B69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11C6749-D8EE-44DE-8861-25B190124D57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DCDA3EBB-9754-4D7B-81C6-CDD0D3224E89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F6E831-11E5-4B0A-80DE-9DC225AA6A00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7ADC03F-6E3B-4E36-943A-88E5474E4B10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A0324F-3A27-4795-A34B-7E372ED16151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4E6223C1-F892-4783-A4EC-B8C18F00A9F0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42E009E-4C34-4C02-96DE-3D692C37CEF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657B59-CF96-4878-83D9-83093930F998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690762-1FC0-402B-BE61-758261643029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92C416B3-4A1D-4505-BFF3-ED7D941C84C6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F19E2B6-ECEE-493D-BDCC-EF2212B51AF9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4D583B-A390-412B-93C8-CBB6FA0BED97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FBFE8E8-6057-4766-81A5-4FED5F31D2F3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614A5D28-1A66-4FEF-8AC9-FEA8792755BC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9145B5-C42F-4A2A-A36A-EEC336001ADD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404B9F0-4CF3-4937-A4E1-010B702F340C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EEEEF7-5AA3-465D-AD47-71BF7B751993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accent2"/>
          </a:solidFill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07E6C9C-DBF5-4A57-94C4-F378FA45FFC4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79" name="Block Arc 78">
                <a:extLst>
                  <a:ext uri="{FF2B5EF4-FFF2-40B4-BE49-F238E27FC236}">
                    <a16:creationId xmlns:a16="http://schemas.microsoft.com/office/drawing/2014/main" id="{BF04B1A0-F38B-4B7C-97BA-44497384D88F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941495-9F7C-436E-B444-BDFAD6D292C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A8E655-C71D-433D-BB92-0D9DC802E9D7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76" name="Block Arc 75">
                <a:extLst>
                  <a:ext uri="{FF2B5EF4-FFF2-40B4-BE49-F238E27FC236}">
                    <a16:creationId xmlns:a16="http://schemas.microsoft.com/office/drawing/2014/main" id="{4D0F7FE5-EE3E-44A2-904D-B141DC81766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8EBE49B-938A-4084-8932-1A5AE1721A37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B3EE0F0-EA4A-4FCB-B76C-DA62D66DDC39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2D8F072-723E-43AD-A3B6-D1156F24BD8F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74" name="Block Arc 73">
                <a:extLst>
                  <a:ext uri="{FF2B5EF4-FFF2-40B4-BE49-F238E27FC236}">
                    <a16:creationId xmlns:a16="http://schemas.microsoft.com/office/drawing/2014/main" id="{A405DD7B-4B96-440A-8106-41954D3F1EE8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0F43AE-63B3-4F22-88BE-ABD247797BD2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9D53AE0-7227-46FF-8537-4B21EA8B073F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id="{D5600F4B-DA78-457B-889C-25CE44BF92D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6805990-649E-4AF7-A26F-E9530E8C5D2F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192ADE-20F5-45B4-A7B0-EB482134C4AE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A5102-C7AC-4DAE-9FFC-15BE518753A2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68" name="Block Arc 67">
                <a:extLst>
                  <a:ext uri="{FF2B5EF4-FFF2-40B4-BE49-F238E27FC236}">
                    <a16:creationId xmlns:a16="http://schemas.microsoft.com/office/drawing/2014/main" id="{6AFE690F-0E52-4809-A38D-E9D5C2217177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B92AB49-96E5-4D8B-ABF0-77DBE6845D45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B902729-9811-4B1A-B679-AC02DAD4285F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81" name="Freeform 5">
            <a:extLst>
              <a:ext uri="{FF2B5EF4-FFF2-40B4-BE49-F238E27FC236}">
                <a16:creationId xmlns:a16="http://schemas.microsoft.com/office/drawing/2014/main" id="{B68703BA-3BCC-46F2-9B09-D5368F90430D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ounded Rectangle 3">
            <a:extLst>
              <a:ext uri="{FF2B5EF4-FFF2-40B4-BE49-F238E27FC236}">
                <a16:creationId xmlns:a16="http://schemas.microsoft.com/office/drawing/2014/main" id="{918DA637-97E0-498B-AEA0-11B1FA09747D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1">
            <a:extLst>
              <a:ext uri="{FF2B5EF4-FFF2-40B4-BE49-F238E27FC236}">
                <a16:creationId xmlns:a16="http://schemas.microsoft.com/office/drawing/2014/main" id="{06F198A0-4B9B-4FBD-92A9-34B9033589A3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695184F-E5C0-492D-B716-AE4863EEE8BD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B01E15E1-0738-411E-808A-D7BD9C841E84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rapezoid 3">
            <a:extLst>
              <a:ext uri="{FF2B5EF4-FFF2-40B4-BE49-F238E27FC236}">
                <a16:creationId xmlns:a16="http://schemas.microsoft.com/office/drawing/2014/main" id="{55FB8BC9-704C-4186-A13B-DCAD4B339845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ounded Rectangle 8">
            <a:extLst>
              <a:ext uri="{FF2B5EF4-FFF2-40B4-BE49-F238E27FC236}">
                <a16:creationId xmlns:a16="http://schemas.microsoft.com/office/drawing/2014/main" id="{DB50CACD-8894-4668-AE9F-CC3CE7789CD0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ounded Rectangle 1">
            <a:extLst>
              <a:ext uri="{FF2B5EF4-FFF2-40B4-BE49-F238E27FC236}">
                <a16:creationId xmlns:a16="http://schemas.microsoft.com/office/drawing/2014/main" id="{1A47B60C-6E55-4F0E-A7A3-6B59BCF17C4E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Oval 2">
            <a:extLst>
              <a:ext uri="{FF2B5EF4-FFF2-40B4-BE49-F238E27FC236}">
                <a16:creationId xmlns:a16="http://schemas.microsoft.com/office/drawing/2014/main" id="{EF9EBA30-865E-4B98-8690-F61519451F81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Block Arc 5">
            <a:extLst>
              <a:ext uri="{FF2B5EF4-FFF2-40B4-BE49-F238E27FC236}">
                <a16:creationId xmlns:a16="http://schemas.microsoft.com/office/drawing/2014/main" id="{0039BC13-2FC0-4C7E-A78C-A0228971FFB7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09016EDD-5F1F-4FB8-88E8-90C4748142E0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Oval 6">
            <a:extLst>
              <a:ext uri="{FF2B5EF4-FFF2-40B4-BE49-F238E27FC236}">
                <a16:creationId xmlns:a16="http://schemas.microsoft.com/office/drawing/2014/main" id="{EA6EA148-1A60-4854-943F-5636B5B842E6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E30539CE-C361-424E-8879-22853DE7577F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Freeform 14">
            <a:extLst>
              <a:ext uri="{FF2B5EF4-FFF2-40B4-BE49-F238E27FC236}">
                <a16:creationId xmlns:a16="http://schemas.microsoft.com/office/drawing/2014/main" id="{D736FAE8-C845-4FF2-96CF-6C3BD80A070B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Rounded Rectangle 4">
            <a:extLst>
              <a:ext uri="{FF2B5EF4-FFF2-40B4-BE49-F238E27FC236}">
                <a16:creationId xmlns:a16="http://schemas.microsoft.com/office/drawing/2014/main" id="{B301DDEA-F9A0-4B0E-869F-23C4B620A5C3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Rounded Rectangle 9">
            <a:extLst>
              <a:ext uri="{FF2B5EF4-FFF2-40B4-BE49-F238E27FC236}">
                <a16:creationId xmlns:a16="http://schemas.microsoft.com/office/drawing/2014/main" id="{5978452C-3670-42F5-A572-D8E2B3FA95D5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ounded Rectangle 7">
            <a:extLst>
              <a:ext uri="{FF2B5EF4-FFF2-40B4-BE49-F238E27FC236}">
                <a16:creationId xmlns:a16="http://schemas.microsoft.com/office/drawing/2014/main" id="{423D73B9-5C11-4264-8CDF-9E1388A0D840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ounded Rectangle 1">
            <a:extLst>
              <a:ext uri="{FF2B5EF4-FFF2-40B4-BE49-F238E27FC236}">
                <a16:creationId xmlns:a16="http://schemas.microsoft.com/office/drawing/2014/main" id="{A967ED42-666B-4A8F-874C-696A3453AE78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Freeform 20">
            <a:extLst>
              <a:ext uri="{FF2B5EF4-FFF2-40B4-BE49-F238E27FC236}">
                <a16:creationId xmlns:a16="http://schemas.microsoft.com/office/drawing/2014/main" id="{E7EA4D8C-1255-4667-8798-A68E8BC1DADC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Donut 6">
            <a:extLst>
              <a:ext uri="{FF2B5EF4-FFF2-40B4-BE49-F238E27FC236}">
                <a16:creationId xmlns:a16="http://schemas.microsoft.com/office/drawing/2014/main" id="{A295AF4B-FA2A-49D0-AF11-7B95EE29E5B4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Freeform 22">
            <a:extLst>
              <a:ext uri="{FF2B5EF4-FFF2-40B4-BE49-F238E27FC236}">
                <a16:creationId xmlns:a16="http://schemas.microsoft.com/office/drawing/2014/main" id="{0FD9888F-E0BC-48D7-B9FC-9C2C8B324453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Oval 10">
            <a:extLst>
              <a:ext uri="{FF2B5EF4-FFF2-40B4-BE49-F238E27FC236}">
                <a16:creationId xmlns:a16="http://schemas.microsoft.com/office/drawing/2014/main" id="{BFBFCD1D-38FD-4367-BAAA-40A383CCE5F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Freeform 23">
            <a:extLst>
              <a:ext uri="{FF2B5EF4-FFF2-40B4-BE49-F238E27FC236}">
                <a16:creationId xmlns:a16="http://schemas.microsoft.com/office/drawing/2014/main" id="{E7E99D0B-A512-43C2-8221-4F1790EA912A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Freeform 24">
            <a:extLst>
              <a:ext uri="{FF2B5EF4-FFF2-40B4-BE49-F238E27FC236}">
                <a16:creationId xmlns:a16="http://schemas.microsoft.com/office/drawing/2014/main" id="{75E859E9-0727-4A81-AB8F-453333C0490D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Rectangle 6">
            <a:extLst>
              <a:ext uri="{FF2B5EF4-FFF2-40B4-BE49-F238E27FC236}">
                <a16:creationId xmlns:a16="http://schemas.microsoft.com/office/drawing/2014/main" id="{FC49CAAF-798A-4CB4-B855-30560221045D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Down Arrow 1">
            <a:extLst>
              <a:ext uri="{FF2B5EF4-FFF2-40B4-BE49-F238E27FC236}">
                <a16:creationId xmlns:a16="http://schemas.microsoft.com/office/drawing/2014/main" id="{2BFFB998-92F5-43BC-80EE-7AAF6B375559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Rounded Rectangle 1">
            <a:extLst>
              <a:ext uri="{FF2B5EF4-FFF2-40B4-BE49-F238E27FC236}">
                <a16:creationId xmlns:a16="http://schemas.microsoft.com/office/drawing/2014/main" id="{3B61D4F9-7EB1-42EE-A4C5-445592C5791F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Down Arrow 1">
            <a:extLst>
              <a:ext uri="{FF2B5EF4-FFF2-40B4-BE49-F238E27FC236}">
                <a16:creationId xmlns:a16="http://schemas.microsoft.com/office/drawing/2014/main" id="{93BB6220-49DD-4D1F-ABCF-B14DAA73D99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Trapezoid 1">
            <a:extLst>
              <a:ext uri="{FF2B5EF4-FFF2-40B4-BE49-F238E27FC236}">
                <a16:creationId xmlns:a16="http://schemas.microsoft.com/office/drawing/2014/main" id="{A43F9F4F-AA93-4A88-8CB4-4809E00A3CA6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Donut 3">
            <a:extLst>
              <a:ext uri="{FF2B5EF4-FFF2-40B4-BE49-F238E27FC236}">
                <a16:creationId xmlns:a16="http://schemas.microsoft.com/office/drawing/2014/main" id="{B88879DF-7421-4C31-857D-A69B5F3D36A1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F9AF75-7154-4843-91D4-00A95463BF98}"/>
              </a:ext>
            </a:extLst>
          </p:cNvPr>
          <p:cNvSpPr txBox="1"/>
          <p:nvPr/>
        </p:nvSpPr>
        <p:spPr>
          <a:xfrm>
            <a:off x="636935" y="2819108"/>
            <a:ext cx="5733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Falta de interacción humana: El uso excesivo de </a:t>
            </a:r>
            <a:r>
              <a:rPr lang="es-E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ChatGPT</a:t>
            </a:r>
            <a:r>
              <a:rPr lang="es-E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podría reducir la interacción social y la comunicación cara a cara entre los estudiantes y los maestros. La interacción humana es esencial para el desarrollo social, emocional y lingüístico de los estudiantes.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081B7FA-9DCC-41A8-BE1D-3237C4B53330}"/>
              </a:ext>
            </a:extLst>
          </p:cNvPr>
          <p:cNvGrpSpPr/>
          <p:nvPr/>
        </p:nvGrpSpPr>
        <p:grpSpPr>
          <a:xfrm>
            <a:off x="9682267" y="636436"/>
            <a:ext cx="1832626" cy="799468"/>
            <a:chOff x="6678061" y="5486733"/>
            <a:chExt cx="2143740" cy="935189"/>
          </a:xfrm>
          <a:solidFill>
            <a:schemeClr val="accent6"/>
          </a:solidFill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986C027-7AED-4373-9000-6333D39FB453}"/>
                </a:ext>
              </a:extLst>
            </p:cNvPr>
            <p:cNvGrpSpPr/>
            <p:nvPr/>
          </p:nvGrpSpPr>
          <p:grpSpPr>
            <a:xfrm>
              <a:off x="7170942" y="5495660"/>
              <a:ext cx="819376" cy="906283"/>
              <a:chOff x="2744572" y="1831800"/>
              <a:chExt cx="2888072" cy="3194399"/>
            </a:xfrm>
            <a:grpFill/>
          </p:grpSpPr>
          <p:sp>
            <p:nvSpPr>
              <p:cNvPr id="130" name="Block Arc 14">
                <a:extLst>
                  <a:ext uri="{FF2B5EF4-FFF2-40B4-BE49-F238E27FC236}">
                    <a16:creationId xmlns:a16="http://schemas.microsoft.com/office/drawing/2014/main" id="{54CB9E87-D27D-4729-A2BD-7533E42D7F2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322213" y="2411390"/>
                <a:ext cx="2039112" cy="2035218"/>
              </a:xfrm>
              <a:custGeom>
                <a:avLst/>
                <a:gdLst/>
                <a:ahLst/>
                <a:cxnLst/>
                <a:rect l="l" t="t" r="r" b="b"/>
                <a:pathLst>
                  <a:path w="3185463" h="3187558">
                    <a:moveTo>
                      <a:pt x="764000" y="2343999"/>
                    </a:moveTo>
                    <a:cubicBezTo>
                      <a:pt x="566798" y="2256389"/>
                      <a:pt x="385374" y="2134753"/>
                      <a:pt x="230072" y="1981662"/>
                    </a:cubicBezTo>
                    <a:cubicBezTo>
                      <a:pt x="297001" y="2223876"/>
                      <a:pt x="428049" y="2439341"/>
                      <a:pt x="603989" y="2608945"/>
                    </a:cubicBezTo>
                    <a:cubicBezTo>
                      <a:pt x="667739" y="2525681"/>
                      <a:pt x="720588" y="2436567"/>
                      <a:pt x="764000" y="2343999"/>
                    </a:cubicBezTo>
                    <a:close/>
                    <a:moveTo>
                      <a:pt x="783530" y="862903"/>
                    </a:moveTo>
                    <a:cubicBezTo>
                      <a:pt x="737619" y="760936"/>
                      <a:pt x="681240" y="662513"/>
                      <a:pt x="611676" y="571152"/>
                    </a:cubicBezTo>
                    <a:cubicBezTo>
                      <a:pt x="419218" y="754019"/>
                      <a:pt x="279227" y="991173"/>
                      <a:pt x="215545" y="1258034"/>
                    </a:cubicBezTo>
                    <a:cubicBezTo>
                      <a:pt x="378729" y="1090139"/>
                      <a:pt x="571934" y="956907"/>
                      <a:pt x="783530" y="862903"/>
                    </a:cubicBezTo>
                    <a:close/>
                    <a:moveTo>
                      <a:pt x="935657" y="1673146"/>
                    </a:moveTo>
                    <a:lnTo>
                      <a:pt x="227023" y="1673146"/>
                    </a:lnTo>
                    <a:cubicBezTo>
                      <a:pt x="393068" y="1882941"/>
                      <a:pt x="605618" y="2045968"/>
                      <a:pt x="844267" y="2153109"/>
                    </a:cubicBezTo>
                    <a:cubicBezTo>
                      <a:pt x="897907" y="1997390"/>
                      <a:pt x="928862" y="1835739"/>
                      <a:pt x="935657" y="1673146"/>
                    </a:cubicBezTo>
                    <a:close/>
                    <a:moveTo>
                      <a:pt x="935928" y="1493146"/>
                    </a:moveTo>
                    <a:cubicBezTo>
                      <a:pt x="928922" y="1345638"/>
                      <a:pt x="902278" y="1198995"/>
                      <a:pt x="856775" y="1056956"/>
                    </a:cubicBezTo>
                    <a:cubicBezTo>
                      <a:pt x="636768" y="1156959"/>
                      <a:pt x="439487" y="1304654"/>
                      <a:pt x="281464" y="1493146"/>
                    </a:cubicBezTo>
                    <a:close/>
                    <a:moveTo>
                      <a:pt x="1469785" y="2515107"/>
                    </a:moveTo>
                    <a:cubicBezTo>
                      <a:pt x="1283000" y="2508124"/>
                      <a:pt x="1100523" y="2472287"/>
                      <a:pt x="927628" y="2411229"/>
                    </a:cubicBezTo>
                    <a:cubicBezTo>
                      <a:pt x="876831" y="2520843"/>
                      <a:pt x="814172" y="2626182"/>
                      <a:pt x="738220" y="2724387"/>
                    </a:cubicBezTo>
                    <a:cubicBezTo>
                      <a:pt x="944637" y="2881665"/>
                      <a:pt x="1196120" y="2982471"/>
                      <a:pt x="1469785" y="3005418"/>
                    </a:cubicBezTo>
                    <a:close/>
                    <a:moveTo>
                      <a:pt x="1469785" y="1673146"/>
                    </a:moveTo>
                    <a:lnTo>
                      <a:pt x="1112275" y="1673146"/>
                    </a:lnTo>
                    <a:cubicBezTo>
                      <a:pt x="1105327" y="1858153"/>
                      <a:pt x="1070032" y="2042144"/>
                      <a:pt x="1008001" y="2219039"/>
                    </a:cubicBezTo>
                    <a:cubicBezTo>
                      <a:pt x="1155519" y="2270408"/>
                      <a:pt x="1310845" y="2300826"/>
                      <a:pt x="1469785" y="2307834"/>
                    </a:cubicBezTo>
                    <a:close/>
                    <a:moveTo>
                      <a:pt x="1469785" y="898989"/>
                    </a:moveTo>
                    <a:cubicBezTo>
                      <a:pt x="1315103" y="907762"/>
                      <a:pt x="1164166" y="938783"/>
                      <a:pt x="1020939" y="990066"/>
                    </a:cubicBezTo>
                    <a:cubicBezTo>
                      <a:pt x="1074574" y="1153655"/>
                      <a:pt x="1105461" y="1322925"/>
                      <a:pt x="1112368" y="1493146"/>
                    </a:cubicBezTo>
                    <a:lnTo>
                      <a:pt x="1469785" y="1493146"/>
                    </a:lnTo>
                    <a:close/>
                    <a:moveTo>
                      <a:pt x="1469785" y="182141"/>
                    </a:moveTo>
                    <a:cubicBezTo>
                      <a:pt x="1199839" y="204777"/>
                      <a:pt x="951477" y="303168"/>
                      <a:pt x="746615" y="456764"/>
                    </a:cubicBezTo>
                    <a:cubicBezTo>
                      <a:pt x="828296" y="562801"/>
                      <a:pt x="894225" y="677310"/>
                      <a:pt x="947434" y="796072"/>
                    </a:cubicBezTo>
                    <a:cubicBezTo>
                      <a:pt x="1113886" y="736067"/>
                      <a:pt x="1289644" y="700323"/>
                      <a:pt x="1469785" y="691530"/>
                    </a:cubicBezTo>
                    <a:close/>
                    <a:moveTo>
                      <a:pt x="2150063" y="992171"/>
                    </a:moveTo>
                    <a:cubicBezTo>
                      <a:pt x="1990712" y="935501"/>
                      <a:pt x="1822242" y="902595"/>
                      <a:pt x="1649785" y="897224"/>
                    </a:cubicBezTo>
                    <a:lnTo>
                      <a:pt x="1649785" y="1493146"/>
                    </a:lnTo>
                    <a:lnTo>
                      <a:pt x="2063712" y="1493146"/>
                    </a:lnTo>
                    <a:cubicBezTo>
                      <a:pt x="2069089" y="1323887"/>
                      <a:pt x="2098366" y="1155330"/>
                      <a:pt x="2150063" y="992171"/>
                    </a:cubicBezTo>
                    <a:close/>
                    <a:moveTo>
                      <a:pt x="2168848" y="2199110"/>
                    </a:moveTo>
                    <a:cubicBezTo>
                      <a:pt x="2108555" y="2028681"/>
                      <a:pt x="2073581" y="1851532"/>
                      <a:pt x="2065295" y="1673146"/>
                    </a:cubicBezTo>
                    <a:lnTo>
                      <a:pt x="1649785" y="1673146"/>
                    </a:lnTo>
                    <a:lnTo>
                      <a:pt x="1649785" y="2307299"/>
                    </a:lnTo>
                    <a:cubicBezTo>
                      <a:pt x="1829404" y="2299517"/>
                      <a:pt x="2004315" y="2261965"/>
                      <a:pt x="2168848" y="2199110"/>
                    </a:cubicBezTo>
                    <a:close/>
                    <a:moveTo>
                      <a:pt x="2422394" y="446879"/>
                    </a:moveTo>
                    <a:cubicBezTo>
                      <a:pt x="2204309" y="287209"/>
                      <a:pt x="1938140" y="189883"/>
                      <a:pt x="1649785" y="178919"/>
                    </a:cubicBezTo>
                    <a:lnTo>
                      <a:pt x="1649785" y="689876"/>
                    </a:lnTo>
                    <a:cubicBezTo>
                      <a:pt x="1846998" y="695154"/>
                      <a:pt x="2039668" y="732502"/>
                      <a:pt x="2221721" y="797410"/>
                    </a:cubicBezTo>
                    <a:cubicBezTo>
                      <a:pt x="2275056" y="675360"/>
                      <a:pt x="2341760" y="557662"/>
                      <a:pt x="2422394" y="446879"/>
                    </a:cubicBezTo>
                    <a:close/>
                    <a:moveTo>
                      <a:pt x="2447278" y="2722123"/>
                    </a:moveTo>
                    <a:cubicBezTo>
                      <a:pt x="2366121" y="2618714"/>
                      <a:pt x="2299534" y="2507403"/>
                      <a:pt x="2246145" y="2391362"/>
                    </a:cubicBezTo>
                    <a:cubicBezTo>
                      <a:pt x="2057375" y="2464119"/>
                      <a:pt x="1856285" y="2506958"/>
                      <a:pt x="1649785" y="2514779"/>
                    </a:cubicBezTo>
                    <a:lnTo>
                      <a:pt x="1649785" y="3008639"/>
                    </a:lnTo>
                    <a:cubicBezTo>
                      <a:pt x="1949198" y="2997255"/>
                      <a:pt x="2224691" y="2892757"/>
                      <a:pt x="2447278" y="2722123"/>
                    </a:cubicBezTo>
                    <a:close/>
                    <a:moveTo>
                      <a:pt x="2878934" y="1493146"/>
                    </a:moveTo>
                    <a:cubicBezTo>
                      <a:pt x="2723190" y="1307255"/>
                      <a:pt x="2529440" y="1161128"/>
                      <a:pt x="2313862" y="1060620"/>
                    </a:cubicBezTo>
                    <a:cubicBezTo>
                      <a:pt x="2270535" y="1201714"/>
                      <a:pt x="2245604" y="1347104"/>
                      <a:pt x="2240109" y="1493146"/>
                    </a:cubicBezTo>
                    <a:close/>
                    <a:moveTo>
                      <a:pt x="2890636" y="1673146"/>
                    </a:moveTo>
                    <a:lnTo>
                      <a:pt x="2241814" y="1673146"/>
                    </a:lnTo>
                    <a:cubicBezTo>
                      <a:pt x="2249736" y="1827102"/>
                      <a:pt x="2279520" y="1979973"/>
                      <a:pt x="2329964" y="2127513"/>
                    </a:cubicBezTo>
                    <a:cubicBezTo>
                      <a:pt x="2545677" y="2019923"/>
                      <a:pt x="2738160" y="1866413"/>
                      <a:pt x="2890636" y="1673146"/>
                    </a:cubicBezTo>
                    <a:close/>
                    <a:moveTo>
                      <a:pt x="2973035" y="1284386"/>
                    </a:moveTo>
                    <a:cubicBezTo>
                      <a:pt x="2912066" y="1001840"/>
                      <a:pt x="2765308" y="751379"/>
                      <a:pt x="2561381" y="561108"/>
                    </a:cubicBezTo>
                    <a:cubicBezTo>
                      <a:pt x="2489321" y="656437"/>
                      <a:pt x="2431363" y="759225"/>
                      <a:pt x="2384553" y="865647"/>
                    </a:cubicBezTo>
                    <a:cubicBezTo>
                      <a:pt x="2604520" y="964977"/>
                      <a:pt x="2804622" y="1106677"/>
                      <a:pt x="2973035" y="1284386"/>
                    </a:cubicBezTo>
                    <a:close/>
                    <a:moveTo>
                      <a:pt x="2974277" y="1897328"/>
                    </a:moveTo>
                    <a:cubicBezTo>
                      <a:pt x="2812488" y="2073933"/>
                      <a:pt x="2619878" y="2216690"/>
                      <a:pt x="2407486" y="2319665"/>
                    </a:cubicBezTo>
                    <a:cubicBezTo>
                      <a:pt x="2454169" y="2420503"/>
                      <a:pt x="2511856" y="2517376"/>
                      <a:pt x="2582047" y="2607468"/>
                    </a:cubicBezTo>
                    <a:cubicBezTo>
                      <a:pt x="2776399" y="2417974"/>
                      <a:pt x="2916061" y="2172750"/>
                      <a:pt x="2974277" y="1897328"/>
                    </a:cubicBezTo>
                    <a:close/>
                    <a:moveTo>
                      <a:pt x="3185463" y="1593779"/>
                    </a:moveTo>
                    <a:cubicBezTo>
                      <a:pt x="3185463" y="2473999"/>
                      <a:pt x="2471904" y="3187558"/>
                      <a:pt x="1591684" y="3187558"/>
                    </a:cubicBezTo>
                    <a:cubicBezTo>
                      <a:pt x="738111" y="3187558"/>
                      <a:pt x="41261" y="2516549"/>
                      <a:pt x="1913" y="1673146"/>
                    </a:cubicBezTo>
                    <a:lnTo>
                      <a:pt x="0" y="1673146"/>
                    </a:lnTo>
                    <a:lnTo>
                      <a:pt x="0" y="1493146"/>
                    </a:lnTo>
                    <a:lnTo>
                      <a:pt x="2750" y="1493146"/>
                    </a:lnTo>
                    <a:cubicBezTo>
                      <a:pt x="50490" y="700174"/>
                      <a:pt x="679654" y="64473"/>
                      <a:pt x="1469785" y="6156"/>
                    </a:cubicBezTo>
                    <a:lnTo>
                      <a:pt x="1469785" y="0"/>
                    </a:lnTo>
                    <a:lnTo>
                      <a:pt x="1591684" y="0"/>
                    </a:lnTo>
                    <a:lnTo>
                      <a:pt x="1649785" y="0"/>
                    </a:lnTo>
                    <a:lnTo>
                      <a:pt x="1649785" y="2934"/>
                    </a:lnTo>
                    <a:cubicBezTo>
                      <a:pt x="2503127" y="31654"/>
                      <a:pt x="3185463" y="733032"/>
                      <a:pt x="3185463" y="15937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7D72ABD7-5C94-4E5D-BE9E-A7B4A63D83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4291" y="1831800"/>
                <a:ext cx="1028042" cy="525058"/>
              </a:xfrm>
              <a:custGeom>
                <a:avLst/>
                <a:gdLst>
                  <a:gd name="connsiteX0" fmla="*/ 1028042 w 1028042"/>
                  <a:gd name="connsiteY0" fmla="*/ 0 h 525058"/>
                  <a:gd name="connsiteX1" fmla="*/ 1028042 w 1028042"/>
                  <a:gd name="connsiteY1" fmla="*/ 140562 h 525058"/>
                  <a:gd name="connsiteX2" fmla="*/ 938238 w 1028042"/>
                  <a:gd name="connsiteY2" fmla="*/ 145097 h 525058"/>
                  <a:gd name="connsiteX3" fmla="*/ 159013 w 1028042"/>
                  <a:gd name="connsiteY3" fmla="*/ 470871 h 525058"/>
                  <a:gd name="connsiteX4" fmla="*/ 99392 w 1028042"/>
                  <a:gd name="connsiteY4" fmla="*/ 525058 h 525058"/>
                  <a:gd name="connsiteX5" fmla="*/ 0 w 1028042"/>
                  <a:gd name="connsiteY5" fmla="*/ 425666 h 525058"/>
                  <a:gd name="connsiteX6" fmla="*/ 69602 w 1028042"/>
                  <a:gd name="connsiteY6" fmla="*/ 362407 h 525058"/>
                  <a:gd name="connsiteX7" fmla="*/ 923867 w 1028042"/>
                  <a:gd name="connsiteY7" fmla="*/ 5261 h 525058"/>
                  <a:gd name="connsiteX8" fmla="*/ 1028042 w 1028042"/>
                  <a:gd name="connsiteY8" fmla="*/ 0 h 52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2" h="525058">
                    <a:moveTo>
                      <a:pt x="1028042" y="0"/>
                    </a:moveTo>
                    <a:lnTo>
                      <a:pt x="1028042" y="140562"/>
                    </a:lnTo>
                    <a:lnTo>
                      <a:pt x="938238" y="145097"/>
                    </a:lnTo>
                    <a:cubicBezTo>
                      <a:pt x="643826" y="174996"/>
                      <a:pt x="375280" y="292392"/>
                      <a:pt x="159013" y="470871"/>
                    </a:cubicBezTo>
                    <a:lnTo>
                      <a:pt x="99392" y="525058"/>
                    </a:lnTo>
                    <a:lnTo>
                      <a:pt x="0" y="425666"/>
                    </a:lnTo>
                    <a:lnTo>
                      <a:pt x="69602" y="362407"/>
                    </a:lnTo>
                    <a:cubicBezTo>
                      <a:pt x="306696" y="166740"/>
                      <a:pt x="601103" y="38039"/>
                      <a:pt x="923867" y="5261"/>
                    </a:cubicBezTo>
                    <a:lnTo>
                      <a:pt x="102804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4B70D7D-96C4-4D0D-91C0-75517C2AB6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5" y="1831800"/>
                <a:ext cx="1028042" cy="525058"/>
              </a:xfrm>
              <a:custGeom>
                <a:avLst/>
                <a:gdLst>
                  <a:gd name="connsiteX0" fmla="*/ 0 w 1028042"/>
                  <a:gd name="connsiteY0" fmla="*/ 0 h 525058"/>
                  <a:gd name="connsiteX1" fmla="*/ 104175 w 1028042"/>
                  <a:gd name="connsiteY1" fmla="*/ 5261 h 525058"/>
                  <a:gd name="connsiteX2" fmla="*/ 958440 w 1028042"/>
                  <a:gd name="connsiteY2" fmla="*/ 362407 h 525058"/>
                  <a:gd name="connsiteX3" fmla="*/ 1028042 w 1028042"/>
                  <a:gd name="connsiteY3" fmla="*/ 425666 h 525058"/>
                  <a:gd name="connsiteX4" fmla="*/ 928650 w 1028042"/>
                  <a:gd name="connsiteY4" fmla="*/ 525058 h 525058"/>
                  <a:gd name="connsiteX5" fmla="*/ 869029 w 1028042"/>
                  <a:gd name="connsiteY5" fmla="*/ 470871 h 525058"/>
                  <a:gd name="connsiteX6" fmla="*/ 89804 w 1028042"/>
                  <a:gd name="connsiteY6" fmla="*/ 145097 h 525058"/>
                  <a:gd name="connsiteX7" fmla="*/ 0 w 1028042"/>
                  <a:gd name="connsiteY7" fmla="*/ 140562 h 525058"/>
                  <a:gd name="connsiteX8" fmla="*/ 0 w 1028042"/>
                  <a:gd name="connsiteY8" fmla="*/ 0 h 52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2" h="525058">
                    <a:moveTo>
                      <a:pt x="0" y="0"/>
                    </a:moveTo>
                    <a:lnTo>
                      <a:pt x="104175" y="5261"/>
                    </a:lnTo>
                    <a:cubicBezTo>
                      <a:pt x="426940" y="38039"/>
                      <a:pt x="721347" y="166740"/>
                      <a:pt x="958440" y="362407"/>
                    </a:cubicBezTo>
                    <a:lnTo>
                      <a:pt x="1028042" y="425666"/>
                    </a:lnTo>
                    <a:lnTo>
                      <a:pt x="928650" y="525058"/>
                    </a:lnTo>
                    <a:lnTo>
                      <a:pt x="869029" y="470871"/>
                    </a:lnTo>
                    <a:cubicBezTo>
                      <a:pt x="652763" y="292392"/>
                      <a:pt x="384216" y="174996"/>
                      <a:pt x="89804" y="145097"/>
                    </a:cubicBezTo>
                    <a:lnTo>
                      <a:pt x="0" y="14056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5480AB4-20DB-4002-B287-6EB206C08D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6" y="2138124"/>
                <a:ext cx="811439" cy="431864"/>
              </a:xfrm>
              <a:custGeom>
                <a:avLst/>
                <a:gdLst>
                  <a:gd name="connsiteX0" fmla="*/ 0 w 811439"/>
                  <a:gd name="connsiteY0" fmla="*/ 0 h 431864"/>
                  <a:gd name="connsiteX1" fmla="*/ 72855 w 811439"/>
                  <a:gd name="connsiteY1" fmla="*/ 3679 h 431864"/>
                  <a:gd name="connsiteX2" fmla="*/ 763589 w 811439"/>
                  <a:gd name="connsiteY2" fmla="*/ 292457 h 431864"/>
                  <a:gd name="connsiteX3" fmla="*/ 811439 w 811439"/>
                  <a:gd name="connsiteY3" fmla="*/ 335945 h 431864"/>
                  <a:gd name="connsiteX4" fmla="*/ 715520 w 811439"/>
                  <a:gd name="connsiteY4" fmla="*/ 431864 h 431864"/>
                  <a:gd name="connsiteX5" fmla="*/ 677303 w 811439"/>
                  <a:gd name="connsiteY5" fmla="*/ 397131 h 431864"/>
                  <a:gd name="connsiteX6" fmla="*/ 58986 w 811439"/>
                  <a:gd name="connsiteY6" fmla="*/ 138629 h 431864"/>
                  <a:gd name="connsiteX7" fmla="*/ 0 w 811439"/>
                  <a:gd name="connsiteY7" fmla="*/ 135650 h 431864"/>
                  <a:gd name="connsiteX8" fmla="*/ 0 w 811439"/>
                  <a:gd name="connsiteY8" fmla="*/ 0 h 43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1439" h="431864">
                    <a:moveTo>
                      <a:pt x="0" y="0"/>
                    </a:moveTo>
                    <a:lnTo>
                      <a:pt x="72855" y="3679"/>
                    </a:lnTo>
                    <a:cubicBezTo>
                      <a:pt x="333833" y="30183"/>
                      <a:pt x="571883" y="134247"/>
                      <a:pt x="763589" y="292457"/>
                    </a:cubicBezTo>
                    <a:lnTo>
                      <a:pt x="811439" y="335945"/>
                    </a:lnTo>
                    <a:lnTo>
                      <a:pt x="715520" y="431864"/>
                    </a:lnTo>
                    <a:lnTo>
                      <a:pt x="677303" y="397131"/>
                    </a:lnTo>
                    <a:cubicBezTo>
                      <a:pt x="505695" y="255508"/>
                      <a:pt x="292603" y="162354"/>
                      <a:pt x="58986" y="138629"/>
                    </a:cubicBezTo>
                    <a:lnTo>
                      <a:pt x="0" y="135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C8FEBB7-DC64-4768-91EF-1E47D54081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4572" y="2341521"/>
                <a:ext cx="525057" cy="1028042"/>
              </a:xfrm>
              <a:custGeom>
                <a:avLst/>
                <a:gdLst>
                  <a:gd name="connsiteX0" fmla="*/ 425665 w 525057"/>
                  <a:gd name="connsiteY0" fmla="*/ 0 h 1028042"/>
                  <a:gd name="connsiteX1" fmla="*/ 525057 w 525057"/>
                  <a:gd name="connsiteY1" fmla="*/ 99392 h 1028042"/>
                  <a:gd name="connsiteX2" fmla="*/ 470870 w 525057"/>
                  <a:gd name="connsiteY2" fmla="*/ 159013 h 1028042"/>
                  <a:gd name="connsiteX3" fmla="*/ 145096 w 525057"/>
                  <a:gd name="connsiteY3" fmla="*/ 938238 h 1028042"/>
                  <a:gd name="connsiteX4" fmla="*/ 140561 w 525057"/>
                  <a:gd name="connsiteY4" fmla="*/ 1028042 h 1028042"/>
                  <a:gd name="connsiteX5" fmla="*/ 0 w 525057"/>
                  <a:gd name="connsiteY5" fmla="*/ 1028042 h 1028042"/>
                  <a:gd name="connsiteX6" fmla="*/ 5260 w 525057"/>
                  <a:gd name="connsiteY6" fmla="*/ 923867 h 1028042"/>
                  <a:gd name="connsiteX7" fmla="*/ 362406 w 525057"/>
                  <a:gd name="connsiteY7" fmla="*/ 69602 h 1028042"/>
                  <a:gd name="connsiteX8" fmla="*/ 425665 w 525057"/>
                  <a:gd name="connsiteY8" fmla="*/ 0 h 1028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5057" h="1028042">
                    <a:moveTo>
                      <a:pt x="425665" y="0"/>
                    </a:moveTo>
                    <a:lnTo>
                      <a:pt x="525057" y="99392"/>
                    </a:lnTo>
                    <a:lnTo>
                      <a:pt x="470870" y="159013"/>
                    </a:lnTo>
                    <a:cubicBezTo>
                      <a:pt x="292391" y="375280"/>
                      <a:pt x="174995" y="643826"/>
                      <a:pt x="145096" y="938238"/>
                    </a:cubicBezTo>
                    <a:lnTo>
                      <a:pt x="140561" y="1028042"/>
                    </a:lnTo>
                    <a:lnTo>
                      <a:pt x="0" y="1028042"/>
                    </a:lnTo>
                    <a:lnTo>
                      <a:pt x="5260" y="923867"/>
                    </a:lnTo>
                    <a:cubicBezTo>
                      <a:pt x="38038" y="601103"/>
                      <a:pt x="166739" y="306696"/>
                      <a:pt x="362406" y="69602"/>
                    </a:cubicBezTo>
                    <a:lnTo>
                      <a:pt x="4256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62B7A69-BF55-4A13-9495-921C66EE4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0780" y="2558125"/>
                <a:ext cx="431864" cy="811438"/>
              </a:xfrm>
              <a:custGeom>
                <a:avLst/>
                <a:gdLst>
                  <a:gd name="connsiteX0" fmla="*/ 95919 w 431864"/>
                  <a:gd name="connsiteY0" fmla="*/ 0 h 811438"/>
                  <a:gd name="connsiteX1" fmla="*/ 139407 w 431864"/>
                  <a:gd name="connsiteY1" fmla="*/ 47849 h 811438"/>
                  <a:gd name="connsiteX2" fmla="*/ 428185 w 431864"/>
                  <a:gd name="connsiteY2" fmla="*/ 738583 h 811438"/>
                  <a:gd name="connsiteX3" fmla="*/ 431864 w 431864"/>
                  <a:gd name="connsiteY3" fmla="*/ 811438 h 811438"/>
                  <a:gd name="connsiteX4" fmla="*/ 296214 w 431864"/>
                  <a:gd name="connsiteY4" fmla="*/ 811438 h 811438"/>
                  <a:gd name="connsiteX5" fmla="*/ 293235 w 431864"/>
                  <a:gd name="connsiteY5" fmla="*/ 752452 h 811438"/>
                  <a:gd name="connsiteX6" fmla="*/ 34733 w 431864"/>
                  <a:gd name="connsiteY6" fmla="*/ 134135 h 811438"/>
                  <a:gd name="connsiteX7" fmla="*/ 0 w 431864"/>
                  <a:gd name="connsiteY7" fmla="*/ 95919 h 811438"/>
                  <a:gd name="connsiteX8" fmla="*/ 95919 w 431864"/>
                  <a:gd name="connsiteY8" fmla="*/ 0 h 8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1864" h="811438">
                    <a:moveTo>
                      <a:pt x="95919" y="0"/>
                    </a:moveTo>
                    <a:lnTo>
                      <a:pt x="139407" y="47849"/>
                    </a:lnTo>
                    <a:cubicBezTo>
                      <a:pt x="297617" y="239556"/>
                      <a:pt x="401681" y="477605"/>
                      <a:pt x="428185" y="738583"/>
                    </a:cubicBezTo>
                    <a:lnTo>
                      <a:pt x="431864" y="811438"/>
                    </a:lnTo>
                    <a:lnTo>
                      <a:pt x="296214" y="811438"/>
                    </a:lnTo>
                    <a:lnTo>
                      <a:pt x="293235" y="752452"/>
                    </a:lnTo>
                    <a:cubicBezTo>
                      <a:pt x="269510" y="518835"/>
                      <a:pt x="176357" y="305743"/>
                      <a:pt x="34733" y="134135"/>
                    </a:cubicBezTo>
                    <a:lnTo>
                      <a:pt x="0" y="95919"/>
                    </a:lnTo>
                    <a:lnTo>
                      <a:pt x="9591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066161C-13A8-4615-BCC8-23E2EBA99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4572" y="3488435"/>
                <a:ext cx="525057" cy="1028042"/>
              </a:xfrm>
              <a:custGeom>
                <a:avLst/>
                <a:gdLst>
                  <a:gd name="connsiteX0" fmla="*/ 0 w 525057"/>
                  <a:gd name="connsiteY0" fmla="*/ 0 h 1028042"/>
                  <a:gd name="connsiteX1" fmla="*/ 140561 w 525057"/>
                  <a:gd name="connsiteY1" fmla="*/ 0 h 1028042"/>
                  <a:gd name="connsiteX2" fmla="*/ 145096 w 525057"/>
                  <a:gd name="connsiteY2" fmla="*/ 89804 h 1028042"/>
                  <a:gd name="connsiteX3" fmla="*/ 470870 w 525057"/>
                  <a:gd name="connsiteY3" fmla="*/ 869029 h 1028042"/>
                  <a:gd name="connsiteX4" fmla="*/ 525057 w 525057"/>
                  <a:gd name="connsiteY4" fmla="*/ 928650 h 1028042"/>
                  <a:gd name="connsiteX5" fmla="*/ 425665 w 525057"/>
                  <a:gd name="connsiteY5" fmla="*/ 1028042 h 1028042"/>
                  <a:gd name="connsiteX6" fmla="*/ 362406 w 525057"/>
                  <a:gd name="connsiteY6" fmla="*/ 958440 h 1028042"/>
                  <a:gd name="connsiteX7" fmla="*/ 5260 w 525057"/>
                  <a:gd name="connsiteY7" fmla="*/ 104175 h 1028042"/>
                  <a:gd name="connsiteX8" fmla="*/ 0 w 525057"/>
                  <a:gd name="connsiteY8" fmla="*/ 0 h 1028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5057" h="1028042">
                    <a:moveTo>
                      <a:pt x="0" y="0"/>
                    </a:moveTo>
                    <a:lnTo>
                      <a:pt x="140561" y="0"/>
                    </a:lnTo>
                    <a:lnTo>
                      <a:pt x="145096" y="89804"/>
                    </a:lnTo>
                    <a:cubicBezTo>
                      <a:pt x="174995" y="384216"/>
                      <a:pt x="292391" y="652763"/>
                      <a:pt x="470870" y="869029"/>
                    </a:cubicBezTo>
                    <a:lnTo>
                      <a:pt x="525057" y="928650"/>
                    </a:lnTo>
                    <a:lnTo>
                      <a:pt x="425665" y="1028042"/>
                    </a:lnTo>
                    <a:lnTo>
                      <a:pt x="362406" y="958440"/>
                    </a:lnTo>
                    <a:cubicBezTo>
                      <a:pt x="166739" y="721347"/>
                      <a:pt x="38038" y="426939"/>
                      <a:pt x="5260" y="1041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D020B05B-26A9-400E-A0CD-92042A8F73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0780" y="3488435"/>
                <a:ext cx="431864" cy="811438"/>
              </a:xfrm>
              <a:custGeom>
                <a:avLst/>
                <a:gdLst>
                  <a:gd name="connsiteX0" fmla="*/ 296214 w 431864"/>
                  <a:gd name="connsiteY0" fmla="*/ 0 h 811438"/>
                  <a:gd name="connsiteX1" fmla="*/ 431864 w 431864"/>
                  <a:gd name="connsiteY1" fmla="*/ 0 h 811438"/>
                  <a:gd name="connsiteX2" fmla="*/ 428185 w 431864"/>
                  <a:gd name="connsiteY2" fmla="*/ 72855 h 811438"/>
                  <a:gd name="connsiteX3" fmla="*/ 139407 w 431864"/>
                  <a:gd name="connsiteY3" fmla="*/ 763589 h 811438"/>
                  <a:gd name="connsiteX4" fmla="*/ 95919 w 431864"/>
                  <a:gd name="connsiteY4" fmla="*/ 811438 h 811438"/>
                  <a:gd name="connsiteX5" fmla="*/ 0 w 431864"/>
                  <a:gd name="connsiteY5" fmla="*/ 715520 h 811438"/>
                  <a:gd name="connsiteX6" fmla="*/ 34733 w 431864"/>
                  <a:gd name="connsiteY6" fmla="*/ 677303 h 811438"/>
                  <a:gd name="connsiteX7" fmla="*/ 293235 w 431864"/>
                  <a:gd name="connsiteY7" fmla="*/ 58986 h 811438"/>
                  <a:gd name="connsiteX8" fmla="*/ 296214 w 431864"/>
                  <a:gd name="connsiteY8" fmla="*/ 0 h 8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1864" h="811438">
                    <a:moveTo>
                      <a:pt x="296214" y="0"/>
                    </a:moveTo>
                    <a:lnTo>
                      <a:pt x="431864" y="0"/>
                    </a:lnTo>
                    <a:lnTo>
                      <a:pt x="428185" y="72855"/>
                    </a:lnTo>
                    <a:cubicBezTo>
                      <a:pt x="401681" y="333833"/>
                      <a:pt x="297617" y="571883"/>
                      <a:pt x="139407" y="763589"/>
                    </a:cubicBezTo>
                    <a:lnTo>
                      <a:pt x="95919" y="811438"/>
                    </a:lnTo>
                    <a:lnTo>
                      <a:pt x="0" y="715520"/>
                    </a:lnTo>
                    <a:lnTo>
                      <a:pt x="34733" y="677303"/>
                    </a:lnTo>
                    <a:cubicBezTo>
                      <a:pt x="176357" y="505695"/>
                      <a:pt x="269510" y="292603"/>
                      <a:pt x="293235" y="58986"/>
                    </a:cubicBezTo>
                    <a:lnTo>
                      <a:pt x="2962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FAE12E0-F3E1-4627-926B-4D322EE2B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5" y="4288010"/>
                <a:ext cx="811438" cy="431864"/>
              </a:xfrm>
              <a:custGeom>
                <a:avLst/>
                <a:gdLst>
                  <a:gd name="connsiteX0" fmla="*/ 715520 w 811438"/>
                  <a:gd name="connsiteY0" fmla="*/ 0 h 431864"/>
                  <a:gd name="connsiteX1" fmla="*/ 811438 w 811438"/>
                  <a:gd name="connsiteY1" fmla="*/ 95919 h 431864"/>
                  <a:gd name="connsiteX2" fmla="*/ 763589 w 811438"/>
                  <a:gd name="connsiteY2" fmla="*/ 139407 h 431864"/>
                  <a:gd name="connsiteX3" fmla="*/ 72855 w 811438"/>
                  <a:gd name="connsiteY3" fmla="*/ 428185 h 431864"/>
                  <a:gd name="connsiteX4" fmla="*/ 0 w 811438"/>
                  <a:gd name="connsiteY4" fmla="*/ 431864 h 431864"/>
                  <a:gd name="connsiteX5" fmla="*/ 0 w 811438"/>
                  <a:gd name="connsiteY5" fmla="*/ 296214 h 431864"/>
                  <a:gd name="connsiteX6" fmla="*/ 58986 w 811438"/>
                  <a:gd name="connsiteY6" fmla="*/ 293235 h 431864"/>
                  <a:gd name="connsiteX7" fmla="*/ 677303 w 811438"/>
                  <a:gd name="connsiteY7" fmla="*/ 34733 h 431864"/>
                  <a:gd name="connsiteX8" fmla="*/ 715520 w 811438"/>
                  <a:gd name="connsiteY8" fmla="*/ 0 h 43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1438" h="431864">
                    <a:moveTo>
                      <a:pt x="715520" y="0"/>
                    </a:moveTo>
                    <a:lnTo>
                      <a:pt x="811438" y="95919"/>
                    </a:lnTo>
                    <a:lnTo>
                      <a:pt x="763589" y="139407"/>
                    </a:lnTo>
                    <a:cubicBezTo>
                      <a:pt x="571883" y="297617"/>
                      <a:pt x="333833" y="401681"/>
                      <a:pt x="72855" y="428185"/>
                    </a:cubicBezTo>
                    <a:lnTo>
                      <a:pt x="0" y="431864"/>
                    </a:lnTo>
                    <a:lnTo>
                      <a:pt x="0" y="296214"/>
                    </a:lnTo>
                    <a:lnTo>
                      <a:pt x="58986" y="293235"/>
                    </a:lnTo>
                    <a:cubicBezTo>
                      <a:pt x="292603" y="269510"/>
                      <a:pt x="505695" y="176357"/>
                      <a:pt x="677303" y="34733"/>
                    </a:cubicBezTo>
                    <a:lnTo>
                      <a:pt x="7155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74D31DA-C9C7-4B96-B91B-016996EA5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0895" y="4288010"/>
                <a:ext cx="811438" cy="431864"/>
              </a:xfrm>
              <a:custGeom>
                <a:avLst/>
                <a:gdLst>
                  <a:gd name="connsiteX0" fmla="*/ 95919 w 811438"/>
                  <a:gd name="connsiteY0" fmla="*/ 0 h 431864"/>
                  <a:gd name="connsiteX1" fmla="*/ 134135 w 811438"/>
                  <a:gd name="connsiteY1" fmla="*/ 34733 h 431864"/>
                  <a:gd name="connsiteX2" fmla="*/ 752452 w 811438"/>
                  <a:gd name="connsiteY2" fmla="*/ 293235 h 431864"/>
                  <a:gd name="connsiteX3" fmla="*/ 811438 w 811438"/>
                  <a:gd name="connsiteY3" fmla="*/ 296214 h 431864"/>
                  <a:gd name="connsiteX4" fmla="*/ 811438 w 811438"/>
                  <a:gd name="connsiteY4" fmla="*/ 431864 h 431864"/>
                  <a:gd name="connsiteX5" fmla="*/ 738583 w 811438"/>
                  <a:gd name="connsiteY5" fmla="*/ 428185 h 431864"/>
                  <a:gd name="connsiteX6" fmla="*/ 47849 w 811438"/>
                  <a:gd name="connsiteY6" fmla="*/ 139407 h 431864"/>
                  <a:gd name="connsiteX7" fmla="*/ 0 w 811438"/>
                  <a:gd name="connsiteY7" fmla="*/ 95919 h 431864"/>
                  <a:gd name="connsiteX8" fmla="*/ 95919 w 811438"/>
                  <a:gd name="connsiteY8" fmla="*/ 0 h 43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1438" h="431864">
                    <a:moveTo>
                      <a:pt x="95919" y="0"/>
                    </a:moveTo>
                    <a:lnTo>
                      <a:pt x="134135" y="34733"/>
                    </a:lnTo>
                    <a:cubicBezTo>
                      <a:pt x="305743" y="176357"/>
                      <a:pt x="518835" y="269510"/>
                      <a:pt x="752452" y="293235"/>
                    </a:cubicBezTo>
                    <a:lnTo>
                      <a:pt x="811438" y="296214"/>
                    </a:lnTo>
                    <a:lnTo>
                      <a:pt x="811438" y="431864"/>
                    </a:lnTo>
                    <a:lnTo>
                      <a:pt x="738583" y="428185"/>
                    </a:lnTo>
                    <a:cubicBezTo>
                      <a:pt x="477605" y="401681"/>
                      <a:pt x="239556" y="297617"/>
                      <a:pt x="47849" y="139407"/>
                    </a:cubicBezTo>
                    <a:lnTo>
                      <a:pt x="0" y="95919"/>
                    </a:lnTo>
                    <a:lnTo>
                      <a:pt x="9591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52DE3EB-7544-4BC3-B79A-A7BD9ABFF5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205" y="4501142"/>
                <a:ext cx="1028042" cy="525057"/>
              </a:xfrm>
              <a:custGeom>
                <a:avLst/>
                <a:gdLst>
                  <a:gd name="connsiteX0" fmla="*/ 928650 w 1028042"/>
                  <a:gd name="connsiteY0" fmla="*/ 0 h 525057"/>
                  <a:gd name="connsiteX1" fmla="*/ 1028042 w 1028042"/>
                  <a:gd name="connsiteY1" fmla="*/ 99392 h 525057"/>
                  <a:gd name="connsiteX2" fmla="*/ 958440 w 1028042"/>
                  <a:gd name="connsiteY2" fmla="*/ 162650 h 525057"/>
                  <a:gd name="connsiteX3" fmla="*/ 104175 w 1028042"/>
                  <a:gd name="connsiteY3" fmla="*/ 519796 h 525057"/>
                  <a:gd name="connsiteX4" fmla="*/ 0 w 1028042"/>
                  <a:gd name="connsiteY4" fmla="*/ 525057 h 525057"/>
                  <a:gd name="connsiteX5" fmla="*/ 0 w 1028042"/>
                  <a:gd name="connsiteY5" fmla="*/ 384495 h 525057"/>
                  <a:gd name="connsiteX6" fmla="*/ 89804 w 1028042"/>
                  <a:gd name="connsiteY6" fmla="*/ 379960 h 525057"/>
                  <a:gd name="connsiteX7" fmla="*/ 869029 w 1028042"/>
                  <a:gd name="connsiteY7" fmla="*/ 54186 h 525057"/>
                  <a:gd name="connsiteX8" fmla="*/ 928650 w 1028042"/>
                  <a:gd name="connsiteY8" fmla="*/ 0 h 52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2" h="525057">
                    <a:moveTo>
                      <a:pt x="928650" y="0"/>
                    </a:moveTo>
                    <a:lnTo>
                      <a:pt x="1028042" y="99392"/>
                    </a:lnTo>
                    <a:lnTo>
                      <a:pt x="958440" y="162650"/>
                    </a:lnTo>
                    <a:cubicBezTo>
                      <a:pt x="721347" y="358317"/>
                      <a:pt x="426940" y="487018"/>
                      <a:pt x="104175" y="519796"/>
                    </a:cubicBezTo>
                    <a:lnTo>
                      <a:pt x="0" y="525057"/>
                    </a:lnTo>
                    <a:lnTo>
                      <a:pt x="0" y="384495"/>
                    </a:lnTo>
                    <a:lnTo>
                      <a:pt x="89804" y="379960"/>
                    </a:lnTo>
                    <a:cubicBezTo>
                      <a:pt x="384216" y="350061"/>
                      <a:pt x="652763" y="232665"/>
                      <a:pt x="869029" y="54186"/>
                    </a:cubicBezTo>
                    <a:lnTo>
                      <a:pt x="9286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A15720B-754E-4010-AA9B-6FCF9376DB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4293" y="4501142"/>
                <a:ext cx="1028041" cy="525057"/>
              </a:xfrm>
              <a:custGeom>
                <a:avLst/>
                <a:gdLst>
                  <a:gd name="connsiteX0" fmla="*/ 99392 w 1028041"/>
                  <a:gd name="connsiteY0" fmla="*/ 0 h 525057"/>
                  <a:gd name="connsiteX1" fmla="*/ 159012 w 1028041"/>
                  <a:gd name="connsiteY1" fmla="*/ 54186 h 525057"/>
                  <a:gd name="connsiteX2" fmla="*/ 938237 w 1028041"/>
                  <a:gd name="connsiteY2" fmla="*/ 379960 h 525057"/>
                  <a:gd name="connsiteX3" fmla="*/ 1028041 w 1028041"/>
                  <a:gd name="connsiteY3" fmla="*/ 384495 h 525057"/>
                  <a:gd name="connsiteX4" fmla="*/ 1028041 w 1028041"/>
                  <a:gd name="connsiteY4" fmla="*/ 525057 h 525057"/>
                  <a:gd name="connsiteX5" fmla="*/ 923866 w 1028041"/>
                  <a:gd name="connsiteY5" fmla="*/ 519796 h 525057"/>
                  <a:gd name="connsiteX6" fmla="*/ 69601 w 1028041"/>
                  <a:gd name="connsiteY6" fmla="*/ 162650 h 525057"/>
                  <a:gd name="connsiteX7" fmla="*/ 0 w 1028041"/>
                  <a:gd name="connsiteY7" fmla="*/ 99392 h 525057"/>
                  <a:gd name="connsiteX8" fmla="*/ 99392 w 1028041"/>
                  <a:gd name="connsiteY8" fmla="*/ 0 h 52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41" h="525057">
                    <a:moveTo>
                      <a:pt x="99392" y="0"/>
                    </a:moveTo>
                    <a:lnTo>
                      <a:pt x="159012" y="54186"/>
                    </a:lnTo>
                    <a:cubicBezTo>
                      <a:pt x="375279" y="232665"/>
                      <a:pt x="643825" y="350061"/>
                      <a:pt x="938237" y="379960"/>
                    </a:cubicBezTo>
                    <a:lnTo>
                      <a:pt x="1028041" y="384495"/>
                    </a:lnTo>
                    <a:lnTo>
                      <a:pt x="1028041" y="525057"/>
                    </a:lnTo>
                    <a:lnTo>
                      <a:pt x="923866" y="519796"/>
                    </a:lnTo>
                    <a:cubicBezTo>
                      <a:pt x="601102" y="487018"/>
                      <a:pt x="306695" y="358317"/>
                      <a:pt x="69601" y="162650"/>
                    </a:cubicBezTo>
                    <a:lnTo>
                      <a:pt x="0" y="99392"/>
                    </a:lnTo>
                    <a:lnTo>
                      <a:pt x="993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3388D26-CD1C-4465-AAE9-81A52103763F}"/>
                </a:ext>
              </a:extLst>
            </p:cNvPr>
            <p:cNvSpPr/>
            <p:nvPr/>
          </p:nvSpPr>
          <p:spPr>
            <a:xfrm>
              <a:off x="6678061" y="5486733"/>
              <a:ext cx="2143740" cy="935189"/>
            </a:xfrm>
            <a:custGeom>
              <a:avLst/>
              <a:gdLst>
                <a:gd name="connsiteX0" fmla="*/ 1501098 w 2143740"/>
                <a:gd name="connsiteY0" fmla="*/ 0 h 935189"/>
                <a:gd name="connsiteX1" fmla="*/ 2143740 w 2143740"/>
                <a:gd name="connsiteY1" fmla="*/ 0 h 935189"/>
                <a:gd name="connsiteX2" fmla="*/ 2143740 w 2143740"/>
                <a:gd name="connsiteY2" fmla="*/ 202795 h 935189"/>
                <a:gd name="connsiteX3" fmla="*/ 1942315 w 2143740"/>
                <a:gd name="connsiteY3" fmla="*/ 202795 h 935189"/>
                <a:gd name="connsiteX4" fmla="*/ 1942315 w 2143740"/>
                <a:gd name="connsiteY4" fmla="*/ 935189 h 935189"/>
                <a:gd name="connsiteX5" fmla="*/ 1699097 w 2143740"/>
                <a:gd name="connsiteY5" fmla="*/ 935189 h 935189"/>
                <a:gd name="connsiteX6" fmla="*/ 1699097 w 2143740"/>
                <a:gd name="connsiteY6" fmla="*/ 202795 h 935189"/>
                <a:gd name="connsiteX7" fmla="*/ 1501098 w 2143740"/>
                <a:gd name="connsiteY7" fmla="*/ 202795 h 935189"/>
                <a:gd name="connsiteX8" fmla="*/ 0 w 2143740"/>
                <a:gd name="connsiteY8" fmla="*/ 0 h 935189"/>
                <a:gd name="connsiteX9" fmla="*/ 243218 w 2143740"/>
                <a:gd name="connsiteY9" fmla="*/ 0 h 935189"/>
                <a:gd name="connsiteX10" fmla="*/ 243218 w 2143740"/>
                <a:gd name="connsiteY10" fmla="*/ 935189 h 935189"/>
                <a:gd name="connsiteX11" fmla="*/ 0 w 2143740"/>
                <a:gd name="connsiteY11" fmla="*/ 935189 h 93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3740" h="935189">
                  <a:moveTo>
                    <a:pt x="1501098" y="0"/>
                  </a:moveTo>
                  <a:lnTo>
                    <a:pt x="2143740" y="0"/>
                  </a:lnTo>
                  <a:lnTo>
                    <a:pt x="2143740" y="202795"/>
                  </a:lnTo>
                  <a:lnTo>
                    <a:pt x="1942315" y="202795"/>
                  </a:lnTo>
                  <a:lnTo>
                    <a:pt x="1942315" y="935189"/>
                  </a:lnTo>
                  <a:lnTo>
                    <a:pt x="1699097" y="935189"/>
                  </a:lnTo>
                  <a:lnTo>
                    <a:pt x="1699097" y="202795"/>
                  </a:lnTo>
                  <a:lnTo>
                    <a:pt x="1501098" y="202795"/>
                  </a:lnTo>
                  <a:close/>
                  <a:moveTo>
                    <a:pt x="0" y="0"/>
                  </a:moveTo>
                  <a:lnTo>
                    <a:pt x="243218" y="0"/>
                  </a:lnTo>
                  <a:lnTo>
                    <a:pt x="243218" y="935189"/>
                  </a:lnTo>
                  <a:lnTo>
                    <a:pt x="0" y="9351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B3224A3C-6B54-4A82-B4D3-ADDC2C9AFA02}"/>
              </a:ext>
            </a:extLst>
          </p:cNvPr>
          <p:cNvSpPr/>
          <p:nvPr/>
        </p:nvSpPr>
        <p:spPr>
          <a:xfrm>
            <a:off x="9204080" y="5705001"/>
            <a:ext cx="769220" cy="357691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4066DF-4DA9-CBFF-B42B-F34AE7662AC0}"/>
              </a:ext>
            </a:extLst>
          </p:cNvPr>
          <p:cNvSpPr txBox="1"/>
          <p:nvPr/>
        </p:nvSpPr>
        <p:spPr>
          <a:xfrm>
            <a:off x="755646" y="117660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FALTA DE INTERACCIÓN HUMANA</a:t>
            </a:r>
          </a:p>
        </p:txBody>
      </p:sp>
      <p:grpSp>
        <p:nvGrpSpPr>
          <p:cNvPr id="4" name="Group 124">
            <a:extLst>
              <a:ext uri="{FF2B5EF4-FFF2-40B4-BE49-F238E27FC236}">
                <a16:creationId xmlns:a16="http://schemas.microsoft.com/office/drawing/2014/main" id="{F8F826BD-4859-12A5-B9AD-750855E3E584}"/>
              </a:ext>
            </a:extLst>
          </p:cNvPr>
          <p:cNvGrpSpPr/>
          <p:nvPr/>
        </p:nvGrpSpPr>
        <p:grpSpPr>
          <a:xfrm>
            <a:off x="2063075" y="4379580"/>
            <a:ext cx="3415480" cy="1885954"/>
            <a:chOff x="673432" y="3320684"/>
            <a:chExt cx="3807801" cy="2102587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EC5DEECA-9A05-4225-6948-2C75420EC3B3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3D740B9B-526A-F267-EDE9-FBD94E7AE47A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3">
                <a:extLst>
                  <a:ext uri="{FF2B5EF4-FFF2-40B4-BE49-F238E27FC236}">
                    <a16:creationId xmlns:a16="http://schemas.microsoft.com/office/drawing/2014/main" id="{7FAAE729-5C34-F046-E0B9-DCB7966C6DA8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00A148-CE86-B84E-ABC2-DEF1E8A21F0F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1978088A-BBDF-D815-8476-7881D3125328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8">
                <a:extLst>
                  <a:ext uri="{FF2B5EF4-FFF2-40B4-BE49-F238E27FC236}">
                    <a16:creationId xmlns:a16="http://schemas.microsoft.com/office/drawing/2014/main" id="{07419E55-DE6F-9C16-9565-B5C0D9222E1A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" name="Group 46">
              <a:extLst>
                <a:ext uri="{FF2B5EF4-FFF2-40B4-BE49-F238E27FC236}">
                  <a16:creationId xmlns:a16="http://schemas.microsoft.com/office/drawing/2014/main" id="{30436EC9-5D56-542F-3E2D-B6512B375B96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9" name="Rectangle 45">
                <a:extLst>
                  <a:ext uri="{FF2B5EF4-FFF2-40B4-BE49-F238E27FC236}">
                    <a16:creationId xmlns:a16="http://schemas.microsoft.com/office/drawing/2014/main" id="{B1C8E227-669D-FEC0-A50E-A487533AF42D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3CBF55EB-DDF9-A46C-418C-0C01B5A22B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1" name="Rectangle 44">
                <a:extLst>
                  <a:ext uri="{FF2B5EF4-FFF2-40B4-BE49-F238E27FC236}">
                    <a16:creationId xmlns:a16="http://schemas.microsoft.com/office/drawing/2014/main" id="{BA32EBE1-22CB-0D76-E020-C39D2C5D9C20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: Shape 47">
              <a:extLst>
                <a:ext uri="{FF2B5EF4-FFF2-40B4-BE49-F238E27FC236}">
                  <a16:creationId xmlns:a16="http://schemas.microsoft.com/office/drawing/2014/main" id="{160AF8D9-550C-5A4E-C5B0-E695EF56D826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F610-2D88-B2A8-BE0F-7A5209A2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magen que contiene persona, banca, mujer, sostener&#10;&#10;El contenido generado por IA puede ser incorrecto.">
            <a:extLst>
              <a:ext uri="{FF2B5EF4-FFF2-40B4-BE49-F238E27FC236}">
                <a16:creationId xmlns:a16="http://schemas.microsoft.com/office/drawing/2014/main" id="{2A6BACAB-C02C-AB90-E6B4-C90D591B42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r="14365"/>
          <a:stretch>
            <a:fillRect/>
          </a:stretch>
        </p:blipFill>
        <p:spPr>
          <a:xfrm>
            <a:off x="4848225" y="4763"/>
            <a:ext cx="7343775" cy="6862762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44F03BF-157E-C581-1C89-B34FC13A142A}"/>
              </a:ext>
            </a:extLst>
          </p:cNvPr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DD7A9-23DC-F505-FE10-AD101BFF04AB}"/>
                </a:ext>
              </a:extLst>
            </p:cNvPr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E7730F-6E04-946C-695C-48FFB03FCE6E}"/>
                </a:ext>
              </a:extLst>
            </p:cNvPr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EC04608-78FB-0088-3F82-FE203D97B4D8}"/>
              </a:ext>
            </a:extLst>
          </p:cNvPr>
          <p:cNvSpPr txBox="1">
            <a:spLocks/>
          </p:cNvSpPr>
          <p:nvPr/>
        </p:nvSpPr>
        <p:spPr>
          <a:xfrm>
            <a:off x="690662" y="2398184"/>
            <a:ext cx="4613425" cy="25209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ko-KR" sz="1600" dirty="0"/>
              <a:t> A veces, se pueden utilizar vídeos o audios falsos en estafas que engañan incluso a seres queridos. Una táctica es el secuestro virtual, en el que los familiares reciben una llamada telefónica de un actor de amenazas que afirma haberle secuestrado. Reproducen un audio </a:t>
            </a:r>
            <a:r>
              <a:rPr lang="es-ES" altLang="ko-KR" sz="1600" dirty="0" err="1"/>
              <a:t>deepfake</a:t>
            </a:r>
            <a:r>
              <a:rPr lang="es-ES" altLang="ko-KR" sz="1600" dirty="0"/>
              <a:t> de tu voz como prueba y luego piden un rescate. </a:t>
            </a:r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3EB94-CB96-0D74-3F9D-CB1D380E3E4C}"/>
              </a:ext>
            </a:extLst>
          </p:cNvPr>
          <p:cNvSpPr txBox="1"/>
          <p:nvPr/>
        </p:nvSpPr>
        <p:spPr>
          <a:xfrm flipH="1">
            <a:off x="690663" y="493909"/>
            <a:ext cx="567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3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Deepfakes</a:t>
            </a:r>
            <a:r>
              <a:rPr lang="es-E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que engañan a amigos y familiares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GRACIAS POR SU ATENCION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268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YAHIR ALEXANDER ZAZUETA TORRES</cp:lastModifiedBy>
  <cp:revision>61</cp:revision>
  <dcterms:created xsi:type="dcterms:W3CDTF">2020-01-20T05:08:25Z</dcterms:created>
  <dcterms:modified xsi:type="dcterms:W3CDTF">2025-05-28T17:34:32Z</dcterms:modified>
</cp:coreProperties>
</file>