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cade Gamer" charset="1" panose="00000000000000000000"/>
      <p:regular r:id="rId18"/>
    </p:embeddedFont>
    <p:embeddedFont>
      <p:font typeface="Canva Sans" charset="1" panose="020B0503030501040103"/>
      <p:regular r:id="rId19"/>
    </p:embeddedFont>
    <p:embeddedFont>
      <p:font typeface="Garet" charset="1" panose="00000000000000000000"/>
      <p:regular r:id="rId20"/>
    </p:embeddedFont>
    <p:embeddedFont>
      <p:font typeface="Garet Bold" charset="1" panose="00000000000000000000"/>
      <p:regular r:id="rId21"/>
    </p:embeddedFont>
    <p:embeddedFont>
      <p:font typeface="Canva Sans Bold" charset="1" panose="020B0803030501040103"/>
      <p:regular r:id="rId22"/>
    </p:embeddedFont>
    <p:embeddedFont>
      <p:font typeface="Arvo" charset="1" panose="02000000000000000000"/>
      <p:regular r:id="rId23"/>
    </p:embeddedFont>
    <p:embeddedFont>
      <p:font typeface="Arvo Bold" charset="1" panose="02000000000000000000"/>
      <p:regular r:id="rId24"/>
    </p:embeddedFont>
    <p:embeddedFont>
      <p:font typeface="Glacial Indifference Bold" charset="1" panose="00000800000000000000"/>
      <p:regular r:id="rId25"/>
    </p:embeddedFont>
    <p:embeddedFont>
      <p:font typeface="Glacial Indifference Italic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65.pn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5.png" Type="http://schemas.openxmlformats.org/officeDocument/2006/relationships/image"/><Relationship Id="rId16" Target="../media/image16.svg" Type="http://schemas.openxmlformats.org/officeDocument/2006/relationships/image"/><Relationship Id="rId17" Target="../media/image66.png" Type="http://schemas.openxmlformats.org/officeDocument/2006/relationships/image"/><Relationship Id="rId18" Target="../media/image6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6.png" Type="http://schemas.openxmlformats.org/officeDocument/2006/relationships/image"/><Relationship Id="rId11" Target="../media/image6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66.png" Type="http://schemas.openxmlformats.org/officeDocument/2006/relationships/image"/><Relationship Id="rId17" Target="../media/image6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34.png" Type="http://schemas.openxmlformats.org/officeDocument/2006/relationships/image"/><Relationship Id="rId13" Target="../media/image35.svg" Type="http://schemas.openxmlformats.org/officeDocument/2006/relationships/image"/><Relationship Id="rId14" Target="../media/image36.png" Type="http://schemas.openxmlformats.org/officeDocument/2006/relationships/image"/><Relationship Id="rId15" Target="../media/image3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svg" Type="http://schemas.openxmlformats.org/officeDocument/2006/relationships/image"/><Relationship Id="rId11" Target="../media/image53.png" Type="http://schemas.openxmlformats.org/officeDocument/2006/relationships/image"/><Relationship Id="rId12" Target="../media/image54.svg" Type="http://schemas.openxmlformats.org/officeDocument/2006/relationships/image"/><Relationship Id="rId13" Target="../media/image55.png" Type="http://schemas.openxmlformats.org/officeDocument/2006/relationships/image"/><Relationship Id="rId14" Target="../media/image56.svg" Type="http://schemas.openxmlformats.org/officeDocument/2006/relationships/image"/><Relationship Id="rId15" Target="../media/image1.png" Type="http://schemas.openxmlformats.org/officeDocument/2006/relationships/image"/><Relationship Id="rId16" Target="../media/image2.svg" Type="http://schemas.openxmlformats.org/officeDocument/2006/relationships/image"/><Relationship Id="rId17" Target="../media/image11.png" Type="http://schemas.openxmlformats.org/officeDocument/2006/relationships/image"/><Relationship Id="rId18" Target="../media/image12.svg" Type="http://schemas.openxmlformats.org/officeDocument/2006/relationships/image"/><Relationship Id="rId19" Target="../media/image3.png" Type="http://schemas.openxmlformats.org/officeDocument/2006/relationships/image"/><Relationship Id="rId2" Target="../media/image9.png" Type="http://schemas.openxmlformats.org/officeDocument/2006/relationships/image"/><Relationship Id="rId20" Target="../media/image4.svg" Type="http://schemas.openxmlformats.org/officeDocument/2006/relationships/image"/><Relationship Id="rId21" Target="../media/image5.png" Type="http://schemas.openxmlformats.org/officeDocument/2006/relationships/image"/><Relationship Id="rId22" Target="../media/image6.svg" Type="http://schemas.openxmlformats.org/officeDocument/2006/relationships/image"/><Relationship Id="rId23" Target="../media/image17.png" Type="http://schemas.openxmlformats.org/officeDocument/2006/relationships/image"/><Relationship Id="rId24" Target="../media/image18.svg" Type="http://schemas.openxmlformats.org/officeDocument/2006/relationships/image"/><Relationship Id="rId3" Target="../media/image10.svg" Type="http://schemas.openxmlformats.org/officeDocument/2006/relationships/image"/><Relationship Id="rId4" Target="../media/image46.png" Type="http://schemas.openxmlformats.org/officeDocument/2006/relationships/image"/><Relationship Id="rId5" Target="../media/image47.png" Type="http://schemas.openxmlformats.org/officeDocument/2006/relationships/image"/><Relationship Id="rId6" Target="../media/image48.svg" Type="http://schemas.openxmlformats.org/officeDocument/2006/relationships/image"/><Relationship Id="rId7" Target="../media/image49.png" Type="http://schemas.openxmlformats.org/officeDocument/2006/relationships/image"/><Relationship Id="rId8" Target="../media/image50.svg" Type="http://schemas.openxmlformats.org/officeDocument/2006/relationships/image"/><Relationship Id="rId9" Target="../media/image5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59.png" Type="http://schemas.openxmlformats.org/officeDocument/2006/relationships/image"/><Relationship Id="rId13" Target="../media/image60.svg" Type="http://schemas.openxmlformats.org/officeDocument/2006/relationships/image"/><Relationship Id="rId14" Target="../media/image61.png" Type="http://schemas.openxmlformats.org/officeDocument/2006/relationships/image"/><Relationship Id="rId15" Target="../media/image6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57.png" Type="http://schemas.openxmlformats.org/officeDocument/2006/relationships/image"/><Relationship Id="rId9" Target="../media/image5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63.png" Type="http://schemas.openxmlformats.org/officeDocument/2006/relationships/image"/><Relationship Id="rId9" Target="../media/image6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7B4">
                <a:alpha val="100000"/>
              </a:srgbClr>
            </a:gs>
            <a:gs pos="100000">
              <a:srgbClr val="030282">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582285"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447645" y="2658060"/>
            <a:ext cx="11392710" cy="4682352"/>
            <a:chOff x="0" y="0"/>
            <a:chExt cx="4113055" cy="1690447"/>
          </a:xfrm>
        </p:grpSpPr>
        <p:sp>
          <p:nvSpPr>
            <p:cNvPr name="Freeform 4" id="4"/>
            <p:cNvSpPr/>
            <p:nvPr/>
          </p:nvSpPr>
          <p:spPr>
            <a:xfrm flipH="false" flipV="false" rot="0">
              <a:off x="0" y="0"/>
              <a:ext cx="4113055" cy="1690447"/>
            </a:xfrm>
            <a:custGeom>
              <a:avLst/>
              <a:gdLst/>
              <a:ahLst/>
              <a:cxnLst/>
              <a:rect r="r" b="b" t="t" l="l"/>
              <a:pathLst>
                <a:path h="1690447" w="4113055">
                  <a:moveTo>
                    <a:pt x="14271" y="0"/>
                  </a:moveTo>
                  <a:lnTo>
                    <a:pt x="4098785" y="0"/>
                  </a:lnTo>
                  <a:cubicBezTo>
                    <a:pt x="4106666" y="0"/>
                    <a:pt x="4113055" y="6389"/>
                    <a:pt x="4113055" y="14271"/>
                  </a:cubicBezTo>
                  <a:lnTo>
                    <a:pt x="4113055" y="1676176"/>
                  </a:lnTo>
                  <a:cubicBezTo>
                    <a:pt x="4113055" y="1684058"/>
                    <a:pt x="4106666" y="1690447"/>
                    <a:pt x="4098785" y="1690447"/>
                  </a:cubicBezTo>
                  <a:lnTo>
                    <a:pt x="14271" y="1690447"/>
                  </a:lnTo>
                  <a:cubicBezTo>
                    <a:pt x="10486" y="1690447"/>
                    <a:pt x="6856" y="1688943"/>
                    <a:pt x="4180" y="1686267"/>
                  </a:cubicBezTo>
                  <a:cubicBezTo>
                    <a:pt x="1504" y="1683591"/>
                    <a:pt x="0" y="1679961"/>
                    <a:pt x="0" y="1676176"/>
                  </a:cubicBezTo>
                  <a:lnTo>
                    <a:pt x="0" y="14271"/>
                  </a:lnTo>
                  <a:cubicBezTo>
                    <a:pt x="0" y="6389"/>
                    <a:pt x="6389" y="0"/>
                    <a:pt x="14271" y="0"/>
                  </a:cubicBezTo>
                  <a:close/>
                </a:path>
              </a:pathLst>
            </a:custGeom>
            <a:solidFill>
              <a:srgbClr val="FFFFFF"/>
            </a:solidFill>
            <a:ln w="85725" cap="rnd">
              <a:solidFill>
                <a:srgbClr val="000000"/>
              </a:solidFill>
              <a:prstDash val="solid"/>
              <a:round/>
            </a:ln>
          </p:spPr>
        </p:sp>
        <p:sp>
          <p:nvSpPr>
            <p:cNvPr name="TextBox 5" id="5"/>
            <p:cNvSpPr txBox="true"/>
            <p:nvPr/>
          </p:nvSpPr>
          <p:spPr>
            <a:xfrm>
              <a:off x="0" y="-47625"/>
              <a:ext cx="4113055" cy="1738072"/>
            </a:xfrm>
            <a:prstGeom prst="rect">
              <a:avLst/>
            </a:prstGeom>
          </p:spPr>
          <p:txBody>
            <a:bodyPr anchor="ctr" rtlCol="false" tIns="50800" lIns="50800" bIns="50800" rIns="50800"/>
            <a:lstStyle/>
            <a:p>
              <a:pPr algn="ctr" marL="0" indent="0" lvl="0">
                <a:lnSpc>
                  <a:spcPts val="3214"/>
                </a:lnSpc>
                <a:spcBef>
                  <a:spcPct val="0"/>
                </a:spcBef>
              </a:pPr>
            </a:p>
          </p:txBody>
        </p:sp>
      </p:grpSp>
      <p:grpSp>
        <p:nvGrpSpPr>
          <p:cNvPr name="Group 6" id="6"/>
          <p:cNvGrpSpPr/>
          <p:nvPr/>
        </p:nvGrpSpPr>
        <p:grpSpPr>
          <a:xfrm rot="0">
            <a:off x="12966811" y="2998773"/>
            <a:ext cx="1603452" cy="409607"/>
            <a:chOff x="0" y="0"/>
            <a:chExt cx="2137936" cy="546143"/>
          </a:xfrm>
        </p:grpSpPr>
        <p:sp>
          <p:nvSpPr>
            <p:cNvPr name="Freeform 7" id="7"/>
            <p:cNvSpPr/>
            <p:nvPr/>
          </p:nvSpPr>
          <p:spPr>
            <a:xfrm flipH="false" flipV="false" rot="0">
              <a:off x="0" y="222960"/>
              <a:ext cx="618435" cy="115957"/>
            </a:xfrm>
            <a:custGeom>
              <a:avLst/>
              <a:gdLst/>
              <a:ahLst/>
              <a:cxnLst/>
              <a:rect r="r" b="b" t="t" l="l"/>
              <a:pathLst>
                <a:path h="115957" w="618435">
                  <a:moveTo>
                    <a:pt x="0" y="0"/>
                  </a:moveTo>
                  <a:lnTo>
                    <a:pt x="618435" y="0"/>
                  </a:lnTo>
                  <a:lnTo>
                    <a:pt x="618435" y="115957"/>
                  </a:lnTo>
                  <a:lnTo>
                    <a:pt x="0" y="115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0">
              <a:off x="1589709" y="15734"/>
              <a:ext cx="548227" cy="530410"/>
            </a:xfrm>
            <a:custGeom>
              <a:avLst/>
              <a:gdLst/>
              <a:ahLst/>
              <a:cxnLst/>
              <a:rect r="r" b="b" t="t" l="l"/>
              <a:pathLst>
                <a:path h="530410" w="548227">
                  <a:moveTo>
                    <a:pt x="0" y="0"/>
                  </a:moveTo>
                  <a:lnTo>
                    <a:pt x="548227" y="0"/>
                  </a:lnTo>
                  <a:lnTo>
                    <a:pt x="548227" y="530409"/>
                  </a:lnTo>
                  <a:lnTo>
                    <a:pt x="0" y="5304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784174" y="0"/>
              <a:ext cx="560570" cy="546143"/>
              <a:chOff x="0" y="0"/>
              <a:chExt cx="239535" cy="233371"/>
            </a:xfrm>
          </p:grpSpPr>
          <p:sp>
            <p:nvSpPr>
              <p:cNvPr name="Freeform 10" id="10"/>
              <p:cNvSpPr/>
              <p:nvPr/>
            </p:nvSpPr>
            <p:spPr>
              <a:xfrm flipH="false" flipV="false" rot="0">
                <a:off x="0" y="0"/>
                <a:ext cx="239535" cy="233371"/>
              </a:xfrm>
              <a:custGeom>
                <a:avLst/>
                <a:gdLst/>
                <a:ahLst/>
                <a:cxnLst/>
                <a:rect r="r" b="b" t="t" l="l"/>
                <a:pathLst>
                  <a:path h="233371" w="239535">
                    <a:moveTo>
                      <a:pt x="93348" y="0"/>
                    </a:moveTo>
                    <a:lnTo>
                      <a:pt x="146187" y="0"/>
                    </a:lnTo>
                    <a:cubicBezTo>
                      <a:pt x="197742" y="0"/>
                      <a:pt x="239535" y="41793"/>
                      <a:pt x="239535" y="93348"/>
                    </a:cubicBezTo>
                    <a:lnTo>
                      <a:pt x="239535" y="140022"/>
                    </a:lnTo>
                    <a:cubicBezTo>
                      <a:pt x="239535" y="191577"/>
                      <a:pt x="197742" y="233371"/>
                      <a:pt x="146187" y="233371"/>
                    </a:cubicBezTo>
                    <a:lnTo>
                      <a:pt x="93348" y="233371"/>
                    </a:lnTo>
                    <a:cubicBezTo>
                      <a:pt x="41793" y="233371"/>
                      <a:pt x="0" y="191577"/>
                      <a:pt x="0" y="140022"/>
                    </a:cubicBezTo>
                    <a:lnTo>
                      <a:pt x="0" y="93348"/>
                    </a:lnTo>
                    <a:cubicBezTo>
                      <a:pt x="0" y="41793"/>
                      <a:pt x="41793" y="0"/>
                      <a:pt x="93348" y="0"/>
                    </a:cubicBezTo>
                    <a:close/>
                  </a:path>
                </a:pathLst>
              </a:custGeom>
              <a:solidFill>
                <a:srgbClr val="FFFFFF"/>
              </a:solidFill>
              <a:ln w="57150" cap="sq">
                <a:solidFill>
                  <a:srgbClr val="000000"/>
                </a:solidFill>
                <a:prstDash val="solid"/>
                <a:miter/>
              </a:ln>
            </p:spPr>
          </p:sp>
          <p:sp>
            <p:nvSpPr>
              <p:cNvPr name="TextBox 11" id="11"/>
              <p:cNvSpPr txBox="true"/>
              <p:nvPr/>
            </p:nvSpPr>
            <p:spPr>
              <a:xfrm>
                <a:off x="0" y="0"/>
                <a:ext cx="239535" cy="233371"/>
              </a:xfrm>
              <a:prstGeom prst="rect">
                <a:avLst/>
              </a:prstGeom>
            </p:spPr>
            <p:txBody>
              <a:bodyPr anchor="ctr" rtlCol="false" tIns="50800" lIns="50800" bIns="50800" rIns="50800"/>
              <a:lstStyle/>
              <a:p>
                <a:pPr algn="ctr" marL="0" indent="0" lvl="0">
                  <a:lnSpc>
                    <a:spcPts val="178"/>
                  </a:lnSpc>
                  <a:spcBef>
                    <a:spcPct val="0"/>
                  </a:spcBef>
                </a:pPr>
              </a:p>
            </p:txBody>
          </p:sp>
        </p:grpSp>
      </p:grpSp>
      <p:sp>
        <p:nvSpPr>
          <p:cNvPr name="Freeform 12" id="12"/>
          <p:cNvSpPr/>
          <p:nvPr/>
        </p:nvSpPr>
        <p:spPr>
          <a:xfrm flipH="false" flipV="false" rot="0">
            <a:off x="16116705" y="3153409"/>
            <a:ext cx="1695333" cy="767524"/>
          </a:xfrm>
          <a:custGeom>
            <a:avLst/>
            <a:gdLst/>
            <a:ahLst/>
            <a:cxnLst/>
            <a:rect r="r" b="b" t="t" l="l"/>
            <a:pathLst>
              <a:path h="767524" w="1695333">
                <a:moveTo>
                  <a:pt x="0" y="0"/>
                </a:moveTo>
                <a:lnTo>
                  <a:pt x="1695334" y="0"/>
                </a:lnTo>
                <a:lnTo>
                  <a:pt x="1695334" y="767524"/>
                </a:lnTo>
                <a:lnTo>
                  <a:pt x="0" y="7675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028700" y="2671251"/>
            <a:ext cx="1979007" cy="482158"/>
          </a:xfrm>
          <a:custGeom>
            <a:avLst/>
            <a:gdLst/>
            <a:ahLst/>
            <a:cxnLst/>
            <a:rect r="r" b="b" t="t" l="l"/>
            <a:pathLst>
              <a:path h="482158" w="1979007">
                <a:moveTo>
                  <a:pt x="0" y="0"/>
                </a:moveTo>
                <a:lnTo>
                  <a:pt x="1979007" y="0"/>
                </a:lnTo>
                <a:lnTo>
                  <a:pt x="1979007" y="482158"/>
                </a:lnTo>
                <a:lnTo>
                  <a:pt x="0" y="4821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944669" y="4264659"/>
            <a:ext cx="1063039" cy="258995"/>
          </a:xfrm>
          <a:custGeom>
            <a:avLst/>
            <a:gdLst/>
            <a:ahLst/>
            <a:cxnLst/>
            <a:rect r="r" b="b" t="t" l="l"/>
            <a:pathLst>
              <a:path h="258995" w="1063039">
                <a:moveTo>
                  <a:pt x="0" y="0"/>
                </a:moveTo>
                <a:lnTo>
                  <a:pt x="1063038" y="0"/>
                </a:lnTo>
                <a:lnTo>
                  <a:pt x="1063038" y="258995"/>
                </a:lnTo>
                <a:lnTo>
                  <a:pt x="0" y="2589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5543826" y="584439"/>
            <a:ext cx="3646916" cy="888521"/>
          </a:xfrm>
          <a:custGeom>
            <a:avLst/>
            <a:gdLst/>
            <a:ahLst/>
            <a:cxnLst/>
            <a:rect r="r" b="b" t="t" l="l"/>
            <a:pathLst>
              <a:path h="888521" w="3646916">
                <a:moveTo>
                  <a:pt x="0" y="0"/>
                </a:moveTo>
                <a:lnTo>
                  <a:pt x="3646916" y="0"/>
                </a:lnTo>
                <a:lnTo>
                  <a:pt x="3646916" y="888522"/>
                </a:lnTo>
                <a:lnTo>
                  <a:pt x="0" y="88852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9263863"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2329705" y="672073"/>
            <a:ext cx="5679864" cy="1383821"/>
          </a:xfrm>
          <a:custGeom>
            <a:avLst/>
            <a:gdLst/>
            <a:ahLst/>
            <a:cxnLst/>
            <a:rect r="r" b="b" t="t" l="l"/>
            <a:pathLst>
              <a:path h="1383821" w="5679864">
                <a:moveTo>
                  <a:pt x="0" y="0"/>
                </a:moveTo>
                <a:lnTo>
                  <a:pt x="5679864" y="0"/>
                </a:lnTo>
                <a:lnTo>
                  <a:pt x="5679864" y="1383821"/>
                </a:lnTo>
                <a:lnTo>
                  <a:pt x="0" y="138382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4766833" y="3338784"/>
            <a:ext cx="8558545" cy="3136446"/>
          </a:xfrm>
          <a:prstGeom prst="rect">
            <a:avLst/>
          </a:prstGeom>
        </p:spPr>
        <p:txBody>
          <a:bodyPr anchor="t" rtlCol="false" tIns="0" lIns="0" bIns="0" rIns="0">
            <a:spAutoFit/>
          </a:bodyPr>
          <a:lstStyle/>
          <a:p>
            <a:pPr algn="ctr" marL="0" indent="0" lvl="0">
              <a:lnSpc>
                <a:spcPts val="12335"/>
              </a:lnSpc>
              <a:spcBef>
                <a:spcPct val="0"/>
              </a:spcBef>
            </a:pPr>
            <a:r>
              <a:rPr lang="en-US" sz="8810" spc="88">
                <a:solidFill>
                  <a:srgbClr val="FFD524"/>
                </a:solidFill>
                <a:latin typeface="Arcade Gamer"/>
                <a:ea typeface="Arcade Gamer"/>
                <a:cs typeface="Arcade Gamer"/>
                <a:sym typeface="Arcade Gamer"/>
              </a:rPr>
              <a:t>PROYECTO CREATIVO</a:t>
            </a:r>
          </a:p>
        </p:txBody>
      </p:sp>
      <p:sp>
        <p:nvSpPr>
          <p:cNvPr name="Freeform 19" id="19"/>
          <p:cNvSpPr/>
          <p:nvPr/>
        </p:nvSpPr>
        <p:spPr>
          <a:xfrm flipH="false" flipV="false" rot="0">
            <a:off x="13934978" y="6085865"/>
            <a:ext cx="2181727" cy="2919058"/>
          </a:xfrm>
          <a:custGeom>
            <a:avLst/>
            <a:gdLst/>
            <a:ahLst/>
            <a:cxnLst/>
            <a:rect r="r" b="b" t="t" l="l"/>
            <a:pathLst>
              <a:path h="2919058" w="2181727">
                <a:moveTo>
                  <a:pt x="0" y="0"/>
                </a:moveTo>
                <a:lnTo>
                  <a:pt x="2181727" y="0"/>
                </a:lnTo>
                <a:lnTo>
                  <a:pt x="2181727" y="2919058"/>
                </a:lnTo>
                <a:lnTo>
                  <a:pt x="0" y="2919058"/>
                </a:lnTo>
                <a:lnTo>
                  <a:pt x="0" y="0"/>
                </a:lnTo>
                <a:close/>
              </a:path>
            </a:pathLst>
          </a:custGeom>
          <a:blipFill>
            <a:blip r:embed="rId12">
              <a:extLst>
                <a:ext uri="{96DAC541-7B7A-43D3-8B79-37D633B846F1}">
                  <asvg:svgBlip xmlns:asvg="http://schemas.microsoft.com/office/drawing/2016/SVG/main" r:embed="rId13"/>
                </a:ext>
              </a:extLst>
            </a:blip>
            <a:stretch>
              <a:fillRect l="0" t="0" r="0" b="-273703"/>
            </a:stretch>
          </a:blipFill>
        </p:spPr>
      </p:sp>
      <p:sp>
        <p:nvSpPr>
          <p:cNvPr name="Freeform 20" id="20"/>
          <p:cNvSpPr/>
          <p:nvPr/>
        </p:nvSpPr>
        <p:spPr>
          <a:xfrm flipH="false" flipV="false" rot="0">
            <a:off x="2711074" y="7545394"/>
            <a:ext cx="1541997" cy="1401816"/>
          </a:xfrm>
          <a:custGeom>
            <a:avLst/>
            <a:gdLst/>
            <a:ahLst/>
            <a:cxnLst/>
            <a:rect r="r" b="b" t="t" l="l"/>
            <a:pathLst>
              <a:path h="1401816" w="1541997">
                <a:moveTo>
                  <a:pt x="0" y="0"/>
                </a:moveTo>
                <a:lnTo>
                  <a:pt x="1541997" y="0"/>
                </a:lnTo>
                <a:lnTo>
                  <a:pt x="1541997" y="1401815"/>
                </a:lnTo>
                <a:lnTo>
                  <a:pt x="0" y="140181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1" id="21"/>
          <p:cNvSpPr/>
          <p:nvPr/>
        </p:nvSpPr>
        <p:spPr>
          <a:xfrm flipH="false" flipV="false" rot="0">
            <a:off x="14543960" y="4806189"/>
            <a:ext cx="963764" cy="963764"/>
          </a:xfrm>
          <a:custGeom>
            <a:avLst/>
            <a:gdLst/>
            <a:ahLst/>
            <a:cxnLst/>
            <a:rect r="r" b="b" t="t" l="l"/>
            <a:pathLst>
              <a:path h="963764" w="963764">
                <a:moveTo>
                  <a:pt x="0" y="0"/>
                </a:moveTo>
                <a:lnTo>
                  <a:pt x="963763" y="0"/>
                </a:lnTo>
                <a:lnTo>
                  <a:pt x="963763" y="963763"/>
                </a:lnTo>
                <a:lnTo>
                  <a:pt x="0" y="96376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2" id="22"/>
          <p:cNvSpPr/>
          <p:nvPr/>
        </p:nvSpPr>
        <p:spPr>
          <a:xfrm flipH="true" flipV="false" rot="0">
            <a:off x="-1169038" y="139529"/>
            <a:ext cx="3445203" cy="1559737"/>
          </a:xfrm>
          <a:custGeom>
            <a:avLst/>
            <a:gdLst/>
            <a:ahLst/>
            <a:cxnLst/>
            <a:rect r="r" b="b" t="t" l="l"/>
            <a:pathLst>
              <a:path h="1559737" w="3445203">
                <a:moveTo>
                  <a:pt x="3445203" y="0"/>
                </a:moveTo>
                <a:lnTo>
                  <a:pt x="0" y="0"/>
                </a:lnTo>
                <a:lnTo>
                  <a:pt x="0" y="1559738"/>
                </a:lnTo>
                <a:lnTo>
                  <a:pt x="3445203" y="1559738"/>
                </a:lnTo>
                <a:lnTo>
                  <a:pt x="344520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8081041" y="6864627"/>
            <a:ext cx="2219403" cy="951569"/>
          </a:xfrm>
          <a:custGeom>
            <a:avLst/>
            <a:gdLst/>
            <a:ahLst/>
            <a:cxnLst/>
            <a:rect r="r" b="b" t="t" l="l"/>
            <a:pathLst>
              <a:path h="951569" w="2219403">
                <a:moveTo>
                  <a:pt x="0" y="0"/>
                </a:moveTo>
                <a:lnTo>
                  <a:pt x="2219403" y="0"/>
                </a:lnTo>
                <a:lnTo>
                  <a:pt x="2219403" y="951569"/>
                </a:lnTo>
                <a:lnTo>
                  <a:pt x="0" y="95156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4" id="24"/>
          <p:cNvSpPr/>
          <p:nvPr/>
        </p:nvSpPr>
        <p:spPr>
          <a:xfrm flipH="false" flipV="false" rot="0">
            <a:off x="-1090864" y="6475230"/>
            <a:ext cx="1890713" cy="2529693"/>
          </a:xfrm>
          <a:custGeom>
            <a:avLst/>
            <a:gdLst/>
            <a:ahLst/>
            <a:cxnLst/>
            <a:rect r="r" b="b" t="t" l="l"/>
            <a:pathLst>
              <a:path h="2529693" w="1890713">
                <a:moveTo>
                  <a:pt x="0" y="0"/>
                </a:moveTo>
                <a:lnTo>
                  <a:pt x="1890713" y="0"/>
                </a:lnTo>
                <a:lnTo>
                  <a:pt x="1890713" y="2529693"/>
                </a:lnTo>
                <a:lnTo>
                  <a:pt x="0" y="2529693"/>
                </a:lnTo>
                <a:lnTo>
                  <a:pt x="0" y="0"/>
                </a:lnTo>
                <a:close/>
              </a:path>
            </a:pathLst>
          </a:custGeom>
          <a:blipFill>
            <a:blip r:embed="rId12">
              <a:extLst>
                <a:ext uri="{96DAC541-7B7A-43D3-8B79-37D633B846F1}">
                  <asvg:svgBlip xmlns:asvg="http://schemas.microsoft.com/office/drawing/2016/SVG/main" r:embed="rId13"/>
                </a:ext>
              </a:extLst>
            </a:blip>
            <a:stretch>
              <a:fillRect l="0" t="0" r="0" b="-273703"/>
            </a:stretch>
          </a:blipFill>
        </p:spPr>
      </p:sp>
      <p:sp>
        <p:nvSpPr>
          <p:cNvPr name="Freeform 25" id="25"/>
          <p:cNvSpPr/>
          <p:nvPr/>
        </p:nvSpPr>
        <p:spPr>
          <a:xfrm flipH="false" flipV="false" rot="-862578">
            <a:off x="10754706" y="7611132"/>
            <a:ext cx="597112" cy="1016754"/>
          </a:xfrm>
          <a:custGeom>
            <a:avLst/>
            <a:gdLst/>
            <a:ahLst/>
            <a:cxnLst/>
            <a:rect r="r" b="b" t="t" l="l"/>
            <a:pathLst>
              <a:path h="1016754" w="597112">
                <a:moveTo>
                  <a:pt x="0" y="0"/>
                </a:moveTo>
                <a:lnTo>
                  <a:pt x="597112" y="0"/>
                </a:lnTo>
                <a:lnTo>
                  <a:pt x="597112" y="1016754"/>
                </a:lnTo>
                <a:lnTo>
                  <a:pt x="0" y="101675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7B4">
                <a:alpha val="100000"/>
              </a:srgbClr>
            </a:gs>
            <a:gs pos="100000">
              <a:srgbClr val="030282">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582285"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263863"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563967" y="2769647"/>
            <a:ext cx="1695333" cy="767524"/>
          </a:xfrm>
          <a:custGeom>
            <a:avLst/>
            <a:gdLst/>
            <a:ahLst/>
            <a:cxnLst/>
            <a:rect r="r" b="b" t="t" l="l"/>
            <a:pathLst>
              <a:path h="767524" w="1695333">
                <a:moveTo>
                  <a:pt x="0" y="0"/>
                </a:moveTo>
                <a:lnTo>
                  <a:pt x="1695333" y="0"/>
                </a:lnTo>
                <a:lnTo>
                  <a:pt x="1695333" y="767524"/>
                </a:lnTo>
                <a:lnTo>
                  <a:pt x="0" y="767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7463" y="1028700"/>
            <a:ext cx="2752326" cy="670567"/>
          </a:xfrm>
          <a:custGeom>
            <a:avLst/>
            <a:gdLst/>
            <a:ahLst/>
            <a:cxnLst/>
            <a:rect r="r" b="b" t="t" l="l"/>
            <a:pathLst>
              <a:path h="670567" w="2752326">
                <a:moveTo>
                  <a:pt x="0" y="0"/>
                </a:moveTo>
                <a:lnTo>
                  <a:pt x="2752326" y="0"/>
                </a:lnTo>
                <a:lnTo>
                  <a:pt x="2752326" y="670567"/>
                </a:lnTo>
                <a:lnTo>
                  <a:pt x="0" y="670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776927" y="-15440"/>
            <a:ext cx="3646916" cy="888521"/>
          </a:xfrm>
          <a:custGeom>
            <a:avLst/>
            <a:gdLst/>
            <a:ahLst/>
            <a:cxnLst/>
            <a:rect r="r" b="b" t="t" l="l"/>
            <a:pathLst>
              <a:path h="888521" w="3646916">
                <a:moveTo>
                  <a:pt x="0" y="0"/>
                </a:moveTo>
                <a:lnTo>
                  <a:pt x="3646916" y="0"/>
                </a:lnTo>
                <a:lnTo>
                  <a:pt x="3646916" y="888521"/>
                </a:lnTo>
                <a:lnTo>
                  <a:pt x="0" y="8885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4642937" y="2199455"/>
            <a:ext cx="9623129" cy="5421380"/>
            <a:chOff x="0" y="0"/>
            <a:chExt cx="4445291" cy="2504343"/>
          </a:xfrm>
        </p:grpSpPr>
        <p:sp>
          <p:nvSpPr>
            <p:cNvPr name="Freeform 8" id="8"/>
            <p:cNvSpPr/>
            <p:nvPr/>
          </p:nvSpPr>
          <p:spPr>
            <a:xfrm flipH="false" flipV="false" rot="0">
              <a:off x="0" y="0"/>
              <a:ext cx="4445291" cy="2504343"/>
            </a:xfrm>
            <a:custGeom>
              <a:avLst/>
              <a:gdLst/>
              <a:ahLst/>
              <a:cxnLst/>
              <a:rect r="r" b="b" t="t" l="l"/>
              <a:pathLst>
                <a:path h="2504343" w="4445291">
                  <a:moveTo>
                    <a:pt x="12872" y="0"/>
                  </a:moveTo>
                  <a:lnTo>
                    <a:pt x="4432419" y="0"/>
                  </a:lnTo>
                  <a:cubicBezTo>
                    <a:pt x="4439528" y="0"/>
                    <a:pt x="4445291" y="5763"/>
                    <a:pt x="4445291" y="12872"/>
                  </a:cubicBezTo>
                  <a:lnTo>
                    <a:pt x="4445291" y="2491471"/>
                  </a:lnTo>
                  <a:cubicBezTo>
                    <a:pt x="4445291" y="2498580"/>
                    <a:pt x="4439528" y="2504343"/>
                    <a:pt x="4432419" y="2504343"/>
                  </a:cubicBezTo>
                  <a:lnTo>
                    <a:pt x="12872" y="2504343"/>
                  </a:lnTo>
                  <a:cubicBezTo>
                    <a:pt x="5763" y="2504343"/>
                    <a:pt x="0" y="2498580"/>
                    <a:pt x="0" y="2491471"/>
                  </a:cubicBezTo>
                  <a:lnTo>
                    <a:pt x="0" y="12872"/>
                  </a:lnTo>
                  <a:cubicBezTo>
                    <a:pt x="0" y="5763"/>
                    <a:pt x="5763" y="0"/>
                    <a:pt x="12872" y="0"/>
                  </a:cubicBezTo>
                  <a:close/>
                </a:path>
              </a:pathLst>
            </a:custGeom>
            <a:solidFill>
              <a:srgbClr val="FFFFFF"/>
            </a:solidFill>
            <a:ln w="85725" cap="sq">
              <a:solidFill>
                <a:srgbClr val="000000"/>
              </a:solidFill>
              <a:prstDash val="solid"/>
              <a:miter/>
            </a:ln>
          </p:spPr>
        </p:sp>
        <p:sp>
          <p:nvSpPr>
            <p:cNvPr name="TextBox 9" id="9"/>
            <p:cNvSpPr txBox="true"/>
            <p:nvPr/>
          </p:nvSpPr>
          <p:spPr>
            <a:xfrm>
              <a:off x="0" y="-47625"/>
              <a:ext cx="4445291" cy="2551968"/>
            </a:xfrm>
            <a:prstGeom prst="rect">
              <a:avLst/>
            </a:prstGeom>
          </p:spPr>
          <p:txBody>
            <a:bodyPr anchor="ctr" rtlCol="false" tIns="50800" lIns="50800" bIns="50800" rIns="50800"/>
            <a:lstStyle/>
            <a:p>
              <a:pPr algn="ctr">
                <a:lnSpc>
                  <a:spcPts val="3214"/>
                </a:lnSpc>
              </a:pPr>
            </a:p>
          </p:txBody>
        </p:sp>
      </p:grpSp>
      <p:sp>
        <p:nvSpPr>
          <p:cNvPr name="Freeform 10" id="10"/>
          <p:cNvSpPr/>
          <p:nvPr/>
        </p:nvSpPr>
        <p:spPr>
          <a:xfrm flipH="false" flipV="false" rot="0">
            <a:off x="936995" y="3905012"/>
            <a:ext cx="2049814" cy="499409"/>
          </a:xfrm>
          <a:custGeom>
            <a:avLst/>
            <a:gdLst/>
            <a:ahLst/>
            <a:cxnLst/>
            <a:rect r="r" b="b" t="t" l="l"/>
            <a:pathLst>
              <a:path h="499409" w="2049814">
                <a:moveTo>
                  <a:pt x="0" y="0"/>
                </a:moveTo>
                <a:lnTo>
                  <a:pt x="2049814" y="0"/>
                </a:lnTo>
                <a:lnTo>
                  <a:pt x="2049814" y="499410"/>
                </a:lnTo>
                <a:lnTo>
                  <a:pt x="0" y="4994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738304" y="0"/>
            <a:ext cx="5041992" cy="1228413"/>
          </a:xfrm>
          <a:custGeom>
            <a:avLst/>
            <a:gdLst/>
            <a:ahLst/>
            <a:cxnLst/>
            <a:rect r="r" b="b" t="t" l="l"/>
            <a:pathLst>
              <a:path h="1228413" w="5041992">
                <a:moveTo>
                  <a:pt x="0" y="0"/>
                </a:moveTo>
                <a:lnTo>
                  <a:pt x="5041992" y="0"/>
                </a:lnTo>
                <a:lnTo>
                  <a:pt x="5041992" y="1228413"/>
                </a:lnTo>
                <a:lnTo>
                  <a:pt x="0" y="12284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4398551" y="1363983"/>
            <a:ext cx="9524381" cy="5918598"/>
            <a:chOff x="0" y="0"/>
            <a:chExt cx="4399676" cy="2734026"/>
          </a:xfrm>
        </p:grpSpPr>
        <p:sp>
          <p:nvSpPr>
            <p:cNvPr name="Freeform 13" id="13"/>
            <p:cNvSpPr/>
            <p:nvPr/>
          </p:nvSpPr>
          <p:spPr>
            <a:xfrm flipH="false" flipV="false" rot="0">
              <a:off x="0" y="0"/>
              <a:ext cx="4399676" cy="2734026"/>
            </a:xfrm>
            <a:custGeom>
              <a:avLst/>
              <a:gdLst/>
              <a:ahLst/>
              <a:cxnLst/>
              <a:rect r="r" b="b" t="t" l="l"/>
              <a:pathLst>
                <a:path h="2734026" w="4399676">
                  <a:moveTo>
                    <a:pt x="13006" y="0"/>
                  </a:moveTo>
                  <a:lnTo>
                    <a:pt x="4386670" y="0"/>
                  </a:lnTo>
                  <a:cubicBezTo>
                    <a:pt x="4393853" y="0"/>
                    <a:pt x="4399676" y="5823"/>
                    <a:pt x="4399676" y="13006"/>
                  </a:cubicBezTo>
                  <a:lnTo>
                    <a:pt x="4399676" y="2721021"/>
                  </a:lnTo>
                  <a:cubicBezTo>
                    <a:pt x="4399676" y="2728203"/>
                    <a:pt x="4393853" y="2734026"/>
                    <a:pt x="4386670" y="2734026"/>
                  </a:cubicBezTo>
                  <a:lnTo>
                    <a:pt x="13006" y="2734026"/>
                  </a:lnTo>
                  <a:cubicBezTo>
                    <a:pt x="9556" y="2734026"/>
                    <a:pt x="6248" y="2732656"/>
                    <a:pt x="3809" y="2730217"/>
                  </a:cubicBezTo>
                  <a:cubicBezTo>
                    <a:pt x="1370" y="2727778"/>
                    <a:pt x="0" y="2724470"/>
                    <a:pt x="0" y="2721021"/>
                  </a:cubicBezTo>
                  <a:lnTo>
                    <a:pt x="0" y="13006"/>
                  </a:lnTo>
                  <a:cubicBezTo>
                    <a:pt x="0" y="9556"/>
                    <a:pt x="1370" y="6248"/>
                    <a:pt x="3809" y="3809"/>
                  </a:cubicBezTo>
                  <a:cubicBezTo>
                    <a:pt x="6248" y="1370"/>
                    <a:pt x="9556" y="0"/>
                    <a:pt x="13006" y="0"/>
                  </a:cubicBezTo>
                  <a:close/>
                </a:path>
              </a:pathLst>
            </a:custGeom>
            <a:solidFill>
              <a:srgbClr val="FFFFFF"/>
            </a:solidFill>
            <a:ln w="85725" cap="sq">
              <a:solidFill>
                <a:srgbClr val="000000"/>
              </a:solidFill>
              <a:prstDash val="solid"/>
              <a:miter/>
            </a:ln>
          </p:spPr>
        </p:sp>
        <p:sp>
          <p:nvSpPr>
            <p:cNvPr name="TextBox 14" id="14"/>
            <p:cNvSpPr txBox="true"/>
            <p:nvPr/>
          </p:nvSpPr>
          <p:spPr>
            <a:xfrm>
              <a:off x="0" y="-47625"/>
              <a:ext cx="4399676" cy="2781651"/>
            </a:xfrm>
            <a:prstGeom prst="rect">
              <a:avLst/>
            </a:prstGeom>
          </p:spPr>
          <p:txBody>
            <a:bodyPr anchor="ctr" rtlCol="false" tIns="50800" lIns="50800" bIns="50800" rIns="50800"/>
            <a:lstStyle/>
            <a:p>
              <a:pPr algn="ctr">
                <a:lnSpc>
                  <a:spcPts val="3214"/>
                </a:lnSpc>
              </a:pPr>
            </a:p>
          </p:txBody>
        </p:sp>
      </p:grpSp>
      <p:grpSp>
        <p:nvGrpSpPr>
          <p:cNvPr name="Group 15" id="15"/>
          <p:cNvGrpSpPr/>
          <p:nvPr/>
        </p:nvGrpSpPr>
        <p:grpSpPr>
          <a:xfrm rot="0">
            <a:off x="11833940" y="1994160"/>
            <a:ext cx="1607300" cy="410590"/>
            <a:chOff x="0" y="0"/>
            <a:chExt cx="2143067" cy="547454"/>
          </a:xfrm>
        </p:grpSpPr>
        <p:sp>
          <p:nvSpPr>
            <p:cNvPr name="Freeform 16" id="16"/>
            <p:cNvSpPr/>
            <p:nvPr/>
          </p:nvSpPr>
          <p:spPr>
            <a:xfrm flipH="false" flipV="false" rot="0">
              <a:off x="0" y="223495"/>
              <a:ext cx="619919" cy="116235"/>
            </a:xfrm>
            <a:custGeom>
              <a:avLst/>
              <a:gdLst/>
              <a:ahLst/>
              <a:cxnLst/>
              <a:rect r="r" b="b" t="t" l="l"/>
              <a:pathLst>
                <a:path h="116235" w="619919">
                  <a:moveTo>
                    <a:pt x="0" y="0"/>
                  </a:moveTo>
                  <a:lnTo>
                    <a:pt x="619919" y="0"/>
                  </a:lnTo>
                  <a:lnTo>
                    <a:pt x="619919" y="116235"/>
                  </a:lnTo>
                  <a:lnTo>
                    <a:pt x="0" y="1162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7" id="17"/>
            <p:cNvSpPr/>
            <p:nvPr/>
          </p:nvSpPr>
          <p:spPr>
            <a:xfrm flipH="false" flipV="false" rot="0">
              <a:off x="1593524" y="15771"/>
              <a:ext cx="549543" cy="531683"/>
            </a:xfrm>
            <a:custGeom>
              <a:avLst/>
              <a:gdLst/>
              <a:ahLst/>
              <a:cxnLst/>
              <a:rect r="r" b="b" t="t" l="l"/>
              <a:pathLst>
                <a:path h="531683" w="549543">
                  <a:moveTo>
                    <a:pt x="0" y="0"/>
                  </a:moveTo>
                  <a:lnTo>
                    <a:pt x="549543" y="0"/>
                  </a:lnTo>
                  <a:lnTo>
                    <a:pt x="549543" y="531683"/>
                  </a:lnTo>
                  <a:lnTo>
                    <a:pt x="0" y="5316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8" id="18"/>
            <p:cNvGrpSpPr/>
            <p:nvPr/>
          </p:nvGrpSpPr>
          <p:grpSpPr>
            <a:xfrm rot="0">
              <a:off x="786056" y="0"/>
              <a:ext cx="561915" cy="547454"/>
              <a:chOff x="0" y="0"/>
              <a:chExt cx="239535" cy="233371"/>
            </a:xfrm>
          </p:grpSpPr>
          <p:sp>
            <p:nvSpPr>
              <p:cNvPr name="Freeform 19" id="19"/>
              <p:cNvSpPr/>
              <p:nvPr/>
            </p:nvSpPr>
            <p:spPr>
              <a:xfrm flipH="false" flipV="false" rot="0">
                <a:off x="0" y="0"/>
                <a:ext cx="239535" cy="233371"/>
              </a:xfrm>
              <a:custGeom>
                <a:avLst/>
                <a:gdLst/>
                <a:ahLst/>
                <a:cxnLst/>
                <a:rect r="r" b="b" t="t" l="l"/>
                <a:pathLst>
                  <a:path h="233371" w="239535">
                    <a:moveTo>
                      <a:pt x="93348" y="0"/>
                    </a:moveTo>
                    <a:lnTo>
                      <a:pt x="146187" y="0"/>
                    </a:lnTo>
                    <a:cubicBezTo>
                      <a:pt x="197742" y="0"/>
                      <a:pt x="239535" y="41793"/>
                      <a:pt x="239535" y="93348"/>
                    </a:cubicBezTo>
                    <a:lnTo>
                      <a:pt x="239535" y="140022"/>
                    </a:lnTo>
                    <a:cubicBezTo>
                      <a:pt x="239535" y="191577"/>
                      <a:pt x="197742" y="233371"/>
                      <a:pt x="146187" y="233371"/>
                    </a:cubicBezTo>
                    <a:lnTo>
                      <a:pt x="93348" y="233371"/>
                    </a:lnTo>
                    <a:cubicBezTo>
                      <a:pt x="41793" y="233371"/>
                      <a:pt x="0" y="191577"/>
                      <a:pt x="0" y="140022"/>
                    </a:cubicBezTo>
                    <a:lnTo>
                      <a:pt x="0" y="93348"/>
                    </a:lnTo>
                    <a:cubicBezTo>
                      <a:pt x="0" y="41793"/>
                      <a:pt x="41793" y="0"/>
                      <a:pt x="93348" y="0"/>
                    </a:cubicBezTo>
                    <a:close/>
                  </a:path>
                </a:pathLst>
              </a:custGeom>
              <a:solidFill>
                <a:srgbClr val="FFFFFF"/>
              </a:solidFill>
              <a:ln w="57150" cap="sq">
                <a:solidFill>
                  <a:srgbClr val="000000"/>
                </a:solidFill>
                <a:prstDash val="solid"/>
                <a:miter/>
              </a:ln>
            </p:spPr>
          </p:sp>
          <p:sp>
            <p:nvSpPr>
              <p:cNvPr name="TextBox 20" id="20"/>
              <p:cNvSpPr txBox="true"/>
              <p:nvPr/>
            </p:nvSpPr>
            <p:spPr>
              <a:xfrm>
                <a:off x="0" y="0"/>
                <a:ext cx="239535" cy="233371"/>
              </a:xfrm>
              <a:prstGeom prst="rect">
                <a:avLst/>
              </a:prstGeom>
            </p:spPr>
            <p:txBody>
              <a:bodyPr anchor="ctr" rtlCol="false" tIns="50800" lIns="50800" bIns="50800" rIns="50800"/>
              <a:lstStyle/>
              <a:p>
                <a:pPr algn="ctr" marL="0" indent="0" lvl="0">
                  <a:lnSpc>
                    <a:spcPts val="178"/>
                  </a:lnSpc>
                  <a:spcBef>
                    <a:spcPct val="0"/>
                  </a:spcBef>
                </a:pPr>
              </a:p>
            </p:txBody>
          </p:sp>
        </p:grpSp>
      </p:grpSp>
      <p:sp>
        <p:nvSpPr>
          <p:cNvPr name="Freeform 21" id="21"/>
          <p:cNvSpPr/>
          <p:nvPr/>
        </p:nvSpPr>
        <p:spPr>
          <a:xfrm flipH="false" flipV="false" rot="0">
            <a:off x="5103379" y="2532277"/>
            <a:ext cx="7534211" cy="4433593"/>
          </a:xfrm>
          <a:custGeom>
            <a:avLst/>
            <a:gdLst/>
            <a:ahLst/>
            <a:cxnLst/>
            <a:rect r="r" b="b" t="t" l="l"/>
            <a:pathLst>
              <a:path h="4433593" w="7534211">
                <a:moveTo>
                  <a:pt x="0" y="0"/>
                </a:moveTo>
                <a:lnTo>
                  <a:pt x="7534211" y="0"/>
                </a:lnTo>
                <a:lnTo>
                  <a:pt x="7534211" y="4433593"/>
                </a:lnTo>
                <a:lnTo>
                  <a:pt x="0" y="4433593"/>
                </a:lnTo>
                <a:lnTo>
                  <a:pt x="0" y="0"/>
                </a:lnTo>
                <a:close/>
              </a:path>
            </a:pathLst>
          </a:custGeom>
          <a:blipFill>
            <a:blip r:embed="rId12"/>
            <a:stretch>
              <a:fillRect l="0" t="0" r="0" b="0"/>
            </a:stretch>
          </a:blipFill>
        </p:spPr>
      </p:sp>
      <p:sp>
        <p:nvSpPr>
          <p:cNvPr name="Freeform 22" id="22"/>
          <p:cNvSpPr/>
          <p:nvPr/>
        </p:nvSpPr>
        <p:spPr>
          <a:xfrm flipH="false" flipV="false" rot="0">
            <a:off x="3307687" y="6467414"/>
            <a:ext cx="1896555" cy="2537509"/>
          </a:xfrm>
          <a:custGeom>
            <a:avLst/>
            <a:gdLst/>
            <a:ahLst/>
            <a:cxnLst/>
            <a:rect r="r" b="b" t="t" l="l"/>
            <a:pathLst>
              <a:path h="2537509" w="1896555">
                <a:moveTo>
                  <a:pt x="0" y="0"/>
                </a:moveTo>
                <a:lnTo>
                  <a:pt x="1896555" y="0"/>
                </a:lnTo>
                <a:lnTo>
                  <a:pt x="1896555" y="2537509"/>
                </a:lnTo>
                <a:lnTo>
                  <a:pt x="0" y="2537509"/>
                </a:lnTo>
                <a:lnTo>
                  <a:pt x="0" y="0"/>
                </a:lnTo>
                <a:close/>
              </a:path>
            </a:pathLst>
          </a:custGeom>
          <a:blipFill>
            <a:blip r:embed="rId13">
              <a:extLst>
                <a:ext uri="{96DAC541-7B7A-43D3-8B79-37D633B846F1}">
                  <asvg:svgBlip xmlns:asvg="http://schemas.microsoft.com/office/drawing/2016/SVG/main" r:embed="rId14"/>
                </a:ext>
              </a:extLst>
            </a:blip>
            <a:stretch>
              <a:fillRect l="0" t="0" r="0" b="-273703"/>
            </a:stretch>
          </a:blipFill>
        </p:spPr>
      </p:sp>
      <p:sp>
        <p:nvSpPr>
          <p:cNvPr name="Freeform 23" id="23"/>
          <p:cNvSpPr/>
          <p:nvPr/>
        </p:nvSpPr>
        <p:spPr>
          <a:xfrm flipH="false" flipV="false" rot="0">
            <a:off x="3837069" y="5355004"/>
            <a:ext cx="837790" cy="837790"/>
          </a:xfrm>
          <a:custGeom>
            <a:avLst/>
            <a:gdLst/>
            <a:ahLst/>
            <a:cxnLst/>
            <a:rect r="r" b="b" t="t" l="l"/>
            <a:pathLst>
              <a:path h="837790" w="837790">
                <a:moveTo>
                  <a:pt x="0" y="0"/>
                </a:moveTo>
                <a:lnTo>
                  <a:pt x="837791" y="0"/>
                </a:lnTo>
                <a:lnTo>
                  <a:pt x="837791" y="837790"/>
                </a:lnTo>
                <a:lnTo>
                  <a:pt x="0" y="83779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4" id="24"/>
          <p:cNvSpPr/>
          <p:nvPr/>
        </p:nvSpPr>
        <p:spPr>
          <a:xfrm flipH="false" flipV="false" rot="0">
            <a:off x="17471979" y="6965870"/>
            <a:ext cx="1507089" cy="2016420"/>
          </a:xfrm>
          <a:custGeom>
            <a:avLst/>
            <a:gdLst/>
            <a:ahLst/>
            <a:cxnLst/>
            <a:rect r="r" b="b" t="t" l="l"/>
            <a:pathLst>
              <a:path h="2016420" w="1507089">
                <a:moveTo>
                  <a:pt x="0" y="0"/>
                </a:moveTo>
                <a:lnTo>
                  <a:pt x="1507089" y="0"/>
                </a:lnTo>
                <a:lnTo>
                  <a:pt x="1507089" y="2016420"/>
                </a:lnTo>
                <a:lnTo>
                  <a:pt x="0" y="2016420"/>
                </a:lnTo>
                <a:lnTo>
                  <a:pt x="0" y="0"/>
                </a:lnTo>
                <a:close/>
              </a:path>
            </a:pathLst>
          </a:custGeom>
          <a:blipFill>
            <a:blip r:embed="rId13">
              <a:extLst>
                <a:ext uri="{96DAC541-7B7A-43D3-8B79-37D633B846F1}">
                  <asvg:svgBlip xmlns:asvg="http://schemas.microsoft.com/office/drawing/2016/SVG/main" r:embed="rId14"/>
                </a:ext>
              </a:extLst>
            </a:blip>
            <a:stretch>
              <a:fillRect l="0" t="0" r="0" b="-273703"/>
            </a:stretch>
          </a:blipFill>
        </p:spPr>
      </p:sp>
      <p:sp>
        <p:nvSpPr>
          <p:cNvPr name="Freeform 25" id="25"/>
          <p:cNvSpPr/>
          <p:nvPr/>
        </p:nvSpPr>
        <p:spPr>
          <a:xfrm flipH="false" flipV="false" rot="0">
            <a:off x="449122" y="8118940"/>
            <a:ext cx="1159156" cy="828270"/>
          </a:xfrm>
          <a:custGeom>
            <a:avLst/>
            <a:gdLst/>
            <a:ahLst/>
            <a:cxnLst/>
            <a:rect r="r" b="b" t="t" l="l"/>
            <a:pathLst>
              <a:path h="828270" w="1159156">
                <a:moveTo>
                  <a:pt x="0" y="0"/>
                </a:moveTo>
                <a:lnTo>
                  <a:pt x="1159156" y="0"/>
                </a:lnTo>
                <a:lnTo>
                  <a:pt x="1159156" y="828269"/>
                </a:lnTo>
                <a:lnTo>
                  <a:pt x="0" y="82826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6" id="26"/>
          <p:cNvSpPr/>
          <p:nvPr/>
        </p:nvSpPr>
        <p:spPr>
          <a:xfrm flipH="false" flipV="false" rot="0">
            <a:off x="13909508" y="8176653"/>
            <a:ext cx="1159156" cy="828270"/>
          </a:xfrm>
          <a:custGeom>
            <a:avLst/>
            <a:gdLst/>
            <a:ahLst/>
            <a:cxnLst/>
            <a:rect r="r" b="b" t="t" l="l"/>
            <a:pathLst>
              <a:path h="828270" w="1159156">
                <a:moveTo>
                  <a:pt x="0" y="0"/>
                </a:moveTo>
                <a:lnTo>
                  <a:pt x="1159155" y="0"/>
                </a:lnTo>
                <a:lnTo>
                  <a:pt x="1159155" y="828270"/>
                </a:lnTo>
                <a:lnTo>
                  <a:pt x="0" y="82827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7B4">
                <a:alpha val="100000"/>
              </a:srgbClr>
            </a:gs>
            <a:gs pos="100000">
              <a:srgbClr val="030282">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582285"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263863"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563967" y="2769647"/>
            <a:ext cx="1695333" cy="767524"/>
          </a:xfrm>
          <a:custGeom>
            <a:avLst/>
            <a:gdLst/>
            <a:ahLst/>
            <a:cxnLst/>
            <a:rect r="r" b="b" t="t" l="l"/>
            <a:pathLst>
              <a:path h="767524" w="1695333">
                <a:moveTo>
                  <a:pt x="0" y="0"/>
                </a:moveTo>
                <a:lnTo>
                  <a:pt x="1695333" y="0"/>
                </a:lnTo>
                <a:lnTo>
                  <a:pt x="1695333" y="767524"/>
                </a:lnTo>
                <a:lnTo>
                  <a:pt x="0" y="767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7463" y="1028700"/>
            <a:ext cx="2752326" cy="670567"/>
          </a:xfrm>
          <a:custGeom>
            <a:avLst/>
            <a:gdLst/>
            <a:ahLst/>
            <a:cxnLst/>
            <a:rect r="r" b="b" t="t" l="l"/>
            <a:pathLst>
              <a:path h="670567" w="2752326">
                <a:moveTo>
                  <a:pt x="0" y="0"/>
                </a:moveTo>
                <a:lnTo>
                  <a:pt x="2752326" y="0"/>
                </a:lnTo>
                <a:lnTo>
                  <a:pt x="2752326" y="670567"/>
                </a:lnTo>
                <a:lnTo>
                  <a:pt x="0" y="670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36995" y="3905012"/>
            <a:ext cx="2049814" cy="499409"/>
          </a:xfrm>
          <a:custGeom>
            <a:avLst/>
            <a:gdLst/>
            <a:ahLst/>
            <a:cxnLst/>
            <a:rect r="r" b="b" t="t" l="l"/>
            <a:pathLst>
              <a:path h="499409" w="2049814">
                <a:moveTo>
                  <a:pt x="0" y="0"/>
                </a:moveTo>
                <a:lnTo>
                  <a:pt x="2049814" y="0"/>
                </a:lnTo>
                <a:lnTo>
                  <a:pt x="2049814" y="499410"/>
                </a:lnTo>
                <a:lnTo>
                  <a:pt x="0" y="4994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738304" y="0"/>
            <a:ext cx="5041992" cy="1228413"/>
          </a:xfrm>
          <a:custGeom>
            <a:avLst/>
            <a:gdLst/>
            <a:ahLst/>
            <a:cxnLst/>
            <a:rect r="r" b="b" t="t" l="l"/>
            <a:pathLst>
              <a:path h="1228413" w="5041992">
                <a:moveTo>
                  <a:pt x="0" y="0"/>
                </a:moveTo>
                <a:lnTo>
                  <a:pt x="5041992" y="0"/>
                </a:lnTo>
                <a:lnTo>
                  <a:pt x="5041992" y="1228413"/>
                </a:lnTo>
                <a:lnTo>
                  <a:pt x="0" y="12284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7471979" y="6965870"/>
            <a:ext cx="1507089" cy="2016420"/>
          </a:xfrm>
          <a:custGeom>
            <a:avLst/>
            <a:gdLst/>
            <a:ahLst/>
            <a:cxnLst/>
            <a:rect r="r" b="b" t="t" l="l"/>
            <a:pathLst>
              <a:path h="2016420" w="1507089">
                <a:moveTo>
                  <a:pt x="0" y="0"/>
                </a:moveTo>
                <a:lnTo>
                  <a:pt x="1507089" y="0"/>
                </a:lnTo>
                <a:lnTo>
                  <a:pt x="1507089" y="2016420"/>
                </a:lnTo>
                <a:lnTo>
                  <a:pt x="0" y="2016420"/>
                </a:lnTo>
                <a:lnTo>
                  <a:pt x="0" y="0"/>
                </a:lnTo>
                <a:close/>
              </a:path>
            </a:pathLst>
          </a:custGeom>
          <a:blipFill>
            <a:blip r:embed="rId8">
              <a:extLst>
                <a:ext uri="{96DAC541-7B7A-43D3-8B79-37D633B846F1}">
                  <asvg:svgBlip xmlns:asvg="http://schemas.microsoft.com/office/drawing/2016/SVG/main" r:embed="rId9"/>
                </a:ext>
              </a:extLst>
            </a:blip>
            <a:stretch>
              <a:fillRect l="0" t="0" r="0" b="-273703"/>
            </a:stretch>
          </a:blipFill>
        </p:spPr>
      </p:sp>
      <p:sp>
        <p:nvSpPr>
          <p:cNvPr name="Freeform 9" id="9"/>
          <p:cNvSpPr/>
          <p:nvPr/>
        </p:nvSpPr>
        <p:spPr>
          <a:xfrm flipH="false" flipV="false" rot="0">
            <a:off x="449122" y="8118940"/>
            <a:ext cx="1159156" cy="828270"/>
          </a:xfrm>
          <a:custGeom>
            <a:avLst/>
            <a:gdLst/>
            <a:ahLst/>
            <a:cxnLst/>
            <a:rect r="r" b="b" t="t" l="l"/>
            <a:pathLst>
              <a:path h="828270" w="1159156">
                <a:moveTo>
                  <a:pt x="0" y="0"/>
                </a:moveTo>
                <a:lnTo>
                  <a:pt x="1159156" y="0"/>
                </a:lnTo>
                <a:lnTo>
                  <a:pt x="1159156" y="828269"/>
                </a:lnTo>
                <a:lnTo>
                  <a:pt x="0" y="8282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3718596" y="6512716"/>
            <a:ext cx="5401470" cy="2222316"/>
            <a:chOff x="0" y="0"/>
            <a:chExt cx="2118588" cy="871647"/>
          </a:xfrm>
        </p:grpSpPr>
        <p:sp>
          <p:nvSpPr>
            <p:cNvPr name="Freeform 11" id="11"/>
            <p:cNvSpPr/>
            <p:nvPr/>
          </p:nvSpPr>
          <p:spPr>
            <a:xfrm flipH="false" flipV="false" rot="0">
              <a:off x="0" y="0"/>
              <a:ext cx="2118588" cy="871647"/>
            </a:xfrm>
            <a:custGeom>
              <a:avLst/>
              <a:gdLst/>
              <a:ahLst/>
              <a:cxnLst/>
              <a:rect r="r" b="b" t="t" l="l"/>
              <a:pathLst>
                <a:path h="871647" w="2118588">
                  <a:moveTo>
                    <a:pt x="28666" y="0"/>
                  </a:moveTo>
                  <a:lnTo>
                    <a:pt x="2089922" y="0"/>
                  </a:lnTo>
                  <a:cubicBezTo>
                    <a:pt x="2097525" y="0"/>
                    <a:pt x="2104816" y="3020"/>
                    <a:pt x="2110192" y="8396"/>
                  </a:cubicBezTo>
                  <a:cubicBezTo>
                    <a:pt x="2115568" y="13772"/>
                    <a:pt x="2118588" y="21063"/>
                    <a:pt x="2118588" y="28666"/>
                  </a:cubicBezTo>
                  <a:lnTo>
                    <a:pt x="2118588" y="842981"/>
                  </a:lnTo>
                  <a:cubicBezTo>
                    <a:pt x="2118588" y="850583"/>
                    <a:pt x="2115568" y="857875"/>
                    <a:pt x="2110192" y="863251"/>
                  </a:cubicBezTo>
                  <a:cubicBezTo>
                    <a:pt x="2104816" y="868627"/>
                    <a:pt x="2097525" y="871647"/>
                    <a:pt x="2089922" y="871647"/>
                  </a:cubicBezTo>
                  <a:lnTo>
                    <a:pt x="28666" y="871647"/>
                  </a:lnTo>
                  <a:cubicBezTo>
                    <a:pt x="21063" y="871647"/>
                    <a:pt x="13772" y="868627"/>
                    <a:pt x="8396" y="863251"/>
                  </a:cubicBezTo>
                  <a:cubicBezTo>
                    <a:pt x="3020" y="857875"/>
                    <a:pt x="0" y="850583"/>
                    <a:pt x="0" y="842981"/>
                  </a:cubicBezTo>
                  <a:lnTo>
                    <a:pt x="0" y="28666"/>
                  </a:lnTo>
                  <a:cubicBezTo>
                    <a:pt x="0" y="21063"/>
                    <a:pt x="3020" y="13772"/>
                    <a:pt x="8396" y="8396"/>
                  </a:cubicBezTo>
                  <a:cubicBezTo>
                    <a:pt x="13772" y="3020"/>
                    <a:pt x="21063" y="0"/>
                    <a:pt x="28666" y="0"/>
                  </a:cubicBezTo>
                  <a:close/>
                </a:path>
              </a:pathLst>
            </a:custGeom>
            <a:solidFill>
              <a:srgbClr val="EF7C8E"/>
            </a:solidFill>
            <a:ln w="19050" cap="sq">
              <a:solidFill>
                <a:srgbClr val="000000"/>
              </a:solidFill>
              <a:prstDash val="solid"/>
              <a:miter/>
            </a:ln>
          </p:spPr>
        </p:sp>
        <p:sp>
          <p:nvSpPr>
            <p:cNvPr name="TextBox 12" id="12"/>
            <p:cNvSpPr txBox="true"/>
            <p:nvPr/>
          </p:nvSpPr>
          <p:spPr>
            <a:xfrm>
              <a:off x="0" y="-9525"/>
              <a:ext cx="2118588" cy="881172"/>
            </a:xfrm>
            <a:prstGeom prst="rect">
              <a:avLst/>
            </a:prstGeom>
          </p:spPr>
          <p:txBody>
            <a:bodyPr anchor="ctr" rtlCol="false" tIns="38100" lIns="38100" bIns="38100" rIns="38100"/>
            <a:lstStyle/>
            <a:p>
              <a:pPr algn="ctr">
                <a:lnSpc>
                  <a:spcPts val="1470"/>
                </a:lnSpc>
                <a:spcBef>
                  <a:spcPct val="0"/>
                </a:spcBef>
              </a:pPr>
            </a:p>
          </p:txBody>
        </p:sp>
      </p:grpSp>
      <p:grpSp>
        <p:nvGrpSpPr>
          <p:cNvPr name="Group 13" id="13"/>
          <p:cNvGrpSpPr/>
          <p:nvPr/>
        </p:nvGrpSpPr>
        <p:grpSpPr>
          <a:xfrm rot="0">
            <a:off x="3718596" y="1655212"/>
            <a:ext cx="2221138" cy="4689610"/>
            <a:chOff x="0" y="0"/>
            <a:chExt cx="871185" cy="1839379"/>
          </a:xfrm>
        </p:grpSpPr>
        <p:sp>
          <p:nvSpPr>
            <p:cNvPr name="Freeform 14" id="14"/>
            <p:cNvSpPr/>
            <p:nvPr/>
          </p:nvSpPr>
          <p:spPr>
            <a:xfrm flipH="false" flipV="false" rot="0">
              <a:off x="0" y="0"/>
              <a:ext cx="871185" cy="1839379"/>
            </a:xfrm>
            <a:custGeom>
              <a:avLst/>
              <a:gdLst/>
              <a:ahLst/>
              <a:cxnLst/>
              <a:rect r="r" b="b" t="t" l="l"/>
              <a:pathLst>
                <a:path h="1839379" w="871185">
                  <a:moveTo>
                    <a:pt x="69711" y="0"/>
                  </a:moveTo>
                  <a:lnTo>
                    <a:pt x="801473" y="0"/>
                  </a:lnTo>
                  <a:cubicBezTo>
                    <a:pt x="839974" y="0"/>
                    <a:pt x="871185" y="31211"/>
                    <a:pt x="871185" y="69711"/>
                  </a:cubicBezTo>
                  <a:lnTo>
                    <a:pt x="871185" y="1769668"/>
                  </a:lnTo>
                  <a:cubicBezTo>
                    <a:pt x="871185" y="1808169"/>
                    <a:pt x="839974" y="1839379"/>
                    <a:pt x="801473" y="1839379"/>
                  </a:cubicBezTo>
                  <a:lnTo>
                    <a:pt x="69711" y="1839379"/>
                  </a:lnTo>
                  <a:cubicBezTo>
                    <a:pt x="51223" y="1839379"/>
                    <a:pt x="33491" y="1832035"/>
                    <a:pt x="20418" y="1818961"/>
                  </a:cubicBezTo>
                  <a:cubicBezTo>
                    <a:pt x="7345" y="1805888"/>
                    <a:pt x="0" y="1788157"/>
                    <a:pt x="0" y="1769668"/>
                  </a:cubicBezTo>
                  <a:lnTo>
                    <a:pt x="0" y="69711"/>
                  </a:lnTo>
                  <a:cubicBezTo>
                    <a:pt x="0" y="31211"/>
                    <a:pt x="31211" y="0"/>
                    <a:pt x="69711" y="0"/>
                  </a:cubicBezTo>
                  <a:close/>
                </a:path>
              </a:pathLst>
            </a:custGeom>
            <a:solidFill>
              <a:srgbClr val="FBD160"/>
            </a:solidFill>
            <a:ln w="19050" cap="sq">
              <a:solidFill>
                <a:srgbClr val="000000"/>
              </a:solidFill>
              <a:prstDash val="solid"/>
              <a:miter/>
            </a:ln>
          </p:spPr>
        </p:sp>
        <p:sp>
          <p:nvSpPr>
            <p:cNvPr name="TextBox 15" id="15"/>
            <p:cNvSpPr txBox="true"/>
            <p:nvPr/>
          </p:nvSpPr>
          <p:spPr>
            <a:xfrm>
              <a:off x="0" y="-9525"/>
              <a:ext cx="871185" cy="1848904"/>
            </a:xfrm>
            <a:prstGeom prst="rect">
              <a:avLst/>
            </a:prstGeom>
          </p:spPr>
          <p:txBody>
            <a:bodyPr anchor="ctr" rtlCol="false" tIns="38100" lIns="38100" bIns="38100" rIns="38100"/>
            <a:lstStyle/>
            <a:p>
              <a:pPr algn="ctr">
                <a:lnSpc>
                  <a:spcPts val="1470"/>
                </a:lnSpc>
                <a:spcBef>
                  <a:spcPct val="0"/>
                </a:spcBef>
              </a:pPr>
            </a:p>
          </p:txBody>
        </p:sp>
      </p:grpSp>
      <p:grpSp>
        <p:nvGrpSpPr>
          <p:cNvPr name="Group 16" id="16"/>
          <p:cNvGrpSpPr/>
          <p:nvPr/>
        </p:nvGrpSpPr>
        <p:grpSpPr>
          <a:xfrm rot="0">
            <a:off x="6066854" y="1655212"/>
            <a:ext cx="1750491" cy="2256191"/>
            <a:chOff x="0" y="0"/>
            <a:chExt cx="686585" cy="884933"/>
          </a:xfrm>
        </p:grpSpPr>
        <p:sp>
          <p:nvSpPr>
            <p:cNvPr name="Freeform 17" id="17"/>
            <p:cNvSpPr/>
            <p:nvPr/>
          </p:nvSpPr>
          <p:spPr>
            <a:xfrm flipH="false" flipV="false" rot="0">
              <a:off x="0" y="0"/>
              <a:ext cx="686585" cy="884933"/>
            </a:xfrm>
            <a:custGeom>
              <a:avLst/>
              <a:gdLst/>
              <a:ahLst/>
              <a:cxnLst/>
              <a:rect r="r" b="b" t="t" l="l"/>
              <a:pathLst>
                <a:path h="884933" w="686585">
                  <a:moveTo>
                    <a:pt x="88454" y="0"/>
                  </a:moveTo>
                  <a:lnTo>
                    <a:pt x="598131" y="0"/>
                  </a:lnTo>
                  <a:cubicBezTo>
                    <a:pt x="621591" y="0"/>
                    <a:pt x="644089" y="9319"/>
                    <a:pt x="660678" y="25908"/>
                  </a:cubicBezTo>
                  <a:cubicBezTo>
                    <a:pt x="677266" y="42496"/>
                    <a:pt x="686585" y="64995"/>
                    <a:pt x="686585" y="88454"/>
                  </a:cubicBezTo>
                  <a:lnTo>
                    <a:pt x="686585" y="796479"/>
                  </a:lnTo>
                  <a:cubicBezTo>
                    <a:pt x="686585" y="845331"/>
                    <a:pt x="646983" y="884933"/>
                    <a:pt x="598131" y="884933"/>
                  </a:cubicBezTo>
                  <a:lnTo>
                    <a:pt x="88454" y="884933"/>
                  </a:lnTo>
                  <a:cubicBezTo>
                    <a:pt x="39602" y="884933"/>
                    <a:pt x="0" y="845331"/>
                    <a:pt x="0" y="796479"/>
                  </a:cubicBezTo>
                  <a:lnTo>
                    <a:pt x="0" y="88454"/>
                  </a:lnTo>
                  <a:cubicBezTo>
                    <a:pt x="0" y="39602"/>
                    <a:pt x="39602" y="0"/>
                    <a:pt x="88454" y="0"/>
                  </a:cubicBezTo>
                  <a:close/>
                </a:path>
              </a:pathLst>
            </a:custGeom>
            <a:solidFill>
              <a:srgbClr val="FAE8E0"/>
            </a:solidFill>
            <a:ln w="19050" cap="sq">
              <a:solidFill>
                <a:srgbClr val="000000"/>
              </a:solidFill>
              <a:prstDash val="solid"/>
              <a:miter/>
            </a:ln>
          </p:spPr>
        </p:sp>
        <p:sp>
          <p:nvSpPr>
            <p:cNvPr name="TextBox 18" id="18"/>
            <p:cNvSpPr txBox="true"/>
            <p:nvPr/>
          </p:nvSpPr>
          <p:spPr>
            <a:xfrm>
              <a:off x="0" y="-9525"/>
              <a:ext cx="686585" cy="894458"/>
            </a:xfrm>
            <a:prstGeom prst="rect">
              <a:avLst/>
            </a:prstGeom>
          </p:spPr>
          <p:txBody>
            <a:bodyPr anchor="ctr" rtlCol="false" tIns="38100" lIns="38100" bIns="38100" rIns="38100"/>
            <a:lstStyle/>
            <a:p>
              <a:pPr algn="ctr">
                <a:lnSpc>
                  <a:spcPts val="1470"/>
                </a:lnSpc>
                <a:spcBef>
                  <a:spcPct val="0"/>
                </a:spcBef>
              </a:pPr>
            </a:p>
          </p:txBody>
        </p:sp>
      </p:grpSp>
      <p:grpSp>
        <p:nvGrpSpPr>
          <p:cNvPr name="Group 19" id="19"/>
          <p:cNvGrpSpPr/>
          <p:nvPr/>
        </p:nvGrpSpPr>
        <p:grpSpPr>
          <a:xfrm rot="0">
            <a:off x="7977244" y="1647235"/>
            <a:ext cx="2334860" cy="4697588"/>
            <a:chOff x="0" y="0"/>
            <a:chExt cx="915789" cy="1842508"/>
          </a:xfrm>
        </p:grpSpPr>
        <p:sp>
          <p:nvSpPr>
            <p:cNvPr name="Freeform 20" id="20"/>
            <p:cNvSpPr/>
            <p:nvPr/>
          </p:nvSpPr>
          <p:spPr>
            <a:xfrm flipH="false" flipV="false" rot="0">
              <a:off x="0" y="0"/>
              <a:ext cx="915789" cy="1842508"/>
            </a:xfrm>
            <a:custGeom>
              <a:avLst/>
              <a:gdLst/>
              <a:ahLst/>
              <a:cxnLst/>
              <a:rect r="r" b="b" t="t" l="l"/>
              <a:pathLst>
                <a:path h="1842508" w="915789">
                  <a:moveTo>
                    <a:pt x="66316" y="0"/>
                  </a:moveTo>
                  <a:lnTo>
                    <a:pt x="849473" y="0"/>
                  </a:lnTo>
                  <a:cubicBezTo>
                    <a:pt x="867061" y="0"/>
                    <a:pt x="883929" y="6987"/>
                    <a:pt x="896365" y="19423"/>
                  </a:cubicBezTo>
                  <a:cubicBezTo>
                    <a:pt x="908802" y="31860"/>
                    <a:pt x="915789" y="48728"/>
                    <a:pt x="915789" y="66316"/>
                  </a:cubicBezTo>
                  <a:lnTo>
                    <a:pt x="915789" y="1776193"/>
                  </a:lnTo>
                  <a:cubicBezTo>
                    <a:pt x="915789" y="1793781"/>
                    <a:pt x="908802" y="1810648"/>
                    <a:pt x="896365" y="1823085"/>
                  </a:cubicBezTo>
                  <a:cubicBezTo>
                    <a:pt x="883929" y="1835522"/>
                    <a:pt x="867061" y="1842508"/>
                    <a:pt x="849473" y="1842508"/>
                  </a:cubicBezTo>
                  <a:lnTo>
                    <a:pt x="66316" y="1842508"/>
                  </a:lnTo>
                  <a:cubicBezTo>
                    <a:pt x="48728" y="1842508"/>
                    <a:pt x="31860" y="1835522"/>
                    <a:pt x="19423" y="1823085"/>
                  </a:cubicBezTo>
                  <a:cubicBezTo>
                    <a:pt x="6987" y="1810648"/>
                    <a:pt x="0" y="1793781"/>
                    <a:pt x="0" y="1776193"/>
                  </a:cubicBezTo>
                  <a:lnTo>
                    <a:pt x="0" y="66316"/>
                  </a:lnTo>
                  <a:cubicBezTo>
                    <a:pt x="0" y="48728"/>
                    <a:pt x="6987" y="31860"/>
                    <a:pt x="19423" y="19423"/>
                  </a:cubicBezTo>
                  <a:cubicBezTo>
                    <a:pt x="31860" y="6987"/>
                    <a:pt x="48728" y="0"/>
                    <a:pt x="66316" y="0"/>
                  </a:cubicBezTo>
                  <a:close/>
                </a:path>
              </a:pathLst>
            </a:custGeom>
            <a:solidFill>
              <a:srgbClr val="94CEF4"/>
            </a:solidFill>
            <a:ln w="19050" cap="sq">
              <a:solidFill>
                <a:srgbClr val="000000"/>
              </a:solidFill>
              <a:prstDash val="solid"/>
              <a:miter/>
            </a:ln>
          </p:spPr>
        </p:sp>
        <p:sp>
          <p:nvSpPr>
            <p:cNvPr name="TextBox 21" id="21"/>
            <p:cNvSpPr txBox="true"/>
            <p:nvPr/>
          </p:nvSpPr>
          <p:spPr>
            <a:xfrm>
              <a:off x="0" y="-9525"/>
              <a:ext cx="915789" cy="1852033"/>
            </a:xfrm>
            <a:prstGeom prst="rect">
              <a:avLst/>
            </a:prstGeom>
          </p:spPr>
          <p:txBody>
            <a:bodyPr anchor="ctr" rtlCol="false" tIns="38100" lIns="38100" bIns="38100" rIns="38100"/>
            <a:lstStyle/>
            <a:p>
              <a:pPr algn="ctr">
                <a:lnSpc>
                  <a:spcPts val="1470"/>
                </a:lnSpc>
                <a:spcBef>
                  <a:spcPct val="0"/>
                </a:spcBef>
              </a:pPr>
            </a:p>
          </p:txBody>
        </p:sp>
      </p:grpSp>
      <p:grpSp>
        <p:nvGrpSpPr>
          <p:cNvPr name="Group 22" id="22"/>
          <p:cNvGrpSpPr/>
          <p:nvPr/>
        </p:nvGrpSpPr>
        <p:grpSpPr>
          <a:xfrm rot="0">
            <a:off x="6093237" y="4018913"/>
            <a:ext cx="1750491" cy="2325910"/>
            <a:chOff x="0" y="0"/>
            <a:chExt cx="686585" cy="912278"/>
          </a:xfrm>
        </p:grpSpPr>
        <p:sp>
          <p:nvSpPr>
            <p:cNvPr name="Freeform 23" id="23"/>
            <p:cNvSpPr/>
            <p:nvPr/>
          </p:nvSpPr>
          <p:spPr>
            <a:xfrm flipH="false" flipV="false" rot="0">
              <a:off x="0" y="0"/>
              <a:ext cx="686585" cy="912278"/>
            </a:xfrm>
            <a:custGeom>
              <a:avLst/>
              <a:gdLst/>
              <a:ahLst/>
              <a:cxnLst/>
              <a:rect r="r" b="b" t="t" l="l"/>
              <a:pathLst>
                <a:path h="912278" w="686585">
                  <a:moveTo>
                    <a:pt x="88454" y="0"/>
                  </a:moveTo>
                  <a:lnTo>
                    <a:pt x="598131" y="0"/>
                  </a:lnTo>
                  <a:cubicBezTo>
                    <a:pt x="621591" y="0"/>
                    <a:pt x="644089" y="9319"/>
                    <a:pt x="660678" y="25908"/>
                  </a:cubicBezTo>
                  <a:cubicBezTo>
                    <a:pt x="677266" y="42496"/>
                    <a:pt x="686585" y="64995"/>
                    <a:pt x="686585" y="88454"/>
                  </a:cubicBezTo>
                  <a:lnTo>
                    <a:pt x="686585" y="823824"/>
                  </a:lnTo>
                  <a:cubicBezTo>
                    <a:pt x="686585" y="872676"/>
                    <a:pt x="646983" y="912278"/>
                    <a:pt x="598131" y="912278"/>
                  </a:cubicBezTo>
                  <a:lnTo>
                    <a:pt x="88454" y="912278"/>
                  </a:lnTo>
                  <a:cubicBezTo>
                    <a:pt x="39602" y="912278"/>
                    <a:pt x="0" y="872676"/>
                    <a:pt x="0" y="823824"/>
                  </a:cubicBezTo>
                  <a:lnTo>
                    <a:pt x="0" y="88454"/>
                  </a:lnTo>
                  <a:cubicBezTo>
                    <a:pt x="0" y="39602"/>
                    <a:pt x="39602" y="0"/>
                    <a:pt x="88454" y="0"/>
                  </a:cubicBezTo>
                  <a:close/>
                </a:path>
              </a:pathLst>
            </a:custGeom>
            <a:solidFill>
              <a:srgbClr val="B6E2D3"/>
            </a:solidFill>
            <a:ln w="19050" cap="sq">
              <a:solidFill>
                <a:srgbClr val="000000"/>
              </a:solidFill>
              <a:prstDash val="solid"/>
              <a:miter/>
            </a:ln>
          </p:spPr>
        </p:sp>
        <p:sp>
          <p:nvSpPr>
            <p:cNvPr name="TextBox 24" id="24"/>
            <p:cNvSpPr txBox="true"/>
            <p:nvPr/>
          </p:nvSpPr>
          <p:spPr>
            <a:xfrm>
              <a:off x="0" y="-9525"/>
              <a:ext cx="686585" cy="921803"/>
            </a:xfrm>
            <a:prstGeom prst="rect">
              <a:avLst/>
            </a:prstGeom>
          </p:spPr>
          <p:txBody>
            <a:bodyPr anchor="ctr" rtlCol="false" tIns="38100" lIns="38100" bIns="38100" rIns="38100"/>
            <a:lstStyle/>
            <a:p>
              <a:pPr algn="ctr" marL="0" indent="0" lvl="0">
                <a:lnSpc>
                  <a:spcPts val="1470"/>
                </a:lnSpc>
                <a:spcBef>
                  <a:spcPct val="0"/>
                </a:spcBef>
              </a:pPr>
            </a:p>
          </p:txBody>
        </p:sp>
      </p:grpSp>
      <p:grpSp>
        <p:nvGrpSpPr>
          <p:cNvPr name="Group 25" id="25"/>
          <p:cNvGrpSpPr/>
          <p:nvPr/>
        </p:nvGrpSpPr>
        <p:grpSpPr>
          <a:xfrm rot="0">
            <a:off x="12400756" y="1647235"/>
            <a:ext cx="2216514" cy="4697588"/>
            <a:chOff x="0" y="0"/>
            <a:chExt cx="869371" cy="1842508"/>
          </a:xfrm>
        </p:grpSpPr>
        <p:sp>
          <p:nvSpPr>
            <p:cNvPr name="Freeform 26" id="26"/>
            <p:cNvSpPr/>
            <p:nvPr/>
          </p:nvSpPr>
          <p:spPr>
            <a:xfrm flipH="false" flipV="false" rot="0">
              <a:off x="0" y="0"/>
              <a:ext cx="869371" cy="1842508"/>
            </a:xfrm>
            <a:custGeom>
              <a:avLst/>
              <a:gdLst/>
              <a:ahLst/>
              <a:cxnLst/>
              <a:rect r="r" b="b" t="t" l="l"/>
              <a:pathLst>
                <a:path h="1842508" w="869371">
                  <a:moveTo>
                    <a:pt x="69857" y="0"/>
                  </a:moveTo>
                  <a:lnTo>
                    <a:pt x="799514" y="0"/>
                  </a:lnTo>
                  <a:cubicBezTo>
                    <a:pt x="818042" y="0"/>
                    <a:pt x="835810" y="7360"/>
                    <a:pt x="848910" y="20461"/>
                  </a:cubicBezTo>
                  <a:cubicBezTo>
                    <a:pt x="862011" y="33561"/>
                    <a:pt x="869371" y="51330"/>
                    <a:pt x="869371" y="69857"/>
                  </a:cubicBezTo>
                  <a:lnTo>
                    <a:pt x="869371" y="1772652"/>
                  </a:lnTo>
                  <a:cubicBezTo>
                    <a:pt x="869371" y="1811232"/>
                    <a:pt x="838095" y="1842508"/>
                    <a:pt x="799514" y="1842508"/>
                  </a:cubicBezTo>
                  <a:lnTo>
                    <a:pt x="69857" y="1842508"/>
                  </a:lnTo>
                  <a:cubicBezTo>
                    <a:pt x="31276" y="1842508"/>
                    <a:pt x="0" y="1811232"/>
                    <a:pt x="0" y="1772652"/>
                  </a:cubicBezTo>
                  <a:lnTo>
                    <a:pt x="0" y="69857"/>
                  </a:lnTo>
                  <a:cubicBezTo>
                    <a:pt x="0" y="31276"/>
                    <a:pt x="31276" y="0"/>
                    <a:pt x="69857" y="0"/>
                  </a:cubicBezTo>
                  <a:close/>
                </a:path>
              </a:pathLst>
            </a:custGeom>
            <a:solidFill>
              <a:srgbClr val="E4F6B7"/>
            </a:solidFill>
            <a:ln w="19050" cap="sq">
              <a:solidFill>
                <a:srgbClr val="000000"/>
              </a:solidFill>
              <a:prstDash val="solid"/>
              <a:miter/>
            </a:ln>
          </p:spPr>
        </p:sp>
        <p:sp>
          <p:nvSpPr>
            <p:cNvPr name="TextBox 27" id="27"/>
            <p:cNvSpPr txBox="true"/>
            <p:nvPr/>
          </p:nvSpPr>
          <p:spPr>
            <a:xfrm>
              <a:off x="0" y="-9525"/>
              <a:ext cx="869371" cy="1852033"/>
            </a:xfrm>
            <a:prstGeom prst="rect">
              <a:avLst/>
            </a:prstGeom>
          </p:spPr>
          <p:txBody>
            <a:bodyPr anchor="ctr" rtlCol="false" tIns="38100" lIns="38100" bIns="38100" rIns="38100"/>
            <a:lstStyle/>
            <a:p>
              <a:pPr algn="ctr">
                <a:lnSpc>
                  <a:spcPts val="1470"/>
                </a:lnSpc>
                <a:spcBef>
                  <a:spcPct val="0"/>
                </a:spcBef>
              </a:pPr>
            </a:p>
          </p:txBody>
        </p:sp>
      </p:grpSp>
      <p:grpSp>
        <p:nvGrpSpPr>
          <p:cNvPr name="Group 28" id="28"/>
          <p:cNvGrpSpPr/>
          <p:nvPr/>
        </p:nvGrpSpPr>
        <p:grpSpPr>
          <a:xfrm rot="0">
            <a:off x="9231507" y="6512716"/>
            <a:ext cx="5385764" cy="2222316"/>
            <a:chOff x="0" y="0"/>
            <a:chExt cx="2112428" cy="871647"/>
          </a:xfrm>
        </p:grpSpPr>
        <p:sp>
          <p:nvSpPr>
            <p:cNvPr name="Freeform 29" id="29"/>
            <p:cNvSpPr/>
            <p:nvPr/>
          </p:nvSpPr>
          <p:spPr>
            <a:xfrm flipH="false" flipV="false" rot="0">
              <a:off x="0" y="0"/>
              <a:ext cx="2112428" cy="871647"/>
            </a:xfrm>
            <a:custGeom>
              <a:avLst/>
              <a:gdLst/>
              <a:ahLst/>
              <a:cxnLst/>
              <a:rect r="r" b="b" t="t" l="l"/>
              <a:pathLst>
                <a:path h="871647" w="2112428">
                  <a:moveTo>
                    <a:pt x="28750" y="0"/>
                  </a:moveTo>
                  <a:lnTo>
                    <a:pt x="2083678" y="0"/>
                  </a:lnTo>
                  <a:cubicBezTo>
                    <a:pt x="2099556" y="0"/>
                    <a:pt x="2112428" y="12872"/>
                    <a:pt x="2112428" y="28750"/>
                  </a:cubicBezTo>
                  <a:lnTo>
                    <a:pt x="2112428" y="842897"/>
                  </a:lnTo>
                  <a:cubicBezTo>
                    <a:pt x="2112428" y="850522"/>
                    <a:pt x="2109399" y="857835"/>
                    <a:pt x="2104007" y="863226"/>
                  </a:cubicBezTo>
                  <a:cubicBezTo>
                    <a:pt x="2098616" y="868618"/>
                    <a:pt x="2091303" y="871647"/>
                    <a:pt x="2083678" y="871647"/>
                  </a:cubicBezTo>
                  <a:lnTo>
                    <a:pt x="28750" y="871647"/>
                  </a:lnTo>
                  <a:cubicBezTo>
                    <a:pt x="12872" y="871647"/>
                    <a:pt x="0" y="858775"/>
                    <a:pt x="0" y="842897"/>
                  </a:cubicBezTo>
                  <a:lnTo>
                    <a:pt x="0" y="28750"/>
                  </a:lnTo>
                  <a:cubicBezTo>
                    <a:pt x="0" y="12872"/>
                    <a:pt x="12872" y="0"/>
                    <a:pt x="28750" y="0"/>
                  </a:cubicBezTo>
                  <a:close/>
                </a:path>
              </a:pathLst>
            </a:custGeom>
            <a:solidFill>
              <a:srgbClr val="FEEDAA"/>
            </a:solidFill>
            <a:ln w="19050" cap="sq">
              <a:solidFill>
                <a:srgbClr val="000000"/>
              </a:solidFill>
              <a:prstDash val="solid"/>
              <a:miter/>
            </a:ln>
          </p:spPr>
        </p:sp>
        <p:sp>
          <p:nvSpPr>
            <p:cNvPr name="TextBox 30" id="30"/>
            <p:cNvSpPr txBox="true"/>
            <p:nvPr/>
          </p:nvSpPr>
          <p:spPr>
            <a:xfrm>
              <a:off x="0" y="-9525"/>
              <a:ext cx="2112428" cy="881172"/>
            </a:xfrm>
            <a:prstGeom prst="rect">
              <a:avLst/>
            </a:prstGeom>
          </p:spPr>
          <p:txBody>
            <a:bodyPr anchor="ctr" rtlCol="false" tIns="38100" lIns="38100" bIns="38100" rIns="38100"/>
            <a:lstStyle/>
            <a:p>
              <a:pPr algn="ctr">
                <a:lnSpc>
                  <a:spcPts val="1470"/>
                </a:lnSpc>
                <a:spcBef>
                  <a:spcPct val="0"/>
                </a:spcBef>
              </a:pPr>
            </a:p>
          </p:txBody>
        </p:sp>
      </p:grpSp>
      <p:sp>
        <p:nvSpPr>
          <p:cNvPr name="Freeform 31" id="31"/>
          <p:cNvSpPr/>
          <p:nvPr/>
        </p:nvSpPr>
        <p:spPr>
          <a:xfrm flipH="false" flipV="false" rot="0">
            <a:off x="13909508" y="8176653"/>
            <a:ext cx="1159156" cy="828270"/>
          </a:xfrm>
          <a:custGeom>
            <a:avLst/>
            <a:gdLst/>
            <a:ahLst/>
            <a:cxnLst/>
            <a:rect r="r" b="b" t="t" l="l"/>
            <a:pathLst>
              <a:path h="828270" w="1159156">
                <a:moveTo>
                  <a:pt x="0" y="0"/>
                </a:moveTo>
                <a:lnTo>
                  <a:pt x="1159155" y="0"/>
                </a:lnTo>
                <a:lnTo>
                  <a:pt x="1159155" y="828270"/>
                </a:lnTo>
                <a:lnTo>
                  <a:pt x="0" y="8282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32" id="32"/>
          <p:cNvGrpSpPr/>
          <p:nvPr/>
        </p:nvGrpSpPr>
        <p:grpSpPr>
          <a:xfrm rot="0">
            <a:off x="3670729" y="614206"/>
            <a:ext cx="10898674" cy="694422"/>
            <a:chOff x="0" y="0"/>
            <a:chExt cx="4274726" cy="272369"/>
          </a:xfrm>
        </p:grpSpPr>
        <p:sp>
          <p:nvSpPr>
            <p:cNvPr name="Freeform 33" id="33"/>
            <p:cNvSpPr/>
            <p:nvPr/>
          </p:nvSpPr>
          <p:spPr>
            <a:xfrm flipH="false" flipV="false" rot="0">
              <a:off x="0" y="0"/>
              <a:ext cx="4274726" cy="272369"/>
            </a:xfrm>
            <a:custGeom>
              <a:avLst/>
              <a:gdLst/>
              <a:ahLst/>
              <a:cxnLst/>
              <a:rect r="r" b="b" t="t" l="l"/>
              <a:pathLst>
                <a:path h="272369" w="4274726">
                  <a:moveTo>
                    <a:pt x="14207" y="0"/>
                  </a:moveTo>
                  <a:lnTo>
                    <a:pt x="4260519" y="0"/>
                  </a:lnTo>
                  <a:cubicBezTo>
                    <a:pt x="4268365" y="0"/>
                    <a:pt x="4274726" y="6361"/>
                    <a:pt x="4274726" y="14207"/>
                  </a:cubicBezTo>
                  <a:lnTo>
                    <a:pt x="4274726" y="258162"/>
                  </a:lnTo>
                  <a:cubicBezTo>
                    <a:pt x="4274726" y="261930"/>
                    <a:pt x="4273229" y="265544"/>
                    <a:pt x="4270565" y="268208"/>
                  </a:cubicBezTo>
                  <a:cubicBezTo>
                    <a:pt x="4267900" y="270872"/>
                    <a:pt x="4264287" y="272369"/>
                    <a:pt x="4260519" y="272369"/>
                  </a:cubicBezTo>
                  <a:lnTo>
                    <a:pt x="14207" y="272369"/>
                  </a:lnTo>
                  <a:cubicBezTo>
                    <a:pt x="10439" y="272369"/>
                    <a:pt x="6826" y="270872"/>
                    <a:pt x="4161" y="268208"/>
                  </a:cubicBezTo>
                  <a:cubicBezTo>
                    <a:pt x="1497" y="265544"/>
                    <a:pt x="0" y="261930"/>
                    <a:pt x="0" y="258162"/>
                  </a:cubicBezTo>
                  <a:lnTo>
                    <a:pt x="0" y="14207"/>
                  </a:lnTo>
                  <a:cubicBezTo>
                    <a:pt x="0" y="10439"/>
                    <a:pt x="1497" y="6826"/>
                    <a:pt x="4161" y="4161"/>
                  </a:cubicBezTo>
                  <a:cubicBezTo>
                    <a:pt x="6826" y="1497"/>
                    <a:pt x="10439" y="0"/>
                    <a:pt x="14207" y="0"/>
                  </a:cubicBezTo>
                  <a:close/>
                </a:path>
              </a:pathLst>
            </a:custGeom>
            <a:solidFill>
              <a:srgbClr val="FFFFFF"/>
            </a:solidFill>
            <a:ln w="19050" cap="sq">
              <a:solidFill>
                <a:srgbClr val="000000"/>
              </a:solidFill>
              <a:prstDash val="solid"/>
              <a:miter/>
            </a:ln>
          </p:spPr>
        </p:sp>
        <p:sp>
          <p:nvSpPr>
            <p:cNvPr name="TextBox 34" id="34"/>
            <p:cNvSpPr txBox="true"/>
            <p:nvPr/>
          </p:nvSpPr>
          <p:spPr>
            <a:xfrm>
              <a:off x="0" y="-9525"/>
              <a:ext cx="4274726" cy="281894"/>
            </a:xfrm>
            <a:prstGeom prst="rect">
              <a:avLst/>
            </a:prstGeom>
          </p:spPr>
          <p:txBody>
            <a:bodyPr anchor="ctr" rtlCol="false" tIns="38100" lIns="38100" bIns="38100" rIns="38100"/>
            <a:lstStyle/>
            <a:p>
              <a:pPr algn="ctr">
                <a:lnSpc>
                  <a:spcPts val="1470"/>
                </a:lnSpc>
                <a:spcBef>
                  <a:spcPct val="0"/>
                </a:spcBef>
              </a:pPr>
            </a:p>
          </p:txBody>
        </p:sp>
      </p:grpSp>
      <p:grpSp>
        <p:nvGrpSpPr>
          <p:cNvPr name="Group 35" id="35"/>
          <p:cNvGrpSpPr/>
          <p:nvPr/>
        </p:nvGrpSpPr>
        <p:grpSpPr>
          <a:xfrm rot="0">
            <a:off x="3672366" y="723737"/>
            <a:ext cx="10898674" cy="694422"/>
            <a:chOff x="0" y="0"/>
            <a:chExt cx="4274726" cy="272369"/>
          </a:xfrm>
        </p:grpSpPr>
        <p:sp>
          <p:nvSpPr>
            <p:cNvPr name="Freeform 36" id="36"/>
            <p:cNvSpPr/>
            <p:nvPr/>
          </p:nvSpPr>
          <p:spPr>
            <a:xfrm flipH="false" flipV="false" rot="0">
              <a:off x="0" y="0"/>
              <a:ext cx="4274726" cy="272369"/>
            </a:xfrm>
            <a:custGeom>
              <a:avLst/>
              <a:gdLst/>
              <a:ahLst/>
              <a:cxnLst/>
              <a:rect r="r" b="b" t="t" l="l"/>
              <a:pathLst>
                <a:path h="272369" w="4274726">
                  <a:moveTo>
                    <a:pt x="14207" y="0"/>
                  </a:moveTo>
                  <a:lnTo>
                    <a:pt x="4260519" y="0"/>
                  </a:lnTo>
                  <a:cubicBezTo>
                    <a:pt x="4268365" y="0"/>
                    <a:pt x="4274726" y="6361"/>
                    <a:pt x="4274726" y="14207"/>
                  </a:cubicBezTo>
                  <a:lnTo>
                    <a:pt x="4274726" y="258162"/>
                  </a:lnTo>
                  <a:cubicBezTo>
                    <a:pt x="4274726" y="261930"/>
                    <a:pt x="4273229" y="265544"/>
                    <a:pt x="4270565" y="268208"/>
                  </a:cubicBezTo>
                  <a:cubicBezTo>
                    <a:pt x="4267900" y="270872"/>
                    <a:pt x="4264287" y="272369"/>
                    <a:pt x="4260519" y="272369"/>
                  </a:cubicBezTo>
                  <a:lnTo>
                    <a:pt x="14207" y="272369"/>
                  </a:lnTo>
                  <a:cubicBezTo>
                    <a:pt x="10439" y="272369"/>
                    <a:pt x="6826" y="270872"/>
                    <a:pt x="4161" y="268208"/>
                  </a:cubicBezTo>
                  <a:cubicBezTo>
                    <a:pt x="1497" y="265544"/>
                    <a:pt x="0" y="261930"/>
                    <a:pt x="0" y="258162"/>
                  </a:cubicBezTo>
                  <a:lnTo>
                    <a:pt x="0" y="14207"/>
                  </a:lnTo>
                  <a:cubicBezTo>
                    <a:pt x="0" y="10439"/>
                    <a:pt x="1497" y="6826"/>
                    <a:pt x="4161" y="4161"/>
                  </a:cubicBezTo>
                  <a:cubicBezTo>
                    <a:pt x="6826" y="1497"/>
                    <a:pt x="10439" y="0"/>
                    <a:pt x="14207" y="0"/>
                  </a:cubicBezTo>
                  <a:close/>
                </a:path>
              </a:pathLst>
            </a:custGeom>
            <a:solidFill>
              <a:srgbClr val="C8B3EE"/>
            </a:solidFill>
            <a:ln w="19050" cap="sq">
              <a:solidFill>
                <a:srgbClr val="000000"/>
              </a:solidFill>
              <a:prstDash val="solid"/>
              <a:miter/>
            </a:ln>
          </p:spPr>
        </p:sp>
        <p:sp>
          <p:nvSpPr>
            <p:cNvPr name="TextBox 37" id="37"/>
            <p:cNvSpPr txBox="true"/>
            <p:nvPr/>
          </p:nvSpPr>
          <p:spPr>
            <a:xfrm>
              <a:off x="0" y="-9525"/>
              <a:ext cx="4274726" cy="281894"/>
            </a:xfrm>
            <a:prstGeom prst="rect">
              <a:avLst/>
            </a:prstGeom>
          </p:spPr>
          <p:txBody>
            <a:bodyPr anchor="ctr" rtlCol="false" tIns="38100" lIns="38100" bIns="38100" rIns="38100"/>
            <a:lstStyle/>
            <a:p>
              <a:pPr algn="ctr">
                <a:lnSpc>
                  <a:spcPts val="1470"/>
                </a:lnSpc>
                <a:spcBef>
                  <a:spcPct val="0"/>
                </a:spcBef>
              </a:pPr>
            </a:p>
          </p:txBody>
        </p:sp>
      </p:grpSp>
      <p:sp>
        <p:nvSpPr>
          <p:cNvPr name="TextBox 38" id="38"/>
          <p:cNvSpPr txBox="true"/>
          <p:nvPr/>
        </p:nvSpPr>
        <p:spPr>
          <a:xfrm rot="0">
            <a:off x="4176143" y="1839898"/>
            <a:ext cx="1306045" cy="233245"/>
          </a:xfrm>
          <a:prstGeom prst="rect">
            <a:avLst/>
          </a:prstGeom>
        </p:spPr>
        <p:txBody>
          <a:bodyPr anchor="t" rtlCol="false" tIns="0" lIns="0" bIns="0" rIns="0">
            <a:spAutoFit/>
          </a:bodyPr>
          <a:lstStyle/>
          <a:p>
            <a:pPr algn="ctr">
              <a:lnSpc>
                <a:spcPts val="1938"/>
              </a:lnSpc>
            </a:pPr>
            <a:r>
              <a:rPr lang="en-US" b="true" sz="1384" spc="27">
                <a:solidFill>
                  <a:srgbClr val="000000"/>
                </a:solidFill>
                <a:latin typeface="Glacial Indifference Bold"/>
                <a:ea typeface="Glacial Indifference Bold"/>
                <a:cs typeface="Glacial Indifference Bold"/>
                <a:sym typeface="Glacial Indifference Bold"/>
              </a:rPr>
              <a:t>SOCIOS CLAVE</a:t>
            </a:r>
          </a:p>
        </p:txBody>
      </p:sp>
      <p:sp>
        <p:nvSpPr>
          <p:cNvPr name="TextBox 39" id="39"/>
          <p:cNvSpPr txBox="true"/>
          <p:nvPr/>
        </p:nvSpPr>
        <p:spPr>
          <a:xfrm rot="0">
            <a:off x="6315609" y="1788841"/>
            <a:ext cx="1294552" cy="473093"/>
          </a:xfrm>
          <a:prstGeom prst="rect">
            <a:avLst/>
          </a:prstGeom>
        </p:spPr>
        <p:txBody>
          <a:bodyPr anchor="t" rtlCol="false" tIns="0" lIns="0" bIns="0" rIns="0">
            <a:spAutoFit/>
          </a:bodyPr>
          <a:lstStyle/>
          <a:p>
            <a:pPr algn="ctr">
              <a:lnSpc>
                <a:spcPts val="1938"/>
              </a:lnSpc>
            </a:pPr>
            <a:r>
              <a:rPr lang="en-US" b="true" sz="1384" spc="27">
                <a:solidFill>
                  <a:srgbClr val="000000"/>
                </a:solidFill>
                <a:latin typeface="Glacial Indifference Bold"/>
                <a:ea typeface="Glacial Indifference Bold"/>
                <a:cs typeface="Glacial Indifference Bold"/>
                <a:sym typeface="Glacial Indifference Bold"/>
              </a:rPr>
              <a:t>ACTIVIDADES CLAVE</a:t>
            </a:r>
          </a:p>
        </p:txBody>
      </p:sp>
      <p:sp>
        <p:nvSpPr>
          <p:cNvPr name="TextBox 40" id="40"/>
          <p:cNvSpPr txBox="true"/>
          <p:nvPr/>
        </p:nvSpPr>
        <p:spPr>
          <a:xfrm rot="0">
            <a:off x="6203969" y="4162020"/>
            <a:ext cx="1529028" cy="233245"/>
          </a:xfrm>
          <a:prstGeom prst="rect">
            <a:avLst/>
          </a:prstGeom>
        </p:spPr>
        <p:txBody>
          <a:bodyPr anchor="t" rtlCol="false" tIns="0" lIns="0" bIns="0" rIns="0">
            <a:spAutoFit/>
          </a:bodyPr>
          <a:lstStyle/>
          <a:p>
            <a:pPr algn="ctr">
              <a:lnSpc>
                <a:spcPts val="1938"/>
              </a:lnSpc>
            </a:pPr>
            <a:r>
              <a:rPr lang="en-US" b="true" sz="1384" spc="27">
                <a:solidFill>
                  <a:srgbClr val="000000"/>
                </a:solidFill>
                <a:latin typeface="Glacial Indifference Bold"/>
                <a:ea typeface="Glacial Indifference Bold"/>
                <a:cs typeface="Glacial Indifference Bold"/>
                <a:sym typeface="Glacial Indifference Bold"/>
              </a:rPr>
              <a:t>RECURSOS CLAVE</a:t>
            </a:r>
          </a:p>
        </p:txBody>
      </p:sp>
      <p:sp>
        <p:nvSpPr>
          <p:cNvPr name="TextBox 41" id="41"/>
          <p:cNvSpPr txBox="true"/>
          <p:nvPr/>
        </p:nvSpPr>
        <p:spPr>
          <a:xfrm rot="0">
            <a:off x="8233605" y="1868473"/>
            <a:ext cx="1868656" cy="202018"/>
          </a:xfrm>
          <a:prstGeom prst="rect">
            <a:avLst/>
          </a:prstGeom>
        </p:spPr>
        <p:txBody>
          <a:bodyPr anchor="t" rtlCol="false" tIns="0" lIns="0" bIns="0" rIns="0">
            <a:spAutoFit/>
          </a:bodyPr>
          <a:lstStyle/>
          <a:p>
            <a:pPr algn="ctr">
              <a:lnSpc>
                <a:spcPts val="1675"/>
              </a:lnSpc>
            </a:pPr>
            <a:r>
              <a:rPr lang="en-US" b="true" sz="1384" spc="27">
                <a:solidFill>
                  <a:srgbClr val="000000"/>
                </a:solidFill>
                <a:latin typeface="Glacial Indifference Bold"/>
                <a:ea typeface="Glacial Indifference Bold"/>
                <a:cs typeface="Glacial Indifference Bold"/>
                <a:sym typeface="Glacial Indifference Bold"/>
              </a:rPr>
              <a:t>PROPUESTA DE VALOR</a:t>
            </a:r>
          </a:p>
        </p:txBody>
      </p:sp>
      <p:sp>
        <p:nvSpPr>
          <p:cNvPr name="TextBox 42" id="42"/>
          <p:cNvSpPr txBox="true"/>
          <p:nvPr/>
        </p:nvSpPr>
        <p:spPr>
          <a:xfrm rot="0">
            <a:off x="5367597" y="6616876"/>
            <a:ext cx="2103468" cy="233245"/>
          </a:xfrm>
          <a:prstGeom prst="rect">
            <a:avLst/>
          </a:prstGeom>
        </p:spPr>
        <p:txBody>
          <a:bodyPr anchor="t" rtlCol="false" tIns="0" lIns="0" bIns="0" rIns="0">
            <a:spAutoFit/>
          </a:bodyPr>
          <a:lstStyle/>
          <a:p>
            <a:pPr algn="ctr">
              <a:lnSpc>
                <a:spcPts val="1938"/>
              </a:lnSpc>
            </a:pPr>
            <a:r>
              <a:rPr lang="en-US" b="true" sz="1384" spc="27">
                <a:solidFill>
                  <a:srgbClr val="000000"/>
                </a:solidFill>
                <a:latin typeface="Glacial Indifference Bold"/>
                <a:ea typeface="Glacial Indifference Bold"/>
                <a:cs typeface="Glacial Indifference Bold"/>
                <a:sym typeface="Glacial Indifference Bold"/>
              </a:rPr>
              <a:t>COSTES DE ESTRUCTURA</a:t>
            </a:r>
          </a:p>
        </p:txBody>
      </p:sp>
      <p:grpSp>
        <p:nvGrpSpPr>
          <p:cNvPr name="Group 43" id="43"/>
          <p:cNvGrpSpPr/>
          <p:nvPr/>
        </p:nvGrpSpPr>
        <p:grpSpPr>
          <a:xfrm rot="0">
            <a:off x="10492695" y="4018913"/>
            <a:ext cx="1750491" cy="2325910"/>
            <a:chOff x="0" y="0"/>
            <a:chExt cx="686585" cy="912278"/>
          </a:xfrm>
        </p:grpSpPr>
        <p:sp>
          <p:nvSpPr>
            <p:cNvPr name="Freeform 44" id="44"/>
            <p:cNvSpPr/>
            <p:nvPr/>
          </p:nvSpPr>
          <p:spPr>
            <a:xfrm flipH="false" flipV="false" rot="0">
              <a:off x="0" y="0"/>
              <a:ext cx="686585" cy="912278"/>
            </a:xfrm>
            <a:custGeom>
              <a:avLst/>
              <a:gdLst/>
              <a:ahLst/>
              <a:cxnLst/>
              <a:rect r="r" b="b" t="t" l="l"/>
              <a:pathLst>
                <a:path h="912278" w="686585">
                  <a:moveTo>
                    <a:pt x="88454" y="0"/>
                  </a:moveTo>
                  <a:lnTo>
                    <a:pt x="598131" y="0"/>
                  </a:lnTo>
                  <a:cubicBezTo>
                    <a:pt x="621591" y="0"/>
                    <a:pt x="644089" y="9319"/>
                    <a:pt x="660678" y="25908"/>
                  </a:cubicBezTo>
                  <a:cubicBezTo>
                    <a:pt x="677266" y="42496"/>
                    <a:pt x="686585" y="64995"/>
                    <a:pt x="686585" y="88454"/>
                  </a:cubicBezTo>
                  <a:lnTo>
                    <a:pt x="686585" y="823824"/>
                  </a:lnTo>
                  <a:cubicBezTo>
                    <a:pt x="686585" y="872676"/>
                    <a:pt x="646983" y="912278"/>
                    <a:pt x="598131" y="912278"/>
                  </a:cubicBezTo>
                  <a:lnTo>
                    <a:pt x="88454" y="912278"/>
                  </a:lnTo>
                  <a:cubicBezTo>
                    <a:pt x="39602" y="912278"/>
                    <a:pt x="0" y="872676"/>
                    <a:pt x="0" y="823824"/>
                  </a:cubicBezTo>
                  <a:lnTo>
                    <a:pt x="0" y="88454"/>
                  </a:lnTo>
                  <a:cubicBezTo>
                    <a:pt x="0" y="39602"/>
                    <a:pt x="39602" y="0"/>
                    <a:pt x="88454" y="0"/>
                  </a:cubicBezTo>
                  <a:close/>
                </a:path>
              </a:pathLst>
            </a:custGeom>
            <a:solidFill>
              <a:srgbClr val="F8A8C5"/>
            </a:solidFill>
            <a:ln w="19050" cap="sq">
              <a:solidFill>
                <a:srgbClr val="000000"/>
              </a:solidFill>
              <a:prstDash val="solid"/>
              <a:miter/>
            </a:ln>
          </p:spPr>
        </p:sp>
        <p:sp>
          <p:nvSpPr>
            <p:cNvPr name="TextBox 45" id="45"/>
            <p:cNvSpPr txBox="true"/>
            <p:nvPr/>
          </p:nvSpPr>
          <p:spPr>
            <a:xfrm>
              <a:off x="0" y="-9525"/>
              <a:ext cx="686585" cy="921803"/>
            </a:xfrm>
            <a:prstGeom prst="rect">
              <a:avLst/>
            </a:prstGeom>
          </p:spPr>
          <p:txBody>
            <a:bodyPr anchor="ctr" rtlCol="false" tIns="38100" lIns="38100" bIns="38100" rIns="38100"/>
            <a:lstStyle/>
            <a:p>
              <a:pPr algn="ctr" marL="0" indent="0" lvl="0">
                <a:lnSpc>
                  <a:spcPts val="1470"/>
                </a:lnSpc>
                <a:spcBef>
                  <a:spcPct val="0"/>
                </a:spcBef>
              </a:pPr>
            </a:p>
          </p:txBody>
        </p:sp>
      </p:grpSp>
      <p:sp>
        <p:nvSpPr>
          <p:cNvPr name="TextBox 46" id="46"/>
          <p:cNvSpPr txBox="true"/>
          <p:nvPr/>
        </p:nvSpPr>
        <p:spPr>
          <a:xfrm rot="0">
            <a:off x="10956547" y="4138035"/>
            <a:ext cx="799765" cy="233245"/>
          </a:xfrm>
          <a:prstGeom prst="rect">
            <a:avLst/>
          </a:prstGeom>
        </p:spPr>
        <p:txBody>
          <a:bodyPr anchor="t" rtlCol="false" tIns="0" lIns="0" bIns="0" rIns="0">
            <a:spAutoFit/>
          </a:bodyPr>
          <a:lstStyle/>
          <a:p>
            <a:pPr algn="ctr">
              <a:lnSpc>
                <a:spcPts val="1938"/>
              </a:lnSpc>
            </a:pPr>
            <a:r>
              <a:rPr lang="en-US" b="true" sz="1384" spc="27">
                <a:solidFill>
                  <a:srgbClr val="000000"/>
                </a:solidFill>
                <a:latin typeface="Glacial Indifference Bold"/>
                <a:ea typeface="Glacial Indifference Bold"/>
                <a:cs typeface="Glacial Indifference Bold"/>
                <a:sym typeface="Glacial Indifference Bold"/>
              </a:rPr>
              <a:t>CANALES</a:t>
            </a:r>
          </a:p>
        </p:txBody>
      </p:sp>
      <p:grpSp>
        <p:nvGrpSpPr>
          <p:cNvPr name="Group 47" id="47"/>
          <p:cNvGrpSpPr/>
          <p:nvPr/>
        </p:nvGrpSpPr>
        <p:grpSpPr>
          <a:xfrm rot="0">
            <a:off x="10491989" y="1647235"/>
            <a:ext cx="1750491" cy="2264169"/>
            <a:chOff x="0" y="0"/>
            <a:chExt cx="686585" cy="888062"/>
          </a:xfrm>
        </p:grpSpPr>
        <p:sp>
          <p:nvSpPr>
            <p:cNvPr name="Freeform 48" id="48"/>
            <p:cNvSpPr/>
            <p:nvPr/>
          </p:nvSpPr>
          <p:spPr>
            <a:xfrm flipH="false" flipV="false" rot="0">
              <a:off x="0" y="0"/>
              <a:ext cx="686585" cy="888062"/>
            </a:xfrm>
            <a:custGeom>
              <a:avLst/>
              <a:gdLst/>
              <a:ahLst/>
              <a:cxnLst/>
              <a:rect r="r" b="b" t="t" l="l"/>
              <a:pathLst>
                <a:path h="888062" w="686585">
                  <a:moveTo>
                    <a:pt x="88454" y="0"/>
                  </a:moveTo>
                  <a:lnTo>
                    <a:pt x="598131" y="0"/>
                  </a:lnTo>
                  <a:cubicBezTo>
                    <a:pt x="621591" y="0"/>
                    <a:pt x="644089" y="9319"/>
                    <a:pt x="660678" y="25908"/>
                  </a:cubicBezTo>
                  <a:cubicBezTo>
                    <a:pt x="677266" y="42496"/>
                    <a:pt x="686585" y="64995"/>
                    <a:pt x="686585" y="88454"/>
                  </a:cubicBezTo>
                  <a:lnTo>
                    <a:pt x="686585" y="799608"/>
                  </a:lnTo>
                  <a:cubicBezTo>
                    <a:pt x="686585" y="848460"/>
                    <a:pt x="646983" y="888062"/>
                    <a:pt x="598131" y="888062"/>
                  </a:cubicBezTo>
                  <a:lnTo>
                    <a:pt x="88454" y="888062"/>
                  </a:lnTo>
                  <a:cubicBezTo>
                    <a:pt x="39602" y="888062"/>
                    <a:pt x="0" y="848460"/>
                    <a:pt x="0" y="799608"/>
                  </a:cubicBezTo>
                  <a:lnTo>
                    <a:pt x="0" y="88454"/>
                  </a:lnTo>
                  <a:cubicBezTo>
                    <a:pt x="0" y="39602"/>
                    <a:pt x="39602" y="0"/>
                    <a:pt x="88454" y="0"/>
                  </a:cubicBezTo>
                  <a:close/>
                </a:path>
              </a:pathLst>
            </a:custGeom>
            <a:solidFill>
              <a:srgbClr val="E8C39E"/>
            </a:solidFill>
            <a:ln w="19050" cap="sq">
              <a:solidFill>
                <a:srgbClr val="000000"/>
              </a:solidFill>
              <a:prstDash val="solid"/>
              <a:miter/>
            </a:ln>
          </p:spPr>
        </p:sp>
        <p:sp>
          <p:nvSpPr>
            <p:cNvPr name="TextBox 49" id="49"/>
            <p:cNvSpPr txBox="true"/>
            <p:nvPr/>
          </p:nvSpPr>
          <p:spPr>
            <a:xfrm>
              <a:off x="0" y="-9525"/>
              <a:ext cx="686585" cy="897587"/>
            </a:xfrm>
            <a:prstGeom prst="rect">
              <a:avLst/>
            </a:prstGeom>
          </p:spPr>
          <p:txBody>
            <a:bodyPr anchor="ctr" rtlCol="false" tIns="38100" lIns="38100" bIns="38100" rIns="38100"/>
            <a:lstStyle/>
            <a:p>
              <a:pPr algn="ctr">
                <a:lnSpc>
                  <a:spcPts val="1470"/>
                </a:lnSpc>
                <a:spcBef>
                  <a:spcPct val="0"/>
                </a:spcBef>
              </a:pPr>
            </a:p>
          </p:txBody>
        </p:sp>
      </p:grpSp>
      <p:sp>
        <p:nvSpPr>
          <p:cNvPr name="TextBox 50" id="50"/>
          <p:cNvSpPr txBox="true"/>
          <p:nvPr/>
        </p:nvSpPr>
        <p:spPr>
          <a:xfrm rot="0">
            <a:off x="10610601" y="1702373"/>
            <a:ext cx="1514679" cy="473093"/>
          </a:xfrm>
          <a:prstGeom prst="rect">
            <a:avLst/>
          </a:prstGeom>
        </p:spPr>
        <p:txBody>
          <a:bodyPr anchor="t" rtlCol="false" tIns="0" lIns="0" bIns="0" rIns="0">
            <a:spAutoFit/>
          </a:bodyPr>
          <a:lstStyle/>
          <a:p>
            <a:pPr algn="ctr">
              <a:lnSpc>
                <a:spcPts val="1938"/>
              </a:lnSpc>
            </a:pPr>
            <a:r>
              <a:rPr lang="en-US" b="true" sz="1384" spc="27">
                <a:solidFill>
                  <a:srgbClr val="000000"/>
                </a:solidFill>
                <a:latin typeface="Glacial Indifference Bold"/>
                <a:ea typeface="Glacial Indifference Bold"/>
                <a:cs typeface="Glacial Indifference Bold"/>
                <a:sym typeface="Glacial Indifference Bold"/>
              </a:rPr>
              <a:t>RELACIÓN CLIENTES</a:t>
            </a:r>
          </a:p>
        </p:txBody>
      </p:sp>
      <p:sp>
        <p:nvSpPr>
          <p:cNvPr name="TextBox 51" id="51"/>
          <p:cNvSpPr txBox="true"/>
          <p:nvPr/>
        </p:nvSpPr>
        <p:spPr>
          <a:xfrm rot="0">
            <a:off x="12605252" y="1839898"/>
            <a:ext cx="1807523" cy="233245"/>
          </a:xfrm>
          <a:prstGeom prst="rect">
            <a:avLst/>
          </a:prstGeom>
        </p:spPr>
        <p:txBody>
          <a:bodyPr anchor="t" rtlCol="false" tIns="0" lIns="0" bIns="0" rIns="0">
            <a:spAutoFit/>
          </a:bodyPr>
          <a:lstStyle/>
          <a:p>
            <a:pPr algn="ctr">
              <a:lnSpc>
                <a:spcPts val="1938"/>
              </a:lnSpc>
            </a:pPr>
            <a:r>
              <a:rPr lang="en-US" b="true" sz="1384" spc="27">
                <a:solidFill>
                  <a:srgbClr val="000000"/>
                </a:solidFill>
                <a:latin typeface="Glacial Indifference Bold"/>
                <a:ea typeface="Glacial Indifference Bold"/>
                <a:cs typeface="Glacial Indifference Bold"/>
                <a:sym typeface="Glacial Indifference Bold"/>
              </a:rPr>
              <a:t>SEGMENTO CLIENTES</a:t>
            </a:r>
          </a:p>
        </p:txBody>
      </p:sp>
      <p:sp>
        <p:nvSpPr>
          <p:cNvPr name="TextBox 52" id="52"/>
          <p:cNvSpPr txBox="true"/>
          <p:nvPr/>
        </p:nvSpPr>
        <p:spPr>
          <a:xfrm rot="0">
            <a:off x="11027771" y="6616876"/>
            <a:ext cx="1793235" cy="233245"/>
          </a:xfrm>
          <a:prstGeom prst="rect">
            <a:avLst/>
          </a:prstGeom>
        </p:spPr>
        <p:txBody>
          <a:bodyPr anchor="t" rtlCol="false" tIns="0" lIns="0" bIns="0" rIns="0">
            <a:spAutoFit/>
          </a:bodyPr>
          <a:lstStyle/>
          <a:p>
            <a:pPr algn="ctr">
              <a:lnSpc>
                <a:spcPts val="1938"/>
              </a:lnSpc>
            </a:pPr>
            <a:r>
              <a:rPr lang="en-US" b="true" sz="1384" spc="27">
                <a:solidFill>
                  <a:srgbClr val="000000"/>
                </a:solidFill>
                <a:latin typeface="Glacial Indifference Bold"/>
                <a:ea typeface="Glacial Indifference Bold"/>
                <a:cs typeface="Glacial Indifference Bold"/>
                <a:sym typeface="Glacial Indifference Bold"/>
              </a:rPr>
              <a:t>FUENTES DE INGRESO</a:t>
            </a:r>
          </a:p>
        </p:txBody>
      </p:sp>
      <p:sp>
        <p:nvSpPr>
          <p:cNvPr name="TextBox 53" id="53"/>
          <p:cNvSpPr txBox="true"/>
          <p:nvPr/>
        </p:nvSpPr>
        <p:spPr>
          <a:xfrm rot="0">
            <a:off x="6744035" y="731945"/>
            <a:ext cx="4659601" cy="598289"/>
          </a:xfrm>
          <a:prstGeom prst="rect">
            <a:avLst/>
          </a:prstGeom>
        </p:spPr>
        <p:txBody>
          <a:bodyPr anchor="t" rtlCol="false" tIns="0" lIns="0" bIns="0" rIns="0">
            <a:spAutoFit/>
          </a:bodyPr>
          <a:lstStyle/>
          <a:p>
            <a:pPr algn="ctr">
              <a:lnSpc>
                <a:spcPts val="4891"/>
              </a:lnSpc>
            </a:pPr>
            <a:r>
              <a:rPr lang="en-US" b="true" sz="3493" spc="555">
                <a:solidFill>
                  <a:srgbClr val="000000"/>
                </a:solidFill>
                <a:latin typeface="Glacial Indifference Bold"/>
                <a:ea typeface="Glacial Indifference Bold"/>
                <a:cs typeface="Glacial Indifference Bold"/>
                <a:sym typeface="Glacial Indifference Bold"/>
              </a:rPr>
              <a:t>MODELO CANVAS</a:t>
            </a:r>
          </a:p>
        </p:txBody>
      </p:sp>
      <p:sp>
        <p:nvSpPr>
          <p:cNvPr name="Freeform 54" id="54"/>
          <p:cNvSpPr/>
          <p:nvPr/>
        </p:nvSpPr>
        <p:spPr>
          <a:xfrm flipH="false" flipV="false" rot="0">
            <a:off x="3776927" y="-15440"/>
            <a:ext cx="3646916" cy="888521"/>
          </a:xfrm>
          <a:custGeom>
            <a:avLst/>
            <a:gdLst/>
            <a:ahLst/>
            <a:cxnLst/>
            <a:rect r="r" b="b" t="t" l="l"/>
            <a:pathLst>
              <a:path h="888521" w="3646916">
                <a:moveTo>
                  <a:pt x="0" y="0"/>
                </a:moveTo>
                <a:lnTo>
                  <a:pt x="3646916" y="0"/>
                </a:lnTo>
                <a:lnTo>
                  <a:pt x="3646916" y="888521"/>
                </a:lnTo>
                <a:lnTo>
                  <a:pt x="0" y="8885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5" id="55"/>
          <p:cNvSpPr txBox="true"/>
          <p:nvPr/>
        </p:nvSpPr>
        <p:spPr>
          <a:xfrm rot="0">
            <a:off x="12573777" y="2192310"/>
            <a:ext cx="1870473" cy="3041616"/>
          </a:xfrm>
          <a:prstGeom prst="rect">
            <a:avLst/>
          </a:prstGeom>
        </p:spPr>
        <p:txBody>
          <a:bodyPr anchor="t" rtlCol="false" tIns="0" lIns="0" bIns="0" rIns="0">
            <a:spAutoFit/>
          </a:bodyPr>
          <a:lstStyle/>
          <a:p>
            <a:pPr algn="l" marL="340688" indent="-170344" lvl="1">
              <a:lnSpc>
                <a:spcPts val="2209"/>
              </a:lnSpc>
              <a:buFont typeface="Arial"/>
              <a:buChar char="•"/>
            </a:pPr>
            <a:r>
              <a:rPr lang="en-US" sz="1577" i="true" spc="31">
                <a:solidFill>
                  <a:srgbClr val="000000"/>
                </a:solidFill>
                <a:latin typeface="Glacial Indifference Italics"/>
                <a:ea typeface="Glacial Indifference Italics"/>
                <a:cs typeface="Glacial Indifference Italics"/>
                <a:sym typeface="Glacial Indifference Italics"/>
              </a:rPr>
              <a:t>Estudiantes o jóvenes adultos con poco tiempo para juegos extensos.</a:t>
            </a:r>
          </a:p>
          <a:p>
            <a:pPr algn="l" marL="340688" indent="-170344" lvl="1">
              <a:lnSpc>
                <a:spcPts val="2209"/>
              </a:lnSpc>
              <a:buFont typeface="Arial"/>
              <a:buChar char="•"/>
            </a:pPr>
            <a:r>
              <a:rPr lang="en-US" sz="1577" i="true" spc="31">
                <a:solidFill>
                  <a:srgbClr val="000000"/>
                </a:solidFill>
                <a:latin typeface="Glacial Indifference Italics"/>
                <a:ea typeface="Glacial Indifference Italics"/>
                <a:cs typeface="Glacial Indifference Italics"/>
                <a:sym typeface="Glacial Indifference Italics"/>
              </a:rPr>
              <a:t>Jugadores casuales que buscan una experiencia de juego sencilla y desafiante.</a:t>
            </a:r>
          </a:p>
        </p:txBody>
      </p:sp>
      <p:sp>
        <p:nvSpPr>
          <p:cNvPr name="TextBox 56" id="56"/>
          <p:cNvSpPr txBox="true"/>
          <p:nvPr/>
        </p:nvSpPr>
        <p:spPr>
          <a:xfrm rot="0">
            <a:off x="8156575" y="2155011"/>
            <a:ext cx="2022717" cy="3317441"/>
          </a:xfrm>
          <a:prstGeom prst="rect">
            <a:avLst/>
          </a:prstGeom>
        </p:spPr>
        <p:txBody>
          <a:bodyPr anchor="t" rtlCol="false" tIns="0" lIns="0" bIns="0" rIns="0">
            <a:spAutoFit/>
          </a:bodyPr>
          <a:lstStyle/>
          <a:p>
            <a:pPr algn="l" marL="0" indent="0" lvl="0">
              <a:lnSpc>
                <a:spcPts val="2209"/>
              </a:lnSpc>
              <a:spcBef>
                <a:spcPct val="0"/>
              </a:spcBef>
            </a:pPr>
            <a:r>
              <a:rPr lang="en-US" sz="1577" i="true" spc="31" u="none">
                <a:solidFill>
                  <a:srgbClr val="000000"/>
                </a:solidFill>
                <a:latin typeface="Glacial Indifference Italics"/>
                <a:ea typeface="Glacial Indifference Italics"/>
                <a:cs typeface="Glacial Indifference Italics"/>
                <a:sym typeface="Glacial Indifference Italics"/>
              </a:rPr>
              <a:t>Un videojuego runner sencillo y entretenido que permite a los jugadores disfrutar de una experiencia agradable. </a:t>
            </a:r>
          </a:p>
          <a:p>
            <a:pPr algn="l" marL="0" indent="0" lvl="0">
              <a:lnSpc>
                <a:spcPts val="2209"/>
              </a:lnSpc>
              <a:spcBef>
                <a:spcPct val="0"/>
              </a:spcBef>
            </a:pPr>
            <a:r>
              <a:rPr lang="en-US" sz="1577" i="true" spc="31" u="none">
                <a:solidFill>
                  <a:srgbClr val="000000"/>
                </a:solidFill>
                <a:latin typeface="Glacial Indifference Italics"/>
                <a:ea typeface="Glacial Indifference Italics"/>
                <a:cs typeface="Glacial Indifference Italics"/>
                <a:sym typeface="Glacial Indifference Italics"/>
              </a:rPr>
              <a:t>Que resuelve la necesidad de juegos sencillos que se puedan disfrutar en sesiones cortas.</a:t>
            </a:r>
          </a:p>
          <a:p>
            <a:pPr algn="l" marL="0" indent="0" lvl="0">
              <a:lnSpc>
                <a:spcPts val="2209"/>
              </a:lnSpc>
              <a:spcBef>
                <a:spcPct val="0"/>
              </a:spcBef>
            </a:pPr>
          </a:p>
        </p:txBody>
      </p:sp>
      <p:sp>
        <p:nvSpPr>
          <p:cNvPr name="TextBox 57" id="57"/>
          <p:cNvSpPr txBox="true"/>
          <p:nvPr/>
        </p:nvSpPr>
        <p:spPr>
          <a:xfrm rot="0">
            <a:off x="10572408" y="4381924"/>
            <a:ext cx="1552871" cy="1280404"/>
          </a:xfrm>
          <a:prstGeom prst="rect">
            <a:avLst/>
          </a:prstGeom>
        </p:spPr>
        <p:txBody>
          <a:bodyPr anchor="t" rtlCol="false" tIns="0" lIns="0" bIns="0" rIns="0">
            <a:spAutoFit/>
          </a:bodyPr>
          <a:lstStyle/>
          <a:p>
            <a:pPr algn="ctr" marL="0" indent="0" lvl="0">
              <a:lnSpc>
                <a:spcPts val="2032"/>
              </a:lnSpc>
              <a:spcBef>
                <a:spcPct val="0"/>
              </a:spcBef>
            </a:pPr>
            <a:r>
              <a:rPr lang="en-US" sz="1452" i="true" spc="29">
                <a:solidFill>
                  <a:srgbClr val="000000"/>
                </a:solidFill>
                <a:latin typeface="Glacial Indifference Italics"/>
                <a:ea typeface="Glacial Indifference Italics"/>
                <a:cs typeface="Glacial Indifference Italics"/>
                <a:sym typeface="Glacial Indifference Italics"/>
              </a:rPr>
              <a:t>Plataformas de distribución como Google Play, plataformas web, de escritorio, etc.</a:t>
            </a:r>
          </a:p>
        </p:txBody>
      </p:sp>
      <p:sp>
        <p:nvSpPr>
          <p:cNvPr name="TextBox 58" id="58"/>
          <p:cNvSpPr txBox="true"/>
          <p:nvPr/>
        </p:nvSpPr>
        <p:spPr>
          <a:xfrm rot="0">
            <a:off x="10575936" y="2206668"/>
            <a:ext cx="1593081" cy="1589876"/>
          </a:xfrm>
          <a:prstGeom prst="rect">
            <a:avLst/>
          </a:prstGeom>
        </p:spPr>
        <p:txBody>
          <a:bodyPr anchor="t" rtlCol="false" tIns="0" lIns="0" bIns="0" rIns="0">
            <a:spAutoFit/>
          </a:bodyPr>
          <a:lstStyle/>
          <a:p>
            <a:pPr algn="l">
              <a:lnSpc>
                <a:spcPts val="1856"/>
              </a:lnSpc>
            </a:pPr>
            <a:r>
              <a:rPr lang="en-US" sz="1326" i="true" spc="26">
                <a:solidFill>
                  <a:srgbClr val="000000"/>
                </a:solidFill>
                <a:latin typeface="Glacial Indifference Italics"/>
                <a:ea typeface="Glacial Indifference Italics"/>
                <a:cs typeface="Glacial Indifference Italics"/>
                <a:sym typeface="Glacial Indifference Italics"/>
              </a:rPr>
              <a:t>Relación directa a través de comunidades de videojuegos.</a:t>
            </a:r>
          </a:p>
          <a:p>
            <a:pPr algn="l">
              <a:lnSpc>
                <a:spcPts val="1856"/>
              </a:lnSpc>
            </a:pPr>
            <a:r>
              <a:rPr lang="en-US" sz="1326" i="true" spc="26">
                <a:solidFill>
                  <a:srgbClr val="000000"/>
                </a:solidFill>
                <a:latin typeface="Glacial Indifference Italics"/>
                <a:ea typeface="Glacial Indifference Italics"/>
                <a:cs typeface="Glacial Indifference Italics"/>
                <a:sym typeface="Glacial Indifference Italics"/>
              </a:rPr>
              <a:t>Feedback constante a través de versiones beta .</a:t>
            </a:r>
          </a:p>
        </p:txBody>
      </p:sp>
      <p:sp>
        <p:nvSpPr>
          <p:cNvPr name="TextBox 59" id="59"/>
          <p:cNvSpPr txBox="true"/>
          <p:nvPr/>
        </p:nvSpPr>
        <p:spPr>
          <a:xfrm rot="0">
            <a:off x="6153314" y="2259811"/>
            <a:ext cx="1577571" cy="1512257"/>
          </a:xfrm>
          <a:prstGeom prst="rect">
            <a:avLst/>
          </a:prstGeom>
        </p:spPr>
        <p:txBody>
          <a:bodyPr anchor="t" rtlCol="false" tIns="0" lIns="0" bIns="0" rIns="0">
            <a:spAutoFit/>
          </a:bodyPr>
          <a:lstStyle/>
          <a:p>
            <a:pPr algn="l" marL="313506" indent="-156753" lvl="1">
              <a:lnSpc>
                <a:spcPts val="2032"/>
              </a:lnSpc>
              <a:buFont typeface="Arial"/>
              <a:buChar char="•"/>
            </a:pPr>
            <a:r>
              <a:rPr lang="en-US" sz="1452" i="true" spc="29">
                <a:solidFill>
                  <a:srgbClr val="000000"/>
                </a:solidFill>
                <a:latin typeface="Glacial Indifference Italics"/>
                <a:ea typeface="Glacial Indifference Italics"/>
                <a:cs typeface="Glacial Indifference Italics"/>
                <a:sym typeface="Glacial Indifference Italics"/>
              </a:rPr>
              <a:t>Desarrollo del código del videojuego.</a:t>
            </a:r>
          </a:p>
          <a:p>
            <a:pPr algn="l" marL="313506" indent="-156753" lvl="1">
              <a:lnSpc>
                <a:spcPts val="2032"/>
              </a:lnSpc>
              <a:buFont typeface="Arial"/>
              <a:buChar char="•"/>
            </a:pPr>
            <a:r>
              <a:rPr lang="en-US" sz="1452" i="true" spc="29">
                <a:solidFill>
                  <a:srgbClr val="000000"/>
                </a:solidFill>
                <a:latin typeface="Glacial Indifference Italics"/>
                <a:ea typeface="Glacial Indifference Italics"/>
                <a:cs typeface="Glacial Indifference Italics"/>
                <a:sym typeface="Glacial Indifference Italics"/>
              </a:rPr>
              <a:t>Diseño de niveles y personajes.</a:t>
            </a:r>
          </a:p>
        </p:txBody>
      </p:sp>
      <p:sp>
        <p:nvSpPr>
          <p:cNvPr name="TextBox 60" id="60"/>
          <p:cNvSpPr txBox="true"/>
          <p:nvPr/>
        </p:nvSpPr>
        <p:spPr>
          <a:xfrm rot="0">
            <a:off x="6247066" y="4522616"/>
            <a:ext cx="1431637" cy="1280404"/>
          </a:xfrm>
          <a:prstGeom prst="rect">
            <a:avLst/>
          </a:prstGeom>
        </p:spPr>
        <p:txBody>
          <a:bodyPr anchor="t" rtlCol="false" tIns="0" lIns="0" bIns="0" rIns="0">
            <a:spAutoFit/>
          </a:bodyPr>
          <a:lstStyle/>
          <a:p>
            <a:pPr algn="ctr" marL="0" indent="0" lvl="0">
              <a:lnSpc>
                <a:spcPts val="2032"/>
              </a:lnSpc>
              <a:spcBef>
                <a:spcPct val="0"/>
              </a:spcBef>
            </a:pPr>
            <a:r>
              <a:rPr lang="en-US" sz="1452" i="true" spc="29" u="none">
                <a:solidFill>
                  <a:srgbClr val="000000"/>
                </a:solidFill>
                <a:latin typeface="Glacial Indifference Italics"/>
                <a:ea typeface="Glacial Indifference Italics"/>
                <a:cs typeface="Glacial Indifference Italics"/>
                <a:sym typeface="Glacial Indifference Italics"/>
              </a:rPr>
              <a:t>¿Qué activos estratégicos únicos tiene mi negocio para competir?</a:t>
            </a:r>
          </a:p>
        </p:txBody>
      </p:sp>
      <p:sp>
        <p:nvSpPr>
          <p:cNvPr name="TextBox 61" id="61"/>
          <p:cNvSpPr txBox="true"/>
          <p:nvPr/>
        </p:nvSpPr>
        <p:spPr>
          <a:xfrm rot="0">
            <a:off x="3932549" y="2100414"/>
            <a:ext cx="1870473" cy="2765791"/>
          </a:xfrm>
          <a:prstGeom prst="rect">
            <a:avLst/>
          </a:prstGeom>
        </p:spPr>
        <p:txBody>
          <a:bodyPr anchor="t" rtlCol="false" tIns="0" lIns="0" bIns="0" rIns="0">
            <a:spAutoFit/>
          </a:bodyPr>
          <a:lstStyle/>
          <a:p>
            <a:pPr algn="l" marL="340688" indent="-170344" lvl="1">
              <a:lnSpc>
                <a:spcPts val="2209"/>
              </a:lnSpc>
              <a:buFont typeface="Arial"/>
              <a:buChar char="•"/>
            </a:pPr>
            <a:r>
              <a:rPr lang="en-US" sz="1577" i="true" spc="31" u="none">
                <a:solidFill>
                  <a:srgbClr val="000000"/>
                </a:solidFill>
                <a:latin typeface="Glacial Indifference Italics"/>
                <a:ea typeface="Glacial Indifference Italics"/>
                <a:cs typeface="Glacial Indifference Italics"/>
                <a:sym typeface="Glacial Indifference Italics"/>
              </a:rPr>
              <a:t>Desarrolladores de videojuegos.</a:t>
            </a:r>
          </a:p>
          <a:p>
            <a:pPr algn="l" marL="340688" indent="-170344" lvl="1">
              <a:lnSpc>
                <a:spcPts val="2209"/>
              </a:lnSpc>
              <a:buFont typeface="Arial"/>
              <a:buChar char="•"/>
            </a:pPr>
            <a:r>
              <a:rPr lang="en-US" sz="1577" i="true" spc="31" u="none">
                <a:solidFill>
                  <a:srgbClr val="000000"/>
                </a:solidFill>
                <a:latin typeface="Glacial Indifference Italics"/>
                <a:ea typeface="Glacial Indifference Italics"/>
                <a:cs typeface="Glacial Indifference Italics"/>
                <a:sym typeface="Glacial Indifference Italics"/>
              </a:rPr>
              <a:t>Plataformas de distribución.</a:t>
            </a:r>
          </a:p>
          <a:p>
            <a:pPr algn="l" marL="340688" indent="-170344" lvl="1">
              <a:lnSpc>
                <a:spcPts val="2209"/>
              </a:lnSpc>
              <a:buFont typeface="Arial"/>
              <a:buChar char="•"/>
            </a:pPr>
            <a:r>
              <a:rPr lang="en-US" sz="1577" i="true" spc="31" u="none">
                <a:solidFill>
                  <a:srgbClr val="000000"/>
                </a:solidFill>
                <a:latin typeface="Glacial Indifference Italics"/>
                <a:ea typeface="Glacial Indifference Italics"/>
                <a:cs typeface="Glacial Indifference Italics"/>
                <a:sym typeface="Glacial Indifference Italics"/>
              </a:rPr>
              <a:t>Proveedores de herramientas de desarollo.</a:t>
            </a:r>
          </a:p>
          <a:p>
            <a:pPr algn="l" marL="340688" indent="-170344" lvl="1">
              <a:lnSpc>
                <a:spcPts val="2209"/>
              </a:lnSpc>
              <a:buFont typeface="Arial"/>
              <a:buChar char="•"/>
            </a:pPr>
            <a:r>
              <a:rPr lang="en-US" sz="1577" i="true" spc="31" u="none">
                <a:solidFill>
                  <a:srgbClr val="000000"/>
                </a:solidFill>
                <a:latin typeface="Glacial Indifference Italics"/>
                <a:ea typeface="Glacial Indifference Italics"/>
                <a:cs typeface="Glacial Indifference Italics"/>
                <a:sym typeface="Glacial Indifference Italics"/>
              </a:rPr>
              <a:t>Comunidad de testers.</a:t>
            </a:r>
          </a:p>
          <a:p>
            <a:pPr algn="l">
              <a:lnSpc>
                <a:spcPts val="2209"/>
              </a:lnSpc>
            </a:pPr>
          </a:p>
        </p:txBody>
      </p:sp>
      <p:sp>
        <p:nvSpPr>
          <p:cNvPr name="TextBox 62" id="62"/>
          <p:cNvSpPr txBox="true"/>
          <p:nvPr/>
        </p:nvSpPr>
        <p:spPr>
          <a:xfrm rot="0">
            <a:off x="3854383" y="6938940"/>
            <a:ext cx="5132400" cy="1260417"/>
          </a:xfrm>
          <a:prstGeom prst="rect">
            <a:avLst/>
          </a:prstGeom>
        </p:spPr>
        <p:txBody>
          <a:bodyPr anchor="t" rtlCol="false" tIns="0" lIns="0" bIns="0" rIns="0">
            <a:spAutoFit/>
          </a:bodyPr>
          <a:lstStyle/>
          <a:p>
            <a:pPr algn="l" marL="313506" indent="-156753" lvl="1">
              <a:lnSpc>
                <a:spcPts val="2032"/>
              </a:lnSpc>
              <a:buFont typeface="Arial"/>
              <a:buChar char="•"/>
            </a:pPr>
            <a:r>
              <a:rPr lang="en-US" sz="1452" i="true" spc="29">
                <a:solidFill>
                  <a:srgbClr val="000000"/>
                </a:solidFill>
                <a:latin typeface="Glacial Indifference Italics"/>
                <a:ea typeface="Glacial Indifference Italics"/>
                <a:cs typeface="Glacial Indifference Italics"/>
                <a:sym typeface="Glacial Indifference Italics"/>
              </a:rPr>
              <a:t>Costes de licencias de software (motor de juego, herramientas gráficas). </a:t>
            </a:r>
          </a:p>
          <a:p>
            <a:pPr algn="l" marL="313506" indent="-156753" lvl="1">
              <a:lnSpc>
                <a:spcPts val="2032"/>
              </a:lnSpc>
              <a:buFont typeface="Arial"/>
              <a:buChar char="•"/>
            </a:pPr>
            <a:r>
              <a:rPr lang="en-US" sz="1452" i="true" spc="29">
                <a:solidFill>
                  <a:srgbClr val="000000"/>
                </a:solidFill>
                <a:latin typeface="Glacial Indifference Italics"/>
                <a:ea typeface="Glacial Indifference Italics"/>
                <a:cs typeface="Glacial Indifference Italics"/>
                <a:sym typeface="Glacial Indifference Italics"/>
              </a:rPr>
              <a:t>Costes de pruebas y distribución.</a:t>
            </a:r>
          </a:p>
          <a:p>
            <a:pPr algn="l" marL="313506" indent="-156753" lvl="1">
              <a:lnSpc>
                <a:spcPts val="2032"/>
              </a:lnSpc>
              <a:buFont typeface="Arial"/>
              <a:buChar char="•"/>
            </a:pPr>
            <a:r>
              <a:rPr lang="en-US" sz="1452" i="true" spc="29">
                <a:solidFill>
                  <a:srgbClr val="000000"/>
                </a:solidFill>
                <a:latin typeface="Glacial Indifference Italics"/>
                <a:ea typeface="Glacial Indifference Italics"/>
                <a:cs typeface="Glacial Indifference Italics"/>
                <a:sym typeface="Glacial Indifference Italics"/>
              </a:rPr>
              <a:t>Compra de modelos 3d para ahorrar tiempo de desarollo.</a:t>
            </a:r>
          </a:p>
          <a:p>
            <a:pPr algn="l" marL="313506" indent="-156753" lvl="1">
              <a:lnSpc>
                <a:spcPts val="2032"/>
              </a:lnSpc>
              <a:buFont typeface="Arial"/>
              <a:buChar char="•"/>
            </a:pPr>
            <a:r>
              <a:rPr lang="en-US" sz="1452" i="true" spc="29">
                <a:solidFill>
                  <a:srgbClr val="000000"/>
                </a:solidFill>
                <a:latin typeface="Glacial Indifference Italics"/>
                <a:ea typeface="Glacial Indifference Italics"/>
                <a:cs typeface="Glacial Indifference Italics"/>
                <a:sym typeface="Glacial Indifference Italics"/>
              </a:rPr>
              <a:t>Costos de Promocion.</a:t>
            </a:r>
          </a:p>
        </p:txBody>
      </p:sp>
      <p:sp>
        <p:nvSpPr>
          <p:cNvPr name="TextBox 63" id="63"/>
          <p:cNvSpPr txBox="true"/>
          <p:nvPr/>
        </p:nvSpPr>
        <p:spPr>
          <a:xfrm rot="0">
            <a:off x="9322569" y="6938940"/>
            <a:ext cx="5203640" cy="1260417"/>
          </a:xfrm>
          <a:prstGeom prst="rect">
            <a:avLst/>
          </a:prstGeom>
        </p:spPr>
        <p:txBody>
          <a:bodyPr anchor="t" rtlCol="false" tIns="0" lIns="0" bIns="0" rIns="0">
            <a:spAutoFit/>
          </a:bodyPr>
          <a:lstStyle/>
          <a:p>
            <a:pPr algn="l" marL="313506" indent="-156753" lvl="1">
              <a:lnSpc>
                <a:spcPts val="2032"/>
              </a:lnSpc>
              <a:buFont typeface="Arial"/>
              <a:buChar char="•"/>
            </a:pPr>
            <a:r>
              <a:rPr lang="en-US" sz="1452" i="true" spc="29">
                <a:solidFill>
                  <a:srgbClr val="000000"/>
                </a:solidFill>
                <a:latin typeface="Glacial Indifference Italics"/>
                <a:ea typeface="Glacial Indifference Italics"/>
                <a:cs typeface="Glacial Indifference Italics"/>
                <a:sym typeface="Glacial Indifference Italics"/>
              </a:rPr>
              <a:t>Venta directa del juego en plataformas de distribución. Compras dentro del juego. </a:t>
            </a:r>
          </a:p>
          <a:p>
            <a:pPr algn="l" marL="313506" indent="-156753" lvl="1">
              <a:lnSpc>
                <a:spcPts val="2032"/>
              </a:lnSpc>
              <a:buFont typeface="Arial"/>
              <a:buChar char="•"/>
            </a:pPr>
            <a:r>
              <a:rPr lang="en-US" sz="1452" i="true" spc="29">
                <a:solidFill>
                  <a:srgbClr val="000000"/>
                </a:solidFill>
                <a:latin typeface="Glacial Indifference Italics"/>
                <a:ea typeface="Glacial Indifference Italics"/>
                <a:cs typeface="Glacial Indifference Italics"/>
                <a:sym typeface="Glacial Indifference Italics"/>
              </a:rPr>
              <a:t>Publicidad dentro del juego.</a:t>
            </a:r>
          </a:p>
          <a:p>
            <a:pPr algn="l" marL="313506" indent="-156753" lvl="1">
              <a:lnSpc>
                <a:spcPts val="2032"/>
              </a:lnSpc>
              <a:buFont typeface="Arial"/>
              <a:buChar char="•"/>
            </a:pPr>
            <a:r>
              <a:rPr lang="en-US" sz="1452" i="true" spc="29">
                <a:solidFill>
                  <a:srgbClr val="000000"/>
                </a:solidFill>
                <a:latin typeface="Glacial Indifference Italics"/>
                <a:ea typeface="Glacial Indifference Italics"/>
                <a:cs typeface="Glacial Indifference Italics"/>
                <a:sym typeface="Glacial Indifference Italics"/>
              </a:rPr>
              <a:t>Transacciones dentro del juego.</a:t>
            </a:r>
          </a:p>
          <a:p>
            <a:pPr algn="l" marL="313506" indent="-156753" lvl="1">
              <a:lnSpc>
                <a:spcPts val="2032"/>
              </a:lnSpc>
              <a:buFont typeface="Arial"/>
              <a:buChar char="•"/>
            </a:pPr>
            <a:r>
              <a:rPr lang="en-US" sz="1452" i="true" spc="29">
                <a:solidFill>
                  <a:srgbClr val="000000"/>
                </a:solidFill>
                <a:latin typeface="Glacial Indifference Italics"/>
                <a:ea typeface="Glacial Indifference Italics"/>
                <a:cs typeface="Glacial Indifference Italics"/>
                <a:sym typeface="Glacial Indifference Italics"/>
              </a:rPr>
              <a:t>Pago por quitar anuncios.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7B4">
                <a:alpha val="100000"/>
              </a:srgbClr>
            </a:gs>
            <a:gs pos="100000">
              <a:srgbClr val="030282">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582285"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263863"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563967" y="2769647"/>
            <a:ext cx="1695333" cy="767524"/>
          </a:xfrm>
          <a:custGeom>
            <a:avLst/>
            <a:gdLst/>
            <a:ahLst/>
            <a:cxnLst/>
            <a:rect r="r" b="b" t="t" l="l"/>
            <a:pathLst>
              <a:path h="767524" w="1695333">
                <a:moveTo>
                  <a:pt x="0" y="0"/>
                </a:moveTo>
                <a:lnTo>
                  <a:pt x="1695333" y="0"/>
                </a:lnTo>
                <a:lnTo>
                  <a:pt x="1695333" y="767524"/>
                </a:lnTo>
                <a:lnTo>
                  <a:pt x="0" y="767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7463" y="1028700"/>
            <a:ext cx="2752326" cy="670567"/>
          </a:xfrm>
          <a:custGeom>
            <a:avLst/>
            <a:gdLst/>
            <a:ahLst/>
            <a:cxnLst/>
            <a:rect r="r" b="b" t="t" l="l"/>
            <a:pathLst>
              <a:path h="670567" w="2752326">
                <a:moveTo>
                  <a:pt x="0" y="0"/>
                </a:moveTo>
                <a:lnTo>
                  <a:pt x="2752326" y="0"/>
                </a:lnTo>
                <a:lnTo>
                  <a:pt x="2752326" y="670567"/>
                </a:lnTo>
                <a:lnTo>
                  <a:pt x="0" y="670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776927" y="-15440"/>
            <a:ext cx="3646916" cy="888521"/>
          </a:xfrm>
          <a:custGeom>
            <a:avLst/>
            <a:gdLst/>
            <a:ahLst/>
            <a:cxnLst/>
            <a:rect r="r" b="b" t="t" l="l"/>
            <a:pathLst>
              <a:path h="888521" w="3646916">
                <a:moveTo>
                  <a:pt x="0" y="0"/>
                </a:moveTo>
                <a:lnTo>
                  <a:pt x="3646916" y="0"/>
                </a:lnTo>
                <a:lnTo>
                  <a:pt x="3646916" y="888521"/>
                </a:lnTo>
                <a:lnTo>
                  <a:pt x="0" y="8885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4642937" y="2199455"/>
            <a:ext cx="9279995" cy="5421380"/>
            <a:chOff x="0" y="0"/>
            <a:chExt cx="4286784" cy="2504343"/>
          </a:xfrm>
        </p:grpSpPr>
        <p:sp>
          <p:nvSpPr>
            <p:cNvPr name="Freeform 8" id="8"/>
            <p:cNvSpPr/>
            <p:nvPr/>
          </p:nvSpPr>
          <p:spPr>
            <a:xfrm flipH="false" flipV="false" rot="0">
              <a:off x="0" y="0"/>
              <a:ext cx="4286784" cy="2504343"/>
            </a:xfrm>
            <a:custGeom>
              <a:avLst/>
              <a:gdLst/>
              <a:ahLst/>
              <a:cxnLst/>
              <a:rect r="r" b="b" t="t" l="l"/>
              <a:pathLst>
                <a:path h="2504343" w="4286784">
                  <a:moveTo>
                    <a:pt x="13348" y="0"/>
                  </a:moveTo>
                  <a:lnTo>
                    <a:pt x="4273436" y="0"/>
                  </a:lnTo>
                  <a:cubicBezTo>
                    <a:pt x="4280808" y="0"/>
                    <a:pt x="4286784" y="5976"/>
                    <a:pt x="4286784" y="13348"/>
                  </a:cubicBezTo>
                  <a:lnTo>
                    <a:pt x="4286784" y="2490994"/>
                  </a:lnTo>
                  <a:cubicBezTo>
                    <a:pt x="4286784" y="2494535"/>
                    <a:pt x="4285378" y="2497930"/>
                    <a:pt x="4282875" y="2500433"/>
                  </a:cubicBezTo>
                  <a:cubicBezTo>
                    <a:pt x="4280371" y="2502936"/>
                    <a:pt x="4276976" y="2504343"/>
                    <a:pt x="4273436" y="2504343"/>
                  </a:cubicBezTo>
                  <a:lnTo>
                    <a:pt x="13348" y="2504343"/>
                  </a:lnTo>
                  <a:cubicBezTo>
                    <a:pt x="5976" y="2504343"/>
                    <a:pt x="0" y="2498366"/>
                    <a:pt x="0" y="2490994"/>
                  </a:cubicBezTo>
                  <a:lnTo>
                    <a:pt x="0" y="13348"/>
                  </a:lnTo>
                  <a:cubicBezTo>
                    <a:pt x="0" y="9808"/>
                    <a:pt x="1406" y="6413"/>
                    <a:pt x="3910" y="3910"/>
                  </a:cubicBezTo>
                  <a:cubicBezTo>
                    <a:pt x="6413" y="1406"/>
                    <a:pt x="9808" y="0"/>
                    <a:pt x="13348" y="0"/>
                  </a:cubicBezTo>
                  <a:close/>
                </a:path>
              </a:pathLst>
            </a:custGeom>
            <a:solidFill>
              <a:srgbClr val="FFFFFF"/>
            </a:solidFill>
            <a:ln w="85725" cap="sq">
              <a:solidFill>
                <a:srgbClr val="000000"/>
              </a:solidFill>
              <a:prstDash val="solid"/>
              <a:miter/>
            </a:ln>
          </p:spPr>
        </p:sp>
        <p:sp>
          <p:nvSpPr>
            <p:cNvPr name="TextBox 9" id="9"/>
            <p:cNvSpPr txBox="true"/>
            <p:nvPr/>
          </p:nvSpPr>
          <p:spPr>
            <a:xfrm>
              <a:off x="0" y="-47625"/>
              <a:ext cx="4286784" cy="2551968"/>
            </a:xfrm>
            <a:prstGeom prst="rect">
              <a:avLst/>
            </a:prstGeom>
          </p:spPr>
          <p:txBody>
            <a:bodyPr anchor="ctr" rtlCol="false" tIns="50800" lIns="50800" bIns="50800" rIns="50800"/>
            <a:lstStyle/>
            <a:p>
              <a:pPr algn="ctr">
                <a:lnSpc>
                  <a:spcPts val="3214"/>
                </a:lnSpc>
              </a:pPr>
            </a:p>
          </p:txBody>
        </p:sp>
      </p:grpSp>
      <p:sp>
        <p:nvSpPr>
          <p:cNvPr name="Freeform 10" id="10"/>
          <p:cNvSpPr/>
          <p:nvPr/>
        </p:nvSpPr>
        <p:spPr>
          <a:xfrm flipH="false" flipV="false" rot="0">
            <a:off x="936995" y="3905012"/>
            <a:ext cx="2049814" cy="499409"/>
          </a:xfrm>
          <a:custGeom>
            <a:avLst/>
            <a:gdLst/>
            <a:ahLst/>
            <a:cxnLst/>
            <a:rect r="r" b="b" t="t" l="l"/>
            <a:pathLst>
              <a:path h="499409" w="2049814">
                <a:moveTo>
                  <a:pt x="0" y="0"/>
                </a:moveTo>
                <a:lnTo>
                  <a:pt x="2049814" y="0"/>
                </a:lnTo>
                <a:lnTo>
                  <a:pt x="2049814" y="499410"/>
                </a:lnTo>
                <a:lnTo>
                  <a:pt x="0" y="4994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738304" y="0"/>
            <a:ext cx="5041992" cy="1228413"/>
          </a:xfrm>
          <a:custGeom>
            <a:avLst/>
            <a:gdLst/>
            <a:ahLst/>
            <a:cxnLst/>
            <a:rect r="r" b="b" t="t" l="l"/>
            <a:pathLst>
              <a:path h="1228413" w="5041992">
                <a:moveTo>
                  <a:pt x="0" y="0"/>
                </a:moveTo>
                <a:lnTo>
                  <a:pt x="5041992" y="0"/>
                </a:lnTo>
                <a:lnTo>
                  <a:pt x="5041992" y="1228413"/>
                </a:lnTo>
                <a:lnTo>
                  <a:pt x="0" y="12284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4398551" y="1828332"/>
            <a:ext cx="9203446" cy="5454248"/>
            <a:chOff x="0" y="0"/>
            <a:chExt cx="4251423" cy="2519526"/>
          </a:xfrm>
        </p:grpSpPr>
        <p:sp>
          <p:nvSpPr>
            <p:cNvPr name="Freeform 13" id="13"/>
            <p:cNvSpPr/>
            <p:nvPr/>
          </p:nvSpPr>
          <p:spPr>
            <a:xfrm flipH="false" flipV="false" rot="0">
              <a:off x="0" y="0"/>
              <a:ext cx="4251423" cy="2519526"/>
            </a:xfrm>
            <a:custGeom>
              <a:avLst/>
              <a:gdLst/>
              <a:ahLst/>
              <a:cxnLst/>
              <a:rect r="r" b="b" t="t" l="l"/>
              <a:pathLst>
                <a:path h="2519526" w="4251423">
                  <a:moveTo>
                    <a:pt x="13459" y="0"/>
                  </a:moveTo>
                  <a:lnTo>
                    <a:pt x="4237964" y="0"/>
                  </a:lnTo>
                  <a:cubicBezTo>
                    <a:pt x="4245397" y="0"/>
                    <a:pt x="4251423" y="6026"/>
                    <a:pt x="4251423" y="13459"/>
                  </a:cubicBezTo>
                  <a:lnTo>
                    <a:pt x="4251423" y="2506066"/>
                  </a:lnTo>
                  <a:cubicBezTo>
                    <a:pt x="4251423" y="2513500"/>
                    <a:pt x="4245397" y="2519526"/>
                    <a:pt x="4237964" y="2519526"/>
                  </a:cubicBezTo>
                  <a:lnTo>
                    <a:pt x="13459" y="2519526"/>
                  </a:lnTo>
                  <a:cubicBezTo>
                    <a:pt x="6026" y="2519526"/>
                    <a:pt x="0" y="2513500"/>
                    <a:pt x="0" y="2506066"/>
                  </a:cubicBezTo>
                  <a:lnTo>
                    <a:pt x="0" y="13459"/>
                  </a:lnTo>
                  <a:cubicBezTo>
                    <a:pt x="0" y="6026"/>
                    <a:pt x="6026" y="0"/>
                    <a:pt x="13459" y="0"/>
                  </a:cubicBezTo>
                  <a:close/>
                </a:path>
              </a:pathLst>
            </a:custGeom>
            <a:solidFill>
              <a:srgbClr val="FFFFFF"/>
            </a:solidFill>
            <a:ln w="85725" cap="sq">
              <a:solidFill>
                <a:srgbClr val="000000"/>
              </a:solidFill>
              <a:prstDash val="solid"/>
              <a:miter/>
            </a:ln>
          </p:spPr>
        </p:sp>
        <p:sp>
          <p:nvSpPr>
            <p:cNvPr name="TextBox 14" id="14"/>
            <p:cNvSpPr txBox="true"/>
            <p:nvPr/>
          </p:nvSpPr>
          <p:spPr>
            <a:xfrm>
              <a:off x="0" y="-47625"/>
              <a:ext cx="4251423" cy="2567151"/>
            </a:xfrm>
            <a:prstGeom prst="rect">
              <a:avLst/>
            </a:prstGeom>
          </p:spPr>
          <p:txBody>
            <a:bodyPr anchor="ctr" rtlCol="false" tIns="50800" lIns="50800" bIns="50800" rIns="50800"/>
            <a:lstStyle/>
            <a:p>
              <a:pPr algn="ctr">
                <a:lnSpc>
                  <a:spcPts val="3214"/>
                </a:lnSpc>
              </a:pPr>
            </a:p>
          </p:txBody>
        </p:sp>
      </p:grpSp>
      <p:sp>
        <p:nvSpPr>
          <p:cNvPr name="TextBox 15" id="15"/>
          <p:cNvSpPr txBox="true"/>
          <p:nvPr/>
        </p:nvSpPr>
        <p:spPr>
          <a:xfrm rot="0">
            <a:off x="5110476" y="2676948"/>
            <a:ext cx="7779595" cy="3680930"/>
          </a:xfrm>
          <a:prstGeom prst="rect">
            <a:avLst/>
          </a:prstGeom>
        </p:spPr>
        <p:txBody>
          <a:bodyPr anchor="t" rtlCol="false" tIns="0" lIns="0" bIns="0" rIns="0">
            <a:spAutoFit/>
          </a:bodyPr>
          <a:lstStyle/>
          <a:p>
            <a:pPr algn="ctr" marL="0" indent="0" lvl="0">
              <a:lnSpc>
                <a:spcPts val="14505"/>
              </a:lnSpc>
              <a:spcBef>
                <a:spcPct val="0"/>
              </a:spcBef>
            </a:pPr>
            <a:r>
              <a:rPr lang="en-US" sz="10360" spc="103">
                <a:solidFill>
                  <a:srgbClr val="FFD524"/>
                </a:solidFill>
                <a:latin typeface="Arcade Gamer"/>
                <a:ea typeface="Arcade Gamer"/>
                <a:cs typeface="Arcade Gamer"/>
                <a:sym typeface="Arcade Gamer"/>
              </a:rPr>
              <a:t>MUCHAS GRAICAS</a:t>
            </a:r>
          </a:p>
        </p:txBody>
      </p:sp>
      <p:grpSp>
        <p:nvGrpSpPr>
          <p:cNvPr name="Group 16" id="16"/>
          <p:cNvGrpSpPr/>
          <p:nvPr/>
        </p:nvGrpSpPr>
        <p:grpSpPr>
          <a:xfrm rot="0">
            <a:off x="11490806" y="2330398"/>
            <a:ext cx="1607300" cy="410590"/>
            <a:chOff x="0" y="0"/>
            <a:chExt cx="2143067" cy="547454"/>
          </a:xfrm>
        </p:grpSpPr>
        <p:sp>
          <p:nvSpPr>
            <p:cNvPr name="Freeform 17" id="17"/>
            <p:cNvSpPr/>
            <p:nvPr/>
          </p:nvSpPr>
          <p:spPr>
            <a:xfrm flipH="false" flipV="false" rot="0">
              <a:off x="0" y="223495"/>
              <a:ext cx="619919" cy="116235"/>
            </a:xfrm>
            <a:custGeom>
              <a:avLst/>
              <a:gdLst/>
              <a:ahLst/>
              <a:cxnLst/>
              <a:rect r="r" b="b" t="t" l="l"/>
              <a:pathLst>
                <a:path h="116235" w="619919">
                  <a:moveTo>
                    <a:pt x="0" y="0"/>
                  </a:moveTo>
                  <a:lnTo>
                    <a:pt x="619919" y="0"/>
                  </a:lnTo>
                  <a:lnTo>
                    <a:pt x="619919" y="116235"/>
                  </a:lnTo>
                  <a:lnTo>
                    <a:pt x="0" y="1162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8" id="18"/>
            <p:cNvSpPr/>
            <p:nvPr/>
          </p:nvSpPr>
          <p:spPr>
            <a:xfrm flipH="false" flipV="false" rot="0">
              <a:off x="1593524" y="15771"/>
              <a:ext cx="549543" cy="531683"/>
            </a:xfrm>
            <a:custGeom>
              <a:avLst/>
              <a:gdLst/>
              <a:ahLst/>
              <a:cxnLst/>
              <a:rect r="r" b="b" t="t" l="l"/>
              <a:pathLst>
                <a:path h="531683" w="549543">
                  <a:moveTo>
                    <a:pt x="0" y="0"/>
                  </a:moveTo>
                  <a:lnTo>
                    <a:pt x="549543" y="0"/>
                  </a:lnTo>
                  <a:lnTo>
                    <a:pt x="549543" y="531683"/>
                  </a:lnTo>
                  <a:lnTo>
                    <a:pt x="0" y="5316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9" id="19"/>
            <p:cNvGrpSpPr/>
            <p:nvPr/>
          </p:nvGrpSpPr>
          <p:grpSpPr>
            <a:xfrm rot="0">
              <a:off x="786056" y="0"/>
              <a:ext cx="561915" cy="547454"/>
              <a:chOff x="0" y="0"/>
              <a:chExt cx="239535" cy="233371"/>
            </a:xfrm>
          </p:grpSpPr>
          <p:sp>
            <p:nvSpPr>
              <p:cNvPr name="Freeform 20" id="20"/>
              <p:cNvSpPr/>
              <p:nvPr/>
            </p:nvSpPr>
            <p:spPr>
              <a:xfrm flipH="false" flipV="false" rot="0">
                <a:off x="0" y="0"/>
                <a:ext cx="239535" cy="233371"/>
              </a:xfrm>
              <a:custGeom>
                <a:avLst/>
                <a:gdLst/>
                <a:ahLst/>
                <a:cxnLst/>
                <a:rect r="r" b="b" t="t" l="l"/>
                <a:pathLst>
                  <a:path h="233371" w="239535">
                    <a:moveTo>
                      <a:pt x="93348" y="0"/>
                    </a:moveTo>
                    <a:lnTo>
                      <a:pt x="146187" y="0"/>
                    </a:lnTo>
                    <a:cubicBezTo>
                      <a:pt x="197742" y="0"/>
                      <a:pt x="239535" y="41793"/>
                      <a:pt x="239535" y="93348"/>
                    </a:cubicBezTo>
                    <a:lnTo>
                      <a:pt x="239535" y="140022"/>
                    </a:lnTo>
                    <a:cubicBezTo>
                      <a:pt x="239535" y="191577"/>
                      <a:pt x="197742" y="233371"/>
                      <a:pt x="146187" y="233371"/>
                    </a:cubicBezTo>
                    <a:lnTo>
                      <a:pt x="93348" y="233371"/>
                    </a:lnTo>
                    <a:cubicBezTo>
                      <a:pt x="41793" y="233371"/>
                      <a:pt x="0" y="191577"/>
                      <a:pt x="0" y="140022"/>
                    </a:cubicBezTo>
                    <a:lnTo>
                      <a:pt x="0" y="93348"/>
                    </a:lnTo>
                    <a:cubicBezTo>
                      <a:pt x="0" y="41793"/>
                      <a:pt x="41793" y="0"/>
                      <a:pt x="93348" y="0"/>
                    </a:cubicBezTo>
                    <a:close/>
                  </a:path>
                </a:pathLst>
              </a:custGeom>
              <a:solidFill>
                <a:srgbClr val="FFFFFF"/>
              </a:solidFill>
              <a:ln w="57150" cap="sq">
                <a:solidFill>
                  <a:srgbClr val="000000"/>
                </a:solidFill>
                <a:prstDash val="solid"/>
                <a:miter/>
              </a:ln>
            </p:spPr>
          </p:sp>
          <p:sp>
            <p:nvSpPr>
              <p:cNvPr name="TextBox 21" id="21"/>
              <p:cNvSpPr txBox="true"/>
              <p:nvPr/>
            </p:nvSpPr>
            <p:spPr>
              <a:xfrm>
                <a:off x="0" y="0"/>
                <a:ext cx="239535" cy="233371"/>
              </a:xfrm>
              <a:prstGeom prst="rect">
                <a:avLst/>
              </a:prstGeom>
            </p:spPr>
            <p:txBody>
              <a:bodyPr anchor="ctr" rtlCol="false" tIns="50800" lIns="50800" bIns="50800" rIns="50800"/>
              <a:lstStyle/>
              <a:p>
                <a:pPr algn="ctr" marL="0" indent="0" lvl="0">
                  <a:lnSpc>
                    <a:spcPts val="178"/>
                  </a:lnSpc>
                  <a:spcBef>
                    <a:spcPct val="0"/>
                  </a:spcBef>
                </a:pPr>
              </a:p>
            </p:txBody>
          </p:sp>
        </p:grpSp>
      </p:grpSp>
      <p:sp>
        <p:nvSpPr>
          <p:cNvPr name="Freeform 22" id="22"/>
          <p:cNvSpPr/>
          <p:nvPr/>
        </p:nvSpPr>
        <p:spPr>
          <a:xfrm flipH="false" flipV="false" rot="0">
            <a:off x="3307687" y="6467414"/>
            <a:ext cx="1896555" cy="2537509"/>
          </a:xfrm>
          <a:custGeom>
            <a:avLst/>
            <a:gdLst/>
            <a:ahLst/>
            <a:cxnLst/>
            <a:rect r="r" b="b" t="t" l="l"/>
            <a:pathLst>
              <a:path h="2537509" w="1896555">
                <a:moveTo>
                  <a:pt x="0" y="0"/>
                </a:moveTo>
                <a:lnTo>
                  <a:pt x="1896555" y="0"/>
                </a:lnTo>
                <a:lnTo>
                  <a:pt x="1896555" y="2537509"/>
                </a:lnTo>
                <a:lnTo>
                  <a:pt x="0" y="2537509"/>
                </a:lnTo>
                <a:lnTo>
                  <a:pt x="0" y="0"/>
                </a:lnTo>
                <a:close/>
              </a:path>
            </a:pathLst>
          </a:custGeom>
          <a:blipFill>
            <a:blip r:embed="rId12">
              <a:extLst>
                <a:ext uri="{96DAC541-7B7A-43D3-8B79-37D633B846F1}">
                  <asvg:svgBlip xmlns:asvg="http://schemas.microsoft.com/office/drawing/2016/SVG/main" r:embed="rId13"/>
                </a:ext>
              </a:extLst>
            </a:blip>
            <a:stretch>
              <a:fillRect l="0" t="0" r="0" b="-273703"/>
            </a:stretch>
          </a:blipFill>
        </p:spPr>
      </p:sp>
      <p:sp>
        <p:nvSpPr>
          <p:cNvPr name="Freeform 23" id="23"/>
          <p:cNvSpPr/>
          <p:nvPr/>
        </p:nvSpPr>
        <p:spPr>
          <a:xfrm flipH="false" flipV="false" rot="0">
            <a:off x="3837069" y="5355004"/>
            <a:ext cx="837790" cy="837790"/>
          </a:xfrm>
          <a:custGeom>
            <a:avLst/>
            <a:gdLst/>
            <a:ahLst/>
            <a:cxnLst/>
            <a:rect r="r" b="b" t="t" l="l"/>
            <a:pathLst>
              <a:path h="837790" w="837790">
                <a:moveTo>
                  <a:pt x="0" y="0"/>
                </a:moveTo>
                <a:lnTo>
                  <a:pt x="837791" y="0"/>
                </a:lnTo>
                <a:lnTo>
                  <a:pt x="837791" y="837790"/>
                </a:lnTo>
                <a:lnTo>
                  <a:pt x="0" y="83779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4" id="24"/>
          <p:cNvSpPr/>
          <p:nvPr/>
        </p:nvSpPr>
        <p:spPr>
          <a:xfrm flipH="false" flipV="false" rot="0">
            <a:off x="17471979" y="6965870"/>
            <a:ext cx="1507089" cy="2016420"/>
          </a:xfrm>
          <a:custGeom>
            <a:avLst/>
            <a:gdLst/>
            <a:ahLst/>
            <a:cxnLst/>
            <a:rect r="r" b="b" t="t" l="l"/>
            <a:pathLst>
              <a:path h="2016420" w="1507089">
                <a:moveTo>
                  <a:pt x="0" y="0"/>
                </a:moveTo>
                <a:lnTo>
                  <a:pt x="1507089" y="0"/>
                </a:lnTo>
                <a:lnTo>
                  <a:pt x="1507089" y="2016420"/>
                </a:lnTo>
                <a:lnTo>
                  <a:pt x="0" y="2016420"/>
                </a:lnTo>
                <a:lnTo>
                  <a:pt x="0" y="0"/>
                </a:lnTo>
                <a:close/>
              </a:path>
            </a:pathLst>
          </a:custGeom>
          <a:blipFill>
            <a:blip r:embed="rId12">
              <a:extLst>
                <a:ext uri="{96DAC541-7B7A-43D3-8B79-37D633B846F1}">
                  <asvg:svgBlip xmlns:asvg="http://schemas.microsoft.com/office/drawing/2016/SVG/main" r:embed="rId13"/>
                </a:ext>
              </a:extLst>
            </a:blip>
            <a:stretch>
              <a:fillRect l="0" t="0" r="0" b="-273703"/>
            </a:stretch>
          </a:blipFill>
        </p:spPr>
      </p:sp>
      <p:sp>
        <p:nvSpPr>
          <p:cNvPr name="Freeform 25" id="25"/>
          <p:cNvSpPr/>
          <p:nvPr/>
        </p:nvSpPr>
        <p:spPr>
          <a:xfrm flipH="false" flipV="false" rot="0">
            <a:off x="449122" y="8118940"/>
            <a:ext cx="1159156" cy="828270"/>
          </a:xfrm>
          <a:custGeom>
            <a:avLst/>
            <a:gdLst/>
            <a:ahLst/>
            <a:cxnLst/>
            <a:rect r="r" b="b" t="t" l="l"/>
            <a:pathLst>
              <a:path h="828270" w="1159156">
                <a:moveTo>
                  <a:pt x="0" y="0"/>
                </a:moveTo>
                <a:lnTo>
                  <a:pt x="1159156" y="0"/>
                </a:lnTo>
                <a:lnTo>
                  <a:pt x="1159156" y="828269"/>
                </a:lnTo>
                <a:lnTo>
                  <a:pt x="0" y="82826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6" id="26"/>
          <p:cNvSpPr/>
          <p:nvPr/>
        </p:nvSpPr>
        <p:spPr>
          <a:xfrm flipH="false" flipV="false" rot="0">
            <a:off x="13909508" y="8176653"/>
            <a:ext cx="1159156" cy="828270"/>
          </a:xfrm>
          <a:custGeom>
            <a:avLst/>
            <a:gdLst/>
            <a:ahLst/>
            <a:cxnLst/>
            <a:rect r="r" b="b" t="t" l="l"/>
            <a:pathLst>
              <a:path h="828270" w="1159156">
                <a:moveTo>
                  <a:pt x="0" y="0"/>
                </a:moveTo>
                <a:lnTo>
                  <a:pt x="1159155" y="0"/>
                </a:lnTo>
                <a:lnTo>
                  <a:pt x="1159155" y="828270"/>
                </a:lnTo>
                <a:lnTo>
                  <a:pt x="0" y="82827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7B4">
                <a:alpha val="100000"/>
              </a:srgbClr>
            </a:gs>
            <a:gs pos="100000">
              <a:srgbClr val="030282">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6488683" y="895350"/>
            <a:ext cx="5310635" cy="810595"/>
          </a:xfrm>
          <a:prstGeom prst="rect">
            <a:avLst/>
          </a:prstGeom>
        </p:spPr>
        <p:txBody>
          <a:bodyPr anchor="t" rtlCol="false" tIns="0" lIns="0" bIns="0" rIns="0">
            <a:spAutoFit/>
          </a:bodyPr>
          <a:lstStyle/>
          <a:p>
            <a:pPr algn="ctr" marL="0" indent="0" lvl="0">
              <a:lnSpc>
                <a:spcPts val="6246"/>
              </a:lnSpc>
              <a:spcBef>
                <a:spcPct val="0"/>
              </a:spcBef>
            </a:pPr>
            <a:r>
              <a:rPr lang="en-US" sz="4461" spc="44">
                <a:solidFill>
                  <a:srgbClr val="FFD524"/>
                </a:solidFill>
                <a:latin typeface="Arcade Gamer"/>
                <a:ea typeface="Arcade Gamer"/>
                <a:cs typeface="Arcade Gamer"/>
                <a:sym typeface="Arcade Gamer"/>
              </a:rPr>
              <a:t>Organigrama</a:t>
            </a:r>
          </a:p>
        </p:txBody>
      </p:sp>
      <p:sp>
        <p:nvSpPr>
          <p:cNvPr name="Freeform 3" id="3"/>
          <p:cNvSpPr/>
          <p:nvPr/>
        </p:nvSpPr>
        <p:spPr>
          <a:xfrm flipH="false" flipV="false" rot="0">
            <a:off x="-358575" y="9258300"/>
            <a:ext cx="9785498" cy="1672431"/>
          </a:xfrm>
          <a:custGeom>
            <a:avLst/>
            <a:gdLst/>
            <a:ahLst/>
            <a:cxnLst/>
            <a:rect r="r" b="b" t="t" l="l"/>
            <a:pathLst>
              <a:path h="1672431" w="9785498">
                <a:moveTo>
                  <a:pt x="0" y="0"/>
                </a:moveTo>
                <a:lnTo>
                  <a:pt x="9785498" y="0"/>
                </a:lnTo>
                <a:lnTo>
                  <a:pt x="9785498" y="1672431"/>
                </a:lnTo>
                <a:lnTo>
                  <a:pt x="0" y="1672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861077" y="9258300"/>
            <a:ext cx="9785498" cy="1672431"/>
          </a:xfrm>
          <a:custGeom>
            <a:avLst/>
            <a:gdLst/>
            <a:ahLst/>
            <a:cxnLst/>
            <a:rect r="r" b="b" t="t" l="l"/>
            <a:pathLst>
              <a:path h="1672431" w="9785498">
                <a:moveTo>
                  <a:pt x="0" y="0"/>
                </a:moveTo>
                <a:lnTo>
                  <a:pt x="9785498" y="0"/>
                </a:lnTo>
                <a:lnTo>
                  <a:pt x="9785498" y="1672431"/>
                </a:lnTo>
                <a:lnTo>
                  <a:pt x="0" y="1672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8158942" y="2858738"/>
            <a:ext cx="1570420" cy="15704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136" r="0" b="-25136"/>
              </a:stretch>
            </a:blipFill>
            <a:ln w="38100" cap="sq">
              <a:solidFill>
                <a:srgbClr val="054B81"/>
              </a:solidFill>
              <a:prstDash val="solid"/>
              <a:miter/>
            </a:ln>
          </p:spPr>
        </p:sp>
      </p:grpSp>
      <p:grpSp>
        <p:nvGrpSpPr>
          <p:cNvPr name="Group 7" id="7"/>
          <p:cNvGrpSpPr/>
          <p:nvPr/>
        </p:nvGrpSpPr>
        <p:grpSpPr>
          <a:xfrm rot="0">
            <a:off x="8359373" y="6534105"/>
            <a:ext cx="1254476" cy="125447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136" r="0" b="-25136"/>
              </a:stretch>
            </a:blipFill>
            <a:ln w="38100" cap="sq">
              <a:solidFill>
                <a:srgbClr val="054B81"/>
              </a:solidFill>
              <a:prstDash val="solid"/>
              <a:miter/>
            </a:ln>
          </p:spPr>
        </p:sp>
      </p:grpSp>
      <p:grpSp>
        <p:nvGrpSpPr>
          <p:cNvPr name="Group 9" id="9"/>
          <p:cNvGrpSpPr/>
          <p:nvPr/>
        </p:nvGrpSpPr>
        <p:grpSpPr>
          <a:xfrm rot="0">
            <a:off x="13137721" y="6534105"/>
            <a:ext cx="1254476" cy="12544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136" r="0" b="-25136"/>
              </a:stretch>
            </a:blipFill>
            <a:ln w="38100" cap="sq">
              <a:solidFill>
                <a:srgbClr val="054B81"/>
              </a:solidFill>
              <a:prstDash val="solid"/>
              <a:miter/>
            </a:ln>
          </p:spPr>
        </p:sp>
      </p:grpSp>
      <p:grpSp>
        <p:nvGrpSpPr>
          <p:cNvPr name="Group 11" id="11"/>
          <p:cNvGrpSpPr/>
          <p:nvPr/>
        </p:nvGrpSpPr>
        <p:grpSpPr>
          <a:xfrm rot="0">
            <a:off x="3895802" y="6534105"/>
            <a:ext cx="1254476" cy="125447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136" r="0" b="-25136"/>
              </a:stretch>
            </a:blipFill>
            <a:ln w="38100" cap="sq">
              <a:solidFill>
                <a:srgbClr val="054B81"/>
              </a:solidFill>
              <a:prstDash val="solid"/>
              <a:miter/>
            </a:ln>
          </p:spPr>
        </p:sp>
      </p:grpSp>
      <p:sp>
        <p:nvSpPr>
          <p:cNvPr name="AutoShape 13" id="13"/>
          <p:cNvSpPr/>
          <p:nvPr/>
        </p:nvSpPr>
        <p:spPr>
          <a:xfrm flipH="true">
            <a:off x="5419655" y="5285087"/>
            <a:ext cx="2302840" cy="1249018"/>
          </a:xfrm>
          <a:prstGeom prst="line">
            <a:avLst/>
          </a:prstGeom>
          <a:ln cap="flat" w="38100">
            <a:solidFill>
              <a:srgbClr val="054B81"/>
            </a:solidFill>
            <a:prstDash val="solid"/>
            <a:headEnd type="none" len="sm" w="sm"/>
            <a:tailEnd type="triangle" len="med" w="lg"/>
          </a:ln>
        </p:spPr>
      </p:sp>
      <p:sp>
        <p:nvSpPr>
          <p:cNvPr name="AutoShape 14" id="14"/>
          <p:cNvSpPr/>
          <p:nvPr/>
        </p:nvSpPr>
        <p:spPr>
          <a:xfrm>
            <a:off x="8990368" y="5245515"/>
            <a:ext cx="0" cy="1036619"/>
          </a:xfrm>
          <a:prstGeom prst="line">
            <a:avLst/>
          </a:prstGeom>
          <a:ln cap="flat" w="38100">
            <a:solidFill>
              <a:srgbClr val="054B81"/>
            </a:solidFill>
            <a:prstDash val="solid"/>
            <a:headEnd type="none" len="sm" w="sm"/>
            <a:tailEnd type="triangle" len="med" w="lg"/>
          </a:ln>
        </p:spPr>
      </p:sp>
      <p:sp>
        <p:nvSpPr>
          <p:cNvPr name="AutoShape 15" id="15"/>
          <p:cNvSpPr/>
          <p:nvPr/>
        </p:nvSpPr>
        <p:spPr>
          <a:xfrm>
            <a:off x="10323594" y="5299004"/>
            <a:ext cx="2538895" cy="1347524"/>
          </a:xfrm>
          <a:prstGeom prst="line">
            <a:avLst/>
          </a:prstGeom>
          <a:ln cap="flat" w="38100">
            <a:solidFill>
              <a:srgbClr val="054B81"/>
            </a:solidFill>
            <a:prstDash val="solid"/>
            <a:headEnd type="none" len="sm" w="sm"/>
            <a:tailEnd type="triangle" len="med" w="lg"/>
          </a:ln>
        </p:spPr>
      </p:sp>
      <p:grpSp>
        <p:nvGrpSpPr>
          <p:cNvPr name="Group 16" id="16"/>
          <p:cNvGrpSpPr/>
          <p:nvPr/>
        </p:nvGrpSpPr>
        <p:grpSpPr>
          <a:xfrm rot="0">
            <a:off x="7416098" y="4681247"/>
            <a:ext cx="3097646" cy="983378"/>
            <a:chOff x="0" y="0"/>
            <a:chExt cx="557462" cy="176972"/>
          </a:xfrm>
        </p:grpSpPr>
        <p:sp>
          <p:nvSpPr>
            <p:cNvPr name="Freeform 17" id="17"/>
            <p:cNvSpPr/>
            <p:nvPr/>
          </p:nvSpPr>
          <p:spPr>
            <a:xfrm flipH="false" flipV="false" rot="0">
              <a:off x="0" y="0"/>
              <a:ext cx="557462" cy="176972"/>
            </a:xfrm>
            <a:custGeom>
              <a:avLst/>
              <a:gdLst/>
              <a:ahLst/>
              <a:cxnLst/>
              <a:rect r="r" b="b" t="t" l="l"/>
              <a:pathLst>
                <a:path h="176972" w="557462">
                  <a:moveTo>
                    <a:pt x="88486" y="0"/>
                  </a:moveTo>
                  <a:lnTo>
                    <a:pt x="468976" y="0"/>
                  </a:lnTo>
                  <a:cubicBezTo>
                    <a:pt x="517845" y="0"/>
                    <a:pt x="557462" y="39616"/>
                    <a:pt x="557462" y="88486"/>
                  </a:cubicBezTo>
                  <a:lnTo>
                    <a:pt x="557462" y="88486"/>
                  </a:lnTo>
                  <a:cubicBezTo>
                    <a:pt x="557462" y="137355"/>
                    <a:pt x="517845" y="176972"/>
                    <a:pt x="468976" y="176972"/>
                  </a:cubicBezTo>
                  <a:lnTo>
                    <a:pt x="88486" y="176972"/>
                  </a:lnTo>
                  <a:cubicBezTo>
                    <a:pt x="39616" y="176972"/>
                    <a:pt x="0" y="137355"/>
                    <a:pt x="0" y="88486"/>
                  </a:cubicBezTo>
                  <a:lnTo>
                    <a:pt x="0" y="88486"/>
                  </a:lnTo>
                  <a:cubicBezTo>
                    <a:pt x="0" y="39616"/>
                    <a:pt x="39616" y="0"/>
                    <a:pt x="88486" y="0"/>
                  </a:cubicBezTo>
                  <a:close/>
                </a:path>
              </a:pathLst>
            </a:custGeom>
            <a:solidFill>
              <a:srgbClr val="054B81"/>
            </a:solidFill>
          </p:spPr>
        </p:sp>
        <p:sp>
          <p:nvSpPr>
            <p:cNvPr name="TextBox 18" id="18"/>
            <p:cNvSpPr txBox="true"/>
            <p:nvPr/>
          </p:nvSpPr>
          <p:spPr>
            <a:xfrm>
              <a:off x="0" y="-19050"/>
              <a:ext cx="557462" cy="196022"/>
            </a:xfrm>
            <a:prstGeom prst="rect">
              <a:avLst/>
            </a:prstGeom>
          </p:spPr>
          <p:txBody>
            <a:bodyPr anchor="ctr" rtlCol="false" tIns="50800" lIns="50800" bIns="50800" rIns="50800"/>
            <a:lstStyle/>
            <a:p>
              <a:pPr algn="ctr">
                <a:lnSpc>
                  <a:spcPts val="1680"/>
                </a:lnSpc>
              </a:pPr>
            </a:p>
          </p:txBody>
        </p:sp>
      </p:grpSp>
      <p:grpSp>
        <p:nvGrpSpPr>
          <p:cNvPr name="Group 19" id="19"/>
          <p:cNvGrpSpPr/>
          <p:nvPr/>
        </p:nvGrpSpPr>
        <p:grpSpPr>
          <a:xfrm rot="0">
            <a:off x="7065628" y="7898871"/>
            <a:ext cx="3798585" cy="707491"/>
            <a:chOff x="0" y="0"/>
            <a:chExt cx="950178" cy="176972"/>
          </a:xfrm>
        </p:grpSpPr>
        <p:sp>
          <p:nvSpPr>
            <p:cNvPr name="Freeform 20" id="20"/>
            <p:cNvSpPr/>
            <p:nvPr/>
          </p:nvSpPr>
          <p:spPr>
            <a:xfrm flipH="false" flipV="false" rot="0">
              <a:off x="0" y="0"/>
              <a:ext cx="950178" cy="176972"/>
            </a:xfrm>
            <a:custGeom>
              <a:avLst/>
              <a:gdLst/>
              <a:ahLst/>
              <a:cxnLst/>
              <a:rect r="r" b="b" t="t" l="l"/>
              <a:pathLst>
                <a:path h="176972" w="950178">
                  <a:moveTo>
                    <a:pt x="73372" y="0"/>
                  </a:moveTo>
                  <a:lnTo>
                    <a:pt x="876806" y="0"/>
                  </a:lnTo>
                  <a:cubicBezTo>
                    <a:pt x="896265" y="0"/>
                    <a:pt x="914928" y="7730"/>
                    <a:pt x="928688" y="21490"/>
                  </a:cubicBezTo>
                  <a:cubicBezTo>
                    <a:pt x="942448" y="35250"/>
                    <a:pt x="950178" y="53912"/>
                    <a:pt x="950178" y="73372"/>
                  </a:cubicBezTo>
                  <a:lnTo>
                    <a:pt x="950178" y="103600"/>
                  </a:lnTo>
                  <a:cubicBezTo>
                    <a:pt x="950178" y="144122"/>
                    <a:pt x="917328" y="176972"/>
                    <a:pt x="876806" y="176972"/>
                  </a:cubicBezTo>
                  <a:lnTo>
                    <a:pt x="73372" y="176972"/>
                  </a:lnTo>
                  <a:cubicBezTo>
                    <a:pt x="53912" y="176972"/>
                    <a:pt x="35250" y="169241"/>
                    <a:pt x="21490" y="155482"/>
                  </a:cubicBezTo>
                  <a:cubicBezTo>
                    <a:pt x="7730" y="141722"/>
                    <a:pt x="0" y="123059"/>
                    <a:pt x="0" y="103600"/>
                  </a:cubicBezTo>
                  <a:lnTo>
                    <a:pt x="0" y="73372"/>
                  </a:lnTo>
                  <a:cubicBezTo>
                    <a:pt x="0" y="53912"/>
                    <a:pt x="7730" y="35250"/>
                    <a:pt x="21490" y="21490"/>
                  </a:cubicBezTo>
                  <a:cubicBezTo>
                    <a:pt x="35250" y="7730"/>
                    <a:pt x="53912" y="0"/>
                    <a:pt x="73372" y="0"/>
                  </a:cubicBezTo>
                  <a:close/>
                </a:path>
              </a:pathLst>
            </a:custGeom>
            <a:solidFill>
              <a:srgbClr val="054B81"/>
            </a:solidFill>
          </p:spPr>
        </p:sp>
        <p:sp>
          <p:nvSpPr>
            <p:cNvPr name="TextBox 21" id="21"/>
            <p:cNvSpPr txBox="true"/>
            <p:nvPr/>
          </p:nvSpPr>
          <p:spPr>
            <a:xfrm>
              <a:off x="0" y="-19050"/>
              <a:ext cx="950178" cy="196022"/>
            </a:xfrm>
            <a:prstGeom prst="rect">
              <a:avLst/>
            </a:prstGeom>
          </p:spPr>
          <p:txBody>
            <a:bodyPr anchor="ctr" rtlCol="false" tIns="50800" lIns="50800" bIns="50800" rIns="50800"/>
            <a:lstStyle/>
            <a:p>
              <a:pPr algn="ctr">
                <a:lnSpc>
                  <a:spcPts val="1680"/>
                </a:lnSpc>
              </a:pPr>
            </a:p>
          </p:txBody>
        </p:sp>
      </p:grpSp>
      <p:grpSp>
        <p:nvGrpSpPr>
          <p:cNvPr name="Group 22" id="22"/>
          <p:cNvGrpSpPr/>
          <p:nvPr/>
        </p:nvGrpSpPr>
        <p:grpSpPr>
          <a:xfrm rot="0">
            <a:off x="7094971" y="8301662"/>
            <a:ext cx="3739899" cy="385587"/>
            <a:chOff x="0" y="0"/>
            <a:chExt cx="935498" cy="96451"/>
          </a:xfrm>
        </p:grpSpPr>
        <p:sp>
          <p:nvSpPr>
            <p:cNvPr name="Freeform 23" id="23"/>
            <p:cNvSpPr/>
            <p:nvPr/>
          </p:nvSpPr>
          <p:spPr>
            <a:xfrm flipH="false" flipV="false" rot="0">
              <a:off x="0" y="0"/>
              <a:ext cx="935498" cy="96451"/>
            </a:xfrm>
            <a:custGeom>
              <a:avLst/>
              <a:gdLst/>
              <a:ahLst/>
              <a:cxnLst/>
              <a:rect r="r" b="b" t="t" l="l"/>
              <a:pathLst>
                <a:path h="96451" w="935498">
                  <a:moveTo>
                    <a:pt x="48225" y="0"/>
                  </a:moveTo>
                  <a:lnTo>
                    <a:pt x="887273" y="0"/>
                  </a:lnTo>
                  <a:cubicBezTo>
                    <a:pt x="900063" y="0"/>
                    <a:pt x="912329" y="5081"/>
                    <a:pt x="921373" y="14125"/>
                  </a:cubicBezTo>
                  <a:cubicBezTo>
                    <a:pt x="930417" y="23169"/>
                    <a:pt x="935498" y="35435"/>
                    <a:pt x="935498" y="48225"/>
                  </a:cubicBezTo>
                  <a:lnTo>
                    <a:pt x="935498" y="48225"/>
                  </a:lnTo>
                  <a:cubicBezTo>
                    <a:pt x="935498" y="74860"/>
                    <a:pt x="913907" y="96451"/>
                    <a:pt x="887273" y="96451"/>
                  </a:cubicBezTo>
                  <a:lnTo>
                    <a:pt x="48225" y="96451"/>
                  </a:lnTo>
                  <a:cubicBezTo>
                    <a:pt x="35435" y="96451"/>
                    <a:pt x="23169" y="91370"/>
                    <a:pt x="14125" y="82326"/>
                  </a:cubicBezTo>
                  <a:cubicBezTo>
                    <a:pt x="5081" y="73282"/>
                    <a:pt x="0" y="61016"/>
                    <a:pt x="0" y="48225"/>
                  </a:cubicBezTo>
                  <a:lnTo>
                    <a:pt x="0" y="48225"/>
                  </a:lnTo>
                  <a:cubicBezTo>
                    <a:pt x="0" y="35435"/>
                    <a:pt x="5081" y="23169"/>
                    <a:pt x="14125" y="14125"/>
                  </a:cubicBezTo>
                  <a:cubicBezTo>
                    <a:pt x="23169" y="5081"/>
                    <a:pt x="35435" y="0"/>
                    <a:pt x="48225" y="0"/>
                  </a:cubicBezTo>
                  <a:close/>
                </a:path>
              </a:pathLst>
            </a:custGeom>
            <a:solidFill>
              <a:srgbClr val="3D7DAA"/>
            </a:solidFill>
          </p:spPr>
        </p:sp>
        <p:sp>
          <p:nvSpPr>
            <p:cNvPr name="TextBox 24" id="24"/>
            <p:cNvSpPr txBox="true"/>
            <p:nvPr/>
          </p:nvSpPr>
          <p:spPr>
            <a:xfrm>
              <a:off x="0" y="-19050"/>
              <a:ext cx="935498" cy="115501"/>
            </a:xfrm>
            <a:prstGeom prst="rect">
              <a:avLst/>
            </a:prstGeom>
          </p:spPr>
          <p:txBody>
            <a:bodyPr anchor="ctr" rtlCol="false" tIns="50800" lIns="50800" bIns="50800" rIns="50800"/>
            <a:lstStyle/>
            <a:p>
              <a:pPr algn="ctr">
                <a:lnSpc>
                  <a:spcPts val="1680"/>
                </a:lnSpc>
              </a:pPr>
            </a:p>
          </p:txBody>
        </p:sp>
      </p:grpSp>
      <p:grpSp>
        <p:nvGrpSpPr>
          <p:cNvPr name="Group 25" id="25"/>
          <p:cNvGrpSpPr/>
          <p:nvPr/>
        </p:nvGrpSpPr>
        <p:grpSpPr>
          <a:xfrm rot="0">
            <a:off x="11865667" y="7889370"/>
            <a:ext cx="3798585" cy="707491"/>
            <a:chOff x="0" y="0"/>
            <a:chExt cx="950178" cy="176972"/>
          </a:xfrm>
        </p:grpSpPr>
        <p:sp>
          <p:nvSpPr>
            <p:cNvPr name="Freeform 26" id="26"/>
            <p:cNvSpPr/>
            <p:nvPr/>
          </p:nvSpPr>
          <p:spPr>
            <a:xfrm flipH="false" flipV="false" rot="0">
              <a:off x="0" y="0"/>
              <a:ext cx="950178" cy="176972"/>
            </a:xfrm>
            <a:custGeom>
              <a:avLst/>
              <a:gdLst/>
              <a:ahLst/>
              <a:cxnLst/>
              <a:rect r="r" b="b" t="t" l="l"/>
              <a:pathLst>
                <a:path h="176972" w="950178">
                  <a:moveTo>
                    <a:pt x="73372" y="0"/>
                  </a:moveTo>
                  <a:lnTo>
                    <a:pt x="876806" y="0"/>
                  </a:lnTo>
                  <a:cubicBezTo>
                    <a:pt x="896265" y="0"/>
                    <a:pt x="914928" y="7730"/>
                    <a:pt x="928688" y="21490"/>
                  </a:cubicBezTo>
                  <a:cubicBezTo>
                    <a:pt x="942448" y="35250"/>
                    <a:pt x="950178" y="53912"/>
                    <a:pt x="950178" y="73372"/>
                  </a:cubicBezTo>
                  <a:lnTo>
                    <a:pt x="950178" y="103600"/>
                  </a:lnTo>
                  <a:cubicBezTo>
                    <a:pt x="950178" y="144122"/>
                    <a:pt x="917328" y="176972"/>
                    <a:pt x="876806" y="176972"/>
                  </a:cubicBezTo>
                  <a:lnTo>
                    <a:pt x="73372" y="176972"/>
                  </a:lnTo>
                  <a:cubicBezTo>
                    <a:pt x="53912" y="176972"/>
                    <a:pt x="35250" y="169241"/>
                    <a:pt x="21490" y="155482"/>
                  </a:cubicBezTo>
                  <a:cubicBezTo>
                    <a:pt x="7730" y="141722"/>
                    <a:pt x="0" y="123059"/>
                    <a:pt x="0" y="103600"/>
                  </a:cubicBezTo>
                  <a:lnTo>
                    <a:pt x="0" y="73372"/>
                  </a:lnTo>
                  <a:cubicBezTo>
                    <a:pt x="0" y="53912"/>
                    <a:pt x="7730" y="35250"/>
                    <a:pt x="21490" y="21490"/>
                  </a:cubicBezTo>
                  <a:cubicBezTo>
                    <a:pt x="35250" y="7730"/>
                    <a:pt x="53912" y="0"/>
                    <a:pt x="73372" y="0"/>
                  </a:cubicBezTo>
                  <a:close/>
                </a:path>
              </a:pathLst>
            </a:custGeom>
            <a:solidFill>
              <a:srgbClr val="054B81"/>
            </a:solidFill>
          </p:spPr>
        </p:sp>
        <p:sp>
          <p:nvSpPr>
            <p:cNvPr name="TextBox 27" id="27"/>
            <p:cNvSpPr txBox="true"/>
            <p:nvPr/>
          </p:nvSpPr>
          <p:spPr>
            <a:xfrm>
              <a:off x="0" y="-19050"/>
              <a:ext cx="950178" cy="196022"/>
            </a:xfrm>
            <a:prstGeom prst="rect">
              <a:avLst/>
            </a:prstGeom>
          </p:spPr>
          <p:txBody>
            <a:bodyPr anchor="ctr" rtlCol="false" tIns="50800" lIns="50800" bIns="50800" rIns="50800"/>
            <a:lstStyle/>
            <a:p>
              <a:pPr algn="ctr">
                <a:lnSpc>
                  <a:spcPts val="1680"/>
                </a:lnSpc>
              </a:pPr>
            </a:p>
          </p:txBody>
        </p:sp>
      </p:grpSp>
      <p:grpSp>
        <p:nvGrpSpPr>
          <p:cNvPr name="Group 28" id="28"/>
          <p:cNvGrpSpPr/>
          <p:nvPr/>
        </p:nvGrpSpPr>
        <p:grpSpPr>
          <a:xfrm rot="0">
            <a:off x="11895010" y="8292162"/>
            <a:ext cx="3739899" cy="395088"/>
            <a:chOff x="0" y="0"/>
            <a:chExt cx="935498" cy="98827"/>
          </a:xfrm>
        </p:grpSpPr>
        <p:sp>
          <p:nvSpPr>
            <p:cNvPr name="Freeform 29" id="29"/>
            <p:cNvSpPr/>
            <p:nvPr/>
          </p:nvSpPr>
          <p:spPr>
            <a:xfrm flipH="false" flipV="false" rot="0">
              <a:off x="0" y="0"/>
              <a:ext cx="935498" cy="98827"/>
            </a:xfrm>
            <a:custGeom>
              <a:avLst/>
              <a:gdLst/>
              <a:ahLst/>
              <a:cxnLst/>
              <a:rect r="r" b="b" t="t" l="l"/>
              <a:pathLst>
                <a:path h="98827" w="935498">
                  <a:moveTo>
                    <a:pt x="49414" y="0"/>
                  </a:moveTo>
                  <a:lnTo>
                    <a:pt x="886085" y="0"/>
                  </a:lnTo>
                  <a:cubicBezTo>
                    <a:pt x="913375" y="0"/>
                    <a:pt x="935498" y="22123"/>
                    <a:pt x="935498" y="49414"/>
                  </a:cubicBezTo>
                  <a:lnTo>
                    <a:pt x="935498" y="49414"/>
                  </a:lnTo>
                  <a:cubicBezTo>
                    <a:pt x="935498" y="62519"/>
                    <a:pt x="930292" y="75087"/>
                    <a:pt x="921025" y="84354"/>
                  </a:cubicBezTo>
                  <a:cubicBezTo>
                    <a:pt x="911758" y="93621"/>
                    <a:pt x="899190" y="98827"/>
                    <a:pt x="886085" y="98827"/>
                  </a:cubicBezTo>
                  <a:lnTo>
                    <a:pt x="49414" y="98827"/>
                  </a:lnTo>
                  <a:cubicBezTo>
                    <a:pt x="22123" y="98827"/>
                    <a:pt x="0" y="76704"/>
                    <a:pt x="0" y="49414"/>
                  </a:cubicBezTo>
                  <a:lnTo>
                    <a:pt x="0" y="49414"/>
                  </a:lnTo>
                  <a:cubicBezTo>
                    <a:pt x="0" y="22123"/>
                    <a:pt x="22123" y="0"/>
                    <a:pt x="49414" y="0"/>
                  </a:cubicBezTo>
                  <a:close/>
                </a:path>
              </a:pathLst>
            </a:custGeom>
            <a:solidFill>
              <a:srgbClr val="3D7DAA"/>
            </a:solidFill>
          </p:spPr>
        </p:sp>
        <p:sp>
          <p:nvSpPr>
            <p:cNvPr name="TextBox 30" id="30"/>
            <p:cNvSpPr txBox="true"/>
            <p:nvPr/>
          </p:nvSpPr>
          <p:spPr>
            <a:xfrm>
              <a:off x="0" y="-19050"/>
              <a:ext cx="935498" cy="117877"/>
            </a:xfrm>
            <a:prstGeom prst="rect">
              <a:avLst/>
            </a:prstGeom>
          </p:spPr>
          <p:txBody>
            <a:bodyPr anchor="ctr" rtlCol="false" tIns="50800" lIns="50800" bIns="50800" rIns="50800"/>
            <a:lstStyle/>
            <a:p>
              <a:pPr algn="ctr">
                <a:lnSpc>
                  <a:spcPts val="1680"/>
                </a:lnSpc>
              </a:pPr>
            </a:p>
          </p:txBody>
        </p:sp>
      </p:grpSp>
      <p:grpSp>
        <p:nvGrpSpPr>
          <p:cNvPr name="Group 31" id="31"/>
          <p:cNvGrpSpPr/>
          <p:nvPr/>
        </p:nvGrpSpPr>
        <p:grpSpPr>
          <a:xfrm rot="0">
            <a:off x="2623748" y="7889370"/>
            <a:ext cx="3798585" cy="707491"/>
            <a:chOff x="0" y="0"/>
            <a:chExt cx="950178" cy="176972"/>
          </a:xfrm>
        </p:grpSpPr>
        <p:sp>
          <p:nvSpPr>
            <p:cNvPr name="Freeform 32" id="32"/>
            <p:cNvSpPr/>
            <p:nvPr/>
          </p:nvSpPr>
          <p:spPr>
            <a:xfrm flipH="false" flipV="false" rot="0">
              <a:off x="0" y="0"/>
              <a:ext cx="950178" cy="176972"/>
            </a:xfrm>
            <a:custGeom>
              <a:avLst/>
              <a:gdLst/>
              <a:ahLst/>
              <a:cxnLst/>
              <a:rect r="r" b="b" t="t" l="l"/>
              <a:pathLst>
                <a:path h="176972" w="950178">
                  <a:moveTo>
                    <a:pt x="73372" y="0"/>
                  </a:moveTo>
                  <a:lnTo>
                    <a:pt x="876806" y="0"/>
                  </a:lnTo>
                  <a:cubicBezTo>
                    <a:pt x="896265" y="0"/>
                    <a:pt x="914928" y="7730"/>
                    <a:pt x="928688" y="21490"/>
                  </a:cubicBezTo>
                  <a:cubicBezTo>
                    <a:pt x="942448" y="35250"/>
                    <a:pt x="950178" y="53912"/>
                    <a:pt x="950178" y="73372"/>
                  </a:cubicBezTo>
                  <a:lnTo>
                    <a:pt x="950178" y="103600"/>
                  </a:lnTo>
                  <a:cubicBezTo>
                    <a:pt x="950178" y="144122"/>
                    <a:pt x="917328" y="176972"/>
                    <a:pt x="876806" y="176972"/>
                  </a:cubicBezTo>
                  <a:lnTo>
                    <a:pt x="73372" y="176972"/>
                  </a:lnTo>
                  <a:cubicBezTo>
                    <a:pt x="53912" y="176972"/>
                    <a:pt x="35250" y="169241"/>
                    <a:pt x="21490" y="155482"/>
                  </a:cubicBezTo>
                  <a:cubicBezTo>
                    <a:pt x="7730" y="141722"/>
                    <a:pt x="0" y="123059"/>
                    <a:pt x="0" y="103600"/>
                  </a:cubicBezTo>
                  <a:lnTo>
                    <a:pt x="0" y="73372"/>
                  </a:lnTo>
                  <a:cubicBezTo>
                    <a:pt x="0" y="53912"/>
                    <a:pt x="7730" y="35250"/>
                    <a:pt x="21490" y="21490"/>
                  </a:cubicBezTo>
                  <a:cubicBezTo>
                    <a:pt x="35250" y="7730"/>
                    <a:pt x="53912" y="0"/>
                    <a:pt x="73372" y="0"/>
                  </a:cubicBezTo>
                  <a:close/>
                </a:path>
              </a:pathLst>
            </a:custGeom>
            <a:solidFill>
              <a:srgbClr val="054B81"/>
            </a:solidFill>
          </p:spPr>
        </p:sp>
        <p:sp>
          <p:nvSpPr>
            <p:cNvPr name="TextBox 33" id="33"/>
            <p:cNvSpPr txBox="true"/>
            <p:nvPr/>
          </p:nvSpPr>
          <p:spPr>
            <a:xfrm>
              <a:off x="0" y="-19050"/>
              <a:ext cx="950178" cy="196022"/>
            </a:xfrm>
            <a:prstGeom prst="rect">
              <a:avLst/>
            </a:prstGeom>
          </p:spPr>
          <p:txBody>
            <a:bodyPr anchor="ctr" rtlCol="false" tIns="50800" lIns="50800" bIns="50800" rIns="50800"/>
            <a:lstStyle/>
            <a:p>
              <a:pPr algn="ctr">
                <a:lnSpc>
                  <a:spcPts val="1680"/>
                </a:lnSpc>
              </a:pPr>
            </a:p>
          </p:txBody>
        </p:sp>
      </p:grpSp>
      <p:grpSp>
        <p:nvGrpSpPr>
          <p:cNvPr name="Group 34" id="34"/>
          <p:cNvGrpSpPr/>
          <p:nvPr/>
        </p:nvGrpSpPr>
        <p:grpSpPr>
          <a:xfrm rot="0">
            <a:off x="2653091" y="8292162"/>
            <a:ext cx="3739899" cy="395088"/>
            <a:chOff x="0" y="0"/>
            <a:chExt cx="935498" cy="98827"/>
          </a:xfrm>
        </p:grpSpPr>
        <p:sp>
          <p:nvSpPr>
            <p:cNvPr name="Freeform 35" id="35"/>
            <p:cNvSpPr/>
            <p:nvPr/>
          </p:nvSpPr>
          <p:spPr>
            <a:xfrm flipH="false" flipV="false" rot="0">
              <a:off x="0" y="0"/>
              <a:ext cx="935498" cy="98827"/>
            </a:xfrm>
            <a:custGeom>
              <a:avLst/>
              <a:gdLst/>
              <a:ahLst/>
              <a:cxnLst/>
              <a:rect r="r" b="b" t="t" l="l"/>
              <a:pathLst>
                <a:path h="98827" w="935498">
                  <a:moveTo>
                    <a:pt x="49414" y="0"/>
                  </a:moveTo>
                  <a:lnTo>
                    <a:pt x="886085" y="0"/>
                  </a:lnTo>
                  <a:cubicBezTo>
                    <a:pt x="913375" y="0"/>
                    <a:pt x="935498" y="22123"/>
                    <a:pt x="935498" y="49414"/>
                  </a:cubicBezTo>
                  <a:lnTo>
                    <a:pt x="935498" y="49414"/>
                  </a:lnTo>
                  <a:cubicBezTo>
                    <a:pt x="935498" y="62519"/>
                    <a:pt x="930292" y="75087"/>
                    <a:pt x="921025" y="84354"/>
                  </a:cubicBezTo>
                  <a:cubicBezTo>
                    <a:pt x="911758" y="93621"/>
                    <a:pt x="899190" y="98827"/>
                    <a:pt x="886085" y="98827"/>
                  </a:cubicBezTo>
                  <a:lnTo>
                    <a:pt x="49414" y="98827"/>
                  </a:lnTo>
                  <a:cubicBezTo>
                    <a:pt x="22123" y="98827"/>
                    <a:pt x="0" y="76704"/>
                    <a:pt x="0" y="49414"/>
                  </a:cubicBezTo>
                  <a:lnTo>
                    <a:pt x="0" y="49414"/>
                  </a:lnTo>
                  <a:cubicBezTo>
                    <a:pt x="0" y="22123"/>
                    <a:pt x="22123" y="0"/>
                    <a:pt x="49414" y="0"/>
                  </a:cubicBezTo>
                  <a:close/>
                </a:path>
              </a:pathLst>
            </a:custGeom>
            <a:solidFill>
              <a:srgbClr val="3D7DAA"/>
            </a:solidFill>
          </p:spPr>
        </p:sp>
        <p:sp>
          <p:nvSpPr>
            <p:cNvPr name="TextBox 36" id="36"/>
            <p:cNvSpPr txBox="true"/>
            <p:nvPr/>
          </p:nvSpPr>
          <p:spPr>
            <a:xfrm>
              <a:off x="0" y="-19050"/>
              <a:ext cx="935498" cy="117877"/>
            </a:xfrm>
            <a:prstGeom prst="rect">
              <a:avLst/>
            </a:prstGeom>
          </p:spPr>
          <p:txBody>
            <a:bodyPr anchor="ctr" rtlCol="false" tIns="50800" lIns="50800" bIns="50800" rIns="50800"/>
            <a:lstStyle/>
            <a:p>
              <a:pPr algn="ctr">
                <a:lnSpc>
                  <a:spcPts val="1680"/>
                </a:lnSpc>
              </a:pPr>
            </a:p>
          </p:txBody>
        </p:sp>
      </p:grpSp>
      <p:grpSp>
        <p:nvGrpSpPr>
          <p:cNvPr name="Group 37" id="37"/>
          <p:cNvGrpSpPr/>
          <p:nvPr/>
        </p:nvGrpSpPr>
        <p:grpSpPr>
          <a:xfrm rot="0">
            <a:off x="7416098" y="5245515"/>
            <a:ext cx="3097646" cy="554829"/>
            <a:chOff x="0" y="0"/>
            <a:chExt cx="557462" cy="99849"/>
          </a:xfrm>
        </p:grpSpPr>
        <p:sp>
          <p:nvSpPr>
            <p:cNvPr name="Freeform 38" id="38"/>
            <p:cNvSpPr/>
            <p:nvPr/>
          </p:nvSpPr>
          <p:spPr>
            <a:xfrm flipH="false" flipV="false" rot="0">
              <a:off x="0" y="0"/>
              <a:ext cx="557462" cy="99849"/>
            </a:xfrm>
            <a:custGeom>
              <a:avLst/>
              <a:gdLst/>
              <a:ahLst/>
              <a:cxnLst/>
              <a:rect r="r" b="b" t="t" l="l"/>
              <a:pathLst>
                <a:path h="99849" w="557462">
                  <a:moveTo>
                    <a:pt x="49924" y="0"/>
                  </a:moveTo>
                  <a:lnTo>
                    <a:pt x="507537" y="0"/>
                  </a:lnTo>
                  <a:cubicBezTo>
                    <a:pt x="520778" y="0"/>
                    <a:pt x="533477" y="5260"/>
                    <a:pt x="542839" y="14623"/>
                  </a:cubicBezTo>
                  <a:cubicBezTo>
                    <a:pt x="552202" y="23985"/>
                    <a:pt x="557462" y="36684"/>
                    <a:pt x="557462" y="49924"/>
                  </a:cubicBezTo>
                  <a:lnTo>
                    <a:pt x="557462" y="49924"/>
                  </a:lnTo>
                  <a:cubicBezTo>
                    <a:pt x="557462" y="77497"/>
                    <a:pt x="535110" y="99849"/>
                    <a:pt x="507537" y="99849"/>
                  </a:cubicBezTo>
                  <a:lnTo>
                    <a:pt x="49924" y="99849"/>
                  </a:lnTo>
                  <a:cubicBezTo>
                    <a:pt x="22352" y="99849"/>
                    <a:pt x="0" y="77497"/>
                    <a:pt x="0" y="49924"/>
                  </a:cubicBezTo>
                  <a:lnTo>
                    <a:pt x="0" y="49924"/>
                  </a:lnTo>
                  <a:cubicBezTo>
                    <a:pt x="0" y="22352"/>
                    <a:pt x="22352" y="0"/>
                    <a:pt x="49924" y="0"/>
                  </a:cubicBezTo>
                  <a:close/>
                </a:path>
              </a:pathLst>
            </a:custGeom>
            <a:solidFill>
              <a:srgbClr val="3D7DAA"/>
            </a:solidFill>
          </p:spPr>
        </p:sp>
        <p:sp>
          <p:nvSpPr>
            <p:cNvPr name="TextBox 39" id="39"/>
            <p:cNvSpPr txBox="true"/>
            <p:nvPr/>
          </p:nvSpPr>
          <p:spPr>
            <a:xfrm>
              <a:off x="0" y="-19050"/>
              <a:ext cx="557462" cy="118899"/>
            </a:xfrm>
            <a:prstGeom prst="rect">
              <a:avLst/>
            </a:prstGeom>
          </p:spPr>
          <p:txBody>
            <a:bodyPr anchor="ctr" rtlCol="false" tIns="50800" lIns="50800" bIns="50800" rIns="50800"/>
            <a:lstStyle/>
            <a:p>
              <a:pPr algn="ctr">
                <a:lnSpc>
                  <a:spcPts val="1680"/>
                </a:lnSpc>
              </a:pPr>
            </a:p>
          </p:txBody>
        </p:sp>
      </p:grpSp>
      <p:sp>
        <p:nvSpPr>
          <p:cNvPr name="TextBox 40" id="40"/>
          <p:cNvSpPr txBox="true"/>
          <p:nvPr/>
        </p:nvSpPr>
        <p:spPr>
          <a:xfrm rot="0">
            <a:off x="7758528" y="4756780"/>
            <a:ext cx="2412785" cy="398743"/>
          </a:xfrm>
          <a:prstGeom prst="rect">
            <a:avLst/>
          </a:prstGeom>
        </p:spPr>
        <p:txBody>
          <a:bodyPr anchor="t" rtlCol="false" tIns="0" lIns="0" bIns="0" rIns="0">
            <a:spAutoFit/>
          </a:bodyPr>
          <a:lstStyle/>
          <a:p>
            <a:pPr algn="ctr">
              <a:lnSpc>
                <a:spcPts val="3225"/>
              </a:lnSpc>
              <a:spcBef>
                <a:spcPct val="0"/>
              </a:spcBef>
            </a:pPr>
            <a:r>
              <a:rPr lang="en-US" sz="2304">
                <a:solidFill>
                  <a:srgbClr val="FFFFFF"/>
                </a:solidFill>
                <a:latin typeface="Canva Sans"/>
                <a:ea typeface="Canva Sans"/>
                <a:cs typeface="Canva Sans"/>
                <a:sym typeface="Canva Sans"/>
              </a:rPr>
              <a:t>Marvin Tolentino</a:t>
            </a:r>
          </a:p>
        </p:txBody>
      </p:sp>
      <p:sp>
        <p:nvSpPr>
          <p:cNvPr name="TextBox 41" id="41"/>
          <p:cNvSpPr txBox="true"/>
          <p:nvPr/>
        </p:nvSpPr>
        <p:spPr>
          <a:xfrm rot="0">
            <a:off x="7684098" y="7950513"/>
            <a:ext cx="2561645" cy="292603"/>
          </a:xfrm>
          <a:prstGeom prst="rect">
            <a:avLst/>
          </a:prstGeom>
        </p:spPr>
        <p:txBody>
          <a:bodyPr anchor="t" rtlCol="false" tIns="0" lIns="0" bIns="0" rIns="0">
            <a:spAutoFit/>
          </a:bodyPr>
          <a:lstStyle/>
          <a:p>
            <a:pPr algn="ctr" marL="0" indent="0" lvl="0">
              <a:lnSpc>
                <a:spcPts val="2472"/>
              </a:lnSpc>
              <a:spcBef>
                <a:spcPct val="0"/>
              </a:spcBef>
            </a:pPr>
            <a:r>
              <a:rPr lang="en-US" sz="1765">
                <a:solidFill>
                  <a:srgbClr val="FFFFFF"/>
                </a:solidFill>
                <a:latin typeface="Garet"/>
                <a:ea typeface="Garet"/>
                <a:cs typeface="Garet"/>
                <a:sym typeface="Garet"/>
              </a:rPr>
              <a:t>Marvin Tolentino</a:t>
            </a:r>
          </a:p>
        </p:txBody>
      </p:sp>
      <p:sp>
        <p:nvSpPr>
          <p:cNvPr name="TextBox 42" id="42"/>
          <p:cNvSpPr txBox="true"/>
          <p:nvPr/>
        </p:nvSpPr>
        <p:spPr>
          <a:xfrm rot="0">
            <a:off x="7657632" y="8350469"/>
            <a:ext cx="2665471" cy="236857"/>
          </a:xfrm>
          <a:prstGeom prst="rect">
            <a:avLst/>
          </a:prstGeom>
        </p:spPr>
        <p:txBody>
          <a:bodyPr anchor="t" rtlCol="false" tIns="0" lIns="0" bIns="0" rIns="0">
            <a:spAutoFit/>
          </a:bodyPr>
          <a:lstStyle/>
          <a:p>
            <a:pPr algn="ctr" marL="0" indent="0" lvl="0">
              <a:lnSpc>
                <a:spcPts val="1765"/>
              </a:lnSpc>
              <a:spcBef>
                <a:spcPct val="0"/>
              </a:spcBef>
            </a:pPr>
            <a:r>
              <a:rPr lang="en-US" b="true" sz="1765">
                <a:solidFill>
                  <a:srgbClr val="FFFFFF"/>
                </a:solidFill>
                <a:latin typeface="Garet Bold"/>
                <a:ea typeface="Garet Bold"/>
                <a:cs typeface="Garet Bold"/>
                <a:sym typeface="Garet Bold"/>
              </a:rPr>
              <a:t>Desarrollador</a:t>
            </a:r>
          </a:p>
        </p:txBody>
      </p:sp>
      <p:sp>
        <p:nvSpPr>
          <p:cNvPr name="TextBox 43" id="43"/>
          <p:cNvSpPr txBox="true"/>
          <p:nvPr/>
        </p:nvSpPr>
        <p:spPr>
          <a:xfrm rot="0">
            <a:off x="12649082" y="7944101"/>
            <a:ext cx="2231755" cy="292603"/>
          </a:xfrm>
          <a:prstGeom prst="rect">
            <a:avLst/>
          </a:prstGeom>
        </p:spPr>
        <p:txBody>
          <a:bodyPr anchor="t" rtlCol="false" tIns="0" lIns="0" bIns="0" rIns="0">
            <a:spAutoFit/>
          </a:bodyPr>
          <a:lstStyle/>
          <a:p>
            <a:pPr algn="ctr" marL="0" indent="0" lvl="0">
              <a:lnSpc>
                <a:spcPts val="2472"/>
              </a:lnSpc>
              <a:spcBef>
                <a:spcPct val="0"/>
              </a:spcBef>
            </a:pPr>
            <a:r>
              <a:rPr lang="en-US" sz="1765">
                <a:solidFill>
                  <a:srgbClr val="FFFFFF"/>
                </a:solidFill>
                <a:latin typeface="Garet"/>
                <a:ea typeface="Garet"/>
                <a:cs typeface="Garet"/>
                <a:sym typeface="Garet"/>
              </a:rPr>
              <a:t>Marvin Tolentino</a:t>
            </a:r>
          </a:p>
        </p:txBody>
      </p:sp>
      <p:sp>
        <p:nvSpPr>
          <p:cNvPr name="TextBox 44" id="44"/>
          <p:cNvSpPr txBox="true"/>
          <p:nvPr/>
        </p:nvSpPr>
        <p:spPr>
          <a:xfrm rot="0">
            <a:off x="12001516" y="8386768"/>
            <a:ext cx="3526887" cy="236857"/>
          </a:xfrm>
          <a:prstGeom prst="rect">
            <a:avLst/>
          </a:prstGeom>
        </p:spPr>
        <p:txBody>
          <a:bodyPr anchor="t" rtlCol="false" tIns="0" lIns="0" bIns="0" rIns="0">
            <a:spAutoFit/>
          </a:bodyPr>
          <a:lstStyle/>
          <a:p>
            <a:pPr algn="ctr" marL="0" indent="0" lvl="0">
              <a:lnSpc>
                <a:spcPts val="1765"/>
              </a:lnSpc>
              <a:spcBef>
                <a:spcPct val="0"/>
              </a:spcBef>
            </a:pPr>
            <a:r>
              <a:rPr lang="en-US" b="true" sz="1765">
                <a:solidFill>
                  <a:srgbClr val="FFFFFF"/>
                </a:solidFill>
                <a:latin typeface="Garet Bold"/>
                <a:ea typeface="Garet Bold"/>
                <a:cs typeface="Garet Bold"/>
                <a:sym typeface="Garet Bold"/>
              </a:rPr>
              <a:t>Diseñador 3d</a:t>
            </a:r>
          </a:p>
        </p:txBody>
      </p:sp>
      <p:sp>
        <p:nvSpPr>
          <p:cNvPr name="TextBox 45" id="45"/>
          <p:cNvSpPr txBox="true"/>
          <p:nvPr/>
        </p:nvSpPr>
        <p:spPr>
          <a:xfrm rot="0">
            <a:off x="2894042" y="7937689"/>
            <a:ext cx="3257997" cy="305427"/>
          </a:xfrm>
          <a:prstGeom prst="rect">
            <a:avLst/>
          </a:prstGeom>
        </p:spPr>
        <p:txBody>
          <a:bodyPr anchor="t" rtlCol="false" tIns="0" lIns="0" bIns="0" rIns="0">
            <a:spAutoFit/>
          </a:bodyPr>
          <a:lstStyle/>
          <a:p>
            <a:pPr algn="ctr">
              <a:lnSpc>
                <a:spcPts val="2472"/>
              </a:lnSpc>
              <a:spcBef>
                <a:spcPct val="0"/>
              </a:spcBef>
            </a:pPr>
            <a:r>
              <a:rPr lang="en-US" sz="1765">
                <a:solidFill>
                  <a:srgbClr val="FFFFFF"/>
                </a:solidFill>
                <a:latin typeface="Garet"/>
                <a:ea typeface="Garet"/>
                <a:cs typeface="Garet"/>
                <a:sym typeface="Garet"/>
              </a:rPr>
              <a:t>Marvin Tolentino</a:t>
            </a:r>
          </a:p>
        </p:txBody>
      </p:sp>
      <p:sp>
        <p:nvSpPr>
          <p:cNvPr name="TextBox 46" id="46"/>
          <p:cNvSpPr txBox="true"/>
          <p:nvPr/>
        </p:nvSpPr>
        <p:spPr>
          <a:xfrm rot="0">
            <a:off x="2798654" y="8384361"/>
            <a:ext cx="3448772" cy="239265"/>
          </a:xfrm>
          <a:prstGeom prst="rect">
            <a:avLst/>
          </a:prstGeom>
        </p:spPr>
        <p:txBody>
          <a:bodyPr anchor="t" rtlCol="false" tIns="0" lIns="0" bIns="0" rIns="0">
            <a:spAutoFit/>
          </a:bodyPr>
          <a:lstStyle/>
          <a:p>
            <a:pPr algn="ctr">
              <a:lnSpc>
                <a:spcPts val="1765"/>
              </a:lnSpc>
            </a:pPr>
            <a:r>
              <a:rPr lang="en-US" b="true" sz="1765">
                <a:solidFill>
                  <a:srgbClr val="FFFFFF"/>
                </a:solidFill>
                <a:latin typeface="Garet Bold"/>
                <a:ea typeface="Garet Bold"/>
                <a:cs typeface="Garet Bold"/>
                <a:sym typeface="Garet Bold"/>
              </a:rPr>
              <a:t>Diseñador grafico</a:t>
            </a:r>
          </a:p>
        </p:txBody>
      </p:sp>
      <p:sp>
        <p:nvSpPr>
          <p:cNvPr name="TextBox 47" id="47"/>
          <p:cNvSpPr txBox="true"/>
          <p:nvPr/>
        </p:nvSpPr>
        <p:spPr>
          <a:xfrm rot="0">
            <a:off x="7702479" y="5416266"/>
            <a:ext cx="2575777" cy="248359"/>
          </a:xfrm>
          <a:prstGeom prst="rect">
            <a:avLst/>
          </a:prstGeom>
        </p:spPr>
        <p:txBody>
          <a:bodyPr anchor="t" rtlCol="false" tIns="0" lIns="0" bIns="0" rIns="0">
            <a:spAutoFit/>
          </a:bodyPr>
          <a:lstStyle/>
          <a:p>
            <a:pPr algn="ctr">
              <a:lnSpc>
                <a:spcPts val="1973"/>
              </a:lnSpc>
            </a:pPr>
            <a:r>
              <a:rPr lang="en-US" b="true" sz="1973">
                <a:solidFill>
                  <a:srgbClr val="FFFFFF"/>
                </a:solidFill>
                <a:latin typeface="Canva Sans Bold"/>
                <a:ea typeface="Canva Sans Bold"/>
                <a:cs typeface="Canva Sans Bold"/>
                <a:sym typeface="Canva Sans Bold"/>
              </a:rPr>
              <a:t>LIDER DE PROYECTO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9416C">
                <a:alpha val="100000"/>
              </a:srgbClr>
            </a:gs>
            <a:gs pos="50000">
              <a:srgbClr val="39416C">
                <a:alpha val="100000"/>
              </a:srgbClr>
            </a:gs>
            <a:gs pos="100000">
              <a:srgbClr val="2E1B5B">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081300" y="9258300"/>
            <a:ext cx="9789591" cy="1762126"/>
          </a:xfrm>
          <a:custGeom>
            <a:avLst/>
            <a:gdLst/>
            <a:ahLst/>
            <a:cxnLst/>
            <a:rect r="r" b="b" t="t" l="l"/>
            <a:pathLst>
              <a:path h="1762126" w="9789591">
                <a:moveTo>
                  <a:pt x="0" y="0"/>
                </a:moveTo>
                <a:lnTo>
                  <a:pt x="9789591" y="0"/>
                </a:lnTo>
                <a:lnTo>
                  <a:pt x="9789591" y="1762126"/>
                </a:lnTo>
                <a:lnTo>
                  <a:pt x="0" y="1762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08291" y="9258300"/>
            <a:ext cx="9789591" cy="1762126"/>
          </a:xfrm>
          <a:custGeom>
            <a:avLst/>
            <a:gdLst/>
            <a:ahLst/>
            <a:cxnLst/>
            <a:rect r="r" b="b" t="t" l="l"/>
            <a:pathLst>
              <a:path h="1762126" w="9789591">
                <a:moveTo>
                  <a:pt x="0" y="0"/>
                </a:moveTo>
                <a:lnTo>
                  <a:pt x="9789591" y="0"/>
                </a:lnTo>
                <a:lnTo>
                  <a:pt x="9789591" y="1762126"/>
                </a:lnTo>
                <a:lnTo>
                  <a:pt x="0" y="1762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045757" y="1259492"/>
            <a:ext cx="14196486" cy="7479488"/>
            <a:chOff x="0" y="0"/>
            <a:chExt cx="5125288" cy="2700283"/>
          </a:xfrm>
        </p:grpSpPr>
        <p:sp>
          <p:nvSpPr>
            <p:cNvPr name="Freeform 5" id="5"/>
            <p:cNvSpPr/>
            <p:nvPr/>
          </p:nvSpPr>
          <p:spPr>
            <a:xfrm flipH="false" flipV="false" rot="0">
              <a:off x="0" y="0"/>
              <a:ext cx="5125288" cy="2700283"/>
            </a:xfrm>
            <a:custGeom>
              <a:avLst/>
              <a:gdLst/>
              <a:ahLst/>
              <a:cxnLst/>
              <a:rect r="r" b="b" t="t" l="l"/>
              <a:pathLst>
                <a:path h="2700283" w="5125288">
                  <a:moveTo>
                    <a:pt x="8725" y="0"/>
                  </a:moveTo>
                  <a:lnTo>
                    <a:pt x="5116563" y="0"/>
                  </a:lnTo>
                  <a:cubicBezTo>
                    <a:pt x="5121382" y="0"/>
                    <a:pt x="5125288" y="3907"/>
                    <a:pt x="5125288" y="8725"/>
                  </a:cubicBezTo>
                  <a:lnTo>
                    <a:pt x="5125288" y="2691558"/>
                  </a:lnTo>
                  <a:cubicBezTo>
                    <a:pt x="5125288" y="2693872"/>
                    <a:pt x="5124369" y="2696091"/>
                    <a:pt x="5122733" y="2697728"/>
                  </a:cubicBezTo>
                  <a:cubicBezTo>
                    <a:pt x="5121096" y="2699364"/>
                    <a:pt x="5118877" y="2700283"/>
                    <a:pt x="5116563" y="2700283"/>
                  </a:cubicBezTo>
                  <a:lnTo>
                    <a:pt x="8725" y="2700283"/>
                  </a:lnTo>
                  <a:cubicBezTo>
                    <a:pt x="3907" y="2700283"/>
                    <a:pt x="0" y="2696377"/>
                    <a:pt x="0" y="2691558"/>
                  </a:cubicBezTo>
                  <a:lnTo>
                    <a:pt x="0" y="8725"/>
                  </a:lnTo>
                  <a:cubicBezTo>
                    <a:pt x="0" y="6411"/>
                    <a:pt x="919" y="4192"/>
                    <a:pt x="2556" y="2556"/>
                  </a:cubicBezTo>
                  <a:cubicBezTo>
                    <a:pt x="4192" y="919"/>
                    <a:pt x="6411" y="0"/>
                    <a:pt x="8725" y="0"/>
                  </a:cubicBezTo>
                  <a:close/>
                </a:path>
              </a:pathLst>
            </a:custGeom>
            <a:solidFill>
              <a:srgbClr val="FFFFFF"/>
            </a:solidFill>
            <a:ln w="85725" cap="sq">
              <a:solidFill>
                <a:srgbClr val="000000"/>
              </a:solidFill>
              <a:prstDash val="solid"/>
              <a:miter/>
            </a:ln>
          </p:spPr>
        </p:sp>
        <p:sp>
          <p:nvSpPr>
            <p:cNvPr name="TextBox 6" id="6"/>
            <p:cNvSpPr txBox="true"/>
            <p:nvPr/>
          </p:nvSpPr>
          <p:spPr>
            <a:xfrm>
              <a:off x="0" y="-47625"/>
              <a:ext cx="5125288" cy="2747908"/>
            </a:xfrm>
            <a:prstGeom prst="rect">
              <a:avLst/>
            </a:prstGeom>
          </p:spPr>
          <p:txBody>
            <a:bodyPr anchor="ctr" rtlCol="false" tIns="50800" lIns="50800" bIns="50800" rIns="50800"/>
            <a:lstStyle/>
            <a:p>
              <a:pPr algn="ctr" marL="0" indent="0" lvl="0">
                <a:lnSpc>
                  <a:spcPts val="3214"/>
                </a:lnSpc>
                <a:spcBef>
                  <a:spcPct val="0"/>
                </a:spcBef>
              </a:pPr>
            </a:p>
          </p:txBody>
        </p:sp>
      </p:grpSp>
      <p:sp>
        <p:nvSpPr>
          <p:cNvPr name="Freeform 7" id="7"/>
          <p:cNvSpPr/>
          <p:nvPr/>
        </p:nvSpPr>
        <p:spPr>
          <a:xfrm flipH="false" flipV="false" rot="0">
            <a:off x="12243868" y="3372224"/>
            <a:ext cx="1587066" cy="2575730"/>
          </a:xfrm>
          <a:custGeom>
            <a:avLst/>
            <a:gdLst/>
            <a:ahLst/>
            <a:cxnLst/>
            <a:rect r="r" b="b" t="t" l="l"/>
            <a:pathLst>
              <a:path h="2575730" w="1587066">
                <a:moveTo>
                  <a:pt x="0" y="0"/>
                </a:moveTo>
                <a:lnTo>
                  <a:pt x="1587067" y="0"/>
                </a:lnTo>
                <a:lnTo>
                  <a:pt x="1587067" y="2575730"/>
                </a:lnTo>
                <a:lnTo>
                  <a:pt x="0" y="2575730"/>
                </a:lnTo>
                <a:lnTo>
                  <a:pt x="0" y="0"/>
                </a:lnTo>
                <a:close/>
              </a:path>
            </a:pathLst>
          </a:custGeom>
          <a:blipFill>
            <a:blip r:embed="rId4">
              <a:extLst>
                <a:ext uri="{96DAC541-7B7A-43D3-8B79-37D633B846F1}">
                  <asvg:svgBlip xmlns:asvg="http://schemas.microsoft.com/office/drawing/2016/SVG/main" r:embed="rId5"/>
                </a:ext>
              </a:extLst>
            </a:blip>
            <a:stretch>
              <a:fillRect l="0" t="-73789" r="0" b="0"/>
            </a:stretch>
          </a:blipFill>
        </p:spPr>
      </p:sp>
      <p:grpSp>
        <p:nvGrpSpPr>
          <p:cNvPr name="Group 8" id="8"/>
          <p:cNvGrpSpPr/>
          <p:nvPr/>
        </p:nvGrpSpPr>
        <p:grpSpPr>
          <a:xfrm rot="0">
            <a:off x="14263085" y="1609550"/>
            <a:ext cx="1526795" cy="390025"/>
            <a:chOff x="0" y="0"/>
            <a:chExt cx="2035727" cy="520034"/>
          </a:xfrm>
        </p:grpSpPr>
        <p:sp>
          <p:nvSpPr>
            <p:cNvPr name="Freeform 9" id="9"/>
            <p:cNvSpPr/>
            <p:nvPr/>
          </p:nvSpPr>
          <p:spPr>
            <a:xfrm flipH="false" flipV="false" rot="0">
              <a:off x="0" y="212301"/>
              <a:ext cx="588869" cy="110413"/>
            </a:xfrm>
            <a:custGeom>
              <a:avLst/>
              <a:gdLst/>
              <a:ahLst/>
              <a:cxnLst/>
              <a:rect r="r" b="b" t="t" l="l"/>
              <a:pathLst>
                <a:path h="110413" w="588869">
                  <a:moveTo>
                    <a:pt x="0" y="0"/>
                  </a:moveTo>
                  <a:lnTo>
                    <a:pt x="588869" y="0"/>
                  </a:lnTo>
                  <a:lnTo>
                    <a:pt x="588869" y="110413"/>
                  </a:lnTo>
                  <a:lnTo>
                    <a:pt x="0" y="1104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0" id="10"/>
            <p:cNvSpPr/>
            <p:nvPr/>
          </p:nvSpPr>
          <p:spPr>
            <a:xfrm flipH="false" flipV="false" rot="0">
              <a:off x="1513709" y="14981"/>
              <a:ext cx="522018" cy="505052"/>
            </a:xfrm>
            <a:custGeom>
              <a:avLst/>
              <a:gdLst/>
              <a:ahLst/>
              <a:cxnLst/>
              <a:rect r="r" b="b" t="t" l="l"/>
              <a:pathLst>
                <a:path h="505052" w="522018">
                  <a:moveTo>
                    <a:pt x="0" y="0"/>
                  </a:moveTo>
                  <a:lnTo>
                    <a:pt x="522018" y="0"/>
                  </a:lnTo>
                  <a:lnTo>
                    <a:pt x="522018" y="505053"/>
                  </a:lnTo>
                  <a:lnTo>
                    <a:pt x="0" y="5050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746685" y="0"/>
              <a:ext cx="533770" cy="520034"/>
              <a:chOff x="0" y="0"/>
              <a:chExt cx="239535" cy="233371"/>
            </a:xfrm>
          </p:grpSpPr>
          <p:sp>
            <p:nvSpPr>
              <p:cNvPr name="Freeform 12" id="12"/>
              <p:cNvSpPr/>
              <p:nvPr/>
            </p:nvSpPr>
            <p:spPr>
              <a:xfrm flipH="false" flipV="false" rot="0">
                <a:off x="0" y="0"/>
                <a:ext cx="239535" cy="233371"/>
              </a:xfrm>
              <a:custGeom>
                <a:avLst/>
                <a:gdLst/>
                <a:ahLst/>
                <a:cxnLst/>
                <a:rect r="r" b="b" t="t" l="l"/>
                <a:pathLst>
                  <a:path h="233371" w="239535">
                    <a:moveTo>
                      <a:pt x="93348" y="0"/>
                    </a:moveTo>
                    <a:lnTo>
                      <a:pt x="146187" y="0"/>
                    </a:lnTo>
                    <a:cubicBezTo>
                      <a:pt x="197742" y="0"/>
                      <a:pt x="239535" y="41793"/>
                      <a:pt x="239535" y="93348"/>
                    </a:cubicBezTo>
                    <a:lnTo>
                      <a:pt x="239535" y="140022"/>
                    </a:lnTo>
                    <a:cubicBezTo>
                      <a:pt x="239535" y="191577"/>
                      <a:pt x="197742" y="233371"/>
                      <a:pt x="146187" y="233371"/>
                    </a:cubicBezTo>
                    <a:lnTo>
                      <a:pt x="93348" y="233371"/>
                    </a:lnTo>
                    <a:cubicBezTo>
                      <a:pt x="41793" y="233371"/>
                      <a:pt x="0" y="191577"/>
                      <a:pt x="0" y="140022"/>
                    </a:cubicBezTo>
                    <a:lnTo>
                      <a:pt x="0" y="93348"/>
                    </a:lnTo>
                    <a:cubicBezTo>
                      <a:pt x="0" y="41793"/>
                      <a:pt x="41793" y="0"/>
                      <a:pt x="93348" y="0"/>
                    </a:cubicBezTo>
                    <a:close/>
                  </a:path>
                </a:pathLst>
              </a:custGeom>
              <a:solidFill>
                <a:srgbClr val="FFFFFF"/>
              </a:solidFill>
              <a:ln w="57150" cap="sq">
                <a:solidFill>
                  <a:srgbClr val="000000"/>
                </a:solidFill>
                <a:prstDash val="solid"/>
                <a:miter/>
              </a:ln>
            </p:spPr>
          </p:sp>
          <p:sp>
            <p:nvSpPr>
              <p:cNvPr name="TextBox 13" id="13"/>
              <p:cNvSpPr txBox="true"/>
              <p:nvPr/>
            </p:nvSpPr>
            <p:spPr>
              <a:xfrm>
                <a:off x="0" y="0"/>
                <a:ext cx="239535" cy="233371"/>
              </a:xfrm>
              <a:prstGeom prst="rect">
                <a:avLst/>
              </a:prstGeom>
            </p:spPr>
            <p:txBody>
              <a:bodyPr anchor="ctr" rtlCol="false" tIns="50800" lIns="50800" bIns="50800" rIns="50800"/>
              <a:lstStyle/>
              <a:p>
                <a:pPr algn="ctr" marL="0" indent="0" lvl="0">
                  <a:lnSpc>
                    <a:spcPts val="178"/>
                  </a:lnSpc>
                  <a:spcBef>
                    <a:spcPct val="0"/>
                  </a:spcBef>
                </a:pPr>
              </a:p>
            </p:txBody>
          </p:sp>
        </p:grpSp>
      </p:grpSp>
      <p:sp>
        <p:nvSpPr>
          <p:cNvPr name="Freeform 14" id="14"/>
          <p:cNvSpPr/>
          <p:nvPr/>
        </p:nvSpPr>
        <p:spPr>
          <a:xfrm flipH="false" flipV="false" rot="0">
            <a:off x="14263085" y="3334124"/>
            <a:ext cx="1526795" cy="4306346"/>
          </a:xfrm>
          <a:custGeom>
            <a:avLst/>
            <a:gdLst/>
            <a:ahLst/>
            <a:cxnLst/>
            <a:rect r="r" b="b" t="t" l="l"/>
            <a:pathLst>
              <a:path h="4306346" w="1526795">
                <a:moveTo>
                  <a:pt x="0" y="0"/>
                </a:moveTo>
                <a:lnTo>
                  <a:pt x="1526796" y="0"/>
                </a:lnTo>
                <a:lnTo>
                  <a:pt x="1526796" y="4306346"/>
                </a:lnTo>
                <a:lnTo>
                  <a:pt x="0" y="43063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5" id="15"/>
          <p:cNvSpPr/>
          <p:nvPr/>
        </p:nvSpPr>
        <p:spPr>
          <a:xfrm>
            <a:off x="2045757" y="3372224"/>
            <a:ext cx="14109422" cy="0"/>
          </a:xfrm>
          <a:prstGeom prst="line">
            <a:avLst/>
          </a:prstGeom>
          <a:ln cap="flat" w="76200">
            <a:solidFill>
              <a:srgbClr val="000000"/>
            </a:solidFill>
            <a:prstDash val="solid"/>
            <a:headEnd type="none" len="sm" w="sm"/>
            <a:tailEnd type="none" len="sm" w="sm"/>
          </a:ln>
        </p:spPr>
      </p:sp>
      <p:sp>
        <p:nvSpPr>
          <p:cNvPr name="TextBox 16" id="16"/>
          <p:cNvSpPr txBox="true"/>
          <p:nvPr/>
        </p:nvSpPr>
        <p:spPr>
          <a:xfrm rot="0">
            <a:off x="2831911" y="4073856"/>
            <a:ext cx="8983332" cy="3537383"/>
          </a:xfrm>
          <a:prstGeom prst="rect">
            <a:avLst/>
          </a:prstGeom>
        </p:spPr>
        <p:txBody>
          <a:bodyPr anchor="t" rtlCol="false" tIns="0" lIns="0" bIns="0" rIns="0">
            <a:spAutoFit/>
          </a:bodyPr>
          <a:lstStyle/>
          <a:p>
            <a:pPr algn="l">
              <a:lnSpc>
                <a:spcPts val="4033"/>
              </a:lnSpc>
            </a:pPr>
            <a:r>
              <a:rPr lang="en-US" sz="2489" spc="119">
                <a:solidFill>
                  <a:srgbClr val="000000"/>
                </a:solidFill>
                <a:latin typeface="Arvo"/>
                <a:ea typeface="Arvo"/>
                <a:cs typeface="Arvo"/>
                <a:sym typeface="Arvo"/>
              </a:rPr>
              <a:t>En esta presentación se hablrará sobre el desarrollo de un juego de estilo endless run, cubriendo desde la idea inicial y diseño de niveles hasta la implementación de mecánicas y optimización para dispositivos móviles. Se destacan temas como la elección de los ecenarios del juego, diseño de personajes , y su historia.</a:t>
            </a:r>
          </a:p>
        </p:txBody>
      </p:sp>
      <p:sp>
        <p:nvSpPr>
          <p:cNvPr name="TextBox 17" id="17"/>
          <p:cNvSpPr txBox="true"/>
          <p:nvPr/>
        </p:nvSpPr>
        <p:spPr>
          <a:xfrm rot="0">
            <a:off x="2831911" y="1828125"/>
            <a:ext cx="8228037" cy="1093469"/>
          </a:xfrm>
          <a:prstGeom prst="rect">
            <a:avLst/>
          </a:prstGeom>
        </p:spPr>
        <p:txBody>
          <a:bodyPr anchor="t" rtlCol="false" tIns="0" lIns="0" bIns="0" rIns="0">
            <a:spAutoFit/>
          </a:bodyPr>
          <a:lstStyle/>
          <a:p>
            <a:pPr algn="l" marL="0" indent="0" lvl="0">
              <a:lnSpc>
                <a:spcPts val="8505"/>
              </a:lnSpc>
              <a:spcBef>
                <a:spcPct val="0"/>
              </a:spcBef>
            </a:pPr>
            <a:r>
              <a:rPr lang="en-US" sz="6075" spc="60">
                <a:solidFill>
                  <a:srgbClr val="FFD524"/>
                </a:solidFill>
                <a:latin typeface="Arcade Gamer"/>
                <a:ea typeface="Arcade Gamer"/>
                <a:cs typeface="Arcade Gamer"/>
                <a:sym typeface="Arcade Gamer"/>
              </a:rPr>
              <a:t>Introducción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7B4">
                <a:alpha val="100000"/>
              </a:srgbClr>
            </a:gs>
            <a:gs pos="100000">
              <a:srgbClr val="030282">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3601628"/>
            <a:ext cx="5163708" cy="4666115"/>
          </a:xfrm>
          <a:custGeom>
            <a:avLst/>
            <a:gdLst/>
            <a:ahLst/>
            <a:cxnLst/>
            <a:rect r="r" b="b" t="t" l="l"/>
            <a:pathLst>
              <a:path h="4666115" w="5163708">
                <a:moveTo>
                  <a:pt x="0" y="0"/>
                </a:moveTo>
                <a:lnTo>
                  <a:pt x="5163708" y="0"/>
                </a:lnTo>
                <a:lnTo>
                  <a:pt x="5163708" y="4666114"/>
                </a:lnTo>
                <a:lnTo>
                  <a:pt x="0" y="4666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5563967" y="2769647"/>
            <a:ext cx="1695333" cy="767524"/>
          </a:xfrm>
          <a:custGeom>
            <a:avLst/>
            <a:gdLst/>
            <a:ahLst/>
            <a:cxnLst/>
            <a:rect r="r" b="b" t="t" l="l"/>
            <a:pathLst>
              <a:path h="767524" w="1695333">
                <a:moveTo>
                  <a:pt x="0" y="0"/>
                </a:moveTo>
                <a:lnTo>
                  <a:pt x="1695333" y="0"/>
                </a:lnTo>
                <a:lnTo>
                  <a:pt x="1695333" y="767524"/>
                </a:lnTo>
                <a:lnTo>
                  <a:pt x="0" y="767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7463" y="1028700"/>
            <a:ext cx="2752326" cy="670567"/>
          </a:xfrm>
          <a:custGeom>
            <a:avLst/>
            <a:gdLst/>
            <a:ahLst/>
            <a:cxnLst/>
            <a:rect r="r" b="b" t="t" l="l"/>
            <a:pathLst>
              <a:path h="670567" w="2752326">
                <a:moveTo>
                  <a:pt x="0" y="0"/>
                </a:moveTo>
                <a:lnTo>
                  <a:pt x="2752326" y="0"/>
                </a:lnTo>
                <a:lnTo>
                  <a:pt x="2752326" y="670567"/>
                </a:lnTo>
                <a:lnTo>
                  <a:pt x="0" y="670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76927" y="-15440"/>
            <a:ext cx="3646916" cy="888521"/>
          </a:xfrm>
          <a:custGeom>
            <a:avLst/>
            <a:gdLst/>
            <a:ahLst/>
            <a:cxnLst/>
            <a:rect r="r" b="b" t="t" l="l"/>
            <a:pathLst>
              <a:path h="888521" w="3646916">
                <a:moveTo>
                  <a:pt x="0" y="0"/>
                </a:moveTo>
                <a:lnTo>
                  <a:pt x="3646916" y="0"/>
                </a:lnTo>
                <a:lnTo>
                  <a:pt x="3646916" y="888521"/>
                </a:lnTo>
                <a:lnTo>
                  <a:pt x="0" y="8885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752086" y="576969"/>
            <a:ext cx="5679864" cy="1383821"/>
          </a:xfrm>
          <a:custGeom>
            <a:avLst/>
            <a:gdLst/>
            <a:ahLst/>
            <a:cxnLst/>
            <a:rect r="r" b="b" t="t" l="l"/>
            <a:pathLst>
              <a:path h="1383821" w="5679864">
                <a:moveTo>
                  <a:pt x="0" y="0"/>
                </a:moveTo>
                <a:lnTo>
                  <a:pt x="5679863" y="0"/>
                </a:lnTo>
                <a:lnTo>
                  <a:pt x="5679863" y="1383822"/>
                </a:lnTo>
                <a:lnTo>
                  <a:pt x="0" y="13838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5127972" y="1466186"/>
            <a:ext cx="8032056" cy="1740947"/>
            <a:chOff x="0" y="0"/>
            <a:chExt cx="3710314" cy="804210"/>
          </a:xfrm>
        </p:grpSpPr>
        <p:sp>
          <p:nvSpPr>
            <p:cNvPr name="Freeform 8" id="8"/>
            <p:cNvSpPr/>
            <p:nvPr/>
          </p:nvSpPr>
          <p:spPr>
            <a:xfrm flipH="false" flipV="false" rot="0">
              <a:off x="0" y="0"/>
              <a:ext cx="3710314" cy="804210"/>
            </a:xfrm>
            <a:custGeom>
              <a:avLst/>
              <a:gdLst/>
              <a:ahLst/>
              <a:cxnLst/>
              <a:rect r="r" b="b" t="t" l="l"/>
              <a:pathLst>
                <a:path h="804210" w="3710314">
                  <a:moveTo>
                    <a:pt x="15422" y="0"/>
                  </a:moveTo>
                  <a:lnTo>
                    <a:pt x="3694892" y="0"/>
                  </a:lnTo>
                  <a:cubicBezTo>
                    <a:pt x="3703409" y="0"/>
                    <a:pt x="3710314" y="6905"/>
                    <a:pt x="3710314" y="15422"/>
                  </a:cubicBezTo>
                  <a:lnTo>
                    <a:pt x="3710314" y="788788"/>
                  </a:lnTo>
                  <a:cubicBezTo>
                    <a:pt x="3710314" y="797305"/>
                    <a:pt x="3703409" y="804210"/>
                    <a:pt x="3694892" y="804210"/>
                  </a:cubicBezTo>
                  <a:lnTo>
                    <a:pt x="15422" y="804210"/>
                  </a:lnTo>
                  <a:cubicBezTo>
                    <a:pt x="6905" y="804210"/>
                    <a:pt x="0" y="797305"/>
                    <a:pt x="0" y="788788"/>
                  </a:cubicBezTo>
                  <a:lnTo>
                    <a:pt x="0" y="15422"/>
                  </a:lnTo>
                  <a:cubicBezTo>
                    <a:pt x="0" y="6905"/>
                    <a:pt x="6905" y="0"/>
                    <a:pt x="15422" y="0"/>
                  </a:cubicBezTo>
                  <a:close/>
                </a:path>
              </a:pathLst>
            </a:custGeom>
            <a:solidFill>
              <a:srgbClr val="FFFFFF"/>
            </a:solidFill>
            <a:ln w="85725" cap="sq">
              <a:solidFill>
                <a:srgbClr val="000000"/>
              </a:solidFill>
              <a:prstDash val="solid"/>
              <a:miter/>
            </a:ln>
          </p:spPr>
        </p:sp>
        <p:sp>
          <p:nvSpPr>
            <p:cNvPr name="TextBox 9" id="9"/>
            <p:cNvSpPr txBox="true"/>
            <p:nvPr/>
          </p:nvSpPr>
          <p:spPr>
            <a:xfrm>
              <a:off x="0" y="-47625"/>
              <a:ext cx="3710314" cy="851835"/>
            </a:xfrm>
            <a:prstGeom prst="rect">
              <a:avLst/>
            </a:prstGeom>
          </p:spPr>
          <p:txBody>
            <a:bodyPr anchor="ctr" rtlCol="false" tIns="50800" lIns="50800" bIns="50800" rIns="50800"/>
            <a:lstStyle/>
            <a:p>
              <a:pPr algn="ctr">
                <a:lnSpc>
                  <a:spcPts val="3214"/>
                </a:lnSpc>
              </a:pPr>
            </a:p>
          </p:txBody>
        </p:sp>
      </p:grpSp>
      <p:sp>
        <p:nvSpPr>
          <p:cNvPr name="Freeform 10" id="10"/>
          <p:cNvSpPr/>
          <p:nvPr/>
        </p:nvSpPr>
        <p:spPr>
          <a:xfrm flipH="false" flipV="false" rot="0">
            <a:off x="1613650" y="3866131"/>
            <a:ext cx="999768" cy="1039456"/>
          </a:xfrm>
          <a:custGeom>
            <a:avLst/>
            <a:gdLst/>
            <a:ahLst/>
            <a:cxnLst/>
            <a:rect r="r" b="b" t="t" l="l"/>
            <a:pathLst>
              <a:path h="1039456" w="999768">
                <a:moveTo>
                  <a:pt x="0" y="0"/>
                </a:moveTo>
                <a:lnTo>
                  <a:pt x="999767" y="0"/>
                </a:lnTo>
                <a:lnTo>
                  <a:pt x="999767" y="1039456"/>
                </a:lnTo>
                <a:lnTo>
                  <a:pt x="0" y="10394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5409587" y="1909084"/>
            <a:ext cx="7468826" cy="860563"/>
          </a:xfrm>
          <a:prstGeom prst="rect">
            <a:avLst/>
          </a:prstGeom>
        </p:spPr>
        <p:txBody>
          <a:bodyPr anchor="t" rtlCol="false" tIns="0" lIns="0" bIns="0" rIns="0">
            <a:spAutoFit/>
          </a:bodyPr>
          <a:lstStyle/>
          <a:p>
            <a:pPr algn="ctr" marL="0" indent="0" lvl="0">
              <a:lnSpc>
                <a:spcPts val="6642"/>
              </a:lnSpc>
              <a:spcBef>
                <a:spcPct val="0"/>
              </a:spcBef>
            </a:pPr>
            <a:r>
              <a:rPr lang="en-US" sz="4744" spc="47">
                <a:solidFill>
                  <a:srgbClr val="FFD524"/>
                </a:solidFill>
                <a:latin typeface="Arcade Gamer"/>
                <a:ea typeface="Arcade Gamer"/>
                <a:cs typeface="Arcade Gamer"/>
                <a:sym typeface="Arcade Gamer"/>
              </a:rPr>
              <a:t>CARACTERISTICAS</a:t>
            </a:r>
          </a:p>
        </p:txBody>
      </p:sp>
      <p:sp>
        <p:nvSpPr>
          <p:cNvPr name="TextBox 12" id="12"/>
          <p:cNvSpPr txBox="true"/>
          <p:nvPr/>
        </p:nvSpPr>
        <p:spPr>
          <a:xfrm rot="0">
            <a:off x="1587066" y="5487017"/>
            <a:ext cx="4013319" cy="1989807"/>
          </a:xfrm>
          <a:prstGeom prst="rect">
            <a:avLst/>
          </a:prstGeom>
        </p:spPr>
        <p:txBody>
          <a:bodyPr anchor="t" rtlCol="false" tIns="0" lIns="0" bIns="0" rIns="0">
            <a:spAutoFit/>
          </a:bodyPr>
          <a:lstStyle/>
          <a:p>
            <a:pPr algn="l">
              <a:lnSpc>
                <a:spcPts val="2675"/>
              </a:lnSpc>
            </a:pPr>
            <a:r>
              <a:rPr lang="en-US" sz="1911" spc="91">
                <a:solidFill>
                  <a:srgbClr val="000000"/>
                </a:solidFill>
                <a:latin typeface="Arvo"/>
                <a:ea typeface="Arvo"/>
                <a:cs typeface="Arvo"/>
                <a:sym typeface="Arvo"/>
              </a:rPr>
              <a:t>El juego pertenece al género endless runner, un tipo de juego de plataformas donde el personaje principal, Utx Boy, corre de manera continua en un entorno dinámico.</a:t>
            </a:r>
          </a:p>
        </p:txBody>
      </p:sp>
      <p:sp>
        <p:nvSpPr>
          <p:cNvPr name="TextBox 13" id="13"/>
          <p:cNvSpPr txBox="true"/>
          <p:nvPr/>
        </p:nvSpPr>
        <p:spPr>
          <a:xfrm rot="0">
            <a:off x="2809997" y="4150109"/>
            <a:ext cx="3117812" cy="510034"/>
          </a:xfrm>
          <a:prstGeom prst="rect">
            <a:avLst/>
          </a:prstGeom>
        </p:spPr>
        <p:txBody>
          <a:bodyPr anchor="t" rtlCol="false" tIns="0" lIns="0" bIns="0" rIns="0">
            <a:spAutoFit/>
          </a:bodyPr>
          <a:lstStyle/>
          <a:p>
            <a:pPr algn="l" marL="0" indent="0" lvl="0">
              <a:lnSpc>
                <a:spcPts val="4160"/>
              </a:lnSpc>
              <a:spcBef>
                <a:spcPct val="0"/>
              </a:spcBef>
            </a:pPr>
            <a:r>
              <a:rPr lang="en-US" sz="2972" spc="142">
                <a:solidFill>
                  <a:srgbClr val="000000"/>
                </a:solidFill>
                <a:latin typeface="Arvo"/>
                <a:ea typeface="Arvo"/>
                <a:cs typeface="Arvo"/>
                <a:sym typeface="Arvo"/>
              </a:rPr>
              <a:t>Dinámica</a:t>
            </a:r>
          </a:p>
        </p:txBody>
      </p:sp>
      <p:sp>
        <p:nvSpPr>
          <p:cNvPr name="Freeform 14" id="14"/>
          <p:cNvSpPr/>
          <p:nvPr/>
        </p:nvSpPr>
        <p:spPr>
          <a:xfrm flipH="false" flipV="false" rot="0">
            <a:off x="6550841" y="3601628"/>
            <a:ext cx="5163708" cy="4666115"/>
          </a:xfrm>
          <a:custGeom>
            <a:avLst/>
            <a:gdLst/>
            <a:ahLst/>
            <a:cxnLst/>
            <a:rect r="r" b="b" t="t" l="l"/>
            <a:pathLst>
              <a:path h="4666115" w="5163708">
                <a:moveTo>
                  <a:pt x="0" y="0"/>
                </a:moveTo>
                <a:lnTo>
                  <a:pt x="5163708" y="0"/>
                </a:lnTo>
                <a:lnTo>
                  <a:pt x="5163708" y="4666114"/>
                </a:lnTo>
                <a:lnTo>
                  <a:pt x="0" y="4666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5" id="15"/>
          <p:cNvSpPr txBox="true"/>
          <p:nvPr/>
        </p:nvSpPr>
        <p:spPr>
          <a:xfrm rot="0">
            <a:off x="7020258" y="5487017"/>
            <a:ext cx="4013319" cy="1656432"/>
          </a:xfrm>
          <a:prstGeom prst="rect">
            <a:avLst/>
          </a:prstGeom>
        </p:spPr>
        <p:txBody>
          <a:bodyPr anchor="t" rtlCol="false" tIns="0" lIns="0" bIns="0" rIns="0">
            <a:spAutoFit/>
          </a:bodyPr>
          <a:lstStyle/>
          <a:p>
            <a:pPr algn="l">
              <a:lnSpc>
                <a:spcPts val="2675"/>
              </a:lnSpc>
            </a:pPr>
            <a:r>
              <a:rPr lang="en-US" sz="1911" spc="91">
                <a:solidFill>
                  <a:srgbClr val="000000"/>
                </a:solidFill>
                <a:latin typeface="Arvo"/>
                <a:ea typeface="Arvo"/>
                <a:cs typeface="Arvo"/>
                <a:sym typeface="Arvo"/>
              </a:rPr>
              <a:t>El juego esta dirigido a todo tipo de publico ya que no contiene violencia, drogas, muertes, etc. por lo tanto todos pueden jugarlo</a:t>
            </a:r>
          </a:p>
        </p:txBody>
      </p:sp>
      <p:sp>
        <p:nvSpPr>
          <p:cNvPr name="TextBox 16" id="16"/>
          <p:cNvSpPr txBox="true"/>
          <p:nvPr/>
        </p:nvSpPr>
        <p:spPr>
          <a:xfrm rot="0">
            <a:off x="8260635" y="4150109"/>
            <a:ext cx="2982902" cy="510034"/>
          </a:xfrm>
          <a:prstGeom prst="rect">
            <a:avLst/>
          </a:prstGeom>
        </p:spPr>
        <p:txBody>
          <a:bodyPr anchor="t" rtlCol="false" tIns="0" lIns="0" bIns="0" rIns="0">
            <a:spAutoFit/>
          </a:bodyPr>
          <a:lstStyle/>
          <a:p>
            <a:pPr algn="l" marL="0" indent="0" lvl="0">
              <a:lnSpc>
                <a:spcPts val="4160"/>
              </a:lnSpc>
              <a:spcBef>
                <a:spcPct val="0"/>
              </a:spcBef>
            </a:pPr>
            <a:r>
              <a:rPr lang="en-US" sz="2972" spc="142">
                <a:solidFill>
                  <a:srgbClr val="000000"/>
                </a:solidFill>
                <a:latin typeface="Arvo"/>
                <a:ea typeface="Arvo"/>
                <a:cs typeface="Arvo"/>
                <a:sym typeface="Arvo"/>
              </a:rPr>
              <a:t>Publico</a:t>
            </a:r>
          </a:p>
        </p:txBody>
      </p:sp>
      <p:sp>
        <p:nvSpPr>
          <p:cNvPr name="Freeform 17" id="17"/>
          <p:cNvSpPr/>
          <p:nvPr/>
        </p:nvSpPr>
        <p:spPr>
          <a:xfrm flipH="false" flipV="false" rot="0">
            <a:off x="12095592" y="3601628"/>
            <a:ext cx="5163708" cy="4666115"/>
          </a:xfrm>
          <a:custGeom>
            <a:avLst/>
            <a:gdLst/>
            <a:ahLst/>
            <a:cxnLst/>
            <a:rect r="r" b="b" t="t" l="l"/>
            <a:pathLst>
              <a:path h="4666115" w="5163708">
                <a:moveTo>
                  <a:pt x="0" y="0"/>
                </a:moveTo>
                <a:lnTo>
                  <a:pt x="5163708" y="0"/>
                </a:lnTo>
                <a:lnTo>
                  <a:pt x="5163708" y="4666114"/>
                </a:lnTo>
                <a:lnTo>
                  <a:pt x="0" y="4666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8" id="18"/>
          <p:cNvSpPr txBox="true"/>
          <p:nvPr/>
        </p:nvSpPr>
        <p:spPr>
          <a:xfrm rot="0">
            <a:off x="12592018" y="5487017"/>
            <a:ext cx="4013319" cy="2323182"/>
          </a:xfrm>
          <a:prstGeom prst="rect">
            <a:avLst/>
          </a:prstGeom>
        </p:spPr>
        <p:txBody>
          <a:bodyPr anchor="t" rtlCol="false" tIns="0" lIns="0" bIns="0" rIns="0">
            <a:spAutoFit/>
          </a:bodyPr>
          <a:lstStyle/>
          <a:p>
            <a:pPr algn="l" marL="412619" indent="-206309" lvl="1">
              <a:lnSpc>
                <a:spcPts val="2675"/>
              </a:lnSpc>
              <a:buFont typeface="Arial"/>
              <a:buChar char="•"/>
            </a:pPr>
            <a:r>
              <a:rPr lang="en-US" sz="1911" spc="91">
                <a:solidFill>
                  <a:srgbClr val="000000"/>
                </a:solidFill>
                <a:latin typeface="Arvo"/>
                <a:ea typeface="Arvo"/>
                <a:cs typeface="Arvo"/>
                <a:sym typeface="Arvo"/>
              </a:rPr>
              <a:t>Endless runner,Este género es conocido por su accesibilidad en dispositivos móviles y por ofrecer mecánicas de juego rápidas y entrete</a:t>
            </a:r>
            <a:r>
              <a:rPr lang="en-US" sz="1911" spc="91">
                <a:solidFill>
                  <a:srgbClr val="000000"/>
                </a:solidFill>
                <a:latin typeface="Arvo"/>
                <a:ea typeface="Arvo"/>
                <a:cs typeface="Arvo"/>
                <a:sym typeface="Arvo"/>
              </a:rPr>
              <a:t>nidas.</a:t>
            </a:r>
          </a:p>
          <a:p>
            <a:pPr algn="l">
              <a:lnSpc>
                <a:spcPts val="2675"/>
              </a:lnSpc>
            </a:pPr>
          </a:p>
        </p:txBody>
      </p:sp>
      <p:sp>
        <p:nvSpPr>
          <p:cNvPr name="TextBox 19" id="19"/>
          <p:cNvSpPr txBox="true"/>
          <p:nvPr/>
        </p:nvSpPr>
        <p:spPr>
          <a:xfrm rot="0">
            <a:off x="14042259" y="4150109"/>
            <a:ext cx="2971949" cy="510034"/>
          </a:xfrm>
          <a:prstGeom prst="rect">
            <a:avLst/>
          </a:prstGeom>
        </p:spPr>
        <p:txBody>
          <a:bodyPr anchor="t" rtlCol="false" tIns="0" lIns="0" bIns="0" rIns="0">
            <a:spAutoFit/>
          </a:bodyPr>
          <a:lstStyle/>
          <a:p>
            <a:pPr algn="l" marL="0" indent="0" lvl="0">
              <a:lnSpc>
                <a:spcPts val="4160"/>
              </a:lnSpc>
              <a:spcBef>
                <a:spcPct val="0"/>
              </a:spcBef>
            </a:pPr>
            <a:r>
              <a:rPr lang="en-US" sz="2972" spc="142">
                <a:solidFill>
                  <a:srgbClr val="000000"/>
                </a:solidFill>
                <a:latin typeface="Arvo"/>
                <a:ea typeface="Arvo"/>
                <a:cs typeface="Arvo"/>
                <a:sym typeface="Arvo"/>
              </a:rPr>
              <a:t>Genero</a:t>
            </a:r>
          </a:p>
        </p:txBody>
      </p:sp>
      <p:sp>
        <p:nvSpPr>
          <p:cNvPr name="Freeform 20" id="20"/>
          <p:cNvSpPr/>
          <p:nvPr/>
        </p:nvSpPr>
        <p:spPr>
          <a:xfrm flipH="false" flipV="false" rot="0">
            <a:off x="12615155" y="3800239"/>
            <a:ext cx="1065154" cy="1105349"/>
          </a:xfrm>
          <a:custGeom>
            <a:avLst/>
            <a:gdLst/>
            <a:ahLst/>
            <a:cxnLst/>
            <a:rect r="r" b="b" t="t" l="l"/>
            <a:pathLst>
              <a:path h="1105349" w="1065154">
                <a:moveTo>
                  <a:pt x="0" y="0"/>
                </a:moveTo>
                <a:lnTo>
                  <a:pt x="1065154" y="0"/>
                </a:lnTo>
                <a:lnTo>
                  <a:pt x="1065154" y="1105348"/>
                </a:lnTo>
                <a:lnTo>
                  <a:pt x="0" y="11053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1" id="21"/>
          <p:cNvSpPr/>
          <p:nvPr/>
        </p:nvSpPr>
        <p:spPr>
          <a:xfrm flipH="false" flipV="false" rot="0">
            <a:off x="7020258" y="3866131"/>
            <a:ext cx="1001657" cy="1039456"/>
          </a:xfrm>
          <a:custGeom>
            <a:avLst/>
            <a:gdLst/>
            <a:ahLst/>
            <a:cxnLst/>
            <a:rect r="r" b="b" t="t" l="l"/>
            <a:pathLst>
              <a:path h="1039456" w="1001657">
                <a:moveTo>
                  <a:pt x="0" y="0"/>
                </a:moveTo>
                <a:lnTo>
                  <a:pt x="1001657" y="0"/>
                </a:lnTo>
                <a:lnTo>
                  <a:pt x="1001657" y="1039456"/>
                </a:lnTo>
                <a:lnTo>
                  <a:pt x="0" y="103945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22" id="22"/>
          <p:cNvSpPr/>
          <p:nvPr/>
        </p:nvSpPr>
        <p:spPr>
          <a:xfrm flipH="false" flipV="false" rot="0">
            <a:off x="-582285"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3" id="23"/>
          <p:cNvSpPr/>
          <p:nvPr/>
        </p:nvSpPr>
        <p:spPr>
          <a:xfrm flipH="false" flipV="false" rot="0">
            <a:off x="9263863"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7B4">
                <a:alpha val="100000"/>
              </a:srgbClr>
            </a:gs>
            <a:gs pos="100000">
              <a:srgbClr val="030282">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582285"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263863"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563967" y="2769647"/>
            <a:ext cx="1695333" cy="767524"/>
          </a:xfrm>
          <a:custGeom>
            <a:avLst/>
            <a:gdLst/>
            <a:ahLst/>
            <a:cxnLst/>
            <a:rect r="r" b="b" t="t" l="l"/>
            <a:pathLst>
              <a:path h="767524" w="1695333">
                <a:moveTo>
                  <a:pt x="0" y="0"/>
                </a:moveTo>
                <a:lnTo>
                  <a:pt x="1695333" y="0"/>
                </a:lnTo>
                <a:lnTo>
                  <a:pt x="1695333" y="767524"/>
                </a:lnTo>
                <a:lnTo>
                  <a:pt x="0" y="767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7463" y="1028700"/>
            <a:ext cx="2752326" cy="670567"/>
          </a:xfrm>
          <a:custGeom>
            <a:avLst/>
            <a:gdLst/>
            <a:ahLst/>
            <a:cxnLst/>
            <a:rect r="r" b="b" t="t" l="l"/>
            <a:pathLst>
              <a:path h="670567" w="2752326">
                <a:moveTo>
                  <a:pt x="0" y="0"/>
                </a:moveTo>
                <a:lnTo>
                  <a:pt x="2752326" y="0"/>
                </a:lnTo>
                <a:lnTo>
                  <a:pt x="2752326" y="670567"/>
                </a:lnTo>
                <a:lnTo>
                  <a:pt x="0" y="670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776927" y="-15440"/>
            <a:ext cx="3646916" cy="888521"/>
          </a:xfrm>
          <a:custGeom>
            <a:avLst/>
            <a:gdLst/>
            <a:ahLst/>
            <a:cxnLst/>
            <a:rect r="r" b="b" t="t" l="l"/>
            <a:pathLst>
              <a:path h="888521" w="3646916">
                <a:moveTo>
                  <a:pt x="0" y="0"/>
                </a:moveTo>
                <a:lnTo>
                  <a:pt x="3646916" y="0"/>
                </a:lnTo>
                <a:lnTo>
                  <a:pt x="3646916" y="888521"/>
                </a:lnTo>
                <a:lnTo>
                  <a:pt x="0" y="8885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147766" y="538101"/>
            <a:ext cx="5679864" cy="1383821"/>
          </a:xfrm>
          <a:custGeom>
            <a:avLst/>
            <a:gdLst/>
            <a:ahLst/>
            <a:cxnLst/>
            <a:rect r="r" b="b" t="t" l="l"/>
            <a:pathLst>
              <a:path h="1383821" w="5679864">
                <a:moveTo>
                  <a:pt x="0" y="0"/>
                </a:moveTo>
                <a:lnTo>
                  <a:pt x="5679864" y="0"/>
                </a:lnTo>
                <a:lnTo>
                  <a:pt x="5679864" y="1383821"/>
                </a:lnTo>
                <a:lnTo>
                  <a:pt x="0" y="13838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521054" y="1699267"/>
            <a:ext cx="9816315" cy="1734423"/>
            <a:chOff x="0" y="0"/>
            <a:chExt cx="4534531" cy="801196"/>
          </a:xfrm>
        </p:grpSpPr>
        <p:sp>
          <p:nvSpPr>
            <p:cNvPr name="Freeform 9" id="9"/>
            <p:cNvSpPr/>
            <p:nvPr/>
          </p:nvSpPr>
          <p:spPr>
            <a:xfrm flipH="false" flipV="false" rot="0">
              <a:off x="0" y="0"/>
              <a:ext cx="4534531" cy="801196"/>
            </a:xfrm>
            <a:custGeom>
              <a:avLst/>
              <a:gdLst/>
              <a:ahLst/>
              <a:cxnLst/>
              <a:rect r="r" b="b" t="t" l="l"/>
              <a:pathLst>
                <a:path h="801196" w="4534531">
                  <a:moveTo>
                    <a:pt x="12619" y="0"/>
                  </a:moveTo>
                  <a:lnTo>
                    <a:pt x="4521912" y="0"/>
                  </a:lnTo>
                  <a:cubicBezTo>
                    <a:pt x="4525259" y="0"/>
                    <a:pt x="4528469" y="1329"/>
                    <a:pt x="4530835" y="3696"/>
                  </a:cubicBezTo>
                  <a:cubicBezTo>
                    <a:pt x="4533202" y="6062"/>
                    <a:pt x="4534531" y="9272"/>
                    <a:pt x="4534531" y="12619"/>
                  </a:cubicBezTo>
                  <a:lnTo>
                    <a:pt x="4534531" y="788577"/>
                  </a:lnTo>
                  <a:cubicBezTo>
                    <a:pt x="4534531" y="791924"/>
                    <a:pt x="4533202" y="795134"/>
                    <a:pt x="4530835" y="797500"/>
                  </a:cubicBezTo>
                  <a:cubicBezTo>
                    <a:pt x="4528469" y="799867"/>
                    <a:pt x="4525259" y="801196"/>
                    <a:pt x="4521912" y="801196"/>
                  </a:cubicBezTo>
                  <a:lnTo>
                    <a:pt x="12619" y="801196"/>
                  </a:lnTo>
                  <a:cubicBezTo>
                    <a:pt x="9272" y="801196"/>
                    <a:pt x="6062" y="799867"/>
                    <a:pt x="3696" y="797500"/>
                  </a:cubicBezTo>
                  <a:cubicBezTo>
                    <a:pt x="1329" y="795134"/>
                    <a:pt x="0" y="791924"/>
                    <a:pt x="0" y="788577"/>
                  </a:cubicBezTo>
                  <a:lnTo>
                    <a:pt x="0" y="12619"/>
                  </a:lnTo>
                  <a:cubicBezTo>
                    <a:pt x="0" y="9272"/>
                    <a:pt x="1329" y="6062"/>
                    <a:pt x="3696" y="3696"/>
                  </a:cubicBezTo>
                  <a:cubicBezTo>
                    <a:pt x="6062" y="1329"/>
                    <a:pt x="9272" y="0"/>
                    <a:pt x="12619" y="0"/>
                  </a:cubicBezTo>
                  <a:close/>
                </a:path>
              </a:pathLst>
            </a:custGeom>
            <a:solidFill>
              <a:srgbClr val="FFFFFF"/>
            </a:solidFill>
            <a:ln w="85725" cap="sq">
              <a:solidFill>
                <a:srgbClr val="000000"/>
              </a:solidFill>
              <a:prstDash val="solid"/>
              <a:miter/>
            </a:ln>
          </p:spPr>
        </p:sp>
        <p:sp>
          <p:nvSpPr>
            <p:cNvPr name="TextBox 10" id="10"/>
            <p:cNvSpPr txBox="true"/>
            <p:nvPr/>
          </p:nvSpPr>
          <p:spPr>
            <a:xfrm>
              <a:off x="0" y="-47625"/>
              <a:ext cx="4534531" cy="848821"/>
            </a:xfrm>
            <a:prstGeom prst="rect">
              <a:avLst/>
            </a:prstGeom>
          </p:spPr>
          <p:txBody>
            <a:bodyPr anchor="ctr" rtlCol="false" tIns="50800" lIns="50800" bIns="50800" rIns="50800"/>
            <a:lstStyle/>
            <a:p>
              <a:pPr algn="ctr">
                <a:lnSpc>
                  <a:spcPts val="3214"/>
                </a:lnSpc>
              </a:pPr>
            </a:p>
          </p:txBody>
        </p:sp>
      </p:grpSp>
      <p:grpSp>
        <p:nvGrpSpPr>
          <p:cNvPr name="Group 11" id="11"/>
          <p:cNvGrpSpPr/>
          <p:nvPr/>
        </p:nvGrpSpPr>
        <p:grpSpPr>
          <a:xfrm rot="0">
            <a:off x="1521054" y="3722376"/>
            <a:ext cx="11441806" cy="4803429"/>
            <a:chOff x="0" y="0"/>
            <a:chExt cx="4130780" cy="1734159"/>
          </a:xfrm>
        </p:grpSpPr>
        <p:sp>
          <p:nvSpPr>
            <p:cNvPr name="Freeform 12" id="12"/>
            <p:cNvSpPr/>
            <p:nvPr/>
          </p:nvSpPr>
          <p:spPr>
            <a:xfrm flipH="false" flipV="false" rot="0">
              <a:off x="0" y="0"/>
              <a:ext cx="4130780" cy="1734159"/>
            </a:xfrm>
            <a:custGeom>
              <a:avLst/>
              <a:gdLst/>
              <a:ahLst/>
              <a:cxnLst/>
              <a:rect r="r" b="b" t="t" l="l"/>
              <a:pathLst>
                <a:path h="1734159" w="4130780">
                  <a:moveTo>
                    <a:pt x="10826" y="0"/>
                  </a:moveTo>
                  <a:lnTo>
                    <a:pt x="4119954" y="0"/>
                  </a:lnTo>
                  <a:cubicBezTo>
                    <a:pt x="4122825" y="0"/>
                    <a:pt x="4125579" y="1141"/>
                    <a:pt x="4127609" y="3171"/>
                  </a:cubicBezTo>
                  <a:cubicBezTo>
                    <a:pt x="4129639" y="5201"/>
                    <a:pt x="4130780" y="7955"/>
                    <a:pt x="4130780" y="10826"/>
                  </a:cubicBezTo>
                  <a:lnTo>
                    <a:pt x="4130780" y="1723333"/>
                  </a:lnTo>
                  <a:cubicBezTo>
                    <a:pt x="4130780" y="1726204"/>
                    <a:pt x="4129639" y="1728958"/>
                    <a:pt x="4127609" y="1730988"/>
                  </a:cubicBezTo>
                  <a:cubicBezTo>
                    <a:pt x="4125579" y="1733018"/>
                    <a:pt x="4122825" y="1734159"/>
                    <a:pt x="4119954" y="1734159"/>
                  </a:cubicBezTo>
                  <a:lnTo>
                    <a:pt x="10826" y="1734159"/>
                  </a:lnTo>
                  <a:cubicBezTo>
                    <a:pt x="7955" y="1734159"/>
                    <a:pt x="5201" y="1733018"/>
                    <a:pt x="3171" y="1730988"/>
                  </a:cubicBezTo>
                  <a:cubicBezTo>
                    <a:pt x="1141" y="1728958"/>
                    <a:pt x="0" y="1726204"/>
                    <a:pt x="0" y="1723333"/>
                  </a:cubicBezTo>
                  <a:lnTo>
                    <a:pt x="0" y="10826"/>
                  </a:lnTo>
                  <a:cubicBezTo>
                    <a:pt x="0" y="7955"/>
                    <a:pt x="1141" y="5201"/>
                    <a:pt x="3171" y="3171"/>
                  </a:cubicBezTo>
                  <a:cubicBezTo>
                    <a:pt x="5201" y="1141"/>
                    <a:pt x="7955" y="0"/>
                    <a:pt x="10826" y="0"/>
                  </a:cubicBezTo>
                  <a:close/>
                </a:path>
              </a:pathLst>
            </a:custGeom>
            <a:solidFill>
              <a:srgbClr val="FFFFFF"/>
            </a:solidFill>
            <a:ln w="85725" cap="sq">
              <a:solidFill>
                <a:srgbClr val="000000"/>
              </a:solidFill>
              <a:prstDash val="solid"/>
              <a:miter/>
            </a:ln>
          </p:spPr>
        </p:sp>
        <p:sp>
          <p:nvSpPr>
            <p:cNvPr name="TextBox 13" id="13"/>
            <p:cNvSpPr txBox="true"/>
            <p:nvPr/>
          </p:nvSpPr>
          <p:spPr>
            <a:xfrm>
              <a:off x="0" y="-47625"/>
              <a:ext cx="4130780" cy="1781784"/>
            </a:xfrm>
            <a:prstGeom prst="rect">
              <a:avLst/>
            </a:prstGeom>
          </p:spPr>
          <p:txBody>
            <a:bodyPr anchor="ctr" rtlCol="false" tIns="50800" lIns="50800" bIns="50800" rIns="50800"/>
            <a:lstStyle/>
            <a:p>
              <a:pPr algn="ctr" marL="0" indent="0" lvl="0">
                <a:lnSpc>
                  <a:spcPts val="3214"/>
                </a:lnSpc>
                <a:spcBef>
                  <a:spcPct val="0"/>
                </a:spcBef>
              </a:pPr>
            </a:p>
          </p:txBody>
        </p:sp>
      </p:grpSp>
      <p:grpSp>
        <p:nvGrpSpPr>
          <p:cNvPr name="Group 14" id="14"/>
          <p:cNvGrpSpPr/>
          <p:nvPr/>
        </p:nvGrpSpPr>
        <p:grpSpPr>
          <a:xfrm rot="0">
            <a:off x="11626911" y="3872748"/>
            <a:ext cx="1041709" cy="266108"/>
            <a:chOff x="0" y="0"/>
            <a:chExt cx="1388946" cy="354811"/>
          </a:xfrm>
        </p:grpSpPr>
        <p:sp>
          <p:nvSpPr>
            <p:cNvPr name="Freeform 15" id="15"/>
            <p:cNvSpPr/>
            <p:nvPr/>
          </p:nvSpPr>
          <p:spPr>
            <a:xfrm flipH="false" flipV="false" rot="0">
              <a:off x="0" y="144850"/>
              <a:ext cx="401777" cy="75333"/>
            </a:xfrm>
            <a:custGeom>
              <a:avLst/>
              <a:gdLst/>
              <a:ahLst/>
              <a:cxnLst/>
              <a:rect r="r" b="b" t="t" l="l"/>
              <a:pathLst>
                <a:path h="75333" w="401777">
                  <a:moveTo>
                    <a:pt x="0" y="0"/>
                  </a:moveTo>
                  <a:lnTo>
                    <a:pt x="401777" y="0"/>
                  </a:lnTo>
                  <a:lnTo>
                    <a:pt x="401777" y="75333"/>
                  </a:lnTo>
                  <a:lnTo>
                    <a:pt x="0" y="753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6" id="16"/>
            <p:cNvSpPr/>
            <p:nvPr/>
          </p:nvSpPr>
          <p:spPr>
            <a:xfrm flipH="false" flipV="false" rot="0">
              <a:off x="1032781" y="10222"/>
              <a:ext cx="356165" cy="344589"/>
            </a:xfrm>
            <a:custGeom>
              <a:avLst/>
              <a:gdLst/>
              <a:ahLst/>
              <a:cxnLst/>
              <a:rect r="r" b="b" t="t" l="l"/>
              <a:pathLst>
                <a:path h="344589" w="356165">
                  <a:moveTo>
                    <a:pt x="0" y="0"/>
                  </a:moveTo>
                  <a:lnTo>
                    <a:pt x="356165" y="0"/>
                  </a:lnTo>
                  <a:lnTo>
                    <a:pt x="356165" y="344589"/>
                  </a:lnTo>
                  <a:lnTo>
                    <a:pt x="0" y="3445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7" id="17"/>
            <p:cNvGrpSpPr/>
            <p:nvPr/>
          </p:nvGrpSpPr>
          <p:grpSpPr>
            <a:xfrm rot="0">
              <a:off x="509452" y="0"/>
              <a:ext cx="364183" cy="354811"/>
              <a:chOff x="0" y="0"/>
              <a:chExt cx="239535" cy="233371"/>
            </a:xfrm>
          </p:grpSpPr>
          <p:sp>
            <p:nvSpPr>
              <p:cNvPr name="Freeform 18" id="18"/>
              <p:cNvSpPr/>
              <p:nvPr/>
            </p:nvSpPr>
            <p:spPr>
              <a:xfrm flipH="false" flipV="false" rot="0">
                <a:off x="0" y="0"/>
                <a:ext cx="239535" cy="233371"/>
              </a:xfrm>
              <a:custGeom>
                <a:avLst/>
                <a:gdLst/>
                <a:ahLst/>
                <a:cxnLst/>
                <a:rect r="r" b="b" t="t" l="l"/>
                <a:pathLst>
                  <a:path h="233371" w="239535">
                    <a:moveTo>
                      <a:pt x="93348" y="0"/>
                    </a:moveTo>
                    <a:lnTo>
                      <a:pt x="146187" y="0"/>
                    </a:lnTo>
                    <a:cubicBezTo>
                      <a:pt x="197742" y="0"/>
                      <a:pt x="239535" y="41793"/>
                      <a:pt x="239535" y="93348"/>
                    </a:cubicBezTo>
                    <a:lnTo>
                      <a:pt x="239535" y="140022"/>
                    </a:lnTo>
                    <a:cubicBezTo>
                      <a:pt x="239535" y="191577"/>
                      <a:pt x="197742" y="233371"/>
                      <a:pt x="146187" y="233371"/>
                    </a:cubicBezTo>
                    <a:lnTo>
                      <a:pt x="93348" y="233371"/>
                    </a:lnTo>
                    <a:cubicBezTo>
                      <a:pt x="41793" y="233371"/>
                      <a:pt x="0" y="191577"/>
                      <a:pt x="0" y="140022"/>
                    </a:cubicBezTo>
                    <a:lnTo>
                      <a:pt x="0" y="93348"/>
                    </a:lnTo>
                    <a:cubicBezTo>
                      <a:pt x="0" y="41793"/>
                      <a:pt x="41793" y="0"/>
                      <a:pt x="93348" y="0"/>
                    </a:cubicBezTo>
                    <a:close/>
                  </a:path>
                </a:pathLst>
              </a:custGeom>
              <a:solidFill>
                <a:srgbClr val="FFFFFF"/>
              </a:solidFill>
              <a:ln w="57150" cap="sq">
                <a:solidFill>
                  <a:srgbClr val="000000"/>
                </a:solidFill>
                <a:prstDash val="solid"/>
                <a:miter/>
              </a:ln>
            </p:spPr>
          </p:sp>
          <p:sp>
            <p:nvSpPr>
              <p:cNvPr name="TextBox 19" id="19"/>
              <p:cNvSpPr txBox="true"/>
              <p:nvPr/>
            </p:nvSpPr>
            <p:spPr>
              <a:xfrm>
                <a:off x="0" y="0"/>
                <a:ext cx="239535" cy="233371"/>
              </a:xfrm>
              <a:prstGeom prst="rect">
                <a:avLst/>
              </a:prstGeom>
            </p:spPr>
            <p:txBody>
              <a:bodyPr anchor="ctr" rtlCol="false" tIns="50800" lIns="50800" bIns="50800" rIns="50800"/>
              <a:lstStyle/>
              <a:p>
                <a:pPr algn="ctr" marL="0" indent="0" lvl="0">
                  <a:lnSpc>
                    <a:spcPts val="178"/>
                  </a:lnSpc>
                  <a:spcBef>
                    <a:spcPct val="0"/>
                  </a:spcBef>
                </a:pPr>
              </a:p>
            </p:txBody>
          </p:sp>
        </p:grpSp>
      </p:grpSp>
      <p:sp>
        <p:nvSpPr>
          <p:cNvPr name="Freeform 20" id="20"/>
          <p:cNvSpPr/>
          <p:nvPr/>
        </p:nvSpPr>
        <p:spPr>
          <a:xfrm flipH="false" flipV="false" rot="0">
            <a:off x="13470068" y="4723618"/>
            <a:ext cx="3135628" cy="3135628"/>
          </a:xfrm>
          <a:custGeom>
            <a:avLst/>
            <a:gdLst/>
            <a:ahLst/>
            <a:cxnLst/>
            <a:rect r="r" b="b" t="t" l="l"/>
            <a:pathLst>
              <a:path h="3135628" w="3135628">
                <a:moveTo>
                  <a:pt x="0" y="0"/>
                </a:moveTo>
                <a:lnTo>
                  <a:pt x="3135628" y="0"/>
                </a:lnTo>
                <a:lnTo>
                  <a:pt x="3135628" y="3135628"/>
                </a:lnTo>
                <a:lnTo>
                  <a:pt x="0" y="313562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0">
            <a:off x="14229370" y="3734516"/>
            <a:ext cx="1089066" cy="1089066"/>
          </a:xfrm>
          <a:custGeom>
            <a:avLst/>
            <a:gdLst/>
            <a:ahLst/>
            <a:cxnLst/>
            <a:rect r="r" b="b" t="t" l="l"/>
            <a:pathLst>
              <a:path h="1089066" w="1089066">
                <a:moveTo>
                  <a:pt x="0" y="0"/>
                </a:moveTo>
                <a:lnTo>
                  <a:pt x="1089066" y="0"/>
                </a:lnTo>
                <a:lnTo>
                  <a:pt x="1089066" y="1089066"/>
                </a:lnTo>
                <a:lnTo>
                  <a:pt x="0" y="108906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2" id="22"/>
          <p:cNvSpPr/>
          <p:nvPr/>
        </p:nvSpPr>
        <p:spPr>
          <a:xfrm flipH="false" flipV="false" rot="0">
            <a:off x="16411633" y="6548989"/>
            <a:ext cx="1089066" cy="1089066"/>
          </a:xfrm>
          <a:custGeom>
            <a:avLst/>
            <a:gdLst/>
            <a:ahLst/>
            <a:cxnLst/>
            <a:rect r="r" b="b" t="t" l="l"/>
            <a:pathLst>
              <a:path h="1089066" w="1089066">
                <a:moveTo>
                  <a:pt x="0" y="0"/>
                </a:moveTo>
                <a:lnTo>
                  <a:pt x="1089067" y="0"/>
                </a:lnTo>
                <a:lnTo>
                  <a:pt x="1089067" y="1089067"/>
                </a:lnTo>
                <a:lnTo>
                  <a:pt x="0" y="108906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3" id="23"/>
          <p:cNvSpPr txBox="true"/>
          <p:nvPr/>
        </p:nvSpPr>
        <p:spPr>
          <a:xfrm rot="0">
            <a:off x="1813556" y="2033555"/>
            <a:ext cx="9063359" cy="922970"/>
          </a:xfrm>
          <a:prstGeom prst="rect">
            <a:avLst/>
          </a:prstGeom>
        </p:spPr>
        <p:txBody>
          <a:bodyPr anchor="t" rtlCol="false" tIns="0" lIns="0" bIns="0" rIns="0">
            <a:spAutoFit/>
          </a:bodyPr>
          <a:lstStyle/>
          <a:p>
            <a:pPr algn="ctr" marL="0" indent="0" lvl="0">
              <a:lnSpc>
                <a:spcPts val="7216"/>
              </a:lnSpc>
              <a:spcBef>
                <a:spcPct val="0"/>
              </a:spcBef>
            </a:pPr>
            <a:r>
              <a:rPr lang="en-US" sz="5154" spc="51">
                <a:solidFill>
                  <a:srgbClr val="FFD524"/>
                </a:solidFill>
                <a:latin typeface="Arcade Gamer"/>
                <a:ea typeface="Arcade Gamer"/>
                <a:cs typeface="Arcade Gamer"/>
                <a:sym typeface="Arcade Gamer"/>
              </a:rPr>
              <a:t>HISTORIA</a:t>
            </a:r>
          </a:p>
        </p:txBody>
      </p:sp>
      <p:sp>
        <p:nvSpPr>
          <p:cNvPr name="TextBox 24" id="24"/>
          <p:cNvSpPr txBox="true"/>
          <p:nvPr/>
        </p:nvSpPr>
        <p:spPr>
          <a:xfrm rot="0">
            <a:off x="2276321" y="4320127"/>
            <a:ext cx="9737211" cy="3538030"/>
          </a:xfrm>
          <a:prstGeom prst="rect">
            <a:avLst/>
          </a:prstGeom>
        </p:spPr>
        <p:txBody>
          <a:bodyPr anchor="t" rtlCol="false" tIns="0" lIns="0" bIns="0" rIns="0">
            <a:spAutoFit/>
          </a:bodyPr>
          <a:lstStyle/>
          <a:p>
            <a:pPr algn="l" marL="428016" indent="-214008" lvl="1">
              <a:lnSpc>
                <a:spcPts val="2775"/>
              </a:lnSpc>
              <a:buFont typeface="Arial"/>
              <a:buChar char="•"/>
            </a:pPr>
            <a:r>
              <a:rPr lang="en-US" sz="1982" spc="95">
                <a:solidFill>
                  <a:srgbClr val="000000"/>
                </a:solidFill>
                <a:latin typeface="Arvo"/>
                <a:ea typeface="Arvo"/>
                <a:cs typeface="Arvo"/>
                <a:sym typeface="Arvo"/>
              </a:rPr>
              <a:t>La historia de Utx Boy es simple pero efectiva, diseñada para proporcionar un contexto divertido y motivador a la jugabilidad. Utx Boy es un estudiante común y corriente de la Universidad UTX que se entera de una beca alimenticia y académica que cambiaría su vida universitaria, ya que cubriría tanto su alimentación diaria como parte de su matrícula. Sin embargo, antes de poder reclamarla. Ahora, Utx Boy debe correr por todo el campus, esquivando obstáculos y enfrentando desafíos para recuperar su mochila y conseguir los puntos necesarios.</a:t>
            </a:r>
          </a:p>
          <a:p>
            <a:pPr algn="l">
              <a:lnSpc>
                <a:spcPts val="305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7B4">
                <a:alpha val="100000"/>
              </a:srgbClr>
            </a:gs>
            <a:gs pos="100000">
              <a:srgbClr val="030282">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582285"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263863"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55775" y="1326700"/>
            <a:ext cx="10106318" cy="1848994"/>
            <a:chOff x="0" y="0"/>
            <a:chExt cx="4668494" cy="854121"/>
          </a:xfrm>
        </p:grpSpPr>
        <p:sp>
          <p:nvSpPr>
            <p:cNvPr name="Freeform 5" id="5"/>
            <p:cNvSpPr/>
            <p:nvPr/>
          </p:nvSpPr>
          <p:spPr>
            <a:xfrm flipH="false" flipV="false" rot="0">
              <a:off x="0" y="0"/>
              <a:ext cx="4668494" cy="854121"/>
            </a:xfrm>
            <a:custGeom>
              <a:avLst/>
              <a:gdLst/>
              <a:ahLst/>
              <a:cxnLst/>
              <a:rect r="r" b="b" t="t" l="l"/>
              <a:pathLst>
                <a:path h="854121" w="4668494">
                  <a:moveTo>
                    <a:pt x="12257" y="0"/>
                  </a:moveTo>
                  <a:lnTo>
                    <a:pt x="4656238" y="0"/>
                  </a:lnTo>
                  <a:cubicBezTo>
                    <a:pt x="4663007" y="0"/>
                    <a:pt x="4668494" y="5488"/>
                    <a:pt x="4668494" y="12257"/>
                  </a:cubicBezTo>
                  <a:lnTo>
                    <a:pt x="4668494" y="841864"/>
                  </a:lnTo>
                  <a:cubicBezTo>
                    <a:pt x="4668494" y="848633"/>
                    <a:pt x="4663007" y="854121"/>
                    <a:pt x="4656238" y="854121"/>
                  </a:cubicBezTo>
                  <a:lnTo>
                    <a:pt x="12257" y="854121"/>
                  </a:lnTo>
                  <a:cubicBezTo>
                    <a:pt x="5488" y="854121"/>
                    <a:pt x="0" y="848633"/>
                    <a:pt x="0" y="841864"/>
                  </a:cubicBezTo>
                  <a:lnTo>
                    <a:pt x="0" y="12257"/>
                  </a:lnTo>
                  <a:cubicBezTo>
                    <a:pt x="0" y="5488"/>
                    <a:pt x="5488" y="0"/>
                    <a:pt x="12257" y="0"/>
                  </a:cubicBezTo>
                  <a:close/>
                </a:path>
              </a:pathLst>
            </a:custGeom>
            <a:solidFill>
              <a:srgbClr val="FFFFFF"/>
            </a:solidFill>
            <a:ln w="85725" cap="sq">
              <a:solidFill>
                <a:srgbClr val="000000"/>
              </a:solidFill>
              <a:prstDash val="solid"/>
              <a:miter/>
            </a:ln>
          </p:spPr>
        </p:sp>
        <p:sp>
          <p:nvSpPr>
            <p:cNvPr name="TextBox 6" id="6"/>
            <p:cNvSpPr txBox="true"/>
            <p:nvPr/>
          </p:nvSpPr>
          <p:spPr>
            <a:xfrm>
              <a:off x="0" y="-47625"/>
              <a:ext cx="4668494" cy="901746"/>
            </a:xfrm>
            <a:prstGeom prst="rect">
              <a:avLst/>
            </a:prstGeom>
          </p:spPr>
          <p:txBody>
            <a:bodyPr anchor="ctr" rtlCol="false" tIns="50800" lIns="50800" bIns="50800" rIns="50800"/>
            <a:lstStyle/>
            <a:p>
              <a:pPr algn="ctr">
                <a:lnSpc>
                  <a:spcPts val="3214"/>
                </a:lnSpc>
              </a:pPr>
            </a:p>
          </p:txBody>
        </p:sp>
      </p:grpSp>
      <p:sp>
        <p:nvSpPr>
          <p:cNvPr name="TextBox 7" id="7"/>
          <p:cNvSpPr txBox="true"/>
          <p:nvPr/>
        </p:nvSpPr>
        <p:spPr>
          <a:xfrm rot="0">
            <a:off x="1815452" y="1532854"/>
            <a:ext cx="7840975" cy="1311092"/>
          </a:xfrm>
          <a:prstGeom prst="rect">
            <a:avLst/>
          </a:prstGeom>
        </p:spPr>
        <p:txBody>
          <a:bodyPr anchor="t" rtlCol="false" tIns="0" lIns="0" bIns="0" rIns="0">
            <a:spAutoFit/>
          </a:bodyPr>
          <a:lstStyle/>
          <a:p>
            <a:pPr algn="l" marL="0" indent="0" lvl="0">
              <a:lnSpc>
                <a:spcPts val="10160"/>
              </a:lnSpc>
              <a:spcBef>
                <a:spcPct val="0"/>
              </a:spcBef>
            </a:pPr>
            <a:r>
              <a:rPr lang="en-US" sz="7257" spc="72">
                <a:solidFill>
                  <a:srgbClr val="FFD524"/>
                </a:solidFill>
                <a:latin typeface="Arcade Gamer"/>
                <a:ea typeface="Arcade Gamer"/>
                <a:cs typeface="Arcade Gamer"/>
                <a:sym typeface="Arcade Gamer"/>
              </a:rPr>
              <a:t>PERSONAJES</a:t>
            </a:r>
          </a:p>
        </p:txBody>
      </p:sp>
      <p:sp>
        <p:nvSpPr>
          <p:cNvPr name="Freeform 8" id="8"/>
          <p:cNvSpPr/>
          <p:nvPr/>
        </p:nvSpPr>
        <p:spPr>
          <a:xfrm flipH="false" flipV="false" rot="765881">
            <a:off x="10093886" y="1915755"/>
            <a:ext cx="2277130" cy="1676796"/>
          </a:xfrm>
          <a:custGeom>
            <a:avLst/>
            <a:gdLst/>
            <a:ahLst/>
            <a:cxnLst/>
            <a:rect r="r" b="b" t="t" l="l"/>
            <a:pathLst>
              <a:path h="1676796" w="2277130">
                <a:moveTo>
                  <a:pt x="0" y="0"/>
                </a:moveTo>
                <a:lnTo>
                  <a:pt x="2277130" y="0"/>
                </a:lnTo>
                <a:lnTo>
                  <a:pt x="2277130" y="1676796"/>
                </a:lnTo>
                <a:lnTo>
                  <a:pt x="0" y="16767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3795106"/>
            <a:ext cx="4624522" cy="4624522"/>
          </a:xfrm>
          <a:custGeom>
            <a:avLst/>
            <a:gdLst/>
            <a:ahLst/>
            <a:cxnLst/>
            <a:rect r="r" b="b" t="t" l="l"/>
            <a:pathLst>
              <a:path h="4624522" w="4624522">
                <a:moveTo>
                  <a:pt x="0" y="0"/>
                </a:moveTo>
                <a:lnTo>
                  <a:pt x="4624522" y="0"/>
                </a:lnTo>
                <a:lnTo>
                  <a:pt x="4624522" y="4624522"/>
                </a:lnTo>
                <a:lnTo>
                  <a:pt x="0" y="46245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10" id="10"/>
          <p:cNvGrpSpPr/>
          <p:nvPr/>
        </p:nvGrpSpPr>
        <p:grpSpPr>
          <a:xfrm rot="0">
            <a:off x="1958337" y="7544173"/>
            <a:ext cx="2448489" cy="399202"/>
            <a:chOff x="0" y="0"/>
            <a:chExt cx="3264651" cy="532269"/>
          </a:xfrm>
        </p:grpSpPr>
        <p:sp>
          <p:nvSpPr>
            <p:cNvPr name="Freeform 11" id="11"/>
            <p:cNvSpPr/>
            <p:nvPr/>
          </p:nvSpPr>
          <p:spPr>
            <a:xfrm flipH="false" flipV="false" rot="0">
              <a:off x="0"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681921"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364952"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2050462"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2732382"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6" id="16"/>
          <p:cNvSpPr txBox="true"/>
          <p:nvPr/>
        </p:nvSpPr>
        <p:spPr>
          <a:xfrm rot="0">
            <a:off x="1405295" y="4817407"/>
            <a:ext cx="3554572" cy="2324046"/>
          </a:xfrm>
          <a:prstGeom prst="rect">
            <a:avLst/>
          </a:prstGeom>
        </p:spPr>
        <p:txBody>
          <a:bodyPr anchor="t" rtlCol="false" tIns="0" lIns="0" bIns="0" rIns="0">
            <a:spAutoFit/>
          </a:bodyPr>
          <a:lstStyle/>
          <a:p>
            <a:pPr algn="l" marL="405276" indent="-202638" lvl="1">
              <a:lnSpc>
                <a:spcPts val="2628"/>
              </a:lnSpc>
              <a:buFont typeface="Arial"/>
              <a:buChar char="•"/>
            </a:pPr>
            <a:r>
              <a:rPr lang="en-US" sz="1877" spc="90">
                <a:solidFill>
                  <a:srgbClr val="000000"/>
                </a:solidFill>
                <a:latin typeface="Arvo"/>
                <a:ea typeface="Arvo"/>
                <a:cs typeface="Arvo"/>
                <a:sym typeface="Arvo"/>
              </a:rPr>
              <a:t>Su apariencia refleja un estudiante universitario típico, con vestimenta casual y una mochila, que es su elemento má</a:t>
            </a:r>
            <a:r>
              <a:rPr lang="en-US" sz="1877" spc="90">
                <a:solidFill>
                  <a:srgbClr val="000000"/>
                </a:solidFill>
                <a:latin typeface="Arvo"/>
                <a:ea typeface="Arvo"/>
                <a:cs typeface="Arvo"/>
                <a:sym typeface="Arvo"/>
              </a:rPr>
              <a:t>s importante.</a:t>
            </a:r>
          </a:p>
          <a:p>
            <a:pPr algn="l">
              <a:lnSpc>
                <a:spcPts val="2628"/>
              </a:lnSpc>
            </a:pPr>
          </a:p>
        </p:txBody>
      </p:sp>
      <p:sp>
        <p:nvSpPr>
          <p:cNvPr name="TextBox 17" id="17"/>
          <p:cNvSpPr txBox="true"/>
          <p:nvPr/>
        </p:nvSpPr>
        <p:spPr>
          <a:xfrm rot="0">
            <a:off x="1560845" y="4153853"/>
            <a:ext cx="3243472" cy="531922"/>
          </a:xfrm>
          <a:prstGeom prst="rect">
            <a:avLst/>
          </a:prstGeom>
        </p:spPr>
        <p:txBody>
          <a:bodyPr anchor="t" rtlCol="false" tIns="0" lIns="0" bIns="0" rIns="0">
            <a:spAutoFit/>
          </a:bodyPr>
          <a:lstStyle/>
          <a:p>
            <a:pPr algn="ctr" marL="0" indent="0" lvl="0">
              <a:lnSpc>
                <a:spcPts val="4281"/>
              </a:lnSpc>
              <a:spcBef>
                <a:spcPct val="0"/>
              </a:spcBef>
            </a:pPr>
            <a:r>
              <a:rPr lang="en-US" sz="3058" spc="146">
                <a:solidFill>
                  <a:srgbClr val="000000"/>
                </a:solidFill>
                <a:latin typeface="Arvo"/>
                <a:ea typeface="Arvo"/>
                <a:cs typeface="Arvo"/>
                <a:sym typeface="Arvo"/>
              </a:rPr>
              <a:t>Utx boy</a:t>
            </a:r>
          </a:p>
        </p:txBody>
      </p:sp>
      <p:sp>
        <p:nvSpPr>
          <p:cNvPr name="Freeform 18" id="18"/>
          <p:cNvSpPr/>
          <p:nvPr/>
        </p:nvSpPr>
        <p:spPr>
          <a:xfrm flipH="false" flipV="false" rot="0">
            <a:off x="15768218" y="2347781"/>
            <a:ext cx="9027048" cy="1542805"/>
          </a:xfrm>
          <a:custGeom>
            <a:avLst/>
            <a:gdLst/>
            <a:ahLst/>
            <a:cxnLst/>
            <a:rect r="r" b="b" t="t" l="l"/>
            <a:pathLst>
              <a:path h="1542805" w="9027048">
                <a:moveTo>
                  <a:pt x="0" y="0"/>
                </a:moveTo>
                <a:lnTo>
                  <a:pt x="9027048" y="0"/>
                </a:lnTo>
                <a:lnTo>
                  <a:pt x="9027048" y="1542805"/>
                </a:lnTo>
                <a:lnTo>
                  <a:pt x="0" y="1542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6070376" y="3795106"/>
            <a:ext cx="4624522" cy="4624522"/>
          </a:xfrm>
          <a:custGeom>
            <a:avLst/>
            <a:gdLst/>
            <a:ahLst/>
            <a:cxnLst/>
            <a:rect r="r" b="b" t="t" l="l"/>
            <a:pathLst>
              <a:path h="4624522" w="4624522">
                <a:moveTo>
                  <a:pt x="0" y="0"/>
                </a:moveTo>
                <a:lnTo>
                  <a:pt x="4624522" y="0"/>
                </a:lnTo>
                <a:lnTo>
                  <a:pt x="4624522" y="4624522"/>
                </a:lnTo>
                <a:lnTo>
                  <a:pt x="0" y="46245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20" id="20"/>
          <p:cNvGrpSpPr/>
          <p:nvPr/>
        </p:nvGrpSpPr>
        <p:grpSpPr>
          <a:xfrm rot="0">
            <a:off x="7000012" y="7544173"/>
            <a:ext cx="2448489" cy="399202"/>
            <a:chOff x="0" y="0"/>
            <a:chExt cx="3264651" cy="532269"/>
          </a:xfrm>
        </p:grpSpPr>
        <p:sp>
          <p:nvSpPr>
            <p:cNvPr name="Freeform 21" id="21"/>
            <p:cNvSpPr/>
            <p:nvPr/>
          </p:nvSpPr>
          <p:spPr>
            <a:xfrm flipH="false" flipV="false" rot="0">
              <a:off x="0"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681921"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1364952"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2050462"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2732382"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26" id="26"/>
          <p:cNvSpPr txBox="true"/>
          <p:nvPr/>
        </p:nvSpPr>
        <p:spPr>
          <a:xfrm rot="0">
            <a:off x="6446971" y="4650719"/>
            <a:ext cx="3554572" cy="2657421"/>
          </a:xfrm>
          <a:prstGeom prst="rect">
            <a:avLst/>
          </a:prstGeom>
        </p:spPr>
        <p:txBody>
          <a:bodyPr anchor="t" rtlCol="false" tIns="0" lIns="0" bIns="0" rIns="0">
            <a:spAutoFit/>
          </a:bodyPr>
          <a:lstStyle/>
          <a:p>
            <a:pPr algn="l" marL="405276" indent="-202638" lvl="1">
              <a:lnSpc>
                <a:spcPts val="2628"/>
              </a:lnSpc>
              <a:buFont typeface="Arial"/>
              <a:buChar char="•"/>
            </a:pPr>
            <a:r>
              <a:rPr lang="en-US" sz="1877" spc="90">
                <a:solidFill>
                  <a:srgbClr val="000000"/>
                </a:solidFill>
                <a:latin typeface="Arvo"/>
                <a:ea typeface="Arvo"/>
                <a:cs typeface="Arvo"/>
                <a:sym typeface="Arvo"/>
              </a:rPr>
              <a:t>A lo largo del juego, estos personajes aparecen en ciertas zonas para entorpecer el avance de Utx Man, colocando trampas u</a:t>
            </a:r>
            <a:r>
              <a:rPr lang="en-US" sz="1877" spc="90">
                <a:solidFill>
                  <a:srgbClr val="000000"/>
                </a:solidFill>
                <a:latin typeface="Arvo"/>
                <a:ea typeface="Arvo"/>
                <a:cs typeface="Arvo"/>
                <a:sym typeface="Arvo"/>
              </a:rPr>
              <a:t> obstáculos adicionales.</a:t>
            </a:r>
          </a:p>
          <a:p>
            <a:pPr algn="l">
              <a:lnSpc>
                <a:spcPts val="2628"/>
              </a:lnSpc>
            </a:pPr>
          </a:p>
        </p:txBody>
      </p:sp>
      <p:sp>
        <p:nvSpPr>
          <p:cNvPr name="TextBox 27" id="27"/>
          <p:cNvSpPr txBox="true"/>
          <p:nvPr/>
        </p:nvSpPr>
        <p:spPr>
          <a:xfrm rot="0">
            <a:off x="6602521" y="4153853"/>
            <a:ext cx="3243472" cy="531922"/>
          </a:xfrm>
          <a:prstGeom prst="rect">
            <a:avLst/>
          </a:prstGeom>
        </p:spPr>
        <p:txBody>
          <a:bodyPr anchor="t" rtlCol="false" tIns="0" lIns="0" bIns="0" rIns="0">
            <a:spAutoFit/>
          </a:bodyPr>
          <a:lstStyle/>
          <a:p>
            <a:pPr algn="ctr" marL="0" indent="0" lvl="0">
              <a:lnSpc>
                <a:spcPts val="4281"/>
              </a:lnSpc>
              <a:spcBef>
                <a:spcPct val="0"/>
              </a:spcBef>
            </a:pPr>
            <a:r>
              <a:rPr lang="en-US" sz="3058" spc="146">
                <a:solidFill>
                  <a:srgbClr val="000000"/>
                </a:solidFill>
                <a:latin typeface="Arvo"/>
                <a:ea typeface="Arvo"/>
                <a:cs typeface="Arvo"/>
                <a:sym typeface="Arvo"/>
              </a:rPr>
              <a:t>Estudiantes</a:t>
            </a:r>
          </a:p>
        </p:txBody>
      </p:sp>
      <p:sp>
        <p:nvSpPr>
          <p:cNvPr name="Freeform 28" id="28"/>
          <p:cNvSpPr/>
          <p:nvPr/>
        </p:nvSpPr>
        <p:spPr>
          <a:xfrm flipH="false" flipV="false" rot="0">
            <a:off x="11112051" y="3769447"/>
            <a:ext cx="4624522" cy="4624522"/>
          </a:xfrm>
          <a:custGeom>
            <a:avLst/>
            <a:gdLst/>
            <a:ahLst/>
            <a:cxnLst/>
            <a:rect r="r" b="b" t="t" l="l"/>
            <a:pathLst>
              <a:path h="4624522" w="4624522">
                <a:moveTo>
                  <a:pt x="0" y="0"/>
                </a:moveTo>
                <a:lnTo>
                  <a:pt x="4624523" y="0"/>
                </a:lnTo>
                <a:lnTo>
                  <a:pt x="4624523" y="4624522"/>
                </a:lnTo>
                <a:lnTo>
                  <a:pt x="0" y="46245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29" id="29"/>
          <p:cNvGrpSpPr/>
          <p:nvPr/>
        </p:nvGrpSpPr>
        <p:grpSpPr>
          <a:xfrm rot="0">
            <a:off x="12041688" y="7518514"/>
            <a:ext cx="2448489" cy="399202"/>
            <a:chOff x="0" y="0"/>
            <a:chExt cx="3264651" cy="532269"/>
          </a:xfrm>
        </p:grpSpPr>
        <p:sp>
          <p:nvSpPr>
            <p:cNvPr name="Freeform 30" id="30"/>
            <p:cNvSpPr/>
            <p:nvPr/>
          </p:nvSpPr>
          <p:spPr>
            <a:xfrm flipH="false" flipV="false" rot="0">
              <a:off x="0"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false" flipV="false" rot="0">
              <a:off x="681921"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2" id="32"/>
            <p:cNvSpPr/>
            <p:nvPr/>
          </p:nvSpPr>
          <p:spPr>
            <a:xfrm flipH="false" flipV="false" rot="0">
              <a:off x="1364952"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3" id="33"/>
            <p:cNvSpPr/>
            <p:nvPr/>
          </p:nvSpPr>
          <p:spPr>
            <a:xfrm flipH="false" flipV="false" rot="0">
              <a:off x="2050462"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4" id="34"/>
            <p:cNvSpPr/>
            <p:nvPr/>
          </p:nvSpPr>
          <p:spPr>
            <a:xfrm flipH="false" flipV="false" rot="0">
              <a:off x="2732382" y="0"/>
              <a:ext cx="532269" cy="532269"/>
            </a:xfrm>
            <a:custGeom>
              <a:avLst/>
              <a:gdLst/>
              <a:ahLst/>
              <a:cxnLst/>
              <a:rect r="r" b="b" t="t" l="l"/>
              <a:pathLst>
                <a:path h="532269" w="532269">
                  <a:moveTo>
                    <a:pt x="0" y="0"/>
                  </a:moveTo>
                  <a:lnTo>
                    <a:pt x="532269" y="0"/>
                  </a:lnTo>
                  <a:lnTo>
                    <a:pt x="532269" y="532269"/>
                  </a:lnTo>
                  <a:lnTo>
                    <a:pt x="0" y="5322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35" id="35"/>
          <p:cNvSpPr txBox="true"/>
          <p:nvPr/>
        </p:nvSpPr>
        <p:spPr>
          <a:xfrm rot="0">
            <a:off x="11485473" y="5335930"/>
            <a:ext cx="3554572" cy="1972209"/>
          </a:xfrm>
          <a:prstGeom prst="rect">
            <a:avLst/>
          </a:prstGeom>
        </p:spPr>
        <p:txBody>
          <a:bodyPr anchor="t" rtlCol="false" tIns="0" lIns="0" bIns="0" rIns="0">
            <a:spAutoFit/>
          </a:bodyPr>
          <a:lstStyle/>
          <a:p>
            <a:pPr algn="ctr">
              <a:lnSpc>
                <a:spcPts val="2628"/>
              </a:lnSpc>
            </a:pPr>
            <a:r>
              <a:rPr lang="en-US" sz="1877" spc="90">
                <a:solidFill>
                  <a:srgbClr val="000000"/>
                </a:solidFill>
                <a:latin typeface="Arvo"/>
                <a:ea typeface="Arvo"/>
                <a:cs typeface="Arvo"/>
                <a:sym typeface="Arvo"/>
              </a:rPr>
              <a:t> A lo largo del juego, estos personajes aparecen en ciertas zonas para entorpecer el avance, obstruyendo el paso.</a:t>
            </a:r>
          </a:p>
          <a:p>
            <a:pPr algn="ctr">
              <a:lnSpc>
                <a:spcPts val="2628"/>
              </a:lnSpc>
            </a:pPr>
          </a:p>
        </p:txBody>
      </p:sp>
      <p:sp>
        <p:nvSpPr>
          <p:cNvPr name="TextBox 36" id="36"/>
          <p:cNvSpPr txBox="true"/>
          <p:nvPr/>
        </p:nvSpPr>
        <p:spPr>
          <a:xfrm rot="0">
            <a:off x="11644196" y="4027951"/>
            <a:ext cx="3243472" cy="1074847"/>
          </a:xfrm>
          <a:prstGeom prst="rect">
            <a:avLst/>
          </a:prstGeom>
        </p:spPr>
        <p:txBody>
          <a:bodyPr anchor="t" rtlCol="false" tIns="0" lIns="0" bIns="0" rIns="0">
            <a:spAutoFit/>
          </a:bodyPr>
          <a:lstStyle/>
          <a:p>
            <a:pPr algn="ctr" marL="0" indent="0" lvl="0">
              <a:lnSpc>
                <a:spcPts val="4281"/>
              </a:lnSpc>
              <a:spcBef>
                <a:spcPct val="0"/>
              </a:spcBef>
            </a:pPr>
            <a:r>
              <a:rPr lang="en-US" sz="3058" spc="146">
                <a:solidFill>
                  <a:srgbClr val="000000"/>
                </a:solidFill>
                <a:latin typeface="Arvo"/>
                <a:ea typeface="Arvo"/>
                <a:cs typeface="Arvo"/>
                <a:sym typeface="Arvo"/>
              </a:rPr>
              <a:t>Personal de limpieza</a:t>
            </a:r>
          </a:p>
        </p:txBody>
      </p:sp>
      <p:sp>
        <p:nvSpPr>
          <p:cNvPr name="Freeform 37" id="37"/>
          <p:cNvSpPr/>
          <p:nvPr/>
        </p:nvSpPr>
        <p:spPr>
          <a:xfrm flipH="false" flipV="false" rot="-1806598">
            <a:off x="15206502" y="6803301"/>
            <a:ext cx="1123431" cy="1481744"/>
          </a:xfrm>
          <a:custGeom>
            <a:avLst/>
            <a:gdLst/>
            <a:ahLst/>
            <a:cxnLst/>
            <a:rect r="r" b="b" t="t" l="l"/>
            <a:pathLst>
              <a:path h="1481744" w="1123431">
                <a:moveTo>
                  <a:pt x="0" y="0"/>
                </a:moveTo>
                <a:lnTo>
                  <a:pt x="1123432" y="0"/>
                </a:lnTo>
                <a:lnTo>
                  <a:pt x="1123432" y="1481744"/>
                </a:lnTo>
                <a:lnTo>
                  <a:pt x="0" y="14817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8" id="38"/>
          <p:cNvSpPr/>
          <p:nvPr/>
        </p:nvSpPr>
        <p:spPr>
          <a:xfrm flipH="false" flipV="false" rot="0">
            <a:off x="16491962" y="1028700"/>
            <a:ext cx="963764" cy="963764"/>
          </a:xfrm>
          <a:custGeom>
            <a:avLst/>
            <a:gdLst/>
            <a:ahLst/>
            <a:cxnLst/>
            <a:rect r="r" b="b" t="t" l="l"/>
            <a:pathLst>
              <a:path h="963764" w="963764">
                <a:moveTo>
                  <a:pt x="0" y="0"/>
                </a:moveTo>
                <a:lnTo>
                  <a:pt x="963764" y="0"/>
                </a:lnTo>
                <a:lnTo>
                  <a:pt x="963764" y="963764"/>
                </a:lnTo>
                <a:lnTo>
                  <a:pt x="0" y="9637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7B4">
                <a:alpha val="100000"/>
              </a:srgbClr>
            </a:gs>
            <a:gs pos="100000">
              <a:srgbClr val="030282">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3765764" y="56886"/>
            <a:ext cx="5679864" cy="1383821"/>
          </a:xfrm>
          <a:custGeom>
            <a:avLst/>
            <a:gdLst/>
            <a:ahLst/>
            <a:cxnLst/>
            <a:rect r="r" b="b" t="t" l="l"/>
            <a:pathLst>
              <a:path h="1383821" w="5679864">
                <a:moveTo>
                  <a:pt x="0" y="0"/>
                </a:moveTo>
                <a:lnTo>
                  <a:pt x="5679864" y="0"/>
                </a:lnTo>
                <a:lnTo>
                  <a:pt x="5679864" y="1383821"/>
                </a:lnTo>
                <a:lnTo>
                  <a:pt x="0" y="13838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927813" y="1028700"/>
            <a:ext cx="6331487" cy="8829443"/>
            <a:chOff x="0" y="0"/>
            <a:chExt cx="1339387" cy="1867814"/>
          </a:xfrm>
        </p:grpSpPr>
        <p:sp>
          <p:nvSpPr>
            <p:cNvPr name="Freeform 4" id="4"/>
            <p:cNvSpPr/>
            <p:nvPr/>
          </p:nvSpPr>
          <p:spPr>
            <a:xfrm flipH="false" flipV="false" rot="0">
              <a:off x="0" y="0"/>
              <a:ext cx="1339387" cy="1867814"/>
            </a:xfrm>
            <a:custGeom>
              <a:avLst/>
              <a:gdLst/>
              <a:ahLst/>
              <a:cxnLst/>
              <a:rect r="r" b="b" t="t" l="l"/>
              <a:pathLst>
                <a:path h="1867814" w="1339387">
                  <a:moveTo>
                    <a:pt x="15896" y="0"/>
                  </a:moveTo>
                  <a:lnTo>
                    <a:pt x="1323491" y="0"/>
                  </a:lnTo>
                  <a:cubicBezTo>
                    <a:pt x="1332270" y="0"/>
                    <a:pt x="1339387" y="7117"/>
                    <a:pt x="1339387" y="15896"/>
                  </a:cubicBezTo>
                  <a:lnTo>
                    <a:pt x="1339387" y="1851918"/>
                  </a:lnTo>
                  <a:cubicBezTo>
                    <a:pt x="1339387" y="1860697"/>
                    <a:pt x="1332270" y="1867814"/>
                    <a:pt x="1323491" y="1867814"/>
                  </a:cubicBezTo>
                  <a:lnTo>
                    <a:pt x="15896" y="1867814"/>
                  </a:lnTo>
                  <a:cubicBezTo>
                    <a:pt x="7117" y="1867814"/>
                    <a:pt x="0" y="1860697"/>
                    <a:pt x="0" y="1851918"/>
                  </a:cubicBezTo>
                  <a:lnTo>
                    <a:pt x="0" y="15896"/>
                  </a:lnTo>
                  <a:cubicBezTo>
                    <a:pt x="0" y="7117"/>
                    <a:pt x="7117" y="0"/>
                    <a:pt x="15896" y="0"/>
                  </a:cubicBezTo>
                  <a:close/>
                </a:path>
              </a:pathLst>
            </a:custGeom>
            <a:solidFill>
              <a:srgbClr val="E2C540"/>
            </a:solidFill>
            <a:ln w="66675" cap="sq">
              <a:solidFill>
                <a:srgbClr val="000000"/>
              </a:solidFill>
              <a:prstDash val="solid"/>
              <a:miter/>
            </a:ln>
          </p:spPr>
        </p:sp>
        <p:sp>
          <p:nvSpPr>
            <p:cNvPr name="TextBox 5" id="5"/>
            <p:cNvSpPr txBox="true"/>
            <p:nvPr/>
          </p:nvSpPr>
          <p:spPr>
            <a:xfrm>
              <a:off x="0" y="-47625"/>
              <a:ext cx="1339387" cy="1915439"/>
            </a:xfrm>
            <a:prstGeom prst="rect">
              <a:avLst/>
            </a:prstGeom>
          </p:spPr>
          <p:txBody>
            <a:bodyPr anchor="ctr" rtlCol="false" tIns="50800" lIns="50800" bIns="50800" rIns="50800"/>
            <a:lstStyle/>
            <a:p>
              <a:pPr algn="ctr">
                <a:lnSpc>
                  <a:spcPts val="3214"/>
                </a:lnSpc>
              </a:pPr>
            </a:p>
          </p:txBody>
        </p:sp>
      </p:grpSp>
      <p:grpSp>
        <p:nvGrpSpPr>
          <p:cNvPr name="Group 6" id="6"/>
          <p:cNvGrpSpPr/>
          <p:nvPr/>
        </p:nvGrpSpPr>
        <p:grpSpPr>
          <a:xfrm rot="0">
            <a:off x="11461225" y="1535865"/>
            <a:ext cx="5264663" cy="5342558"/>
            <a:chOff x="0" y="0"/>
            <a:chExt cx="1113707" cy="1130185"/>
          </a:xfrm>
        </p:grpSpPr>
        <p:sp>
          <p:nvSpPr>
            <p:cNvPr name="Freeform 7" id="7"/>
            <p:cNvSpPr/>
            <p:nvPr/>
          </p:nvSpPr>
          <p:spPr>
            <a:xfrm flipH="false" flipV="false" rot="0">
              <a:off x="0" y="0"/>
              <a:ext cx="1113707" cy="1130185"/>
            </a:xfrm>
            <a:custGeom>
              <a:avLst/>
              <a:gdLst/>
              <a:ahLst/>
              <a:cxnLst/>
              <a:rect r="r" b="b" t="t" l="l"/>
              <a:pathLst>
                <a:path h="1130185" w="1113707">
                  <a:moveTo>
                    <a:pt x="19117" y="0"/>
                  </a:moveTo>
                  <a:lnTo>
                    <a:pt x="1094590" y="0"/>
                  </a:lnTo>
                  <a:cubicBezTo>
                    <a:pt x="1105148" y="0"/>
                    <a:pt x="1113707" y="8559"/>
                    <a:pt x="1113707" y="19117"/>
                  </a:cubicBezTo>
                  <a:lnTo>
                    <a:pt x="1113707" y="1111068"/>
                  </a:lnTo>
                  <a:cubicBezTo>
                    <a:pt x="1113707" y="1121626"/>
                    <a:pt x="1105148" y="1130185"/>
                    <a:pt x="1094590" y="1130185"/>
                  </a:cubicBezTo>
                  <a:lnTo>
                    <a:pt x="19117" y="1130185"/>
                  </a:lnTo>
                  <a:cubicBezTo>
                    <a:pt x="8559" y="1130185"/>
                    <a:pt x="0" y="1121626"/>
                    <a:pt x="0" y="1111068"/>
                  </a:cubicBezTo>
                  <a:lnTo>
                    <a:pt x="0" y="19117"/>
                  </a:lnTo>
                  <a:cubicBezTo>
                    <a:pt x="0" y="8559"/>
                    <a:pt x="8559" y="0"/>
                    <a:pt x="19117" y="0"/>
                  </a:cubicBezTo>
                  <a:close/>
                </a:path>
              </a:pathLst>
            </a:custGeom>
            <a:solidFill>
              <a:srgbClr val="000000"/>
            </a:solidFill>
            <a:ln w="66675" cap="sq">
              <a:solidFill>
                <a:srgbClr val="000000"/>
              </a:solidFill>
              <a:prstDash val="solid"/>
              <a:miter/>
            </a:ln>
          </p:spPr>
        </p:sp>
        <p:sp>
          <p:nvSpPr>
            <p:cNvPr name="TextBox 8" id="8"/>
            <p:cNvSpPr txBox="true"/>
            <p:nvPr/>
          </p:nvSpPr>
          <p:spPr>
            <a:xfrm>
              <a:off x="0" y="-47625"/>
              <a:ext cx="1113707" cy="1177810"/>
            </a:xfrm>
            <a:prstGeom prst="rect">
              <a:avLst/>
            </a:prstGeom>
          </p:spPr>
          <p:txBody>
            <a:bodyPr anchor="ctr" rtlCol="false" tIns="50800" lIns="50800" bIns="50800" rIns="50800"/>
            <a:lstStyle/>
            <a:p>
              <a:pPr algn="ctr">
                <a:lnSpc>
                  <a:spcPts val="3214"/>
                </a:lnSpc>
              </a:pPr>
            </a:p>
          </p:txBody>
        </p:sp>
      </p:grpSp>
      <p:grpSp>
        <p:nvGrpSpPr>
          <p:cNvPr name="Group 9" id="9"/>
          <p:cNvGrpSpPr>
            <a:grpSpLocks noChangeAspect="true"/>
          </p:cNvGrpSpPr>
          <p:nvPr/>
        </p:nvGrpSpPr>
        <p:grpSpPr>
          <a:xfrm rot="0">
            <a:off x="11775757" y="1889345"/>
            <a:ext cx="4635598" cy="4635598"/>
            <a:chOff x="0" y="0"/>
            <a:chExt cx="6350000" cy="6350000"/>
          </a:xfrm>
        </p:grpSpPr>
        <p:sp>
          <p:nvSpPr>
            <p:cNvPr name="Freeform 10" id="10"/>
            <p:cNvSpPr/>
            <p:nvPr/>
          </p:nvSpPr>
          <p:spPr>
            <a:xfrm flipH="false" flipV="false" rot="0">
              <a:off x="88900" y="88900"/>
              <a:ext cx="6172200" cy="6172200"/>
            </a:xfrm>
            <a:custGeom>
              <a:avLst/>
              <a:gdLst/>
              <a:ahLst/>
              <a:cxnLst/>
              <a:rect r="r" b="b" t="t" l="l"/>
              <a:pathLst>
                <a:path h="6172200" w="6172200">
                  <a:moveTo>
                    <a:pt x="6172200" y="5864860"/>
                  </a:moveTo>
                  <a:cubicBezTo>
                    <a:pt x="6172200" y="6033770"/>
                    <a:pt x="6035040" y="6170930"/>
                    <a:pt x="5866130" y="6170930"/>
                  </a:cubicBezTo>
                  <a:lnTo>
                    <a:pt x="307340" y="6170930"/>
                  </a:lnTo>
                  <a:cubicBezTo>
                    <a:pt x="137160" y="6172200"/>
                    <a:pt x="0" y="6035040"/>
                    <a:pt x="0" y="5864860"/>
                  </a:cubicBezTo>
                  <a:lnTo>
                    <a:pt x="0" y="307340"/>
                  </a:lnTo>
                  <a:cubicBezTo>
                    <a:pt x="0" y="137160"/>
                    <a:pt x="137160" y="0"/>
                    <a:pt x="307340" y="0"/>
                  </a:cubicBezTo>
                  <a:lnTo>
                    <a:pt x="5866130" y="0"/>
                  </a:lnTo>
                  <a:cubicBezTo>
                    <a:pt x="6035040" y="0"/>
                    <a:pt x="6172200" y="137160"/>
                    <a:pt x="6172200" y="307340"/>
                  </a:cubicBezTo>
                  <a:lnTo>
                    <a:pt x="6172200" y="5864860"/>
                  </a:lnTo>
                  <a:close/>
                </a:path>
              </a:pathLst>
            </a:custGeom>
            <a:blipFill>
              <a:blip r:embed="rId4"/>
              <a:stretch>
                <a:fillRect l="-15764" t="0" r="-15764" b="0"/>
              </a:stretch>
            </a:blipFill>
          </p:spPr>
        </p:sp>
        <p:sp>
          <p:nvSpPr>
            <p:cNvPr name="Freeform 11" id="11"/>
            <p:cNvSpPr/>
            <p:nvPr/>
          </p:nvSpPr>
          <p:spPr>
            <a:xfrm flipH="false" flipV="false" rot="0">
              <a:off x="0" y="0"/>
              <a:ext cx="6350000" cy="6350000"/>
            </a:xfrm>
            <a:custGeom>
              <a:avLst/>
              <a:gdLst/>
              <a:ahLst/>
              <a:cxnLst/>
              <a:rect r="r" b="b" t="t" l="l"/>
              <a:pathLst>
                <a:path h="6350000" w="6350000">
                  <a:moveTo>
                    <a:pt x="5953760" y="6350000"/>
                  </a:moveTo>
                  <a:lnTo>
                    <a:pt x="396240" y="6350000"/>
                  </a:lnTo>
                  <a:cubicBezTo>
                    <a:pt x="177800" y="6350000"/>
                    <a:pt x="0" y="6172200"/>
                    <a:pt x="0" y="5953760"/>
                  </a:cubicBezTo>
                  <a:lnTo>
                    <a:pt x="0" y="396240"/>
                  </a:lnTo>
                  <a:cubicBezTo>
                    <a:pt x="0" y="177800"/>
                    <a:pt x="177800" y="0"/>
                    <a:pt x="396240" y="0"/>
                  </a:cubicBezTo>
                  <a:lnTo>
                    <a:pt x="5955030" y="0"/>
                  </a:lnTo>
                  <a:cubicBezTo>
                    <a:pt x="6172200" y="0"/>
                    <a:pt x="6350000" y="177800"/>
                    <a:pt x="6350000" y="396240"/>
                  </a:cubicBezTo>
                  <a:lnTo>
                    <a:pt x="6350000" y="5955030"/>
                  </a:lnTo>
                  <a:cubicBezTo>
                    <a:pt x="6350000" y="6172200"/>
                    <a:pt x="6172200" y="6350000"/>
                    <a:pt x="5953760" y="6350000"/>
                  </a:cubicBezTo>
                  <a:close/>
                  <a:moveTo>
                    <a:pt x="396240" y="179070"/>
                  </a:moveTo>
                  <a:cubicBezTo>
                    <a:pt x="276860" y="179070"/>
                    <a:pt x="179070" y="276860"/>
                    <a:pt x="179070" y="396240"/>
                  </a:cubicBezTo>
                  <a:lnTo>
                    <a:pt x="179070" y="5955030"/>
                  </a:lnTo>
                  <a:cubicBezTo>
                    <a:pt x="179070" y="6074410"/>
                    <a:pt x="276860" y="6172200"/>
                    <a:pt x="396240" y="6172200"/>
                  </a:cubicBezTo>
                  <a:lnTo>
                    <a:pt x="5955030" y="6172200"/>
                  </a:lnTo>
                  <a:cubicBezTo>
                    <a:pt x="6074410" y="6172200"/>
                    <a:pt x="6172200" y="6074410"/>
                    <a:pt x="6172200" y="5955030"/>
                  </a:cubicBezTo>
                  <a:lnTo>
                    <a:pt x="6172200" y="396240"/>
                  </a:lnTo>
                  <a:cubicBezTo>
                    <a:pt x="6172200" y="276860"/>
                    <a:pt x="6074410" y="179070"/>
                    <a:pt x="5955030" y="179070"/>
                  </a:cubicBezTo>
                  <a:lnTo>
                    <a:pt x="396240" y="179070"/>
                  </a:lnTo>
                  <a:close/>
                </a:path>
              </a:pathLst>
            </a:custGeom>
            <a:solidFill>
              <a:srgbClr val="000000"/>
            </a:solidFill>
          </p:spPr>
        </p:sp>
      </p:grpSp>
      <p:sp>
        <p:nvSpPr>
          <p:cNvPr name="Freeform 12" id="12"/>
          <p:cNvSpPr/>
          <p:nvPr/>
        </p:nvSpPr>
        <p:spPr>
          <a:xfrm flipH="false" flipV="false" rot="0">
            <a:off x="14532776" y="7326098"/>
            <a:ext cx="1645182" cy="1704852"/>
          </a:xfrm>
          <a:custGeom>
            <a:avLst/>
            <a:gdLst/>
            <a:ahLst/>
            <a:cxnLst/>
            <a:rect r="r" b="b" t="t" l="l"/>
            <a:pathLst>
              <a:path h="1704852" w="1645182">
                <a:moveTo>
                  <a:pt x="0" y="0"/>
                </a:moveTo>
                <a:lnTo>
                  <a:pt x="1645182" y="0"/>
                </a:lnTo>
                <a:lnTo>
                  <a:pt x="1645182" y="1704852"/>
                </a:lnTo>
                <a:lnTo>
                  <a:pt x="0" y="17048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12009154" y="7383722"/>
            <a:ext cx="1674625" cy="1719037"/>
            <a:chOff x="0" y="0"/>
            <a:chExt cx="2232833" cy="2292049"/>
          </a:xfrm>
        </p:grpSpPr>
        <p:sp>
          <p:nvSpPr>
            <p:cNvPr name="Freeform 14" id="14"/>
            <p:cNvSpPr/>
            <p:nvPr/>
          </p:nvSpPr>
          <p:spPr>
            <a:xfrm flipH="false" flipV="false" rot="0">
              <a:off x="0" y="1268235"/>
              <a:ext cx="970064" cy="1023815"/>
            </a:xfrm>
            <a:custGeom>
              <a:avLst/>
              <a:gdLst/>
              <a:ahLst/>
              <a:cxnLst/>
              <a:rect r="r" b="b" t="t" l="l"/>
              <a:pathLst>
                <a:path h="1023815" w="970064">
                  <a:moveTo>
                    <a:pt x="0" y="0"/>
                  </a:moveTo>
                  <a:lnTo>
                    <a:pt x="970064" y="0"/>
                  </a:lnTo>
                  <a:lnTo>
                    <a:pt x="970064" y="1023814"/>
                  </a:lnTo>
                  <a:lnTo>
                    <a:pt x="0" y="102381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5" id="15"/>
            <p:cNvSpPr/>
            <p:nvPr/>
          </p:nvSpPr>
          <p:spPr>
            <a:xfrm flipH="false" flipV="false" rot="0">
              <a:off x="0" y="0"/>
              <a:ext cx="968785" cy="1023815"/>
            </a:xfrm>
            <a:custGeom>
              <a:avLst/>
              <a:gdLst/>
              <a:ahLst/>
              <a:cxnLst/>
              <a:rect r="r" b="b" t="t" l="l"/>
              <a:pathLst>
                <a:path h="1023815" w="968785">
                  <a:moveTo>
                    <a:pt x="0" y="0"/>
                  </a:moveTo>
                  <a:lnTo>
                    <a:pt x="968785" y="0"/>
                  </a:lnTo>
                  <a:lnTo>
                    <a:pt x="968785" y="1023815"/>
                  </a:lnTo>
                  <a:lnTo>
                    <a:pt x="0" y="102381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6" id="16"/>
            <p:cNvSpPr/>
            <p:nvPr/>
          </p:nvSpPr>
          <p:spPr>
            <a:xfrm flipH="false" flipV="false" rot="0">
              <a:off x="1262769" y="1268235"/>
              <a:ext cx="970064" cy="1023815"/>
            </a:xfrm>
            <a:custGeom>
              <a:avLst/>
              <a:gdLst/>
              <a:ahLst/>
              <a:cxnLst/>
              <a:rect r="r" b="b" t="t" l="l"/>
              <a:pathLst>
                <a:path h="1023815" w="970064">
                  <a:moveTo>
                    <a:pt x="0" y="0"/>
                  </a:moveTo>
                  <a:lnTo>
                    <a:pt x="970064" y="0"/>
                  </a:lnTo>
                  <a:lnTo>
                    <a:pt x="970064" y="1023814"/>
                  </a:lnTo>
                  <a:lnTo>
                    <a:pt x="0" y="102381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7" id="17"/>
            <p:cNvSpPr/>
            <p:nvPr/>
          </p:nvSpPr>
          <p:spPr>
            <a:xfrm flipH="false" flipV="false" rot="0">
              <a:off x="1261489" y="0"/>
              <a:ext cx="971344" cy="1023815"/>
            </a:xfrm>
            <a:custGeom>
              <a:avLst/>
              <a:gdLst/>
              <a:ahLst/>
              <a:cxnLst/>
              <a:rect r="r" b="b" t="t" l="l"/>
              <a:pathLst>
                <a:path h="1023815" w="971344">
                  <a:moveTo>
                    <a:pt x="0" y="0"/>
                  </a:moveTo>
                  <a:lnTo>
                    <a:pt x="971344" y="0"/>
                  </a:lnTo>
                  <a:lnTo>
                    <a:pt x="971344" y="1023815"/>
                  </a:lnTo>
                  <a:lnTo>
                    <a:pt x="0" y="102381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grpSp>
      <p:grpSp>
        <p:nvGrpSpPr>
          <p:cNvPr name="Group 18" id="18"/>
          <p:cNvGrpSpPr/>
          <p:nvPr/>
        </p:nvGrpSpPr>
        <p:grpSpPr>
          <a:xfrm rot="0">
            <a:off x="1028700" y="1028700"/>
            <a:ext cx="9408219" cy="7392912"/>
            <a:chOff x="0" y="0"/>
            <a:chExt cx="4346016" cy="3415069"/>
          </a:xfrm>
        </p:grpSpPr>
        <p:sp>
          <p:nvSpPr>
            <p:cNvPr name="Freeform 19" id="19"/>
            <p:cNvSpPr/>
            <p:nvPr/>
          </p:nvSpPr>
          <p:spPr>
            <a:xfrm flipH="false" flipV="false" rot="0">
              <a:off x="0" y="0"/>
              <a:ext cx="4346016" cy="3415069"/>
            </a:xfrm>
            <a:custGeom>
              <a:avLst/>
              <a:gdLst/>
              <a:ahLst/>
              <a:cxnLst/>
              <a:rect r="r" b="b" t="t" l="l"/>
              <a:pathLst>
                <a:path h="3415069" w="4346016">
                  <a:moveTo>
                    <a:pt x="13166" y="0"/>
                  </a:moveTo>
                  <a:lnTo>
                    <a:pt x="4332850" y="0"/>
                  </a:lnTo>
                  <a:cubicBezTo>
                    <a:pt x="4340122" y="0"/>
                    <a:pt x="4346016" y="5895"/>
                    <a:pt x="4346016" y="13166"/>
                  </a:cubicBezTo>
                  <a:lnTo>
                    <a:pt x="4346016" y="3401902"/>
                  </a:lnTo>
                  <a:cubicBezTo>
                    <a:pt x="4346016" y="3409174"/>
                    <a:pt x="4340122" y="3415069"/>
                    <a:pt x="4332850" y="3415069"/>
                  </a:cubicBezTo>
                  <a:lnTo>
                    <a:pt x="13166" y="3415069"/>
                  </a:lnTo>
                  <a:cubicBezTo>
                    <a:pt x="5895" y="3415069"/>
                    <a:pt x="0" y="3409174"/>
                    <a:pt x="0" y="3401902"/>
                  </a:cubicBezTo>
                  <a:lnTo>
                    <a:pt x="0" y="13166"/>
                  </a:lnTo>
                  <a:cubicBezTo>
                    <a:pt x="0" y="5895"/>
                    <a:pt x="5895" y="0"/>
                    <a:pt x="13166" y="0"/>
                  </a:cubicBezTo>
                  <a:close/>
                </a:path>
              </a:pathLst>
            </a:custGeom>
            <a:solidFill>
              <a:srgbClr val="FFFFFF"/>
            </a:solidFill>
            <a:ln w="85725" cap="sq">
              <a:solidFill>
                <a:srgbClr val="000000"/>
              </a:solidFill>
              <a:prstDash val="solid"/>
              <a:miter/>
            </a:ln>
          </p:spPr>
        </p:sp>
        <p:sp>
          <p:nvSpPr>
            <p:cNvPr name="TextBox 20" id="20"/>
            <p:cNvSpPr txBox="true"/>
            <p:nvPr/>
          </p:nvSpPr>
          <p:spPr>
            <a:xfrm>
              <a:off x="0" y="-47625"/>
              <a:ext cx="4346016" cy="3462694"/>
            </a:xfrm>
            <a:prstGeom prst="rect">
              <a:avLst/>
            </a:prstGeom>
          </p:spPr>
          <p:txBody>
            <a:bodyPr anchor="ctr" rtlCol="false" tIns="50800" lIns="50800" bIns="50800" rIns="50800"/>
            <a:lstStyle/>
            <a:p>
              <a:pPr algn="ctr">
                <a:lnSpc>
                  <a:spcPts val="3214"/>
                </a:lnSpc>
              </a:pPr>
            </a:p>
          </p:txBody>
        </p:sp>
      </p:grpSp>
      <p:sp>
        <p:nvSpPr>
          <p:cNvPr name="Freeform 21" id="21"/>
          <p:cNvSpPr/>
          <p:nvPr/>
        </p:nvSpPr>
        <p:spPr>
          <a:xfrm flipH="false" flipV="false" rot="0">
            <a:off x="-199790" y="8925118"/>
            <a:ext cx="10918377" cy="1866050"/>
          </a:xfrm>
          <a:custGeom>
            <a:avLst/>
            <a:gdLst/>
            <a:ahLst/>
            <a:cxnLst/>
            <a:rect r="r" b="b" t="t" l="l"/>
            <a:pathLst>
              <a:path h="1866050" w="10918377">
                <a:moveTo>
                  <a:pt x="0" y="0"/>
                </a:moveTo>
                <a:lnTo>
                  <a:pt x="10918377" y="0"/>
                </a:lnTo>
                <a:lnTo>
                  <a:pt x="10918377" y="1866050"/>
                </a:lnTo>
                <a:lnTo>
                  <a:pt x="0" y="186605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2" id="22"/>
          <p:cNvSpPr/>
          <p:nvPr/>
        </p:nvSpPr>
        <p:spPr>
          <a:xfrm flipH="false" flipV="false" rot="0">
            <a:off x="-1105168" y="6430596"/>
            <a:ext cx="1810755" cy="2422713"/>
          </a:xfrm>
          <a:custGeom>
            <a:avLst/>
            <a:gdLst/>
            <a:ahLst/>
            <a:cxnLst/>
            <a:rect r="r" b="b" t="t" l="l"/>
            <a:pathLst>
              <a:path h="2422713" w="1810755">
                <a:moveTo>
                  <a:pt x="0" y="0"/>
                </a:moveTo>
                <a:lnTo>
                  <a:pt x="1810755" y="0"/>
                </a:lnTo>
                <a:lnTo>
                  <a:pt x="1810755" y="2422713"/>
                </a:lnTo>
                <a:lnTo>
                  <a:pt x="0" y="2422713"/>
                </a:lnTo>
                <a:lnTo>
                  <a:pt x="0" y="0"/>
                </a:lnTo>
                <a:close/>
              </a:path>
            </a:pathLst>
          </a:custGeom>
          <a:blipFill>
            <a:blip r:embed="rId17">
              <a:extLst>
                <a:ext uri="{96DAC541-7B7A-43D3-8B79-37D633B846F1}">
                  <asvg:svgBlip xmlns:asvg="http://schemas.microsoft.com/office/drawing/2016/SVG/main" r:embed="rId18"/>
                </a:ext>
              </a:extLst>
            </a:blip>
            <a:stretch>
              <a:fillRect l="0" t="0" r="0" b="-273703"/>
            </a:stretch>
          </a:blipFill>
        </p:spPr>
      </p:sp>
      <p:grpSp>
        <p:nvGrpSpPr>
          <p:cNvPr name="Group 23" id="23"/>
          <p:cNvGrpSpPr/>
          <p:nvPr/>
        </p:nvGrpSpPr>
        <p:grpSpPr>
          <a:xfrm rot="0">
            <a:off x="8610179" y="1694332"/>
            <a:ext cx="1526795" cy="390025"/>
            <a:chOff x="0" y="0"/>
            <a:chExt cx="2035727" cy="520034"/>
          </a:xfrm>
        </p:grpSpPr>
        <p:sp>
          <p:nvSpPr>
            <p:cNvPr name="Freeform 24" id="24"/>
            <p:cNvSpPr/>
            <p:nvPr/>
          </p:nvSpPr>
          <p:spPr>
            <a:xfrm flipH="false" flipV="false" rot="0">
              <a:off x="0" y="212301"/>
              <a:ext cx="588869" cy="110413"/>
            </a:xfrm>
            <a:custGeom>
              <a:avLst/>
              <a:gdLst/>
              <a:ahLst/>
              <a:cxnLst/>
              <a:rect r="r" b="b" t="t" l="l"/>
              <a:pathLst>
                <a:path h="110413" w="588869">
                  <a:moveTo>
                    <a:pt x="0" y="0"/>
                  </a:moveTo>
                  <a:lnTo>
                    <a:pt x="588869" y="0"/>
                  </a:lnTo>
                  <a:lnTo>
                    <a:pt x="588869" y="110413"/>
                  </a:lnTo>
                  <a:lnTo>
                    <a:pt x="0" y="110413"/>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25" id="25"/>
            <p:cNvSpPr/>
            <p:nvPr/>
          </p:nvSpPr>
          <p:spPr>
            <a:xfrm flipH="false" flipV="false" rot="0">
              <a:off x="1513709" y="14981"/>
              <a:ext cx="522018" cy="505052"/>
            </a:xfrm>
            <a:custGeom>
              <a:avLst/>
              <a:gdLst/>
              <a:ahLst/>
              <a:cxnLst/>
              <a:rect r="r" b="b" t="t" l="l"/>
              <a:pathLst>
                <a:path h="505052" w="522018">
                  <a:moveTo>
                    <a:pt x="0" y="0"/>
                  </a:moveTo>
                  <a:lnTo>
                    <a:pt x="522018" y="0"/>
                  </a:lnTo>
                  <a:lnTo>
                    <a:pt x="522018" y="505053"/>
                  </a:lnTo>
                  <a:lnTo>
                    <a:pt x="0" y="505053"/>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grpSp>
          <p:nvGrpSpPr>
            <p:cNvPr name="Group 26" id="26"/>
            <p:cNvGrpSpPr/>
            <p:nvPr/>
          </p:nvGrpSpPr>
          <p:grpSpPr>
            <a:xfrm rot="0">
              <a:off x="746685" y="0"/>
              <a:ext cx="533770" cy="520034"/>
              <a:chOff x="0" y="0"/>
              <a:chExt cx="239535" cy="233371"/>
            </a:xfrm>
          </p:grpSpPr>
          <p:sp>
            <p:nvSpPr>
              <p:cNvPr name="Freeform 27" id="27"/>
              <p:cNvSpPr/>
              <p:nvPr/>
            </p:nvSpPr>
            <p:spPr>
              <a:xfrm flipH="false" flipV="false" rot="0">
                <a:off x="0" y="0"/>
                <a:ext cx="239535" cy="233371"/>
              </a:xfrm>
              <a:custGeom>
                <a:avLst/>
                <a:gdLst/>
                <a:ahLst/>
                <a:cxnLst/>
                <a:rect r="r" b="b" t="t" l="l"/>
                <a:pathLst>
                  <a:path h="233371" w="239535">
                    <a:moveTo>
                      <a:pt x="93348" y="0"/>
                    </a:moveTo>
                    <a:lnTo>
                      <a:pt x="146187" y="0"/>
                    </a:lnTo>
                    <a:cubicBezTo>
                      <a:pt x="197742" y="0"/>
                      <a:pt x="239535" y="41793"/>
                      <a:pt x="239535" y="93348"/>
                    </a:cubicBezTo>
                    <a:lnTo>
                      <a:pt x="239535" y="140022"/>
                    </a:lnTo>
                    <a:cubicBezTo>
                      <a:pt x="239535" y="191577"/>
                      <a:pt x="197742" y="233371"/>
                      <a:pt x="146187" y="233371"/>
                    </a:cubicBezTo>
                    <a:lnTo>
                      <a:pt x="93348" y="233371"/>
                    </a:lnTo>
                    <a:cubicBezTo>
                      <a:pt x="41793" y="233371"/>
                      <a:pt x="0" y="191577"/>
                      <a:pt x="0" y="140022"/>
                    </a:cubicBezTo>
                    <a:lnTo>
                      <a:pt x="0" y="93348"/>
                    </a:lnTo>
                    <a:cubicBezTo>
                      <a:pt x="0" y="41793"/>
                      <a:pt x="41793" y="0"/>
                      <a:pt x="93348" y="0"/>
                    </a:cubicBezTo>
                    <a:close/>
                  </a:path>
                </a:pathLst>
              </a:custGeom>
              <a:solidFill>
                <a:srgbClr val="FFFFFF"/>
              </a:solidFill>
              <a:ln w="57150" cap="sq">
                <a:solidFill>
                  <a:srgbClr val="000000"/>
                </a:solidFill>
                <a:prstDash val="solid"/>
                <a:miter/>
              </a:ln>
            </p:spPr>
          </p:sp>
          <p:sp>
            <p:nvSpPr>
              <p:cNvPr name="TextBox 28" id="28"/>
              <p:cNvSpPr txBox="true"/>
              <p:nvPr/>
            </p:nvSpPr>
            <p:spPr>
              <a:xfrm>
                <a:off x="0" y="0"/>
                <a:ext cx="239535" cy="233371"/>
              </a:xfrm>
              <a:prstGeom prst="rect">
                <a:avLst/>
              </a:prstGeom>
            </p:spPr>
            <p:txBody>
              <a:bodyPr anchor="ctr" rtlCol="false" tIns="50800" lIns="50800" bIns="50800" rIns="50800"/>
              <a:lstStyle/>
              <a:p>
                <a:pPr algn="ctr" marL="0" indent="0" lvl="0">
                  <a:lnSpc>
                    <a:spcPts val="178"/>
                  </a:lnSpc>
                  <a:spcBef>
                    <a:spcPct val="0"/>
                  </a:spcBef>
                </a:pPr>
              </a:p>
            </p:txBody>
          </p:sp>
        </p:grpSp>
      </p:grpSp>
      <p:sp>
        <p:nvSpPr>
          <p:cNvPr name="AutoShape 29" id="29"/>
          <p:cNvSpPr/>
          <p:nvPr/>
        </p:nvSpPr>
        <p:spPr>
          <a:xfrm>
            <a:off x="1050926" y="2714257"/>
            <a:ext cx="9339368" cy="0"/>
          </a:xfrm>
          <a:prstGeom prst="line">
            <a:avLst/>
          </a:prstGeom>
          <a:ln cap="flat" w="76200">
            <a:solidFill>
              <a:srgbClr val="000000"/>
            </a:solidFill>
            <a:prstDash val="solid"/>
            <a:headEnd type="none" len="sm" w="sm"/>
            <a:tailEnd type="none" len="sm" w="sm"/>
          </a:ln>
        </p:spPr>
      </p:sp>
      <p:sp>
        <p:nvSpPr>
          <p:cNvPr name="Freeform 30" id="30"/>
          <p:cNvSpPr/>
          <p:nvPr/>
        </p:nvSpPr>
        <p:spPr>
          <a:xfrm flipH="false" flipV="false" rot="0">
            <a:off x="8342994" y="7390283"/>
            <a:ext cx="1575082" cy="675316"/>
          </a:xfrm>
          <a:custGeom>
            <a:avLst/>
            <a:gdLst/>
            <a:ahLst/>
            <a:cxnLst/>
            <a:rect r="r" b="b" t="t" l="l"/>
            <a:pathLst>
              <a:path h="675316" w="1575082">
                <a:moveTo>
                  <a:pt x="0" y="0"/>
                </a:moveTo>
                <a:lnTo>
                  <a:pt x="1575082" y="0"/>
                </a:lnTo>
                <a:lnTo>
                  <a:pt x="1575082" y="675316"/>
                </a:lnTo>
                <a:lnTo>
                  <a:pt x="0" y="67531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31" id="31"/>
          <p:cNvSpPr/>
          <p:nvPr/>
        </p:nvSpPr>
        <p:spPr>
          <a:xfrm flipH="false" flipV="false" rot="0">
            <a:off x="-3167674" y="2752357"/>
            <a:ext cx="3873261" cy="943667"/>
          </a:xfrm>
          <a:custGeom>
            <a:avLst/>
            <a:gdLst/>
            <a:ahLst/>
            <a:cxnLst/>
            <a:rect r="r" b="b" t="t" l="l"/>
            <a:pathLst>
              <a:path h="943667" w="3873261">
                <a:moveTo>
                  <a:pt x="0" y="0"/>
                </a:moveTo>
                <a:lnTo>
                  <a:pt x="3873261" y="0"/>
                </a:lnTo>
                <a:lnTo>
                  <a:pt x="3873261" y="943667"/>
                </a:lnTo>
                <a:lnTo>
                  <a:pt x="0" y="9436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2" id="32"/>
          <p:cNvSpPr txBox="true"/>
          <p:nvPr/>
        </p:nvSpPr>
        <p:spPr>
          <a:xfrm rot="0">
            <a:off x="1347112" y="1373940"/>
            <a:ext cx="7263067" cy="1042430"/>
          </a:xfrm>
          <a:prstGeom prst="rect">
            <a:avLst/>
          </a:prstGeom>
        </p:spPr>
        <p:txBody>
          <a:bodyPr anchor="t" rtlCol="false" tIns="0" lIns="0" bIns="0" rIns="0">
            <a:spAutoFit/>
          </a:bodyPr>
          <a:lstStyle/>
          <a:p>
            <a:pPr algn="l" marL="0" indent="0" lvl="0">
              <a:lnSpc>
                <a:spcPts val="8168"/>
              </a:lnSpc>
              <a:spcBef>
                <a:spcPct val="0"/>
              </a:spcBef>
            </a:pPr>
            <a:r>
              <a:rPr lang="en-US" sz="5834" spc="58">
                <a:solidFill>
                  <a:srgbClr val="FFD524"/>
                </a:solidFill>
                <a:latin typeface="Arcade Gamer"/>
                <a:ea typeface="Arcade Gamer"/>
                <a:cs typeface="Arcade Gamer"/>
                <a:sym typeface="Arcade Gamer"/>
              </a:rPr>
              <a:t>Niveles</a:t>
            </a:r>
          </a:p>
        </p:txBody>
      </p:sp>
      <p:sp>
        <p:nvSpPr>
          <p:cNvPr name="TextBox 33" id="33"/>
          <p:cNvSpPr txBox="true"/>
          <p:nvPr/>
        </p:nvSpPr>
        <p:spPr>
          <a:xfrm rot="0">
            <a:off x="1523143" y="3006294"/>
            <a:ext cx="8394933" cy="5217969"/>
          </a:xfrm>
          <a:prstGeom prst="rect">
            <a:avLst/>
          </a:prstGeom>
        </p:spPr>
        <p:txBody>
          <a:bodyPr anchor="t" rtlCol="false" tIns="0" lIns="0" bIns="0" rIns="0">
            <a:spAutoFit/>
          </a:bodyPr>
          <a:lstStyle/>
          <a:p>
            <a:pPr algn="l" marL="1016406" indent="-338802" lvl="2">
              <a:lnSpc>
                <a:spcPts val="3813"/>
              </a:lnSpc>
              <a:buFont typeface="Arial"/>
              <a:buChar char="⚬"/>
            </a:pPr>
            <a:r>
              <a:rPr lang="en-US" b="true" sz="2353" spc="112">
                <a:solidFill>
                  <a:srgbClr val="000000"/>
                </a:solidFill>
                <a:latin typeface="Arvo Bold"/>
                <a:ea typeface="Arvo Bold"/>
                <a:cs typeface="Arvo Bold"/>
                <a:sym typeface="Arvo Bold"/>
              </a:rPr>
              <a:t>Áreas exteriores:</a:t>
            </a:r>
            <a:r>
              <a:rPr lang="en-US" sz="2353" spc="112">
                <a:solidFill>
                  <a:srgbClr val="000000"/>
                </a:solidFill>
                <a:latin typeface="Arvo"/>
                <a:ea typeface="Arvo"/>
                <a:cs typeface="Arvo"/>
                <a:sym typeface="Arvo"/>
              </a:rPr>
              <a:t> Estas zonas incluyen canchas deportivas y jardines con obstáculos adicionales como estudiantes corriendo o bicicletas.</a:t>
            </a:r>
          </a:p>
          <a:p>
            <a:pPr algn="l" marL="1016406" indent="-338802" lvl="2">
              <a:lnSpc>
                <a:spcPts val="3813"/>
              </a:lnSpc>
              <a:buFont typeface="Arial"/>
              <a:buChar char="⚬"/>
            </a:pPr>
            <a:r>
              <a:rPr lang="en-US" b="true" sz="2353" spc="112">
                <a:solidFill>
                  <a:srgbClr val="000000"/>
                </a:solidFill>
                <a:latin typeface="Arvo Bold"/>
                <a:ea typeface="Arvo Bold"/>
                <a:cs typeface="Arvo Bold"/>
                <a:sym typeface="Arvo Bold"/>
              </a:rPr>
              <a:t>Biblioteca:</a:t>
            </a:r>
            <a:r>
              <a:rPr lang="en-US" sz="2353" spc="112">
                <a:solidFill>
                  <a:srgbClr val="000000"/>
                </a:solidFill>
                <a:latin typeface="Arvo"/>
                <a:ea typeface="Arvo"/>
                <a:cs typeface="Arvo"/>
                <a:sym typeface="Arvo"/>
              </a:rPr>
              <a:t> Un lugar lleno de estantes y mesas que requieren que Utx Man se deslice constantemente.</a:t>
            </a:r>
          </a:p>
          <a:p>
            <a:pPr algn="l" marL="1016406" indent="-338802" lvl="2">
              <a:lnSpc>
                <a:spcPts val="3813"/>
              </a:lnSpc>
              <a:buFont typeface="Arial"/>
              <a:buChar char="⚬"/>
            </a:pPr>
            <a:r>
              <a:rPr lang="en-US" b="true" sz="2353" spc="112">
                <a:solidFill>
                  <a:srgbClr val="000000"/>
                </a:solidFill>
                <a:latin typeface="Arvo Bold"/>
                <a:ea typeface="Arvo Bold"/>
                <a:cs typeface="Arvo Bold"/>
                <a:sym typeface="Arvo Bold"/>
              </a:rPr>
              <a:t>Salon de clases</a:t>
            </a:r>
            <a:r>
              <a:rPr lang="en-US" sz="2353" spc="112">
                <a:solidFill>
                  <a:srgbClr val="000000"/>
                </a:solidFill>
                <a:latin typeface="Arvo"/>
                <a:ea typeface="Arvo"/>
                <a:cs typeface="Arvo"/>
                <a:sym typeface="Arvo"/>
              </a:rPr>
              <a:t>: Con grandes butacas que saltar y estrechos corredores que requieren reflejos rápidos.</a:t>
            </a:r>
          </a:p>
          <a:p>
            <a:pPr algn="l">
              <a:lnSpc>
                <a:spcPts val="381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7B4">
                <a:alpha val="100000"/>
              </a:srgbClr>
            </a:gs>
            <a:gs pos="100000">
              <a:srgbClr val="030282">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582285"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263863" y="8947209"/>
            <a:ext cx="10450445" cy="1786076"/>
          </a:xfrm>
          <a:custGeom>
            <a:avLst/>
            <a:gdLst/>
            <a:ahLst/>
            <a:cxnLst/>
            <a:rect r="r" b="b" t="t" l="l"/>
            <a:pathLst>
              <a:path h="1786076" w="10450445">
                <a:moveTo>
                  <a:pt x="0" y="0"/>
                </a:moveTo>
                <a:lnTo>
                  <a:pt x="10450445" y="0"/>
                </a:lnTo>
                <a:lnTo>
                  <a:pt x="10450445" y="1786076"/>
                </a:lnTo>
                <a:lnTo>
                  <a:pt x="0" y="1786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563967" y="2769647"/>
            <a:ext cx="1695333" cy="767524"/>
          </a:xfrm>
          <a:custGeom>
            <a:avLst/>
            <a:gdLst/>
            <a:ahLst/>
            <a:cxnLst/>
            <a:rect r="r" b="b" t="t" l="l"/>
            <a:pathLst>
              <a:path h="767524" w="1695333">
                <a:moveTo>
                  <a:pt x="0" y="0"/>
                </a:moveTo>
                <a:lnTo>
                  <a:pt x="1695333" y="0"/>
                </a:lnTo>
                <a:lnTo>
                  <a:pt x="1695333" y="767524"/>
                </a:lnTo>
                <a:lnTo>
                  <a:pt x="0" y="7675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7463" y="1028700"/>
            <a:ext cx="2752326" cy="670567"/>
          </a:xfrm>
          <a:custGeom>
            <a:avLst/>
            <a:gdLst/>
            <a:ahLst/>
            <a:cxnLst/>
            <a:rect r="r" b="b" t="t" l="l"/>
            <a:pathLst>
              <a:path h="670567" w="2752326">
                <a:moveTo>
                  <a:pt x="0" y="0"/>
                </a:moveTo>
                <a:lnTo>
                  <a:pt x="2752326" y="0"/>
                </a:lnTo>
                <a:lnTo>
                  <a:pt x="2752326" y="670567"/>
                </a:lnTo>
                <a:lnTo>
                  <a:pt x="0" y="6705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776927" y="-15440"/>
            <a:ext cx="3646916" cy="888521"/>
          </a:xfrm>
          <a:custGeom>
            <a:avLst/>
            <a:gdLst/>
            <a:ahLst/>
            <a:cxnLst/>
            <a:rect r="r" b="b" t="t" l="l"/>
            <a:pathLst>
              <a:path h="888521" w="3646916">
                <a:moveTo>
                  <a:pt x="0" y="0"/>
                </a:moveTo>
                <a:lnTo>
                  <a:pt x="3646916" y="0"/>
                </a:lnTo>
                <a:lnTo>
                  <a:pt x="3646916" y="888521"/>
                </a:lnTo>
                <a:lnTo>
                  <a:pt x="0" y="8885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36995" y="3905012"/>
            <a:ext cx="2049814" cy="499409"/>
          </a:xfrm>
          <a:custGeom>
            <a:avLst/>
            <a:gdLst/>
            <a:ahLst/>
            <a:cxnLst/>
            <a:rect r="r" b="b" t="t" l="l"/>
            <a:pathLst>
              <a:path h="499409" w="2049814">
                <a:moveTo>
                  <a:pt x="0" y="0"/>
                </a:moveTo>
                <a:lnTo>
                  <a:pt x="2049814" y="0"/>
                </a:lnTo>
                <a:lnTo>
                  <a:pt x="2049814" y="499410"/>
                </a:lnTo>
                <a:lnTo>
                  <a:pt x="0" y="4994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2182571" y="1891641"/>
            <a:ext cx="13922859" cy="6555523"/>
            <a:chOff x="0" y="0"/>
            <a:chExt cx="6431500" cy="3028247"/>
          </a:xfrm>
        </p:grpSpPr>
        <p:sp>
          <p:nvSpPr>
            <p:cNvPr name="Freeform 9" id="9"/>
            <p:cNvSpPr/>
            <p:nvPr/>
          </p:nvSpPr>
          <p:spPr>
            <a:xfrm flipH="false" flipV="false" rot="0">
              <a:off x="0" y="0"/>
              <a:ext cx="6431500" cy="3028247"/>
            </a:xfrm>
            <a:custGeom>
              <a:avLst/>
              <a:gdLst/>
              <a:ahLst/>
              <a:cxnLst/>
              <a:rect r="r" b="b" t="t" l="l"/>
              <a:pathLst>
                <a:path h="3028247" w="6431500">
                  <a:moveTo>
                    <a:pt x="8897" y="0"/>
                  </a:moveTo>
                  <a:lnTo>
                    <a:pt x="6422603" y="0"/>
                  </a:lnTo>
                  <a:cubicBezTo>
                    <a:pt x="6424963" y="0"/>
                    <a:pt x="6427226" y="937"/>
                    <a:pt x="6428894" y="2606"/>
                  </a:cubicBezTo>
                  <a:cubicBezTo>
                    <a:pt x="6430563" y="4274"/>
                    <a:pt x="6431500" y="6537"/>
                    <a:pt x="6431500" y="8897"/>
                  </a:cubicBezTo>
                  <a:lnTo>
                    <a:pt x="6431500" y="3019350"/>
                  </a:lnTo>
                  <a:cubicBezTo>
                    <a:pt x="6431500" y="3021709"/>
                    <a:pt x="6430563" y="3023972"/>
                    <a:pt x="6428894" y="3025641"/>
                  </a:cubicBezTo>
                  <a:cubicBezTo>
                    <a:pt x="6427226" y="3027309"/>
                    <a:pt x="6424963" y="3028247"/>
                    <a:pt x="6422603" y="3028247"/>
                  </a:cubicBezTo>
                  <a:lnTo>
                    <a:pt x="8897" y="3028247"/>
                  </a:lnTo>
                  <a:cubicBezTo>
                    <a:pt x="6537" y="3028247"/>
                    <a:pt x="4274" y="3027309"/>
                    <a:pt x="2606" y="3025641"/>
                  </a:cubicBezTo>
                  <a:cubicBezTo>
                    <a:pt x="937" y="3023972"/>
                    <a:pt x="0" y="3021709"/>
                    <a:pt x="0" y="3019350"/>
                  </a:cubicBezTo>
                  <a:lnTo>
                    <a:pt x="0" y="8897"/>
                  </a:lnTo>
                  <a:cubicBezTo>
                    <a:pt x="0" y="6537"/>
                    <a:pt x="937" y="4274"/>
                    <a:pt x="2606" y="2606"/>
                  </a:cubicBezTo>
                  <a:cubicBezTo>
                    <a:pt x="4274" y="937"/>
                    <a:pt x="6537" y="0"/>
                    <a:pt x="8897" y="0"/>
                  </a:cubicBezTo>
                  <a:close/>
                </a:path>
              </a:pathLst>
            </a:custGeom>
            <a:solidFill>
              <a:srgbClr val="FFFFFF"/>
            </a:solidFill>
            <a:ln w="85725" cap="sq">
              <a:solidFill>
                <a:srgbClr val="000000"/>
              </a:solidFill>
              <a:prstDash val="solid"/>
              <a:miter/>
            </a:ln>
          </p:spPr>
        </p:sp>
        <p:sp>
          <p:nvSpPr>
            <p:cNvPr name="TextBox 10" id="10"/>
            <p:cNvSpPr txBox="true"/>
            <p:nvPr/>
          </p:nvSpPr>
          <p:spPr>
            <a:xfrm>
              <a:off x="0" y="-47625"/>
              <a:ext cx="6431500" cy="3075872"/>
            </a:xfrm>
            <a:prstGeom prst="rect">
              <a:avLst/>
            </a:prstGeom>
          </p:spPr>
          <p:txBody>
            <a:bodyPr anchor="ctr" rtlCol="false" tIns="50800" lIns="50800" bIns="50800" rIns="50800"/>
            <a:lstStyle/>
            <a:p>
              <a:pPr algn="ctr">
                <a:lnSpc>
                  <a:spcPts val="3214"/>
                </a:lnSpc>
              </a:pPr>
            </a:p>
          </p:txBody>
        </p:sp>
      </p:grpSp>
      <p:sp>
        <p:nvSpPr>
          <p:cNvPr name="Freeform 11" id="11"/>
          <p:cNvSpPr/>
          <p:nvPr/>
        </p:nvSpPr>
        <p:spPr>
          <a:xfrm flipH="false" flipV="false" rot="0">
            <a:off x="3815484" y="3120514"/>
            <a:ext cx="2439693" cy="2439693"/>
          </a:xfrm>
          <a:custGeom>
            <a:avLst/>
            <a:gdLst/>
            <a:ahLst/>
            <a:cxnLst/>
            <a:rect r="r" b="b" t="t" l="l"/>
            <a:pathLst>
              <a:path h="2439693" w="2439693">
                <a:moveTo>
                  <a:pt x="0" y="0"/>
                </a:moveTo>
                <a:lnTo>
                  <a:pt x="2439693" y="0"/>
                </a:lnTo>
                <a:lnTo>
                  <a:pt x="2439693" y="2439693"/>
                </a:lnTo>
                <a:lnTo>
                  <a:pt x="0" y="24396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12" id="12"/>
          <p:cNvGrpSpPr/>
          <p:nvPr/>
        </p:nvGrpSpPr>
        <p:grpSpPr>
          <a:xfrm rot="0">
            <a:off x="5127972" y="1028700"/>
            <a:ext cx="8032056" cy="1594841"/>
            <a:chOff x="0" y="0"/>
            <a:chExt cx="3710314" cy="736718"/>
          </a:xfrm>
        </p:grpSpPr>
        <p:sp>
          <p:nvSpPr>
            <p:cNvPr name="Freeform 13" id="13"/>
            <p:cNvSpPr/>
            <p:nvPr/>
          </p:nvSpPr>
          <p:spPr>
            <a:xfrm flipH="false" flipV="false" rot="0">
              <a:off x="0" y="0"/>
              <a:ext cx="3710314" cy="736718"/>
            </a:xfrm>
            <a:custGeom>
              <a:avLst/>
              <a:gdLst/>
              <a:ahLst/>
              <a:cxnLst/>
              <a:rect r="r" b="b" t="t" l="l"/>
              <a:pathLst>
                <a:path h="736718" w="3710314">
                  <a:moveTo>
                    <a:pt x="15422" y="0"/>
                  </a:moveTo>
                  <a:lnTo>
                    <a:pt x="3694892" y="0"/>
                  </a:lnTo>
                  <a:cubicBezTo>
                    <a:pt x="3703409" y="0"/>
                    <a:pt x="3710314" y="6905"/>
                    <a:pt x="3710314" y="15422"/>
                  </a:cubicBezTo>
                  <a:lnTo>
                    <a:pt x="3710314" y="721296"/>
                  </a:lnTo>
                  <a:cubicBezTo>
                    <a:pt x="3710314" y="725386"/>
                    <a:pt x="3708689" y="729309"/>
                    <a:pt x="3705797" y="732201"/>
                  </a:cubicBezTo>
                  <a:cubicBezTo>
                    <a:pt x="3702905" y="735093"/>
                    <a:pt x="3698982" y="736718"/>
                    <a:pt x="3694892" y="736718"/>
                  </a:cubicBezTo>
                  <a:lnTo>
                    <a:pt x="15422" y="736718"/>
                  </a:lnTo>
                  <a:cubicBezTo>
                    <a:pt x="6905" y="736718"/>
                    <a:pt x="0" y="729813"/>
                    <a:pt x="0" y="721296"/>
                  </a:cubicBezTo>
                  <a:lnTo>
                    <a:pt x="0" y="15422"/>
                  </a:lnTo>
                  <a:cubicBezTo>
                    <a:pt x="0" y="6905"/>
                    <a:pt x="6905" y="0"/>
                    <a:pt x="15422" y="0"/>
                  </a:cubicBezTo>
                  <a:close/>
                </a:path>
              </a:pathLst>
            </a:custGeom>
            <a:solidFill>
              <a:srgbClr val="FFFFFF"/>
            </a:solidFill>
            <a:ln w="85725" cap="sq">
              <a:solidFill>
                <a:srgbClr val="000000"/>
              </a:solidFill>
              <a:prstDash val="solid"/>
              <a:miter/>
            </a:ln>
          </p:spPr>
        </p:sp>
        <p:sp>
          <p:nvSpPr>
            <p:cNvPr name="TextBox 14" id="14"/>
            <p:cNvSpPr txBox="true"/>
            <p:nvPr/>
          </p:nvSpPr>
          <p:spPr>
            <a:xfrm>
              <a:off x="0" y="-47625"/>
              <a:ext cx="3710314" cy="784343"/>
            </a:xfrm>
            <a:prstGeom prst="rect">
              <a:avLst/>
            </a:prstGeom>
          </p:spPr>
          <p:txBody>
            <a:bodyPr anchor="ctr" rtlCol="false" tIns="50800" lIns="50800" bIns="50800" rIns="50800"/>
            <a:lstStyle/>
            <a:p>
              <a:pPr algn="ctr">
                <a:lnSpc>
                  <a:spcPts val="3214"/>
                </a:lnSpc>
              </a:pPr>
            </a:p>
          </p:txBody>
        </p:sp>
      </p:grpSp>
      <p:grpSp>
        <p:nvGrpSpPr>
          <p:cNvPr name="Group 15" id="15"/>
          <p:cNvGrpSpPr/>
          <p:nvPr/>
        </p:nvGrpSpPr>
        <p:grpSpPr>
          <a:xfrm rot="0">
            <a:off x="3995166" y="3300197"/>
            <a:ext cx="2080327" cy="208032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FFFFF"/>
            </a:solidFill>
            <a:ln w="85725" cap="sq">
              <a:solidFill>
                <a:srgbClr val="000000"/>
              </a:solidFill>
              <a:prstDash val="solid"/>
              <a:miter/>
            </a:ln>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marL="0" indent="0" lvl="0">
                <a:lnSpc>
                  <a:spcPts val="3214"/>
                </a:lnSpc>
                <a:spcBef>
                  <a:spcPct val="0"/>
                </a:spcBef>
              </a:pPr>
            </a:p>
          </p:txBody>
        </p:sp>
      </p:grpSp>
      <p:sp>
        <p:nvSpPr>
          <p:cNvPr name="Freeform 18" id="18"/>
          <p:cNvSpPr/>
          <p:nvPr/>
        </p:nvSpPr>
        <p:spPr>
          <a:xfrm flipH="false" flipV="false" rot="0">
            <a:off x="7924153" y="3120514"/>
            <a:ext cx="2439693" cy="2439693"/>
          </a:xfrm>
          <a:custGeom>
            <a:avLst/>
            <a:gdLst/>
            <a:ahLst/>
            <a:cxnLst/>
            <a:rect r="r" b="b" t="t" l="l"/>
            <a:pathLst>
              <a:path h="2439693" w="2439693">
                <a:moveTo>
                  <a:pt x="0" y="0"/>
                </a:moveTo>
                <a:lnTo>
                  <a:pt x="2439694" y="0"/>
                </a:lnTo>
                <a:lnTo>
                  <a:pt x="2439694" y="2439693"/>
                </a:lnTo>
                <a:lnTo>
                  <a:pt x="0" y="24396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19" id="19"/>
          <p:cNvGrpSpPr/>
          <p:nvPr/>
        </p:nvGrpSpPr>
        <p:grpSpPr>
          <a:xfrm rot="0">
            <a:off x="8103836" y="3300197"/>
            <a:ext cx="2080327" cy="208032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FFFFF"/>
            </a:solidFill>
            <a:ln w="85725" cap="sq">
              <a:solidFill>
                <a:srgbClr val="000000"/>
              </a:solidFill>
              <a:prstDash val="solid"/>
              <a:miter/>
            </a:ln>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marL="0" indent="0" lvl="0">
                <a:lnSpc>
                  <a:spcPts val="3214"/>
                </a:lnSpc>
                <a:spcBef>
                  <a:spcPct val="0"/>
                </a:spcBef>
              </a:pPr>
            </a:p>
          </p:txBody>
        </p:sp>
      </p:grpSp>
      <p:sp>
        <p:nvSpPr>
          <p:cNvPr name="Freeform 22" id="22"/>
          <p:cNvSpPr/>
          <p:nvPr/>
        </p:nvSpPr>
        <p:spPr>
          <a:xfrm flipH="false" flipV="false" rot="0">
            <a:off x="12002823" y="3120514"/>
            <a:ext cx="2439693" cy="2439693"/>
          </a:xfrm>
          <a:custGeom>
            <a:avLst/>
            <a:gdLst/>
            <a:ahLst/>
            <a:cxnLst/>
            <a:rect r="r" b="b" t="t" l="l"/>
            <a:pathLst>
              <a:path h="2439693" w="2439693">
                <a:moveTo>
                  <a:pt x="0" y="0"/>
                </a:moveTo>
                <a:lnTo>
                  <a:pt x="2439694" y="0"/>
                </a:lnTo>
                <a:lnTo>
                  <a:pt x="2439694" y="2439693"/>
                </a:lnTo>
                <a:lnTo>
                  <a:pt x="0" y="24396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23" id="23"/>
          <p:cNvGrpSpPr/>
          <p:nvPr/>
        </p:nvGrpSpPr>
        <p:grpSpPr>
          <a:xfrm rot="0">
            <a:off x="12182506" y="3300197"/>
            <a:ext cx="2080327" cy="208032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FFFFF"/>
            </a:solidFill>
            <a:ln w="85725" cap="sq">
              <a:solidFill>
                <a:srgbClr val="000000"/>
              </a:solidFill>
              <a:prstDash val="solid"/>
              <a:miter/>
            </a:ln>
          </p:spPr>
        </p:sp>
        <p:sp>
          <p:nvSpPr>
            <p:cNvPr name="TextBox 25" id="25"/>
            <p:cNvSpPr txBox="true"/>
            <p:nvPr/>
          </p:nvSpPr>
          <p:spPr>
            <a:xfrm>
              <a:off x="76200" y="28575"/>
              <a:ext cx="660400" cy="708025"/>
            </a:xfrm>
            <a:prstGeom prst="rect">
              <a:avLst/>
            </a:prstGeom>
          </p:spPr>
          <p:txBody>
            <a:bodyPr anchor="ctr" rtlCol="false" tIns="50800" lIns="50800" bIns="50800" rIns="50800"/>
            <a:lstStyle/>
            <a:p>
              <a:pPr algn="ctr" marL="0" indent="0" lvl="0">
                <a:lnSpc>
                  <a:spcPts val="3214"/>
                </a:lnSpc>
                <a:spcBef>
                  <a:spcPct val="0"/>
                </a:spcBef>
              </a:pPr>
            </a:p>
          </p:txBody>
        </p:sp>
      </p:grpSp>
      <p:sp>
        <p:nvSpPr>
          <p:cNvPr name="AutoShape 26" id="26"/>
          <p:cNvSpPr/>
          <p:nvPr/>
        </p:nvSpPr>
        <p:spPr>
          <a:xfrm flipV="true">
            <a:off x="7117224" y="3187657"/>
            <a:ext cx="0" cy="4551876"/>
          </a:xfrm>
          <a:prstGeom prst="line">
            <a:avLst/>
          </a:prstGeom>
          <a:ln cap="rnd" w="66675">
            <a:solidFill>
              <a:srgbClr val="000000"/>
            </a:solidFill>
            <a:prstDash val="solid"/>
            <a:headEnd type="none" len="sm" w="sm"/>
            <a:tailEnd type="none" len="sm" w="sm"/>
          </a:ln>
        </p:spPr>
      </p:sp>
      <p:sp>
        <p:nvSpPr>
          <p:cNvPr name="AutoShape 27" id="27"/>
          <p:cNvSpPr/>
          <p:nvPr/>
        </p:nvSpPr>
        <p:spPr>
          <a:xfrm flipV="true">
            <a:off x="11197961" y="3187657"/>
            <a:ext cx="0" cy="4551876"/>
          </a:xfrm>
          <a:prstGeom prst="line">
            <a:avLst/>
          </a:prstGeom>
          <a:ln cap="rnd" w="66675">
            <a:solidFill>
              <a:srgbClr val="000000"/>
            </a:solidFill>
            <a:prstDash val="solid"/>
            <a:headEnd type="none" len="sm" w="sm"/>
            <a:tailEnd type="none" len="sm" w="sm"/>
          </a:ln>
        </p:spPr>
      </p:sp>
      <p:sp>
        <p:nvSpPr>
          <p:cNvPr name="Freeform 28" id="28"/>
          <p:cNvSpPr/>
          <p:nvPr/>
        </p:nvSpPr>
        <p:spPr>
          <a:xfrm flipH="false" flipV="false" rot="0">
            <a:off x="14738304" y="0"/>
            <a:ext cx="5041992" cy="1228413"/>
          </a:xfrm>
          <a:custGeom>
            <a:avLst/>
            <a:gdLst/>
            <a:ahLst/>
            <a:cxnLst/>
            <a:rect r="r" b="b" t="t" l="l"/>
            <a:pathLst>
              <a:path h="1228413" w="5041992">
                <a:moveTo>
                  <a:pt x="0" y="0"/>
                </a:moveTo>
                <a:lnTo>
                  <a:pt x="5041992" y="0"/>
                </a:lnTo>
                <a:lnTo>
                  <a:pt x="5041992" y="1228413"/>
                </a:lnTo>
                <a:lnTo>
                  <a:pt x="0" y="12284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4553448" y="3858479"/>
            <a:ext cx="963764" cy="963764"/>
          </a:xfrm>
          <a:custGeom>
            <a:avLst/>
            <a:gdLst/>
            <a:ahLst/>
            <a:cxnLst/>
            <a:rect r="r" b="b" t="t" l="l"/>
            <a:pathLst>
              <a:path h="963764" w="963764">
                <a:moveTo>
                  <a:pt x="0" y="0"/>
                </a:moveTo>
                <a:lnTo>
                  <a:pt x="963764" y="0"/>
                </a:lnTo>
                <a:lnTo>
                  <a:pt x="963764" y="963763"/>
                </a:lnTo>
                <a:lnTo>
                  <a:pt x="0" y="9637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0" id="30"/>
          <p:cNvSpPr/>
          <p:nvPr/>
        </p:nvSpPr>
        <p:spPr>
          <a:xfrm flipH="false" flipV="false" rot="0">
            <a:off x="8404982" y="3593915"/>
            <a:ext cx="1717762" cy="1492891"/>
          </a:xfrm>
          <a:custGeom>
            <a:avLst/>
            <a:gdLst/>
            <a:ahLst/>
            <a:cxnLst/>
            <a:rect r="r" b="b" t="t" l="l"/>
            <a:pathLst>
              <a:path h="1492891" w="1717762">
                <a:moveTo>
                  <a:pt x="0" y="0"/>
                </a:moveTo>
                <a:lnTo>
                  <a:pt x="1717762" y="0"/>
                </a:lnTo>
                <a:lnTo>
                  <a:pt x="1717762" y="1492891"/>
                </a:lnTo>
                <a:lnTo>
                  <a:pt x="0" y="149289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1" id="31"/>
          <p:cNvSpPr/>
          <p:nvPr/>
        </p:nvSpPr>
        <p:spPr>
          <a:xfrm flipH="false" flipV="false" rot="0">
            <a:off x="12488598" y="3905012"/>
            <a:ext cx="1422543" cy="1040164"/>
          </a:xfrm>
          <a:custGeom>
            <a:avLst/>
            <a:gdLst/>
            <a:ahLst/>
            <a:cxnLst/>
            <a:rect r="r" b="b" t="t" l="l"/>
            <a:pathLst>
              <a:path h="1040164" w="1422543">
                <a:moveTo>
                  <a:pt x="0" y="0"/>
                </a:moveTo>
                <a:lnTo>
                  <a:pt x="1422544" y="0"/>
                </a:lnTo>
                <a:lnTo>
                  <a:pt x="1422544" y="1040164"/>
                </a:lnTo>
                <a:lnTo>
                  <a:pt x="0" y="104016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2" id="32"/>
          <p:cNvSpPr txBox="true"/>
          <p:nvPr/>
        </p:nvSpPr>
        <p:spPr>
          <a:xfrm rot="0">
            <a:off x="5414330" y="1267123"/>
            <a:ext cx="7411111" cy="986616"/>
          </a:xfrm>
          <a:prstGeom prst="rect">
            <a:avLst/>
          </a:prstGeom>
        </p:spPr>
        <p:txBody>
          <a:bodyPr anchor="t" rtlCol="false" tIns="0" lIns="0" bIns="0" rIns="0">
            <a:spAutoFit/>
          </a:bodyPr>
          <a:lstStyle/>
          <a:p>
            <a:pPr algn="ctr" marL="0" indent="0" lvl="0">
              <a:lnSpc>
                <a:spcPts val="7638"/>
              </a:lnSpc>
              <a:spcBef>
                <a:spcPct val="0"/>
              </a:spcBef>
            </a:pPr>
            <a:r>
              <a:rPr lang="en-US" sz="5456" spc="54">
                <a:solidFill>
                  <a:srgbClr val="FFD524"/>
                </a:solidFill>
                <a:latin typeface="Arcade Gamer"/>
                <a:ea typeface="Arcade Gamer"/>
                <a:cs typeface="Arcade Gamer"/>
                <a:sym typeface="Arcade Gamer"/>
              </a:rPr>
              <a:t>ITEMS</a:t>
            </a:r>
          </a:p>
        </p:txBody>
      </p:sp>
      <p:sp>
        <p:nvSpPr>
          <p:cNvPr name="TextBox 33" id="33"/>
          <p:cNvSpPr txBox="true"/>
          <p:nvPr/>
        </p:nvSpPr>
        <p:spPr>
          <a:xfrm rot="0">
            <a:off x="3297109" y="5631632"/>
            <a:ext cx="3476443" cy="2270732"/>
          </a:xfrm>
          <a:prstGeom prst="rect">
            <a:avLst/>
          </a:prstGeom>
        </p:spPr>
        <p:txBody>
          <a:bodyPr anchor="t" rtlCol="false" tIns="0" lIns="0" bIns="0" rIns="0">
            <a:spAutoFit/>
          </a:bodyPr>
          <a:lstStyle/>
          <a:p>
            <a:pPr algn="ctr">
              <a:lnSpc>
                <a:spcPts val="2591"/>
              </a:lnSpc>
            </a:pPr>
            <a:r>
              <a:rPr lang="en-US" sz="1850" spc="88">
                <a:solidFill>
                  <a:srgbClr val="000000"/>
                </a:solidFill>
                <a:latin typeface="Arvo"/>
                <a:ea typeface="Arvo"/>
                <a:cs typeface="Arvo"/>
                <a:sym typeface="Arvo"/>
              </a:rPr>
              <a:t>A medida que el jugador avanza, puede recolectar "monedas" que otorgan puntos adicionales o bonificaciones como más tiempo o protección contra obstáculos.</a:t>
            </a:r>
          </a:p>
        </p:txBody>
      </p:sp>
      <p:sp>
        <p:nvSpPr>
          <p:cNvPr name="TextBox 34" id="34"/>
          <p:cNvSpPr txBox="true"/>
          <p:nvPr/>
        </p:nvSpPr>
        <p:spPr>
          <a:xfrm rot="0">
            <a:off x="7405779" y="5957295"/>
            <a:ext cx="3476443" cy="1619406"/>
          </a:xfrm>
          <a:prstGeom prst="rect">
            <a:avLst/>
          </a:prstGeom>
        </p:spPr>
        <p:txBody>
          <a:bodyPr anchor="t" rtlCol="false" tIns="0" lIns="0" bIns="0" rIns="0">
            <a:spAutoFit/>
          </a:bodyPr>
          <a:lstStyle/>
          <a:p>
            <a:pPr algn="ctr">
              <a:lnSpc>
                <a:spcPts val="2591"/>
              </a:lnSpc>
            </a:pPr>
            <a:r>
              <a:rPr lang="en-US" sz="1850" spc="88">
                <a:solidFill>
                  <a:srgbClr val="000000"/>
                </a:solidFill>
                <a:latin typeface="Arvo"/>
                <a:ea typeface="Arvo"/>
                <a:cs typeface="Arvo"/>
                <a:sym typeface="Arvo"/>
              </a:rPr>
              <a:t>Simbolizan los materiales importantes que Utx Man necesita para obtener la beca académica y suman puntos</a:t>
            </a:r>
          </a:p>
        </p:txBody>
      </p:sp>
      <p:sp>
        <p:nvSpPr>
          <p:cNvPr name="TextBox 35" id="35"/>
          <p:cNvSpPr txBox="true"/>
          <p:nvPr/>
        </p:nvSpPr>
        <p:spPr>
          <a:xfrm rot="0">
            <a:off x="11514448" y="5957295"/>
            <a:ext cx="3476443" cy="1619406"/>
          </a:xfrm>
          <a:prstGeom prst="rect">
            <a:avLst/>
          </a:prstGeom>
        </p:spPr>
        <p:txBody>
          <a:bodyPr anchor="t" rtlCol="false" tIns="0" lIns="0" bIns="0" rIns="0">
            <a:spAutoFit/>
          </a:bodyPr>
          <a:lstStyle/>
          <a:p>
            <a:pPr algn="ctr">
              <a:lnSpc>
                <a:spcPts val="2591"/>
              </a:lnSpc>
            </a:pPr>
            <a:r>
              <a:rPr lang="en-US" sz="1850" spc="88">
                <a:solidFill>
                  <a:srgbClr val="000000"/>
                </a:solidFill>
                <a:latin typeface="Arvo"/>
                <a:ea typeface="Arvo"/>
                <a:cs typeface="Arvo"/>
                <a:sym typeface="Arvo"/>
              </a:rPr>
              <a:t>Extiende el tiempo límite del juego, permitiendo que el jugador tenga más oportunidades de alcanzar los 100,000 puntos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9416C">
                <a:alpha val="100000"/>
              </a:srgbClr>
            </a:gs>
            <a:gs pos="50000">
              <a:srgbClr val="39416C">
                <a:alpha val="100000"/>
              </a:srgbClr>
            </a:gs>
            <a:gs pos="100000">
              <a:srgbClr val="2E1B5B">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3129614" y="8425082"/>
            <a:ext cx="12273614" cy="2209250"/>
          </a:xfrm>
          <a:custGeom>
            <a:avLst/>
            <a:gdLst/>
            <a:ahLst/>
            <a:cxnLst/>
            <a:rect r="r" b="b" t="t" l="l"/>
            <a:pathLst>
              <a:path h="2209250" w="12273614">
                <a:moveTo>
                  <a:pt x="0" y="0"/>
                </a:moveTo>
                <a:lnTo>
                  <a:pt x="12273614" y="0"/>
                </a:lnTo>
                <a:lnTo>
                  <a:pt x="12273614" y="2209250"/>
                </a:lnTo>
                <a:lnTo>
                  <a:pt x="0" y="2209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8425082"/>
            <a:ext cx="12273614" cy="2209250"/>
          </a:xfrm>
          <a:custGeom>
            <a:avLst/>
            <a:gdLst/>
            <a:ahLst/>
            <a:cxnLst/>
            <a:rect r="r" b="b" t="t" l="l"/>
            <a:pathLst>
              <a:path h="2209250" w="12273614">
                <a:moveTo>
                  <a:pt x="0" y="0"/>
                </a:moveTo>
                <a:lnTo>
                  <a:pt x="12273614" y="0"/>
                </a:lnTo>
                <a:lnTo>
                  <a:pt x="12273614" y="2209250"/>
                </a:lnTo>
                <a:lnTo>
                  <a:pt x="0" y="2209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569716" y="1804814"/>
            <a:ext cx="9969088" cy="7453486"/>
            <a:chOff x="0" y="0"/>
            <a:chExt cx="4756976" cy="3556599"/>
          </a:xfrm>
        </p:grpSpPr>
        <p:sp>
          <p:nvSpPr>
            <p:cNvPr name="Freeform 5" id="5"/>
            <p:cNvSpPr/>
            <p:nvPr/>
          </p:nvSpPr>
          <p:spPr>
            <a:xfrm flipH="false" flipV="false" rot="0">
              <a:off x="0" y="0"/>
              <a:ext cx="4756976" cy="3556599"/>
            </a:xfrm>
            <a:custGeom>
              <a:avLst/>
              <a:gdLst/>
              <a:ahLst/>
              <a:cxnLst/>
              <a:rect r="r" b="b" t="t" l="l"/>
              <a:pathLst>
                <a:path h="3556599" w="4756976">
                  <a:moveTo>
                    <a:pt x="12425" y="0"/>
                  </a:moveTo>
                  <a:lnTo>
                    <a:pt x="4744550" y="0"/>
                  </a:lnTo>
                  <a:cubicBezTo>
                    <a:pt x="4751413" y="0"/>
                    <a:pt x="4756976" y="5563"/>
                    <a:pt x="4756976" y="12425"/>
                  </a:cubicBezTo>
                  <a:lnTo>
                    <a:pt x="4756976" y="3544174"/>
                  </a:lnTo>
                  <a:cubicBezTo>
                    <a:pt x="4756976" y="3547469"/>
                    <a:pt x="4755667" y="3550630"/>
                    <a:pt x="4753337" y="3552960"/>
                  </a:cubicBezTo>
                  <a:cubicBezTo>
                    <a:pt x="4751007" y="3555290"/>
                    <a:pt x="4747846" y="3556599"/>
                    <a:pt x="4744550" y="3556599"/>
                  </a:cubicBezTo>
                  <a:lnTo>
                    <a:pt x="12425" y="3556599"/>
                  </a:lnTo>
                  <a:cubicBezTo>
                    <a:pt x="5563" y="3556599"/>
                    <a:pt x="0" y="3551036"/>
                    <a:pt x="0" y="3544174"/>
                  </a:cubicBezTo>
                  <a:lnTo>
                    <a:pt x="0" y="12425"/>
                  </a:lnTo>
                  <a:cubicBezTo>
                    <a:pt x="0" y="5563"/>
                    <a:pt x="5563" y="0"/>
                    <a:pt x="12425" y="0"/>
                  </a:cubicBezTo>
                  <a:close/>
                </a:path>
              </a:pathLst>
            </a:custGeom>
            <a:solidFill>
              <a:srgbClr val="FFFFFF"/>
            </a:solidFill>
            <a:ln w="85725" cap="sq">
              <a:solidFill>
                <a:srgbClr val="000000"/>
              </a:solidFill>
              <a:prstDash val="solid"/>
              <a:miter/>
            </a:ln>
          </p:spPr>
        </p:sp>
        <p:sp>
          <p:nvSpPr>
            <p:cNvPr name="TextBox 6" id="6"/>
            <p:cNvSpPr txBox="true"/>
            <p:nvPr/>
          </p:nvSpPr>
          <p:spPr>
            <a:xfrm>
              <a:off x="0" y="-47625"/>
              <a:ext cx="4756976" cy="3604224"/>
            </a:xfrm>
            <a:prstGeom prst="rect">
              <a:avLst/>
            </a:prstGeom>
          </p:spPr>
          <p:txBody>
            <a:bodyPr anchor="ctr" rtlCol="false" tIns="50800" lIns="50800" bIns="50800" rIns="50800"/>
            <a:lstStyle/>
            <a:p>
              <a:pPr algn="ctr">
                <a:lnSpc>
                  <a:spcPts val="3214"/>
                </a:lnSpc>
              </a:pPr>
            </a:p>
          </p:txBody>
        </p:sp>
      </p:grpSp>
      <p:grpSp>
        <p:nvGrpSpPr>
          <p:cNvPr name="Group 7" id="7"/>
          <p:cNvGrpSpPr/>
          <p:nvPr/>
        </p:nvGrpSpPr>
        <p:grpSpPr>
          <a:xfrm rot="0">
            <a:off x="3773628" y="3011918"/>
            <a:ext cx="1739648" cy="173964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85725" cap="sq">
              <a:solidFill>
                <a:srgbClr val="000000"/>
              </a:solidFill>
              <a:prstDash val="solid"/>
              <a:miter/>
            </a:ln>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214"/>
                </a:lnSpc>
              </a:pPr>
            </a:p>
          </p:txBody>
        </p:sp>
      </p:grpSp>
      <p:grpSp>
        <p:nvGrpSpPr>
          <p:cNvPr name="Group 10" id="10"/>
          <p:cNvGrpSpPr/>
          <p:nvPr/>
        </p:nvGrpSpPr>
        <p:grpSpPr>
          <a:xfrm rot="0">
            <a:off x="12732049" y="2119924"/>
            <a:ext cx="1443080" cy="368640"/>
            <a:chOff x="0" y="0"/>
            <a:chExt cx="1924107" cy="491520"/>
          </a:xfrm>
        </p:grpSpPr>
        <p:sp>
          <p:nvSpPr>
            <p:cNvPr name="Freeform 11" id="11"/>
            <p:cNvSpPr/>
            <p:nvPr/>
          </p:nvSpPr>
          <p:spPr>
            <a:xfrm flipH="false" flipV="false" rot="0">
              <a:off x="0" y="200660"/>
              <a:ext cx="556581" cy="104359"/>
            </a:xfrm>
            <a:custGeom>
              <a:avLst/>
              <a:gdLst/>
              <a:ahLst/>
              <a:cxnLst/>
              <a:rect r="r" b="b" t="t" l="l"/>
              <a:pathLst>
                <a:path h="104359" w="556581">
                  <a:moveTo>
                    <a:pt x="0" y="0"/>
                  </a:moveTo>
                  <a:lnTo>
                    <a:pt x="556581" y="0"/>
                  </a:lnTo>
                  <a:lnTo>
                    <a:pt x="556581" y="104359"/>
                  </a:lnTo>
                  <a:lnTo>
                    <a:pt x="0" y="1043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2" id="12"/>
            <p:cNvSpPr/>
            <p:nvPr/>
          </p:nvSpPr>
          <p:spPr>
            <a:xfrm flipH="false" flipV="false" rot="0">
              <a:off x="1430712" y="14160"/>
              <a:ext cx="493395" cy="477360"/>
            </a:xfrm>
            <a:custGeom>
              <a:avLst/>
              <a:gdLst/>
              <a:ahLst/>
              <a:cxnLst/>
              <a:rect r="r" b="b" t="t" l="l"/>
              <a:pathLst>
                <a:path h="477360" w="493395">
                  <a:moveTo>
                    <a:pt x="0" y="0"/>
                  </a:moveTo>
                  <a:lnTo>
                    <a:pt x="493395" y="0"/>
                  </a:lnTo>
                  <a:lnTo>
                    <a:pt x="493395" y="477360"/>
                  </a:lnTo>
                  <a:lnTo>
                    <a:pt x="0" y="4773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705744" y="0"/>
              <a:ext cx="504503" cy="491520"/>
              <a:chOff x="0" y="0"/>
              <a:chExt cx="239535" cy="233371"/>
            </a:xfrm>
          </p:grpSpPr>
          <p:sp>
            <p:nvSpPr>
              <p:cNvPr name="Freeform 14" id="14"/>
              <p:cNvSpPr/>
              <p:nvPr/>
            </p:nvSpPr>
            <p:spPr>
              <a:xfrm flipH="false" flipV="false" rot="0">
                <a:off x="0" y="0"/>
                <a:ext cx="239535" cy="233371"/>
              </a:xfrm>
              <a:custGeom>
                <a:avLst/>
                <a:gdLst/>
                <a:ahLst/>
                <a:cxnLst/>
                <a:rect r="r" b="b" t="t" l="l"/>
                <a:pathLst>
                  <a:path h="233371" w="239535">
                    <a:moveTo>
                      <a:pt x="93348" y="0"/>
                    </a:moveTo>
                    <a:lnTo>
                      <a:pt x="146187" y="0"/>
                    </a:lnTo>
                    <a:cubicBezTo>
                      <a:pt x="197742" y="0"/>
                      <a:pt x="239535" y="41793"/>
                      <a:pt x="239535" y="93348"/>
                    </a:cubicBezTo>
                    <a:lnTo>
                      <a:pt x="239535" y="140022"/>
                    </a:lnTo>
                    <a:cubicBezTo>
                      <a:pt x="239535" y="191577"/>
                      <a:pt x="197742" y="233371"/>
                      <a:pt x="146187" y="233371"/>
                    </a:cubicBezTo>
                    <a:lnTo>
                      <a:pt x="93348" y="233371"/>
                    </a:lnTo>
                    <a:cubicBezTo>
                      <a:pt x="41793" y="233371"/>
                      <a:pt x="0" y="191577"/>
                      <a:pt x="0" y="140022"/>
                    </a:cubicBezTo>
                    <a:lnTo>
                      <a:pt x="0" y="93348"/>
                    </a:lnTo>
                    <a:cubicBezTo>
                      <a:pt x="0" y="41793"/>
                      <a:pt x="41793" y="0"/>
                      <a:pt x="93348" y="0"/>
                    </a:cubicBezTo>
                    <a:close/>
                  </a:path>
                </a:pathLst>
              </a:custGeom>
              <a:solidFill>
                <a:srgbClr val="FFFFFF"/>
              </a:solidFill>
              <a:ln w="57150" cap="sq">
                <a:solidFill>
                  <a:srgbClr val="000000"/>
                </a:solidFill>
                <a:prstDash val="solid"/>
                <a:miter/>
              </a:ln>
            </p:spPr>
          </p:sp>
          <p:sp>
            <p:nvSpPr>
              <p:cNvPr name="TextBox 15" id="15"/>
              <p:cNvSpPr txBox="true"/>
              <p:nvPr/>
            </p:nvSpPr>
            <p:spPr>
              <a:xfrm>
                <a:off x="0" y="0"/>
                <a:ext cx="239535" cy="233371"/>
              </a:xfrm>
              <a:prstGeom prst="rect">
                <a:avLst/>
              </a:prstGeom>
            </p:spPr>
            <p:txBody>
              <a:bodyPr anchor="ctr" rtlCol="false" tIns="50800" lIns="50800" bIns="50800" rIns="50800"/>
              <a:lstStyle/>
              <a:p>
                <a:pPr algn="ctr" marL="0" indent="0" lvl="0">
                  <a:lnSpc>
                    <a:spcPts val="178"/>
                  </a:lnSpc>
                  <a:spcBef>
                    <a:spcPct val="0"/>
                  </a:spcBef>
                </a:pPr>
              </a:p>
            </p:txBody>
          </p:sp>
        </p:grpSp>
      </p:grpSp>
      <p:grpSp>
        <p:nvGrpSpPr>
          <p:cNvPr name="Group 16" id="16"/>
          <p:cNvGrpSpPr/>
          <p:nvPr/>
        </p:nvGrpSpPr>
        <p:grpSpPr>
          <a:xfrm rot="0">
            <a:off x="3773628" y="5101961"/>
            <a:ext cx="1739648" cy="173964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85725" cap="sq">
              <a:solidFill>
                <a:srgbClr val="000000"/>
              </a:solidFill>
              <a:prstDash val="solid"/>
              <a:miter/>
            </a:ln>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3214"/>
                </a:lnSpc>
              </a:pPr>
            </a:p>
          </p:txBody>
        </p:sp>
      </p:grpSp>
      <p:grpSp>
        <p:nvGrpSpPr>
          <p:cNvPr name="Group 19" id="19"/>
          <p:cNvGrpSpPr/>
          <p:nvPr/>
        </p:nvGrpSpPr>
        <p:grpSpPr>
          <a:xfrm rot="0">
            <a:off x="3007193" y="925766"/>
            <a:ext cx="7499623" cy="1733727"/>
            <a:chOff x="0" y="0"/>
            <a:chExt cx="3578615" cy="827287"/>
          </a:xfrm>
        </p:grpSpPr>
        <p:sp>
          <p:nvSpPr>
            <p:cNvPr name="Freeform 20" id="20"/>
            <p:cNvSpPr/>
            <p:nvPr/>
          </p:nvSpPr>
          <p:spPr>
            <a:xfrm flipH="false" flipV="false" rot="0">
              <a:off x="0" y="0"/>
              <a:ext cx="3578615" cy="827287"/>
            </a:xfrm>
            <a:custGeom>
              <a:avLst/>
              <a:gdLst/>
              <a:ahLst/>
              <a:cxnLst/>
              <a:rect r="r" b="b" t="t" l="l"/>
              <a:pathLst>
                <a:path h="827287" w="3578615">
                  <a:moveTo>
                    <a:pt x="16517" y="0"/>
                  </a:moveTo>
                  <a:lnTo>
                    <a:pt x="3562098" y="0"/>
                  </a:lnTo>
                  <a:cubicBezTo>
                    <a:pt x="3571220" y="0"/>
                    <a:pt x="3578615" y="7395"/>
                    <a:pt x="3578615" y="16517"/>
                  </a:cubicBezTo>
                  <a:lnTo>
                    <a:pt x="3578615" y="810770"/>
                  </a:lnTo>
                  <a:cubicBezTo>
                    <a:pt x="3578615" y="815151"/>
                    <a:pt x="3576875" y="819352"/>
                    <a:pt x="3573777" y="822450"/>
                  </a:cubicBezTo>
                  <a:cubicBezTo>
                    <a:pt x="3570680" y="825547"/>
                    <a:pt x="3566478" y="827287"/>
                    <a:pt x="3562098" y="827287"/>
                  </a:cubicBezTo>
                  <a:lnTo>
                    <a:pt x="16517" y="827287"/>
                  </a:lnTo>
                  <a:cubicBezTo>
                    <a:pt x="12136" y="827287"/>
                    <a:pt x="7935" y="825547"/>
                    <a:pt x="4838" y="822450"/>
                  </a:cubicBezTo>
                  <a:cubicBezTo>
                    <a:pt x="1740" y="819352"/>
                    <a:pt x="0" y="815151"/>
                    <a:pt x="0" y="810770"/>
                  </a:cubicBezTo>
                  <a:lnTo>
                    <a:pt x="0" y="16517"/>
                  </a:lnTo>
                  <a:cubicBezTo>
                    <a:pt x="0" y="7395"/>
                    <a:pt x="7395" y="0"/>
                    <a:pt x="16517" y="0"/>
                  </a:cubicBezTo>
                  <a:close/>
                </a:path>
              </a:pathLst>
            </a:custGeom>
            <a:solidFill>
              <a:srgbClr val="FFFFFF"/>
            </a:solidFill>
            <a:ln w="85725" cap="sq">
              <a:solidFill>
                <a:srgbClr val="000000"/>
              </a:solidFill>
              <a:prstDash val="solid"/>
              <a:miter/>
            </a:ln>
          </p:spPr>
        </p:sp>
        <p:sp>
          <p:nvSpPr>
            <p:cNvPr name="TextBox 21" id="21"/>
            <p:cNvSpPr txBox="true"/>
            <p:nvPr/>
          </p:nvSpPr>
          <p:spPr>
            <a:xfrm>
              <a:off x="0" y="-47625"/>
              <a:ext cx="3578615" cy="874912"/>
            </a:xfrm>
            <a:prstGeom prst="rect">
              <a:avLst/>
            </a:prstGeom>
          </p:spPr>
          <p:txBody>
            <a:bodyPr anchor="ctr" rtlCol="false" tIns="50800" lIns="50800" bIns="50800" rIns="50800"/>
            <a:lstStyle/>
            <a:p>
              <a:pPr algn="ctr">
                <a:lnSpc>
                  <a:spcPts val="3214"/>
                </a:lnSpc>
              </a:pPr>
            </a:p>
          </p:txBody>
        </p:sp>
      </p:grpSp>
      <p:grpSp>
        <p:nvGrpSpPr>
          <p:cNvPr name="Group 22" id="22"/>
          <p:cNvGrpSpPr/>
          <p:nvPr/>
        </p:nvGrpSpPr>
        <p:grpSpPr>
          <a:xfrm rot="0">
            <a:off x="3773628" y="7192003"/>
            <a:ext cx="1739648" cy="173964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85725" cap="sq">
              <a:solidFill>
                <a:srgbClr val="000000"/>
              </a:solidFill>
              <a:prstDash val="solid"/>
              <a:miter/>
            </a:ln>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3214"/>
                </a:lnSpc>
              </a:pPr>
            </a:p>
          </p:txBody>
        </p:sp>
      </p:grpSp>
      <p:sp>
        <p:nvSpPr>
          <p:cNvPr name="Freeform 25" id="25"/>
          <p:cNvSpPr/>
          <p:nvPr/>
        </p:nvSpPr>
        <p:spPr>
          <a:xfrm flipH="false" flipV="false" rot="0">
            <a:off x="-209832" y="0"/>
            <a:ext cx="3217025" cy="4114800"/>
          </a:xfrm>
          <a:custGeom>
            <a:avLst/>
            <a:gdLst/>
            <a:ahLst/>
            <a:cxnLst/>
            <a:rect r="r" b="b" t="t" l="l"/>
            <a:pathLst>
              <a:path h="4114800" w="3217025">
                <a:moveTo>
                  <a:pt x="0" y="0"/>
                </a:moveTo>
                <a:lnTo>
                  <a:pt x="3217025" y="0"/>
                </a:lnTo>
                <a:lnTo>
                  <a:pt x="321702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6" id="26"/>
          <p:cNvSpPr/>
          <p:nvPr/>
        </p:nvSpPr>
        <p:spPr>
          <a:xfrm flipH="false" flipV="false" rot="0">
            <a:off x="14938854" y="-434295"/>
            <a:ext cx="3217025" cy="4114800"/>
          </a:xfrm>
          <a:custGeom>
            <a:avLst/>
            <a:gdLst/>
            <a:ahLst/>
            <a:cxnLst/>
            <a:rect r="r" b="b" t="t" l="l"/>
            <a:pathLst>
              <a:path h="4114800" w="3217025">
                <a:moveTo>
                  <a:pt x="0" y="0"/>
                </a:moveTo>
                <a:lnTo>
                  <a:pt x="3217026" y="0"/>
                </a:lnTo>
                <a:lnTo>
                  <a:pt x="321702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27" id="27"/>
          <p:cNvSpPr txBox="true"/>
          <p:nvPr/>
        </p:nvSpPr>
        <p:spPr>
          <a:xfrm rot="0">
            <a:off x="5782942" y="2997506"/>
            <a:ext cx="6435524" cy="1730373"/>
          </a:xfrm>
          <a:prstGeom prst="rect">
            <a:avLst/>
          </a:prstGeom>
        </p:spPr>
        <p:txBody>
          <a:bodyPr anchor="t" rtlCol="false" tIns="0" lIns="0" bIns="0" rIns="0">
            <a:spAutoFit/>
          </a:bodyPr>
          <a:lstStyle/>
          <a:p>
            <a:pPr algn="l">
              <a:lnSpc>
                <a:spcPts val="2788"/>
              </a:lnSpc>
            </a:pPr>
            <a:r>
              <a:rPr lang="en-US" sz="1992" spc="95">
                <a:solidFill>
                  <a:srgbClr val="000000"/>
                </a:solidFill>
                <a:latin typeface="Arvo"/>
                <a:ea typeface="Arvo"/>
                <a:cs typeface="Arvo"/>
                <a:sym typeface="Arvo"/>
              </a:rPr>
              <a:t>Anuncios opcionales con recompensas: Permitir a los jugadores ver anuncios de 15-30 segundos a cambio de recompensas como monedas virtuales, revivir una vez en el juego, o recibir potenciadores gratuitos</a:t>
            </a:r>
          </a:p>
        </p:txBody>
      </p:sp>
      <p:sp>
        <p:nvSpPr>
          <p:cNvPr name="TextBox 28" id="28"/>
          <p:cNvSpPr txBox="true"/>
          <p:nvPr/>
        </p:nvSpPr>
        <p:spPr>
          <a:xfrm rot="0">
            <a:off x="3903481" y="3335963"/>
            <a:ext cx="1479943" cy="1079131"/>
          </a:xfrm>
          <a:prstGeom prst="rect">
            <a:avLst/>
          </a:prstGeom>
        </p:spPr>
        <p:txBody>
          <a:bodyPr anchor="t" rtlCol="false" tIns="0" lIns="0" bIns="0" rIns="0">
            <a:spAutoFit/>
          </a:bodyPr>
          <a:lstStyle/>
          <a:p>
            <a:pPr algn="ctr" marL="0" indent="0" lvl="0">
              <a:lnSpc>
                <a:spcPts val="8417"/>
              </a:lnSpc>
              <a:spcBef>
                <a:spcPct val="0"/>
              </a:spcBef>
            </a:pPr>
            <a:r>
              <a:rPr lang="en-US" sz="6012">
                <a:solidFill>
                  <a:srgbClr val="FFD524"/>
                </a:solidFill>
                <a:latin typeface="Arcade Gamer"/>
                <a:ea typeface="Arcade Gamer"/>
                <a:cs typeface="Arcade Gamer"/>
                <a:sym typeface="Arcade Gamer"/>
              </a:rPr>
              <a:t>01</a:t>
            </a:r>
          </a:p>
        </p:txBody>
      </p:sp>
      <p:sp>
        <p:nvSpPr>
          <p:cNvPr name="TextBox 29" id="29"/>
          <p:cNvSpPr txBox="true"/>
          <p:nvPr/>
        </p:nvSpPr>
        <p:spPr>
          <a:xfrm rot="0">
            <a:off x="3903481" y="5426006"/>
            <a:ext cx="1479943" cy="1079131"/>
          </a:xfrm>
          <a:prstGeom prst="rect">
            <a:avLst/>
          </a:prstGeom>
        </p:spPr>
        <p:txBody>
          <a:bodyPr anchor="t" rtlCol="false" tIns="0" lIns="0" bIns="0" rIns="0">
            <a:spAutoFit/>
          </a:bodyPr>
          <a:lstStyle/>
          <a:p>
            <a:pPr algn="ctr" marL="0" indent="0" lvl="0">
              <a:lnSpc>
                <a:spcPts val="8417"/>
              </a:lnSpc>
              <a:spcBef>
                <a:spcPct val="0"/>
              </a:spcBef>
            </a:pPr>
            <a:r>
              <a:rPr lang="en-US" sz="6012">
                <a:solidFill>
                  <a:srgbClr val="FFD524"/>
                </a:solidFill>
                <a:latin typeface="Arcade Gamer"/>
                <a:ea typeface="Arcade Gamer"/>
                <a:cs typeface="Arcade Gamer"/>
                <a:sym typeface="Arcade Gamer"/>
              </a:rPr>
              <a:t>02</a:t>
            </a:r>
          </a:p>
        </p:txBody>
      </p:sp>
      <p:sp>
        <p:nvSpPr>
          <p:cNvPr name="TextBox 30" id="30"/>
          <p:cNvSpPr txBox="true"/>
          <p:nvPr/>
        </p:nvSpPr>
        <p:spPr>
          <a:xfrm rot="0">
            <a:off x="3286172" y="1218329"/>
            <a:ext cx="6835019" cy="959407"/>
          </a:xfrm>
          <a:prstGeom prst="rect">
            <a:avLst/>
          </a:prstGeom>
        </p:spPr>
        <p:txBody>
          <a:bodyPr anchor="t" rtlCol="false" tIns="0" lIns="0" bIns="0" rIns="0">
            <a:spAutoFit/>
          </a:bodyPr>
          <a:lstStyle/>
          <a:p>
            <a:pPr algn="ctr" marL="0" indent="0" lvl="0">
              <a:lnSpc>
                <a:spcPts val="7494"/>
              </a:lnSpc>
              <a:spcBef>
                <a:spcPct val="0"/>
              </a:spcBef>
            </a:pPr>
            <a:r>
              <a:rPr lang="en-US" sz="5353" spc="53">
                <a:solidFill>
                  <a:srgbClr val="FFD524"/>
                </a:solidFill>
                <a:latin typeface="Arcade Gamer"/>
                <a:ea typeface="Arcade Gamer"/>
                <a:cs typeface="Arcade Gamer"/>
                <a:sym typeface="Arcade Gamer"/>
              </a:rPr>
              <a:t>MONETIZACION</a:t>
            </a:r>
          </a:p>
        </p:txBody>
      </p:sp>
      <p:sp>
        <p:nvSpPr>
          <p:cNvPr name="TextBox 31" id="31"/>
          <p:cNvSpPr txBox="true"/>
          <p:nvPr/>
        </p:nvSpPr>
        <p:spPr>
          <a:xfrm rot="0">
            <a:off x="5926238" y="5436123"/>
            <a:ext cx="6435524" cy="1033224"/>
          </a:xfrm>
          <a:prstGeom prst="rect">
            <a:avLst/>
          </a:prstGeom>
        </p:spPr>
        <p:txBody>
          <a:bodyPr anchor="t" rtlCol="false" tIns="0" lIns="0" bIns="0" rIns="0">
            <a:spAutoFit/>
          </a:bodyPr>
          <a:lstStyle/>
          <a:p>
            <a:pPr algn="l">
              <a:lnSpc>
                <a:spcPts val="2788"/>
              </a:lnSpc>
            </a:pPr>
            <a:r>
              <a:rPr lang="en-US" sz="1992" spc="95">
                <a:solidFill>
                  <a:srgbClr val="000000"/>
                </a:solidFill>
                <a:latin typeface="Arvo"/>
                <a:ea typeface="Arvo"/>
                <a:cs typeface="Arvo"/>
                <a:sym typeface="Arvo"/>
              </a:rPr>
              <a:t>Colocar anuncios entre las pantallas de carga o entre niveles, pero asegurando que no sean invasivos.</a:t>
            </a:r>
          </a:p>
        </p:txBody>
      </p:sp>
      <p:sp>
        <p:nvSpPr>
          <p:cNvPr name="TextBox 32" id="32"/>
          <p:cNvSpPr txBox="true"/>
          <p:nvPr/>
        </p:nvSpPr>
        <p:spPr>
          <a:xfrm rot="0">
            <a:off x="3903481" y="7516048"/>
            <a:ext cx="1479943" cy="1079131"/>
          </a:xfrm>
          <a:prstGeom prst="rect">
            <a:avLst/>
          </a:prstGeom>
        </p:spPr>
        <p:txBody>
          <a:bodyPr anchor="t" rtlCol="false" tIns="0" lIns="0" bIns="0" rIns="0">
            <a:spAutoFit/>
          </a:bodyPr>
          <a:lstStyle/>
          <a:p>
            <a:pPr algn="ctr" marL="0" indent="0" lvl="0">
              <a:lnSpc>
                <a:spcPts val="8417"/>
              </a:lnSpc>
              <a:spcBef>
                <a:spcPct val="0"/>
              </a:spcBef>
            </a:pPr>
            <a:r>
              <a:rPr lang="en-US" sz="6012">
                <a:solidFill>
                  <a:srgbClr val="FFD524"/>
                </a:solidFill>
                <a:latin typeface="Arcade Gamer"/>
                <a:ea typeface="Arcade Gamer"/>
                <a:cs typeface="Arcade Gamer"/>
                <a:sym typeface="Arcade Gamer"/>
              </a:rPr>
              <a:t>03</a:t>
            </a:r>
          </a:p>
        </p:txBody>
      </p:sp>
      <p:sp>
        <p:nvSpPr>
          <p:cNvPr name="TextBox 33" id="33"/>
          <p:cNvSpPr txBox="true"/>
          <p:nvPr/>
        </p:nvSpPr>
        <p:spPr>
          <a:xfrm rot="0">
            <a:off x="5782942" y="7700453"/>
            <a:ext cx="6435524" cy="684649"/>
          </a:xfrm>
          <a:prstGeom prst="rect">
            <a:avLst/>
          </a:prstGeom>
        </p:spPr>
        <p:txBody>
          <a:bodyPr anchor="t" rtlCol="false" tIns="0" lIns="0" bIns="0" rIns="0">
            <a:spAutoFit/>
          </a:bodyPr>
          <a:lstStyle/>
          <a:p>
            <a:pPr algn="l">
              <a:lnSpc>
                <a:spcPts val="2788"/>
              </a:lnSpc>
            </a:pPr>
            <a:r>
              <a:rPr lang="en-US" sz="1992" spc="95">
                <a:solidFill>
                  <a:srgbClr val="000000"/>
                </a:solidFill>
                <a:latin typeface="Arvo"/>
                <a:ea typeface="Arvo"/>
                <a:cs typeface="Arvo"/>
                <a:sym typeface="Arvo"/>
              </a:rPr>
              <a:t>Pagar para una version premium sin anuncios</a:t>
            </a:r>
          </a:p>
          <a:p>
            <a:pPr algn="l">
              <a:lnSpc>
                <a:spcPts val="2788"/>
              </a:lnSpc>
            </a:pPr>
            <a:r>
              <a:rPr lang="en-US" sz="1992" spc="95">
                <a:solidFill>
                  <a:srgbClr val="000000"/>
                </a:solidFill>
                <a:latin typeface="Arvo"/>
                <a:ea typeface="Arvo"/>
                <a:cs typeface="Arvo"/>
                <a:sym typeface="Arvo"/>
              </a:rPr>
              <a:t>y tener una mejor jugabilidad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DAGSiJTre-w</dc:identifier>
  <dcterms:modified xsi:type="dcterms:W3CDTF">2011-08-01T06:04:30Z</dcterms:modified>
  <cp:revision>1</cp:revision>
  <dc:title>Lorem ipsum dolor sit amet, consectetur elit. Morbi ex velit, bibendum eget lectus ut, hendrerit sodales tortor. Nam accumsan diam adipiscing .Lorem ipsum dolor sit amet, consectetur elit. Morbi ex velit, bibendum eget lectus ut, hendrerit sodales tortor.</dc:title>
</cp:coreProperties>
</file>