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EF4BB-325F-4D06-9CF5-50BD13772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1DA2CF-9242-4163-BD09-B43881A9D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EA70F-C6FF-45EC-929F-0E4D9D9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F66-F28F-4739-BFEA-93704828A8A7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A7F0EA-7F7A-4AB8-AF82-EAFFE864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EFCFF4-0EE3-4B06-A407-C01A0710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43F2-0304-44C5-9136-9BCAB78F1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72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A669-B8B9-4E1D-BE49-22719EDC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4B4BCF-D919-4768-97B2-841681A9C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CF60D1-D0DA-4FA2-B7FC-769E7BEA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F66-F28F-4739-BFEA-93704828A8A7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72E47-D7CF-4EF5-A342-E23AD626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8AB98F-57BE-44DD-A21F-A4C76FF3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43F2-0304-44C5-9136-9BCAB78F1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6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B0948A-F3F9-44BF-BE77-FD703B484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9079D8-04C9-491C-B5DA-69FFB30CF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1B526-FF3F-4C3C-A7B8-2837185F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F66-F28F-4739-BFEA-93704828A8A7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2A5411-1AB5-4FBE-AFF2-682FC395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3AFA8B-6456-426D-9A1B-2398649A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43F2-0304-44C5-9136-9BCAB78F1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60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C25F9-2DBB-48DE-AEF4-5BC27684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25BB98-F69D-4583-BB7E-3DEE8315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8096A9-1B12-4613-9BDB-177F22BB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F66-F28F-4739-BFEA-93704828A8A7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4AC3FA-5A3D-4D30-8669-77530E2D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78540-265E-4E4F-A9C6-6E4E0B83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43F2-0304-44C5-9136-9BCAB78F1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2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E2B91-123D-4EA9-91A3-9F7877B5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4DF87B-F892-41B5-96F1-B5863674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C8ED89-92AC-4CCC-B654-8834D7AB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F66-F28F-4739-BFEA-93704828A8A7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B665FF-F8C0-47EC-AF49-ED079640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CF7EE4-1EE1-4D94-B411-500B8F6F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43F2-0304-44C5-9136-9BCAB78F1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24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0AC74-00E0-4FA0-813D-387C2B51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09ED0-59C0-4EE3-977A-0A25FF033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F9A604-546E-4E88-A31D-8175C33A2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C0A512-24D7-45CF-A7A8-555DCDED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F66-F28F-4739-BFEA-93704828A8A7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309A77-4510-4A06-8A27-B76A7A0B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F878EF-7BA7-4C4A-9798-CF332A97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43F2-0304-44C5-9136-9BCAB78F1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5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D1338-01E4-4F47-86E1-D0DDB0E5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A22D28-6F27-40C7-AF65-95B3DB81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F773E4-47AA-40A1-897D-3EECB63C2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E74B8F-BB36-4501-BEF0-7699B30FE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AC75AC-F0F9-49B1-8ADC-70965916B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B3A05A8-12DE-40E9-A0BF-96C9A561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F66-F28F-4739-BFEA-93704828A8A7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D0635D-1EA1-4C7F-80EE-ABDF8FA0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16868F-D351-48A3-8DDC-838A1A89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43F2-0304-44C5-9136-9BCAB78F1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F8DA9-DFC7-4DDC-AE05-5393DDBE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6EBABF-F73E-42EA-A4B6-A03A9CE6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F66-F28F-4739-BFEA-93704828A8A7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6E2759-F0C9-4089-910C-0ED36FA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6BC918-ECFA-4B8C-9B3B-BD4FD55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43F2-0304-44C5-9136-9BCAB78F1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00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4F89F4-E430-48E8-9194-52BB1EF1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F66-F28F-4739-BFEA-93704828A8A7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2F8371-5B5F-41DB-9C17-DF1E186F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8C05D6-1272-4C06-B291-C2733D90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43F2-0304-44C5-9136-9BCAB78F1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96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FA072-D210-4168-93A7-9A373BB6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1BA4EA-6EBE-4A91-B7B6-E2E2006D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01FE-D3EC-470B-ACED-BB0DE4B8B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E5FA0B-9965-46CA-AF81-498EB1A6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F66-F28F-4739-BFEA-93704828A8A7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1D5BF5-ED5E-4981-B8DA-3BE939BD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374DF3-110A-43D8-9B9F-CD3D9C4B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43F2-0304-44C5-9136-9BCAB78F1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45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8DC56-CE90-466D-B813-7784B7F4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5BD394-CDEF-49BB-AE54-1884151A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DBDD2A-DF6B-44CA-94C8-E126AE4D9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8BFE5-9F08-4CB9-846D-3A4B9522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F66-F28F-4739-BFEA-93704828A8A7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F42B4E-D93D-4E75-BCD8-F690FF3D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771734-3F08-4CFC-9B9C-EF0906C3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43F2-0304-44C5-9136-9BCAB78F1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3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4E73B1-3F3B-452A-BB80-2D5A7AB9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EC1959-A791-480B-A6CC-C52D8DDC0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12C1BD-3D11-4B0D-B69A-DF16619A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0F66-F28F-4739-BFEA-93704828A8A7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1016B6-C1C2-4901-BFD3-8C62D5DE4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C92CB7-6DFD-4020-9444-44B047A41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43F2-0304-44C5-9136-9BCAB78F1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09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14011-8BF6-45CB-B6F0-548E9A0B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203528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1CCC99-0431-451D-A389-AD95A52973A8}"/>
              </a:ext>
            </a:extLst>
          </p:cNvPr>
          <p:cNvSpPr/>
          <p:nvPr/>
        </p:nvSpPr>
        <p:spPr>
          <a:xfrm>
            <a:off x="4267200" y="2113721"/>
            <a:ext cx="2809461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932AEF-9E8C-4DB0-8631-B2D7189D8CF0}"/>
              </a:ext>
            </a:extLst>
          </p:cNvPr>
          <p:cNvSpPr/>
          <p:nvPr/>
        </p:nvSpPr>
        <p:spPr>
          <a:xfrm>
            <a:off x="4267200" y="3144078"/>
            <a:ext cx="2809461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10CA72-515C-429F-8591-0AA73ADE965D}"/>
              </a:ext>
            </a:extLst>
          </p:cNvPr>
          <p:cNvSpPr/>
          <p:nvPr/>
        </p:nvSpPr>
        <p:spPr>
          <a:xfrm>
            <a:off x="6791740" y="4446103"/>
            <a:ext cx="1172819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1D5471-C083-4B6F-9E21-BBBC77DA6CC3}"/>
              </a:ext>
            </a:extLst>
          </p:cNvPr>
          <p:cNvSpPr/>
          <p:nvPr/>
        </p:nvSpPr>
        <p:spPr>
          <a:xfrm>
            <a:off x="5320747" y="4446103"/>
            <a:ext cx="1053548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F0E8A3-8EE6-4870-9745-94112AAFD8D9}"/>
              </a:ext>
            </a:extLst>
          </p:cNvPr>
          <p:cNvSpPr txBox="1"/>
          <p:nvPr/>
        </p:nvSpPr>
        <p:spPr>
          <a:xfrm>
            <a:off x="3180521" y="2186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A17EDB-C1AF-4BFA-BC55-38B7C3D0A1C8}"/>
              </a:ext>
            </a:extLst>
          </p:cNvPr>
          <p:cNvSpPr txBox="1"/>
          <p:nvPr/>
        </p:nvSpPr>
        <p:spPr>
          <a:xfrm>
            <a:off x="2849217" y="3244333"/>
            <a:ext cx="133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パスワード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09634F-5E25-4EBD-ABBC-22826D4ABDE6}"/>
              </a:ext>
            </a:extLst>
          </p:cNvPr>
          <p:cNvSpPr txBox="1"/>
          <p:nvPr/>
        </p:nvSpPr>
        <p:spPr>
          <a:xfrm>
            <a:off x="5320747" y="4546358"/>
            <a:ext cx="121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B37699-6C3F-4013-A649-4302C7D21D94}"/>
              </a:ext>
            </a:extLst>
          </p:cNvPr>
          <p:cNvSpPr txBox="1"/>
          <p:nvPr/>
        </p:nvSpPr>
        <p:spPr>
          <a:xfrm>
            <a:off x="6831496" y="4546358"/>
            <a:ext cx="117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新規登録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88BF96C-8C56-4FD3-9453-B8AAE9B3987B}"/>
              </a:ext>
            </a:extLst>
          </p:cNvPr>
          <p:cNvSpPr txBox="1"/>
          <p:nvPr/>
        </p:nvSpPr>
        <p:spPr>
          <a:xfrm>
            <a:off x="5105399" y="604700"/>
            <a:ext cx="164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QuiZOO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3168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F0829-3CC2-43D2-8D86-A6F089D2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6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メイン画面</a:t>
            </a:r>
            <a:endParaRPr kumimoji="1" lang="ja-JP" altLang="en-US" sz="32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DE92608-513B-4055-8580-3E8F58708B3D}"/>
              </a:ext>
            </a:extLst>
          </p:cNvPr>
          <p:cNvGrpSpPr/>
          <p:nvPr/>
        </p:nvGrpSpPr>
        <p:grpSpPr>
          <a:xfrm>
            <a:off x="3700668" y="1797400"/>
            <a:ext cx="1689651" cy="2448001"/>
            <a:chOff x="2816087" y="2189200"/>
            <a:chExt cx="1689651" cy="2448001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70B0C220-8FF1-48FB-BCAF-FF26BB4E3EE0}"/>
                </a:ext>
              </a:extLst>
            </p:cNvPr>
            <p:cNvGrpSpPr/>
            <p:nvPr/>
          </p:nvGrpSpPr>
          <p:grpSpPr>
            <a:xfrm>
              <a:off x="2816087" y="2241345"/>
              <a:ext cx="185531" cy="2345640"/>
              <a:chOff x="1288773" y="2544417"/>
              <a:chExt cx="185531" cy="2345640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63D7D959-3117-4AF4-899C-B98C23893301}"/>
                  </a:ext>
                </a:extLst>
              </p:cNvPr>
              <p:cNvGrpSpPr/>
              <p:nvPr/>
            </p:nvGrpSpPr>
            <p:grpSpPr>
              <a:xfrm>
                <a:off x="1288773" y="2544417"/>
                <a:ext cx="185531" cy="1696280"/>
                <a:chOff x="2110408" y="2133600"/>
                <a:chExt cx="185531" cy="1696280"/>
              </a:xfrm>
            </p:grpSpPr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E4739573-D7B5-4FD6-8197-8008997AF11B}"/>
                    </a:ext>
                  </a:extLst>
                </p:cNvPr>
                <p:cNvSpPr/>
                <p:nvPr/>
              </p:nvSpPr>
              <p:spPr>
                <a:xfrm>
                  <a:off x="2110408" y="2133600"/>
                  <a:ext cx="185531" cy="2650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79D2EFB1-1BD7-4207-AE5A-4396EF2EAD88}"/>
                    </a:ext>
                  </a:extLst>
                </p:cNvPr>
                <p:cNvSpPr/>
                <p:nvPr/>
              </p:nvSpPr>
              <p:spPr>
                <a:xfrm>
                  <a:off x="2110408" y="3564837"/>
                  <a:ext cx="185531" cy="2650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837217A1-1415-4729-B2F1-AAD85BCB1EBA}"/>
                  </a:ext>
                </a:extLst>
              </p:cNvPr>
              <p:cNvGrpSpPr/>
              <p:nvPr/>
            </p:nvGrpSpPr>
            <p:grpSpPr>
              <a:xfrm>
                <a:off x="1288773" y="3207025"/>
                <a:ext cx="185531" cy="1683032"/>
                <a:chOff x="2110408" y="2855843"/>
                <a:chExt cx="185531" cy="1683032"/>
              </a:xfrm>
            </p:grpSpPr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29738E9D-125D-4515-8DE4-29AD0711A6CD}"/>
                    </a:ext>
                  </a:extLst>
                </p:cNvPr>
                <p:cNvSpPr/>
                <p:nvPr/>
              </p:nvSpPr>
              <p:spPr>
                <a:xfrm>
                  <a:off x="2110408" y="2855843"/>
                  <a:ext cx="185531" cy="2650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62FFE086-4554-4CCC-A52A-8D34236E678B}"/>
                    </a:ext>
                  </a:extLst>
                </p:cNvPr>
                <p:cNvSpPr/>
                <p:nvPr/>
              </p:nvSpPr>
              <p:spPr>
                <a:xfrm>
                  <a:off x="2110408" y="4273832"/>
                  <a:ext cx="185531" cy="2650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73BB2CC-41E5-426C-A137-C18B0B3B57C1}"/>
                </a:ext>
              </a:extLst>
            </p:cNvPr>
            <p:cNvSpPr txBox="1"/>
            <p:nvPr/>
          </p:nvSpPr>
          <p:spPr>
            <a:xfrm>
              <a:off x="3120888" y="2189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クイズ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DBB916A-2216-4FEE-B1E7-25E6056C819B}"/>
                </a:ext>
              </a:extLst>
            </p:cNvPr>
            <p:cNvSpPr txBox="1"/>
            <p:nvPr/>
          </p:nvSpPr>
          <p:spPr>
            <a:xfrm>
              <a:off x="3120888" y="289348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履歴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C357D60-54DA-4730-B2CD-97CFD365A285}"/>
                </a:ext>
              </a:extLst>
            </p:cNvPr>
            <p:cNvSpPr txBox="1"/>
            <p:nvPr/>
          </p:nvSpPr>
          <p:spPr>
            <a:xfrm>
              <a:off x="3087756" y="3620437"/>
              <a:ext cx="1417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ランキング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1600749-1F92-451C-8FD7-91F3C7F9DAF1}"/>
                </a:ext>
              </a:extLst>
            </p:cNvPr>
            <p:cNvSpPr txBox="1"/>
            <p:nvPr/>
          </p:nvSpPr>
          <p:spPr>
            <a:xfrm>
              <a:off x="3087757" y="4267869"/>
              <a:ext cx="1417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オプション</a:t>
              </a:r>
              <a:endParaRPr kumimoji="1" lang="ja-JP" altLang="en-US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AF0983-80DE-4DD8-84E3-73CA106EEB4A}"/>
              </a:ext>
            </a:extLst>
          </p:cNvPr>
          <p:cNvSpPr/>
          <p:nvPr/>
        </p:nvSpPr>
        <p:spPr>
          <a:xfrm>
            <a:off x="4896677" y="4949686"/>
            <a:ext cx="1053548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E6434B-AE63-4F35-BF3F-7AE11ECDD841}"/>
              </a:ext>
            </a:extLst>
          </p:cNvPr>
          <p:cNvSpPr txBox="1"/>
          <p:nvPr/>
        </p:nvSpPr>
        <p:spPr>
          <a:xfrm>
            <a:off x="5029202" y="5049941"/>
            <a:ext cx="121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決定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DFF875D-566D-4227-9184-E98D3A35E302}"/>
              </a:ext>
            </a:extLst>
          </p:cNvPr>
          <p:cNvSpPr/>
          <p:nvPr/>
        </p:nvSpPr>
        <p:spPr>
          <a:xfrm>
            <a:off x="67916" y="1548775"/>
            <a:ext cx="1414669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EF92C51-20F2-42F8-9D0C-8EE4D7EA7212}"/>
              </a:ext>
            </a:extLst>
          </p:cNvPr>
          <p:cNvSpPr txBox="1"/>
          <p:nvPr/>
        </p:nvSpPr>
        <p:spPr>
          <a:xfrm>
            <a:off x="67916" y="1548775"/>
            <a:ext cx="155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FF33A7F-43A1-4493-ADE5-B8CF228E9234}"/>
              </a:ext>
            </a:extLst>
          </p:cNvPr>
          <p:cNvSpPr txBox="1"/>
          <p:nvPr/>
        </p:nvSpPr>
        <p:spPr>
          <a:xfrm>
            <a:off x="193809" y="1067482"/>
            <a:ext cx="143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誰々さん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96FECD-169A-4CBA-8614-C49C28F94B54}"/>
              </a:ext>
            </a:extLst>
          </p:cNvPr>
          <p:cNvSpPr txBox="1"/>
          <p:nvPr/>
        </p:nvSpPr>
        <p:spPr>
          <a:xfrm>
            <a:off x="4813854" y="544262"/>
            <a:ext cx="164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QuiZOO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7473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20D11-CADA-4BAE-8B61-44A9FEAF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103514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クイズ画面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BA45B3-1D02-405B-8B55-3535DEBF8984}"/>
              </a:ext>
            </a:extLst>
          </p:cNvPr>
          <p:cNvSpPr txBox="1"/>
          <p:nvPr/>
        </p:nvSpPr>
        <p:spPr>
          <a:xfrm>
            <a:off x="4770782" y="766295"/>
            <a:ext cx="164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QuiZOO</a:t>
            </a:r>
            <a:endParaRPr kumimoji="1" lang="ja-JP" altLang="en-US" sz="28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AB25E0-881D-4ABB-863B-E0AE0287CCEB}"/>
              </a:ext>
            </a:extLst>
          </p:cNvPr>
          <p:cNvSpPr/>
          <p:nvPr/>
        </p:nvSpPr>
        <p:spPr>
          <a:xfrm>
            <a:off x="3776870" y="2124988"/>
            <a:ext cx="3498574" cy="2232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5A2E85-498B-4655-A187-B06907BC2523}"/>
              </a:ext>
            </a:extLst>
          </p:cNvPr>
          <p:cNvSpPr txBox="1"/>
          <p:nvPr/>
        </p:nvSpPr>
        <p:spPr>
          <a:xfrm>
            <a:off x="4134678" y="3056818"/>
            <a:ext cx="31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にゃーんと鳴く動物は？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73FBAB-F9EA-45E6-9D87-E558C8E19C70}"/>
              </a:ext>
            </a:extLst>
          </p:cNvPr>
          <p:cNvSpPr/>
          <p:nvPr/>
        </p:nvSpPr>
        <p:spPr>
          <a:xfrm>
            <a:off x="3081130" y="5289810"/>
            <a:ext cx="1053548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BDE2B5-F14A-46D5-AED7-AE37A7C2D9F3}"/>
              </a:ext>
            </a:extLst>
          </p:cNvPr>
          <p:cNvSpPr txBox="1"/>
          <p:nvPr/>
        </p:nvSpPr>
        <p:spPr>
          <a:xfrm>
            <a:off x="3389249" y="5390064"/>
            <a:ext cx="121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犬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A5CFE7F-6070-4770-A18F-EDF3B71751A5}"/>
              </a:ext>
            </a:extLst>
          </p:cNvPr>
          <p:cNvSpPr/>
          <p:nvPr/>
        </p:nvSpPr>
        <p:spPr>
          <a:xfrm>
            <a:off x="4793980" y="5289809"/>
            <a:ext cx="1053548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7B75A2-F275-4EF4-A63E-E83F3C99E53F}"/>
              </a:ext>
            </a:extLst>
          </p:cNvPr>
          <p:cNvSpPr txBox="1"/>
          <p:nvPr/>
        </p:nvSpPr>
        <p:spPr>
          <a:xfrm>
            <a:off x="5107058" y="5399745"/>
            <a:ext cx="121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猫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98738A1-B701-4401-B884-2D11BC70E012}"/>
              </a:ext>
            </a:extLst>
          </p:cNvPr>
          <p:cNvSpPr/>
          <p:nvPr/>
        </p:nvSpPr>
        <p:spPr>
          <a:xfrm>
            <a:off x="6414051" y="5289809"/>
            <a:ext cx="1053548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8C40F76-8ECA-47D7-B867-0D054E9B909A}"/>
              </a:ext>
            </a:extLst>
          </p:cNvPr>
          <p:cNvSpPr txBox="1"/>
          <p:nvPr/>
        </p:nvSpPr>
        <p:spPr>
          <a:xfrm>
            <a:off x="6632711" y="5390064"/>
            <a:ext cx="121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人間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405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D385B82-F94F-41C8-8EB9-E83F5904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103514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正解例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FD13B7-8D20-4405-935A-D33E03F82FB7}"/>
              </a:ext>
            </a:extLst>
          </p:cNvPr>
          <p:cNvSpPr txBox="1"/>
          <p:nvPr/>
        </p:nvSpPr>
        <p:spPr>
          <a:xfrm>
            <a:off x="4770782" y="766295"/>
            <a:ext cx="164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QuiZOO</a:t>
            </a:r>
            <a:endParaRPr kumimoji="1" lang="ja-JP" altLang="en-US" sz="28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9E3FB8-2FBB-49B5-AFC8-FDE014BCC672}"/>
              </a:ext>
            </a:extLst>
          </p:cNvPr>
          <p:cNvSpPr/>
          <p:nvPr/>
        </p:nvSpPr>
        <p:spPr>
          <a:xfrm>
            <a:off x="3776870" y="2124988"/>
            <a:ext cx="3498574" cy="2232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BA8362-1470-45CF-B2F5-0C8724940EC4}"/>
              </a:ext>
            </a:extLst>
          </p:cNvPr>
          <p:cNvSpPr txBox="1"/>
          <p:nvPr/>
        </p:nvSpPr>
        <p:spPr>
          <a:xfrm>
            <a:off x="4827122" y="2815157"/>
            <a:ext cx="31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正解は猫</a:t>
            </a:r>
            <a:endParaRPr kumimoji="1" lang="en-US" altLang="ja-JP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AE1C2C-6CDC-452A-9A06-E61D743A1280}"/>
              </a:ext>
            </a:extLst>
          </p:cNvPr>
          <p:cNvSpPr/>
          <p:nvPr/>
        </p:nvSpPr>
        <p:spPr>
          <a:xfrm>
            <a:off x="4793980" y="5289809"/>
            <a:ext cx="1053548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DB9F61-1472-4F94-879E-FD447FAA4A6D}"/>
              </a:ext>
            </a:extLst>
          </p:cNvPr>
          <p:cNvSpPr txBox="1"/>
          <p:nvPr/>
        </p:nvSpPr>
        <p:spPr>
          <a:xfrm>
            <a:off x="4800606" y="5393649"/>
            <a:ext cx="121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次の問題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4F0CE5-06B6-4FA0-9DEB-137D1C9449D6}"/>
              </a:ext>
            </a:extLst>
          </p:cNvPr>
          <p:cNvSpPr txBox="1"/>
          <p:nvPr/>
        </p:nvSpPr>
        <p:spPr>
          <a:xfrm>
            <a:off x="4750917" y="3331199"/>
            <a:ext cx="31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それはそう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320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D385B82-F94F-41C8-8EB9-E83F5904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103514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不正解例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FD13B7-8D20-4405-935A-D33E03F82FB7}"/>
              </a:ext>
            </a:extLst>
          </p:cNvPr>
          <p:cNvSpPr txBox="1"/>
          <p:nvPr/>
        </p:nvSpPr>
        <p:spPr>
          <a:xfrm>
            <a:off x="4770782" y="766295"/>
            <a:ext cx="164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QuiZOO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9E3FB8-2FBB-49B5-AFC8-FDE014BCC672}"/>
              </a:ext>
            </a:extLst>
          </p:cNvPr>
          <p:cNvSpPr/>
          <p:nvPr/>
        </p:nvSpPr>
        <p:spPr>
          <a:xfrm>
            <a:off x="3776870" y="2124988"/>
            <a:ext cx="3498574" cy="2232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BA8362-1470-45CF-B2F5-0C8724940EC4}"/>
              </a:ext>
            </a:extLst>
          </p:cNvPr>
          <p:cNvSpPr txBox="1"/>
          <p:nvPr/>
        </p:nvSpPr>
        <p:spPr>
          <a:xfrm>
            <a:off x="4846987" y="2759133"/>
            <a:ext cx="314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残念！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正解は猫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AE1C2C-6CDC-452A-9A06-E61D743A1280}"/>
              </a:ext>
            </a:extLst>
          </p:cNvPr>
          <p:cNvSpPr/>
          <p:nvPr/>
        </p:nvSpPr>
        <p:spPr>
          <a:xfrm>
            <a:off x="4830430" y="5293393"/>
            <a:ext cx="1053548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DB9F61-1472-4F94-879E-FD447FAA4A6D}"/>
              </a:ext>
            </a:extLst>
          </p:cNvPr>
          <p:cNvSpPr txBox="1"/>
          <p:nvPr/>
        </p:nvSpPr>
        <p:spPr>
          <a:xfrm>
            <a:off x="4800606" y="5393649"/>
            <a:ext cx="121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次の問題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4F0CE5-06B6-4FA0-9DEB-137D1C9449D6}"/>
              </a:ext>
            </a:extLst>
          </p:cNvPr>
          <p:cNvSpPr txBox="1"/>
          <p:nvPr/>
        </p:nvSpPr>
        <p:spPr>
          <a:xfrm>
            <a:off x="4846987" y="3545026"/>
            <a:ext cx="31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犬はワン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52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D385B82-F94F-41C8-8EB9-E83F5904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103514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不正解例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FD13B7-8D20-4405-935A-D33E03F82FB7}"/>
              </a:ext>
            </a:extLst>
          </p:cNvPr>
          <p:cNvSpPr txBox="1"/>
          <p:nvPr/>
        </p:nvSpPr>
        <p:spPr>
          <a:xfrm>
            <a:off x="4770782" y="766295"/>
            <a:ext cx="164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QuiZOO</a:t>
            </a:r>
            <a:endParaRPr kumimoji="1" lang="ja-JP" altLang="en-US" sz="28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9E3FB8-2FBB-49B5-AFC8-FDE014BCC672}"/>
              </a:ext>
            </a:extLst>
          </p:cNvPr>
          <p:cNvSpPr/>
          <p:nvPr/>
        </p:nvSpPr>
        <p:spPr>
          <a:xfrm>
            <a:off x="3776870" y="2124988"/>
            <a:ext cx="3498574" cy="2232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BA8362-1470-45CF-B2F5-0C8724940EC4}"/>
              </a:ext>
            </a:extLst>
          </p:cNvPr>
          <p:cNvSpPr txBox="1"/>
          <p:nvPr/>
        </p:nvSpPr>
        <p:spPr>
          <a:xfrm>
            <a:off x="4843668" y="2802024"/>
            <a:ext cx="314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残念！</a:t>
            </a:r>
            <a:endParaRPr kumimoji="1" lang="en-US" altLang="ja-JP" b="1" dirty="0"/>
          </a:p>
          <a:p>
            <a:r>
              <a:rPr kumimoji="1" lang="ja-JP" altLang="en-US" b="1" dirty="0"/>
              <a:t>正解は猫</a:t>
            </a:r>
            <a:endParaRPr kumimoji="1" lang="en-US" altLang="ja-JP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AE1C2C-6CDC-452A-9A06-E61D743A1280}"/>
              </a:ext>
            </a:extLst>
          </p:cNvPr>
          <p:cNvSpPr/>
          <p:nvPr/>
        </p:nvSpPr>
        <p:spPr>
          <a:xfrm>
            <a:off x="4825455" y="5293393"/>
            <a:ext cx="1053548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DB9F61-1472-4F94-879E-FD447FAA4A6D}"/>
              </a:ext>
            </a:extLst>
          </p:cNvPr>
          <p:cNvSpPr txBox="1"/>
          <p:nvPr/>
        </p:nvSpPr>
        <p:spPr>
          <a:xfrm>
            <a:off x="4800606" y="5393649"/>
            <a:ext cx="121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次の問題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4F0CE5-06B6-4FA0-9DEB-137D1C9449D6}"/>
              </a:ext>
            </a:extLst>
          </p:cNvPr>
          <p:cNvSpPr txBox="1"/>
          <p:nvPr/>
        </p:nvSpPr>
        <p:spPr>
          <a:xfrm>
            <a:off x="3947493" y="3545026"/>
            <a:ext cx="368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人間でも鳴きたい時あるよね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278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D385B82-F94F-41C8-8EB9-E83F5904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10351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リザルト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FD13B7-8D20-4405-935A-D33E03F82FB7}"/>
              </a:ext>
            </a:extLst>
          </p:cNvPr>
          <p:cNvSpPr txBox="1"/>
          <p:nvPr/>
        </p:nvSpPr>
        <p:spPr>
          <a:xfrm>
            <a:off x="4770782" y="766295"/>
            <a:ext cx="164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QuiZOO</a:t>
            </a:r>
            <a:endParaRPr kumimoji="1" lang="ja-JP" altLang="en-US" sz="28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9E3FB8-2FBB-49B5-AFC8-FDE014BCC672}"/>
              </a:ext>
            </a:extLst>
          </p:cNvPr>
          <p:cNvSpPr/>
          <p:nvPr/>
        </p:nvSpPr>
        <p:spPr>
          <a:xfrm>
            <a:off x="3776870" y="2124988"/>
            <a:ext cx="3498574" cy="2232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BA8362-1470-45CF-B2F5-0C8724940EC4}"/>
              </a:ext>
            </a:extLst>
          </p:cNvPr>
          <p:cNvSpPr txBox="1"/>
          <p:nvPr/>
        </p:nvSpPr>
        <p:spPr>
          <a:xfrm>
            <a:off x="4625008" y="2872152"/>
            <a:ext cx="31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正解</a:t>
            </a:r>
            <a:r>
              <a:rPr lang="ja-JP" altLang="en-US" b="1" dirty="0"/>
              <a:t>数は</a:t>
            </a:r>
            <a:r>
              <a:rPr lang="en-US" altLang="ja-JP" b="1" dirty="0"/>
              <a:t>5</a:t>
            </a:r>
            <a:r>
              <a:rPr lang="ja-JP" altLang="en-US" b="1" dirty="0"/>
              <a:t>問！</a:t>
            </a:r>
            <a:endParaRPr kumimoji="1" lang="en-US" altLang="ja-JP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AE1C2C-6CDC-452A-9A06-E61D743A1280}"/>
              </a:ext>
            </a:extLst>
          </p:cNvPr>
          <p:cNvSpPr/>
          <p:nvPr/>
        </p:nvSpPr>
        <p:spPr>
          <a:xfrm>
            <a:off x="4793980" y="5289809"/>
            <a:ext cx="1053548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DB9F61-1472-4F94-879E-FD447FAA4A6D}"/>
              </a:ext>
            </a:extLst>
          </p:cNvPr>
          <p:cNvSpPr txBox="1"/>
          <p:nvPr/>
        </p:nvSpPr>
        <p:spPr>
          <a:xfrm>
            <a:off x="4939753" y="5390064"/>
            <a:ext cx="121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Top</a:t>
            </a:r>
            <a:r>
              <a:rPr kumimoji="1" lang="ja-JP" altLang="en-US" dirty="0"/>
              <a:t>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4F0CE5-06B6-4FA0-9DEB-137D1C9449D6}"/>
              </a:ext>
            </a:extLst>
          </p:cNvPr>
          <p:cNvSpPr txBox="1"/>
          <p:nvPr/>
        </p:nvSpPr>
        <p:spPr>
          <a:xfrm>
            <a:off x="4571998" y="3430400"/>
            <a:ext cx="368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頑張ってえらい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386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20D11-CADA-4BAE-8B61-44A9FEAF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103514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履歴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BA45B3-1D02-405B-8B55-3535DEBF8984}"/>
              </a:ext>
            </a:extLst>
          </p:cNvPr>
          <p:cNvSpPr txBox="1"/>
          <p:nvPr/>
        </p:nvSpPr>
        <p:spPr>
          <a:xfrm>
            <a:off x="4770782" y="390196"/>
            <a:ext cx="164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QuiZOO</a:t>
            </a:r>
            <a:endParaRPr kumimoji="1" lang="ja-JP" altLang="en-US" sz="28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AB25E0-881D-4ABB-863B-E0AE0287CCEB}"/>
              </a:ext>
            </a:extLst>
          </p:cNvPr>
          <p:cNvSpPr/>
          <p:nvPr/>
        </p:nvSpPr>
        <p:spPr>
          <a:xfrm>
            <a:off x="2630555" y="1714376"/>
            <a:ext cx="5923721" cy="411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5A2E85-498B-4655-A187-B06907BC2523}"/>
              </a:ext>
            </a:extLst>
          </p:cNvPr>
          <p:cNvSpPr txBox="1"/>
          <p:nvPr/>
        </p:nvSpPr>
        <p:spPr>
          <a:xfrm>
            <a:off x="2718360" y="1811113"/>
            <a:ext cx="31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誰々さんの履歴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73FBAB-F9EA-45E6-9D87-E558C8E19C70}"/>
              </a:ext>
            </a:extLst>
          </p:cNvPr>
          <p:cNvSpPr/>
          <p:nvPr/>
        </p:nvSpPr>
        <p:spPr>
          <a:xfrm>
            <a:off x="2804504" y="2279374"/>
            <a:ext cx="5040781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A5CFE7F-6070-4770-A18F-EDF3B71751A5}"/>
              </a:ext>
            </a:extLst>
          </p:cNvPr>
          <p:cNvSpPr/>
          <p:nvPr/>
        </p:nvSpPr>
        <p:spPr>
          <a:xfrm>
            <a:off x="2804504" y="3370238"/>
            <a:ext cx="5040780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98738A1-B701-4401-B884-2D11BC70E012}"/>
              </a:ext>
            </a:extLst>
          </p:cNvPr>
          <p:cNvSpPr/>
          <p:nvPr/>
        </p:nvSpPr>
        <p:spPr>
          <a:xfrm>
            <a:off x="2804504" y="4461102"/>
            <a:ext cx="5040780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E6BC79-5A39-481A-817A-1806E155A193}"/>
              </a:ext>
            </a:extLst>
          </p:cNvPr>
          <p:cNvSpPr txBox="1"/>
          <p:nvPr/>
        </p:nvSpPr>
        <p:spPr>
          <a:xfrm>
            <a:off x="2941981" y="2376111"/>
            <a:ext cx="422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難易度：かんたん　正解数：</a:t>
            </a:r>
            <a:r>
              <a:rPr lang="en-US" altLang="ja-JP" dirty="0"/>
              <a:t>5</a:t>
            </a:r>
            <a:r>
              <a:rPr lang="ja-JP" altLang="en-US" dirty="0"/>
              <a:t>問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060927E-EB7A-4AC1-8C65-F5091C37686C}"/>
              </a:ext>
            </a:extLst>
          </p:cNvPr>
          <p:cNvSpPr txBox="1"/>
          <p:nvPr/>
        </p:nvSpPr>
        <p:spPr>
          <a:xfrm>
            <a:off x="2941981" y="3472804"/>
            <a:ext cx="422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難易度：ふつう　正解数：</a:t>
            </a:r>
            <a:r>
              <a:rPr lang="en-US" altLang="ja-JP" dirty="0"/>
              <a:t>5</a:t>
            </a:r>
            <a:r>
              <a:rPr lang="ja-JP" altLang="en-US" dirty="0"/>
              <a:t>問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481472-2EF2-450A-9523-F5E30B16FBBF}"/>
              </a:ext>
            </a:extLst>
          </p:cNvPr>
          <p:cNvSpPr txBox="1"/>
          <p:nvPr/>
        </p:nvSpPr>
        <p:spPr>
          <a:xfrm>
            <a:off x="2804504" y="4561357"/>
            <a:ext cx="422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難易度：むずかしい　正解数：</a:t>
            </a:r>
            <a:r>
              <a:rPr lang="en-US" altLang="ja-JP" dirty="0"/>
              <a:t>5</a:t>
            </a:r>
            <a:r>
              <a:rPr lang="ja-JP" altLang="en-US" dirty="0"/>
              <a:t>問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615D4D0-8388-4CA5-9470-19849C6030C5}"/>
              </a:ext>
            </a:extLst>
          </p:cNvPr>
          <p:cNvGrpSpPr/>
          <p:nvPr/>
        </p:nvGrpSpPr>
        <p:grpSpPr>
          <a:xfrm>
            <a:off x="4851960" y="6067261"/>
            <a:ext cx="1358348" cy="569843"/>
            <a:chOff x="4793980" y="5289809"/>
            <a:chExt cx="1358348" cy="56984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C51D451-5B47-4E37-B4ED-B5EB62A317DA}"/>
                </a:ext>
              </a:extLst>
            </p:cNvPr>
            <p:cNvSpPr/>
            <p:nvPr/>
          </p:nvSpPr>
          <p:spPr>
            <a:xfrm>
              <a:off x="4793980" y="5289809"/>
              <a:ext cx="1053548" cy="5698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735D307-E111-4C70-A3CB-45BBE300123D}"/>
                </a:ext>
              </a:extLst>
            </p:cNvPr>
            <p:cNvSpPr txBox="1"/>
            <p:nvPr/>
          </p:nvSpPr>
          <p:spPr>
            <a:xfrm>
              <a:off x="4939753" y="5390064"/>
              <a:ext cx="121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Top</a:t>
              </a:r>
              <a:r>
                <a:rPr kumimoji="1" lang="ja-JP" altLang="en-US" dirty="0"/>
                <a:t>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20D11-CADA-4BAE-8B61-44A9FEAF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10351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ランキング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BA45B3-1D02-405B-8B55-3535DEBF8984}"/>
              </a:ext>
            </a:extLst>
          </p:cNvPr>
          <p:cNvSpPr txBox="1"/>
          <p:nvPr/>
        </p:nvSpPr>
        <p:spPr>
          <a:xfrm>
            <a:off x="4770782" y="390196"/>
            <a:ext cx="164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QuiZOO</a:t>
            </a:r>
            <a:endParaRPr kumimoji="1" lang="ja-JP" altLang="en-US" sz="28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AB25E0-881D-4ABB-863B-E0AE0287CCEB}"/>
              </a:ext>
            </a:extLst>
          </p:cNvPr>
          <p:cNvSpPr/>
          <p:nvPr/>
        </p:nvSpPr>
        <p:spPr>
          <a:xfrm>
            <a:off x="2630555" y="1714376"/>
            <a:ext cx="5923721" cy="411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5A2E85-498B-4655-A187-B06907BC2523}"/>
              </a:ext>
            </a:extLst>
          </p:cNvPr>
          <p:cNvSpPr txBox="1"/>
          <p:nvPr/>
        </p:nvSpPr>
        <p:spPr>
          <a:xfrm>
            <a:off x="2718360" y="1811113"/>
            <a:ext cx="31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正解数ランキング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73FBAB-F9EA-45E6-9D87-E558C8E19C70}"/>
              </a:ext>
            </a:extLst>
          </p:cNvPr>
          <p:cNvSpPr/>
          <p:nvPr/>
        </p:nvSpPr>
        <p:spPr>
          <a:xfrm>
            <a:off x="2804504" y="2279374"/>
            <a:ext cx="5040781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A5CFE7F-6070-4770-A18F-EDF3B71751A5}"/>
              </a:ext>
            </a:extLst>
          </p:cNvPr>
          <p:cNvSpPr/>
          <p:nvPr/>
        </p:nvSpPr>
        <p:spPr>
          <a:xfrm>
            <a:off x="2804504" y="3370238"/>
            <a:ext cx="5040780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98738A1-B701-4401-B884-2D11BC70E012}"/>
              </a:ext>
            </a:extLst>
          </p:cNvPr>
          <p:cNvSpPr/>
          <p:nvPr/>
        </p:nvSpPr>
        <p:spPr>
          <a:xfrm>
            <a:off x="2804504" y="4461102"/>
            <a:ext cx="5040780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E6BC79-5A39-481A-817A-1806E155A193}"/>
              </a:ext>
            </a:extLst>
          </p:cNvPr>
          <p:cNvSpPr txBox="1"/>
          <p:nvPr/>
        </p:nvSpPr>
        <p:spPr>
          <a:xfrm>
            <a:off x="2941981" y="2376111"/>
            <a:ext cx="422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位　チンパンジー　正解数：</a:t>
            </a:r>
            <a:r>
              <a:rPr kumimoji="1" lang="en-US" altLang="ja-JP" dirty="0"/>
              <a:t>5</a:t>
            </a:r>
            <a:r>
              <a:rPr kumimoji="1" lang="ja-JP" altLang="en-US" dirty="0"/>
              <a:t>問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615D4D0-8388-4CA5-9470-19849C6030C5}"/>
              </a:ext>
            </a:extLst>
          </p:cNvPr>
          <p:cNvGrpSpPr/>
          <p:nvPr/>
        </p:nvGrpSpPr>
        <p:grpSpPr>
          <a:xfrm>
            <a:off x="4851960" y="6067261"/>
            <a:ext cx="1358348" cy="569843"/>
            <a:chOff x="4793980" y="5289809"/>
            <a:chExt cx="1358348" cy="56984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C51D451-5B47-4E37-B4ED-B5EB62A317DA}"/>
                </a:ext>
              </a:extLst>
            </p:cNvPr>
            <p:cNvSpPr/>
            <p:nvPr/>
          </p:nvSpPr>
          <p:spPr>
            <a:xfrm>
              <a:off x="4793980" y="5289809"/>
              <a:ext cx="1053548" cy="5698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735D307-E111-4C70-A3CB-45BBE300123D}"/>
                </a:ext>
              </a:extLst>
            </p:cNvPr>
            <p:cNvSpPr txBox="1"/>
            <p:nvPr/>
          </p:nvSpPr>
          <p:spPr>
            <a:xfrm>
              <a:off x="4939753" y="5390064"/>
              <a:ext cx="121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Top</a:t>
              </a:r>
              <a:r>
                <a:rPr kumimoji="1" lang="ja-JP" altLang="en-US" dirty="0"/>
                <a:t>へ</a:t>
              </a: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6D34773-F2EC-416E-9E55-FB6EF2611363}"/>
              </a:ext>
            </a:extLst>
          </p:cNvPr>
          <p:cNvSpPr txBox="1"/>
          <p:nvPr/>
        </p:nvSpPr>
        <p:spPr>
          <a:xfrm>
            <a:off x="2941980" y="3504133"/>
            <a:ext cx="45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/>
              <a:t>位　オランウータンさん　正解数：</a:t>
            </a:r>
            <a:r>
              <a:rPr kumimoji="1" lang="en-US" altLang="ja-JP" dirty="0"/>
              <a:t>5</a:t>
            </a:r>
            <a:r>
              <a:rPr kumimoji="1" lang="ja-JP" altLang="en-US" dirty="0"/>
              <a:t>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7FFB33-A8AD-46D4-855C-889CFCE3B67B}"/>
              </a:ext>
            </a:extLst>
          </p:cNvPr>
          <p:cNvSpPr txBox="1"/>
          <p:nvPr/>
        </p:nvSpPr>
        <p:spPr>
          <a:xfrm>
            <a:off x="2941980" y="4561357"/>
            <a:ext cx="46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位　ロナウジーニョさん　正解数：</a:t>
            </a:r>
            <a:r>
              <a:rPr kumimoji="1" lang="en-US" altLang="ja-JP" dirty="0"/>
              <a:t>5</a:t>
            </a:r>
            <a:r>
              <a:rPr kumimoji="1" lang="ja-JP" altLang="en-US" dirty="0"/>
              <a:t>問</a:t>
            </a:r>
          </a:p>
        </p:txBody>
      </p:sp>
    </p:spTree>
    <p:extLst>
      <p:ext uri="{BB962C8B-B14F-4D97-AF65-F5344CB8AC3E}">
        <p14:creationId xmlns:p14="http://schemas.microsoft.com/office/powerpoint/2010/main" val="243254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150</Words>
  <Application>Microsoft Office PowerPoint</Application>
  <PresentationFormat>ワイド画面</PresentationFormat>
  <Paragraphs>57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index</vt:lpstr>
      <vt:lpstr>メイン画面</vt:lpstr>
      <vt:lpstr>クイズ画面</vt:lpstr>
      <vt:lpstr>正解例</vt:lpstr>
      <vt:lpstr>不正解例</vt:lpstr>
      <vt:lpstr>不正解例</vt:lpstr>
      <vt:lpstr>リザルト</vt:lpstr>
      <vt:lpstr>履歴</vt:lpstr>
      <vt:lpstr>ランキング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7</cp:revision>
  <dcterms:created xsi:type="dcterms:W3CDTF">2024-05-10T02:58:37Z</dcterms:created>
  <dcterms:modified xsi:type="dcterms:W3CDTF">2024-05-10T04:37:30Z</dcterms:modified>
</cp:coreProperties>
</file>