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300" r:id="rId5"/>
    <p:sldId id="299" r:id="rId6"/>
    <p:sldId id="301" r:id="rId7"/>
    <p:sldId id="302" r:id="rId8"/>
    <p:sldId id="303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8ACE-2F63-4851-8CD2-360657747227}" type="datetimeFigureOut">
              <a:rPr lang="en-IN" smtClean="0"/>
              <a:pPr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AC41-C507-488E-883A-876C7E76D0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2918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8ACE-2F63-4851-8CD2-360657747227}" type="datetimeFigureOut">
              <a:rPr lang="en-IN" smtClean="0"/>
              <a:pPr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AC41-C507-488E-883A-876C7E76D0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7913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8ACE-2F63-4851-8CD2-360657747227}" type="datetimeFigureOut">
              <a:rPr lang="en-IN" smtClean="0"/>
              <a:pPr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AC41-C507-488E-883A-876C7E76D0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6176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8ACE-2F63-4851-8CD2-360657747227}" type="datetimeFigureOut">
              <a:rPr lang="en-IN" smtClean="0"/>
              <a:pPr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AC41-C507-488E-883A-876C7E76D0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779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8ACE-2F63-4851-8CD2-360657747227}" type="datetimeFigureOut">
              <a:rPr lang="en-IN" smtClean="0"/>
              <a:pPr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AC41-C507-488E-883A-876C7E76D0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9825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8ACE-2F63-4851-8CD2-360657747227}" type="datetimeFigureOut">
              <a:rPr lang="en-IN" smtClean="0"/>
              <a:pPr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AC41-C507-488E-883A-876C7E76D0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0196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8ACE-2F63-4851-8CD2-360657747227}" type="datetimeFigureOut">
              <a:rPr lang="en-IN" smtClean="0"/>
              <a:pPr/>
              <a:t>02-02-2025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AC41-C507-488E-883A-876C7E76D0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439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8ACE-2F63-4851-8CD2-360657747227}" type="datetimeFigureOut">
              <a:rPr lang="en-IN" smtClean="0"/>
              <a:pPr/>
              <a:t>02-02-2025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AC41-C507-488E-883A-876C7E76D0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90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8ACE-2F63-4851-8CD2-360657747227}" type="datetimeFigureOut">
              <a:rPr lang="en-IN" smtClean="0"/>
              <a:pPr/>
              <a:t>02-02-2025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AC41-C507-488E-883A-876C7E76D0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1686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8ACE-2F63-4851-8CD2-360657747227}" type="datetimeFigureOut">
              <a:rPr lang="en-IN" smtClean="0"/>
              <a:pPr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AC41-C507-488E-883A-876C7E76D0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753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8ACE-2F63-4851-8CD2-360657747227}" type="datetimeFigureOut">
              <a:rPr lang="en-IN" smtClean="0"/>
              <a:pPr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AC41-C507-488E-883A-876C7E76D0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580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8ACE-2F63-4851-8CD2-360657747227}" type="datetimeFigureOut">
              <a:rPr lang="en-IN" smtClean="0"/>
              <a:pPr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AC41-C507-488E-883A-876C7E76D0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2353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40765"/>
            <a:ext cx="9144000" cy="103180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lgerian" panose="04020705040A02060702" pitchFamily="82" charset="0"/>
              </a:rPr>
              <a:t/>
            </a:r>
            <a:br>
              <a:rPr lang="en-IN" dirty="0" smtClean="0">
                <a:latin typeface="Algerian" panose="04020705040A02060702" pitchFamily="82" charset="0"/>
              </a:rPr>
            </a:br>
            <a:r>
              <a:rPr lang="en-IN" dirty="0" err="1" smtClean="0">
                <a:latin typeface="Algerian" panose="04020705040A02060702" pitchFamily="82" charset="0"/>
              </a:rPr>
              <a:t>STRUCt</a:t>
            </a:r>
            <a:r>
              <a:rPr lang="en-IN" dirty="0" smtClean="0">
                <a:latin typeface="Algerian" panose="04020705040A02060702" pitchFamily="82" charset="0"/>
              </a:rPr>
              <a:t> </a:t>
            </a:r>
            <a:r>
              <a:rPr lang="en-IN" smtClean="0">
                <a:latin typeface="Algerian" panose="04020705040A02060702" pitchFamily="82" charset="0"/>
              </a:rPr>
              <a:t>and union IN </a:t>
            </a:r>
            <a:r>
              <a:rPr lang="en-IN" dirty="0" smtClean="0">
                <a:latin typeface="Algerian" panose="04020705040A02060702" pitchFamily="82" charset="0"/>
              </a:rPr>
              <a:t>C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33847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57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30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91358" y="715836"/>
            <a:ext cx="984636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9. Print Memory Addresses of an Array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Problem Statement</a:t>
            </a:r>
          </a:p>
          <a:p>
            <a:r>
              <a:rPr lang="en-US" sz="2200" dirty="0" smtClean="0"/>
              <a:t>Print the </a:t>
            </a:r>
            <a:r>
              <a:rPr lang="en-US" sz="2200" b="1" dirty="0" smtClean="0"/>
              <a:t>memory addresses</a:t>
            </a:r>
            <a:r>
              <a:rPr lang="en-US" sz="2200" dirty="0" smtClean="0"/>
              <a:t> of all elements in an array.</a:t>
            </a:r>
          </a:p>
          <a:p>
            <a:endParaRPr lang="en-US" sz="2200" dirty="0" smtClean="0"/>
          </a:p>
          <a:p>
            <a:r>
              <a:rPr lang="en-US" sz="2200" b="1" dirty="0" smtClean="0"/>
              <a:t>Input Format</a:t>
            </a:r>
          </a:p>
          <a:p>
            <a:r>
              <a:rPr lang="en-US" sz="2200" dirty="0" smtClean="0"/>
              <a:t>First line: An integer </a:t>
            </a:r>
            <a:r>
              <a:rPr lang="en-US" sz="2200" b="1" dirty="0" smtClean="0"/>
              <a:t>N</a:t>
            </a:r>
            <a:r>
              <a:rPr lang="en-US" sz="2200" dirty="0" smtClean="0"/>
              <a:t> (size of array).</a:t>
            </a:r>
          </a:p>
          <a:p>
            <a:r>
              <a:rPr lang="en-US" sz="2200" dirty="0" smtClean="0"/>
              <a:t>Second line: </a:t>
            </a:r>
            <a:r>
              <a:rPr lang="en-US" sz="2200" b="1" dirty="0" smtClean="0"/>
              <a:t>N</a:t>
            </a:r>
            <a:r>
              <a:rPr lang="en-US" sz="2200" dirty="0" smtClean="0"/>
              <a:t> space-separated integers.</a:t>
            </a:r>
          </a:p>
          <a:p>
            <a:endParaRPr lang="en-US" sz="2200" dirty="0" smtClean="0"/>
          </a:p>
          <a:p>
            <a:r>
              <a:rPr lang="en-US" sz="2200" b="1" dirty="0" smtClean="0"/>
              <a:t>Input:</a:t>
            </a:r>
          </a:p>
          <a:p>
            <a:r>
              <a:rPr lang="en-US" sz="2200" dirty="0" smtClean="0"/>
              <a:t>3</a:t>
            </a:r>
          </a:p>
          <a:p>
            <a:r>
              <a:rPr lang="en-US" sz="2200" smtClean="0"/>
              <a:t>10 20 30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b="1" dirty="0" smtClean="0"/>
              <a:t>Output:</a:t>
            </a:r>
          </a:p>
          <a:p>
            <a:r>
              <a:rPr lang="en-US" sz="2200" dirty="0" smtClean="0"/>
              <a:t>Address of 10: 0x7ffe9a4c </a:t>
            </a:r>
          </a:p>
          <a:p>
            <a:r>
              <a:rPr lang="en-US" sz="2200" dirty="0" smtClean="0"/>
              <a:t>Address of 20: 0x7ffe9a50 </a:t>
            </a:r>
          </a:p>
          <a:p>
            <a:r>
              <a:rPr lang="en-US" sz="2200" dirty="0" smtClean="0"/>
              <a:t>Address of 30: 0x7ffe9a54</a:t>
            </a:r>
          </a:p>
          <a:p>
            <a:pPr marL="457200" indent="-457200"/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3066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30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91358" y="715836"/>
            <a:ext cx="98463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/>
              <a:t>Swap Two Numbers</a:t>
            </a:r>
          </a:p>
          <a:p>
            <a:pPr marL="457200" indent="-457200">
              <a:buAutoNum type="arabicPeriod"/>
            </a:pPr>
            <a:endParaRPr lang="en-US" sz="2400" b="1" dirty="0" smtClean="0"/>
          </a:p>
          <a:p>
            <a:r>
              <a:rPr lang="en-US" sz="2400" b="1" dirty="0" smtClean="0"/>
              <a:t>Problem Statement</a:t>
            </a:r>
          </a:p>
          <a:p>
            <a:r>
              <a:rPr lang="en-US" sz="2400" dirty="0" smtClean="0"/>
              <a:t>Swap two numbers using pointers.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Input Format</a:t>
            </a:r>
          </a:p>
          <a:p>
            <a:r>
              <a:rPr lang="en-US" sz="2400" dirty="0" smtClean="0"/>
              <a:t>Two integers.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Input:</a:t>
            </a:r>
          </a:p>
          <a:p>
            <a:r>
              <a:rPr lang="en-US" sz="2400" dirty="0" smtClean="0"/>
              <a:t>5 10</a:t>
            </a:r>
          </a:p>
          <a:p>
            <a:endParaRPr lang="en-US" sz="2400" dirty="0" smtClean="0"/>
          </a:p>
          <a:p>
            <a:r>
              <a:rPr lang="en-US" sz="2400" dirty="0" smtClean="0"/>
              <a:t>Ou</a:t>
            </a:r>
            <a:r>
              <a:rPr lang="en-US" sz="2400" b="1" dirty="0" smtClean="0"/>
              <a:t>tput:</a:t>
            </a:r>
          </a:p>
          <a:p>
            <a:r>
              <a:rPr lang="en-US" sz="2400" dirty="0" smtClean="0"/>
              <a:t>10 5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3066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30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91358" y="715836"/>
            <a:ext cx="98463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Sum of Array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Problem Statement</a:t>
            </a:r>
          </a:p>
          <a:p>
            <a:r>
              <a:rPr lang="en-US" sz="2400" dirty="0" smtClean="0"/>
              <a:t>Find the sum of elements in an array using pointers.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Input Format</a:t>
            </a:r>
          </a:p>
          <a:p>
            <a:r>
              <a:rPr lang="en-US" sz="2400" dirty="0" smtClean="0"/>
              <a:t>First line: An integer </a:t>
            </a:r>
            <a:r>
              <a:rPr lang="en-US" sz="2400" b="1" dirty="0" smtClean="0"/>
              <a:t>N</a:t>
            </a:r>
            <a:r>
              <a:rPr lang="en-US" sz="2400" dirty="0" smtClean="0"/>
              <a:t> (size of array).</a:t>
            </a:r>
          </a:p>
          <a:p>
            <a:r>
              <a:rPr lang="en-US" sz="2400" dirty="0" smtClean="0"/>
              <a:t>Second line: </a:t>
            </a:r>
            <a:r>
              <a:rPr lang="en-US" sz="2400" b="1" dirty="0" smtClean="0"/>
              <a:t>N</a:t>
            </a:r>
            <a:r>
              <a:rPr lang="en-US" sz="2400" dirty="0" smtClean="0"/>
              <a:t> space-separated integers.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Input:</a:t>
            </a:r>
          </a:p>
          <a:p>
            <a:r>
              <a:rPr lang="en-US" sz="2400" dirty="0" smtClean="0"/>
              <a:t>5</a:t>
            </a:r>
          </a:p>
          <a:p>
            <a:r>
              <a:rPr lang="en-US" sz="2400" dirty="0" smtClean="0"/>
              <a:t>1 2 3 4 5</a:t>
            </a:r>
          </a:p>
          <a:p>
            <a:endParaRPr lang="en-US" sz="2400" dirty="0" smtClean="0"/>
          </a:p>
          <a:p>
            <a:r>
              <a:rPr lang="en-US" sz="2400" b="1" dirty="0" smtClean="0"/>
              <a:t>Output:</a:t>
            </a:r>
          </a:p>
          <a:p>
            <a:r>
              <a:rPr lang="en-US" sz="2400" dirty="0" smtClean="0"/>
              <a:t>15</a:t>
            </a:r>
          </a:p>
          <a:p>
            <a:pPr marL="457200" indent="-457200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3066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30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91358" y="715836"/>
            <a:ext cx="98463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3. Count even and odd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Problem Statement</a:t>
            </a:r>
          </a:p>
          <a:p>
            <a:r>
              <a:rPr lang="en-US" sz="2400" dirty="0" smtClean="0"/>
              <a:t>Find the count of even and odd in an array using pointers.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Input Format</a:t>
            </a:r>
          </a:p>
          <a:p>
            <a:r>
              <a:rPr lang="en-US" sz="2400" dirty="0" smtClean="0"/>
              <a:t>First line: An integer </a:t>
            </a:r>
            <a:r>
              <a:rPr lang="en-US" sz="2400" b="1" dirty="0" smtClean="0"/>
              <a:t>N</a:t>
            </a:r>
            <a:r>
              <a:rPr lang="en-US" sz="2400" dirty="0" smtClean="0"/>
              <a:t> (size of array).</a:t>
            </a:r>
          </a:p>
          <a:p>
            <a:r>
              <a:rPr lang="en-US" sz="2400" dirty="0" smtClean="0"/>
              <a:t>Second line: </a:t>
            </a:r>
            <a:r>
              <a:rPr lang="en-US" sz="2400" b="1" dirty="0" smtClean="0"/>
              <a:t>N</a:t>
            </a:r>
            <a:r>
              <a:rPr lang="en-US" sz="2400" dirty="0" smtClean="0"/>
              <a:t> space-separated integers.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Input:</a:t>
            </a:r>
          </a:p>
          <a:p>
            <a:r>
              <a:rPr lang="en-US" sz="2400" dirty="0" smtClean="0"/>
              <a:t>5</a:t>
            </a:r>
          </a:p>
          <a:p>
            <a:r>
              <a:rPr lang="en-US" sz="2400" dirty="0" smtClean="0"/>
              <a:t>1 2 3 4 5</a:t>
            </a:r>
          </a:p>
          <a:p>
            <a:endParaRPr lang="en-US" sz="2400" dirty="0" smtClean="0"/>
          </a:p>
          <a:p>
            <a:r>
              <a:rPr lang="en-US" sz="2400" b="1" dirty="0" smtClean="0"/>
              <a:t>Output:</a:t>
            </a:r>
          </a:p>
          <a:p>
            <a:r>
              <a:rPr lang="en-US" sz="2400" dirty="0" smtClean="0"/>
              <a:t>2 3</a:t>
            </a:r>
          </a:p>
          <a:p>
            <a:pPr marL="457200" indent="-457200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3066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30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91358" y="715836"/>
            <a:ext cx="98463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4. Reverse the String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Problem Statement</a:t>
            </a:r>
          </a:p>
          <a:p>
            <a:r>
              <a:rPr lang="en-US" sz="2400" dirty="0" smtClean="0"/>
              <a:t>Reverse a string using pointers.</a:t>
            </a:r>
          </a:p>
          <a:p>
            <a:r>
              <a:rPr lang="en-US" sz="2400" b="1" dirty="0" smtClean="0"/>
              <a:t>Input Format</a:t>
            </a:r>
          </a:p>
          <a:p>
            <a:r>
              <a:rPr lang="en-US" sz="2400" dirty="0" smtClean="0"/>
              <a:t>A single string (without spaces).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Input:</a:t>
            </a:r>
          </a:p>
          <a:p>
            <a:r>
              <a:rPr lang="en-US" sz="2400" dirty="0" smtClean="0"/>
              <a:t>hello</a:t>
            </a:r>
          </a:p>
          <a:p>
            <a:endParaRPr lang="en-US" sz="2400" dirty="0" smtClean="0"/>
          </a:p>
          <a:p>
            <a:r>
              <a:rPr lang="en-US" sz="2400" b="1" dirty="0" smtClean="0"/>
              <a:t>Output:</a:t>
            </a:r>
          </a:p>
          <a:p>
            <a:r>
              <a:rPr lang="en-US" sz="2400" dirty="0" err="1" smtClean="0"/>
              <a:t>olleh</a:t>
            </a:r>
            <a:endParaRPr lang="en-US" sz="2400" dirty="0" smtClean="0"/>
          </a:p>
          <a:p>
            <a:pPr marL="457200" indent="-457200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3066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30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91358" y="715836"/>
            <a:ext cx="98463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5. Find Palindrome</a:t>
            </a:r>
          </a:p>
          <a:p>
            <a:r>
              <a:rPr lang="en-US" sz="2400" b="1" dirty="0" smtClean="0"/>
              <a:t>Problem Statement</a:t>
            </a:r>
          </a:p>
          <a:p>
            <a:r>
              <a:rPr lang="en-US" sz="2400" dirty="0" smtClean="0"/>
              <a:t>Check if a string is a palindrome using pointers.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Input Format</a:t>
            </a:r>
          </a:p>
          <a:p>
            <a:r>
              <a:rPr lang="en-US" sz="2400" dirty="0" smtClean="0"/>
              <a:t>A single string (without spaces).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Input:</a:t>
            </a:r>
          </a:p>
          <a:p>
            <a:r>
              <a:rPr lang="en-US" sz="2400" dirty="0" smtClean="0"/>
              <a:t>hello</a:t>
            </a:r>
          </a:p>
          <a:p>
            <a:endParaRPr lang="en-US" sz="2400" dirty="0" smtClean="0"/>
          </a:p>
          <a:p>
            <a:r>
              <a:rPr lang="en-US" sz="2400" b="1" dirty="0" smtClean="0"/>
              <a:t>Output:</a:t>
            </a:r>
          </a:p>
          <a:p>
            <a:r>
              <a:rPr lang="en-US" sz="2400" dirty="0" smtClean="0"/>
              <a:t>Not Palindrome</a:t>
            </a:r>
          </a:p>
          <a:p>
            <a:pPr marL="457200" indent="-457200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3066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30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91358" y="715836"/>
            <a:ext cx="98463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6. Print the Highest Address Between Two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Problem Statement</a:t>
            </a:r>
          </a:p>
          <a:p>
            <a:r>
              <a:rPr lang="en-US" sz="2400" dirty="0" smtClean="0"/>
              <a:t>Find and print the highest memory address between two variables.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Input Format</a:t>
            </a:r>
          </a:p>
          <a:p>
            <a:r>
              <a:rPr lang="en-US" sz="2400" dirty="0" smtClean="0"/>
              <a:t>Two integers.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Input:</a:t>
            </a:r>
          </a:p>
          <a:p>
            <a:r>
              <a:rPr lang="en-US" sz="2400" dirty="0" smtClean="0"/>
              <a:t>5 10</a:t>
            </a:r>
          </a:p>
          <a:p>
            <a:endParaRPr lang="en-US" sz="2400" dirty="0" smtClean="0"/>
          </a:p>
          <a:p>
            <a:r>
              <a:rPr lang="en-US" sz="2400" b="1" dirty="0" smtClean="0"/>
              <a:t>Output:</a:t>
            </a:r>
          </a:p>
          <a:p>
            <a:r>
              <a:rPr lang="en-US" sz="2400" dirty="0" smtClean="0"/>
              <a:t>Address of 10 is higher: 0x7ffcae29abc8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3066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30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91358" y="715836"/>
            <a:ext cx="98463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7.Find the Maximum Element in an Array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Problem Statement</a:t>
            </a:r>
          </a:p>
          <a:p>
            <a:r>
              <a:rPr lang="en-US" sz="2400" dirty="0" smtClean="0"/>
              <a:t>Find the maximum element in an array using pointers.</a:t>
            </a:r>
          </a:p>
          <a:p>
            <a:r>
              <a:rPr lang="en-US" sz="2400" b="1" dirty="0" smtClean="0"/>
              <a:t>Input Format</a:t>
            </a:r>
          </a:p>
          <a:p>
            <a:r>
              <a:rPr lang="en-US" sz="2400" dirty="0" smtClean="0"/>
              <a:t>First line: An integer </a:t>
            </a:r>
            <a:r>
              <a:rPr lang="en-US" sz="2400" b="1" dirty="0" smtClean="0"/>
              <a:t>N</a:t>
            </a:r>
            <a:r>
              <a:rPr lang="en-US" sz="2400" dirty="0" smtClean="0"/>
              <a:t> (size of array).</a:t>
            </a:r>
          </a:p>
          <a:p>
            <a:r>
              <a:rPr lang="en-US" sz="2400" dirty="0" smtClean="0"/>
              <a:t>Second line: </a:t>
            </a:r>
            <a:r>
              <a:rPr lang="en-US" sz="2400" b="1" dirty="0" smtClean="0"/>
              <a:t>N</a:t>
            </a:r>
            <a:r>
              <a:rPr lang="en-US" sz="2400" dirty="0" smtClean="0"/>
              <a:t> space-separated integers.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Input:</a:t>
            </a:r>
          </a:p>
          <a:p>
            <a:r>
              <a:rPr lang="en-US" sz="2400" dirty="0" smtClean="0"/>
              <a:t>5</a:t>
            </a:r>
          </a:p>
          <a:p>
            <a:r>
              <a:rPr lang="en-US" sz="2400" dirty="0" smtClean="0"/>
              <a:t>1 2 3 4 5</a:t>
            </a:r>
          </a:p>
          <a:p>
            <a:endParaRPr lang="en-US" sz="2400" dirty="0" smtClean="0"/>
          </a:p>
          <a:p>
            <a:r>
              <a:rPr lang="en-US" sz="2400" b="1" dirty="0" smtClean="0"/>
              <a:t>Output:</a:t>
            </a:r>
          </a:p>
          <a:p>
            <a:r>
              <a:rPr lang="en-US" sz="2400" dirty="0" smtClean="0"/>
              <a:t>5</a:t>
            </a:r>
          </a:p>
          <a:p>
            <a:pPr marL="457200" indent="-457200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3066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830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91358" y="715836"/>
            <a:ext cx="98463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8.Find the Length of a String Without Using </a:t>
            </a:r>
            <a:r>
              <a:rPr lang="en-US" sz="2400" b="1" dirty="0" err="1" smtClean="0"/>
              <a:t>strlen</a:t>
            </a:r>
            <a:r>
              <a:rPr lang="en-US" sz="2400" b="1" dirty="0" smtClean="0"/>
              <a:t>()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Problem Statement</a:t>
            </a:r>
          </a:p>
          <a:p>
            <a:r>
              <a:rPr lang="en-US" sz="2400" dirty="0" smtClean="0"/>
              <a:t>Find the length of a string using pointers instead of </a:t>
            </a:r>
            <a:r>
              <a:rPr lang="en-US" sz="2400" dirty="0" err="1" smtClean="0"/>
              <a:t>strlen</a:t>
            </a:r>
            <a:r>
              <a:rPr lang="en-US" sz="2400" dirty="0" smtClean="0"/>
              <a:t>().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Input Format</a:t>
            </a:r>
          </a:p>
          <a:p>
            <a:r>
              <a:rPr lang="en-US" sz="2400" dirty="0" smtClean="0"/>
              <a:t>A single string.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Input:</a:t>
            </a:r>
          </a:p>
          <a:p>
            <a:r>
              <a:rPr lang="en-US" sz="2400" dirty="0" smtClean="0"/>
              <a:t>byte</a:t>
            </a:r>
          </a:p>
          <a:p>
            <a:endParaRPr lang="en-US" sz="2400" dirty="0" smtClean="0"/>
          </a:p>
          <a:p>
            <a:r>
              <a:rPr lang="en-US" sz="2400" b="1" dirty="0" smtClean="0"/>
              <a:t>Output:</a:t>
            </a:r>
          </a:p>
          <a:p>
            <a:r>
              <a:rPr lang="en-US" sz="2400" dirty="0" smtClean="0"/>
              <a:t>4</a:t>
            </a:r>
          </a:p>
          <a:p>
            <a:pPr marL="457200" indent="-457200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3066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375</Words>
  <Application>Microsoft Office PowerPoint</Application>
  <PresentationFormat>Custom</PresentationFormat>
  <Paragraphs>125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STRUCt and union IN 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gust</dc:creator>
  <cp:lastModifiedBy>D E L L</cp:lastModifiedBy>
  <cp:revision>82</cp:revision>
  <dcterms:created xsi:type="dcterms:W3CDTF">2025-01-23T05:15:50Z</dcterms:created>
  <dcterms:modified xsi:type="dcterms:W3CDTF">2025-02-02T02:23:39Z</dcterms:modified>
</cp:coreProperties>
</file>