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C5"/>
    <a:srgbClr val="E6EEF9"/>
    <a:srgbClr val="04619A"/>
    <a:srgbClr val="CFDFF2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9176" autoAdjust="0"/>
  </p:normalViewPr>
  <p:slideViewPr>
    <p:cSldViewPr snapToGrid="0" snapToObjects="1">
      <p:cViewPr varScale="1">
        <p:scale>
          <a:sx n="73" d="100"/>
          <a:sy n="73" d="100"/>
        </p:scale>
        <p:origin x="3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7F98F92B-5791-1B48-BA8E-D938AE7CFDE0}"/>
    <pc:docChg chg="undo custSel modSld sldOrd modMainMaster">
      <pc:chgData name="함 진아" userId="853515ff651aadf9" providerId="LiveId" clId="{7F98F92B-5791-1B48-BA8E-D938AE7CFDE0}" dt="2020-08-03T11:22:56.062" v="441" actId="1035"/>
      <pc:docMkLst>
        <pc:docMk/>
      </pc:docMkLst>
      <pc:sldChg chg="addSp delSp modSp">
        <pc:chgData name="함 진아" userId="853515ff651aadf9" providerId="LiveId" clId="{7F98F92B-5791-1B48-BA8E-D938AE7CFDE0}" dt="2020-08-03T10:52:16.467" v="8"/>
        <pc:sldMkLst>
          <pc:docMk/>
          <pc:sldMk cId="1778578512" sldId="257"/>
        </pc:sldMkLst>
        <pc:grpChg chg="del">
          <ac:chgData name="함 진아" userId="853515ff651aadf9" providerId="LiveId" clId="{7F98F92B-5791-1B48-BA8E-D938AE7CFDE0}" dt="2020-08-03T10:52:16.162" v="7" actId="478"/>
          <ac:grpSpMkLst>
            <pc:docMk/>
            <pc:sldMk cId="1778578512" sldId="257"/>
            <ac:grpSpMk id="17" creationId="{1FD8B320-BD08-4146-B559-81CA4DEA1517}"/>
          </ac:grpSpMkLst>
        </pc:grpChg>
        <pc:picChg chg="add del mod">
          <ac:chgData name="함 진아" userId="853515ff651aadf9" providerId="LiveId" clId="{7F98F92B-5791-1B48-BA8E-D938AE7CFDE0}" dt="2020-08-03T10:52:13.786" v="6"/>
          <ac:picMkLst>
            <pc:docMk/>
            <pc:sldMk cId="1778578512" sldId="257"/>
            <ac:picMk id="4" creationId="{B05B1282-4DB6-1948-AE61-F3F74DC75045}"/>
          </ac:picMkLst>
        </pc:picChg>
        <pc:picChg chg="add">
          <ac:chgData name="함 진아" userId="853515ff651aadf9" providerId="LiveId" clId="{7F98F92B-5791-1B48-BA8E-D938AE7CFDE0}" dt="2020-08-03T10:52:16.467" v="8"/>
          <ac:picMkLst>
            <pc:docMk/>
            <pc:sldMk cId="1778578512" sldId="257"/>
            <ac:picMk id="9" creationId="{749A04B5-DE21-EC41-A723-F5FE74D6EDB5}"/>
          </ac:picMkLst>
        </pc:picChg>
        <pc:picChg chg="del">
          <ac:chgData name="함 진아" userId="853515ff651aadf9" providerId="LiveId" clId="{7F98F92B-5791-1B48-BA8E-D938AE7CFDE0}" dt="2020-08-03T10:52:16.162" v="7" actId="478"/>
          <ac:picMkLst>
            <pc:docMk/>
            <pc:sldMk cId="1778578512" sldId="257"/>
            <ac:picMk id="13" creationId="{3A29FFFC-6035-B74A-9BEC-0FC845F130A9}"/>
          </ac:picMkLst>
        </pc:picChg>
      </pc:sldChg>
      <pc:sldChg chg="addSp delSp modSp">
        <pc:chgData name="함 진아" userId="853515ff651aadf9" providerId="LiveId" clId="{7F98F92B-5791-1B48-BA8E-D938AE7CFDE0}" dt="2020-08-03T10:53:01.454" v="16"/>
        <pc:sldMkLst>
          <pc:docMk/>
          <pc:sldMk cId="2695887142" sldId="261"/>
        </pc:sldMkLst>
        <pc:picChg chg="del">
          <ac:chgData name="함 진아" userId="853515ff651aadf9" providerId="LiveId" clId="{7F98F92B-5791-1B48-BA8E-D938AE7CFDE0}" dt="2020-08-03T10:53:01.148" v="15" actId="478"/>
          <ac:picMkLst>
            <pc:docMk/>
            <pc:sldMk cId="2695887142" sldId="261"/>
            <ac:picMk id="4" creationId="{1F75B4CF-CE6F-3041-9291-E8093DD3FA69}"/>
          </ac:picMkLst>
        </pc:picChg>
        <pc:picChg chg="add del mod">
          <ac:chgData name="함 진아" userId="853515ff651aadf9" providerId="LiveId" clId="{7F98F92B-5791-1B48-BA8E-D938AE7CFDE0}" dt="2020-08-03T10:53:00.092" v="14"/>
          <ac:picMkLst>
            <pc:docMk/>
            <pc:sldMk cId="2695887142" sldId="261"/>
            <ac:picMk id="8" creationId="{54BC22E9-03F0-A547-8A5B-B63DCDCCED27}"/>
          </ac:picMkLst>
        </pc:picChg>
        <pc:picChg chg="add">
          <ac:chgData name="함 진아" userId="853515ff651aadf9" providerId="LiveId" clId="{7F98F92B-5791-1B48-BA8E-D938AE7CFDE0}" dt="2020-08-03T10:53:01.454" v="16"/>
          <ac:picMkLst>
            <pc:docMk/>
            <pc:sldMk cId="2695887142" sldId="261"/>
            <ac:picMk id="10" creationId="{09158AEE-403F-B442-973B-3345419D8D32}"/>
          </ac:picMkLst>
        </pc:picChg>
      </pc:sldChg>
      <pc:sldChg chg="addSp delSp modSp">
        <pc:chgData name="함 진아" userId="853515ff651aadf9" providerId="LiveId" clId="{7F98F92B-5791-1B48-BA8E-D938AE7CFDE0}" dt="2020-08-03T10:53:33.226" v="22"/>
        <pc:sldMkLst>
          <pc:docMk/>
          <pc:sldMk cId="1942808625" sldId="262"/>
        </pc:sldMkLst>
        <pc:picChg chg="add del mod">
          <ac:chgData name="함 진아" userId="853515ff651aadf9" providerId="LiveId" clId="{7F98F92B-5791-1B48-BA8E-D938AE7CFDE0}" dt="2020-08-03T10:53:31.892" v="20"/>
          <ac:picMkLst>
            <pc:docMk/>
            <pc:sldMk cId="1942808625" sldId="262"/>
            <ac:picMk id="4" creationId="{D780CA78-B356-E84A-B0AB-0D760ED99763}"/>
          </ac:picMkLst>
        </pc:picChg>
        <pc:picChg chg="add">
          <ac:chgData name="함 진아" userId="853515ff651aadf9" providerId="LiveId" clId="{7F98F92B-5791-1B48-BA8E-D938AE7CFDE0}" dt="2020-08-03T10:53:33.226" v="22"/>
          <ac:picMkLst>
            <pc:docMk/>
            <pc:sldMk cId="1942808625" sldId="262"/>
            <ac:picMk id="6" creationId="{32612480-53DF-8641-9EC7-252B99D5AD36}"/>
          </ac:picMkLst>
        </pc:picChg>
        <pc:picChg chg="del">
          <ac:chgData name="함 진아" userId="853515ff651aadf9" providerId="LiveId" clId="{7F98F92B-5791-1B48-BA8E-D938AE7CFDE0}" dt="2020-08-03T10:53:32.949" v="21" actId="478"/>
          <ac:picMkLst>
            <pc:docMk/>
            <pc:sldMk cId="1942808625" sldId="262"/>
            <ac:picMk id="8" creationId="{FA0E634E-C10E-304F-9555-1B00965BDD63}"/>
          </ac:picMkLst>
        </pc:picChg>
      </pc:sldChg>
      <pc:sldChg chg="addSp delSp modSp">
        <pc:chgData name="함 진아" userId="853515ff651aadf9" providerId="LiveId" clId="{7F98F92B-5791-1B48-BA8E-D938AE7CFDE0}" dt="2020-08-03T10:54:47.804" v="33"/>
        <pc:sldMkLst>
          <pc:docMk/>
          <pc:sldMk cId="2476863609" sldId="265"/>
        </pc:sldMkLst>
        <pc:grpChg chg="del">
          <ac:chgData name="함 진아" userId="853515ff651aadf9" providerId="LiveId" clId="{7F98F92B-5791-1B48-BA8E-D938AE7CFDE0}" dt="2020-08-03T10:54:16.689" v="26" actId="478"/>
          <ac:grpSpMkLst>
            <pc:docMk/>
            <pc:sldMk cId="2476863609" sldId="265"/>
            <ac:grpSpMk id="8" creationId="{E7247311-F04C-6D47-926F-70C462995C13}"/>
          </ac:grpSpMkLst>
        </pc:grpChg>
        <pc:picChg chg="del">
          <ac:chgData name="함 진아" userId="853515ff651aadf9" providerId="LiveId" clId="{7F98F92B-5791-1B48-BA8E-D938AE7CFDE0}" dt="2020-08-03T10:54:16.689" v="26" actId="478"/>
          <ac:picMkLst>
            <pc:docMk/>
            <pc:sldMk cId="2476863609" sldId="265"/>
            <ac:picMk id="5" creationId="{96387652-001A-0544-BBF1-26AF186160BF}"/>
          </ac:picMkLst>
        </pc:picChg>
        <pc:picChg chg="del">
          <ac:chgData name="함 진아" userId="853515ff651aadf9" providerId="LiveId" clId="{7F98F92B-5791-1B48-BA8E-D938AE7CFDE0}" dt="2020-08-03T10:54:47.575" v="32" actId="478"/>
          <ac:picMkLst>
            <pc:docMk/>
            <pc:sldMk cId="2476863609" sldId="265"/>
            <ac:picMk id="7" creationId="{A4D25CEC-00BD-1C48-AB03-1BB3490BD7FB}"/>
          </ac:picMkLst>
        </pc:picChg>
        <pc:picChg chg="add mod">
          <ac:chgData name="함 진아" userId="853515ff651aadf9" providerId="LiveId" clId="{7F98F92B-5791-1B48-BA8E-D938AE7CFDE0}" dt="2020-08-03T10:54:19.599" v="27" actId="1076"/>
          <ac:picMkLst>
            <pc:docMk/>
            <pc:sldMk cId="2476863609" sldId="265"/>
            <ac:picMk id="9" creationId="{76851F76-81AB-6A47-9933-749B6070A6BF}"/>
          </ac:picMkLst>
        </pc:picChg>
        <pc:picChg chg="add del mod">
          <ac:chgData name="함 진아" userId="853515ff651aadf9" providerId="LiveId" clId="{7F98F92B-5791-1B48-BA8E-D938AE7CFDE0}" dt="2020-08-03T10:54:46.639" v="31"/>
          <ac:picMkLst>
            <pc:docMk/>
            <pc:sldMk cId="2476863609" sldId="265"/>
            <ac:picMk id="10" creationId="{0B9841F1-0D9E-554B-8DAD-ADBFD597BA22}"/>
          </ac:picMkLst>
        </pc:picChg>
        <pc:picChg chg="add">
          <ac:chgData name="함 진아" userId="853515ff651aadf9" providerId="LiveId" clId="{7F98F92B-5791-1B48-BA8E-D938AE7CFDE0}" dt="2020-08-03T10:54:47.804" v="33"/>
          <ac:picMkLst>
            <pc:docMk/>
            <pc:sldMk cId="2476863609" sldId="265"/>
            <ac:picMk id="14" creationId="{9D72AF22-BCE7-5C43-93D9-D9BC94FB8D87}"/>
          </ac:picMkLst>
        </pc:picChg>
      </pc:sldChg>
      <pc:sldChg chg="addSp delSp modSp">
        <pc:chgData name="함 진아" userId="853515ff651aadf9" providerId="LiveId" clId="{7F98F92B-5791-1B48-BA8E-D938AE7CFDE0}" dt="2020-08-03T10:57:35.877" v="63" actId="1076"/>
        <pc:sldMkLst>
          <pc:docMk/>
          <pc:sldMk cId="463013251" sldId="266"/>
        </pc:sldMkLst>
        <pc:spChg chg="mod">
          <ac:chgData name="함 진아" userId="853515ff651aadf9" providerId="LiveId" clId="{7F98F92B-5791-1B48-BA8E-D938AE7CFDE0}" dt="2020-08-03T10:56:06.027" v="46" actId="1076"/>
          <ac:spMkLst>
            <pc:docMk/>
            <pc:sldMk cId="463013251" sldId="266"/>
            <ac:spMk id="30" creationId="{C32BDA21-3521-814D-8248-0CF6F5D1318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1" creationId="{82EADFC7-BAD8-0D4C-9463-9AC76A90BED8}"/>
          </ac:spMkLst>
        </pc:spChg>
        <pc:spChg chg="mod">
          <ac:chgData name="함 진아" userId="853515ff651aadf9" providerId="LiveId" clId="{7F98F92B-5791-1B48-BA8E-D938AE7CFDE0}" dt="2020-08-03T10:56:08.884" v="47" actId="1076"/>
          <ac:spMkLst>
            <pc:docMk/>
            <pc:sldMk cId="463013251" sldId="266"/>
            <ac:spMk id="32" creationId="{7ED0467C-C27B-E24A-BAA0-0816469582B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3" creationId="{C6CAAED3-D556-D34D-A640-D48DD5BDE2D7}"/>
          </ac:spMkLst>
        </pc:spChg>
        <pc:grpChg chg="del">
          <ac:chgData name="함 진아" userId="853515ff651aadf9" providerId="LiveId" clId="{7F98F92B-5791-1B48-BA8E-D938AE7CFDE0}" dt="2020-08-03T10:55:26.785" v="40" actId="478"/>
          <ac:grpSpMkLst>
            <pc:docMk/>
            <pc:sldMk cId="463013251" sldId="266"/>
            <ac:grpSpMk id="22" creationId="{BC653FE9-2DCA-B64F-B8A6-E58887CAE0C1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6" creationId="{AF67F64B-EE7B-C847-839F-4E02C11DE6DD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9" creationId="{15E4612B-6EC6-114C-AC69-4503C1B044F5}"/>
          </ac:grpSpMkLst>
        </pc:grpChg>
        <pc:picChg chg="add mod">
          <ac:chgData name="함 진아" userId="853515ff651aadf9" providerId="LiveId" clId="{7F98F92B-5791-1B48-BA8E-D938AE7CFDE0}" dt="2020-08-03T10:55:24.910" v="39" actId="1076"/>
          <ac:picMkLst>
            <pc:docMk/>
            <pc:sldMk cId="463013251" sldId="266"/>
            <ac:picMk id="4" creationId="{115369A9-EBA2-4749-9649-2A6B1F95CCBF}"/>
          </ac:picMkLst>
        </pc:picChg>
        <pc:picChg chg="add mod">
          <ac:chgData name="함 진아" userId="853515ff651aadf9" providerId="LiveId" clId="{7F98F92B-5791-1B48-BA8E-D938AE7CFDE0}" dt="2020-08-03T10:55:43.540" v="43" actId="14100"/>
          <ac:picMkLst>
            <pc:docMk/>
            <pc:sldMk cId="463013251" sldId="266"/>
            <ac:picMk id="5" creationId="{C11E188B-D864-5C40-8762-7173FC4CD045}"/>
          </ac:picMkLst>
        </pc:picChg>
        <pc:picChg chg="add mod">
          <ac:chgData name="함 진아" userId="853515ff651aadf9" providerId="LiveId" clId="{7F98F92B-5791-1B48-BA8E-D938AE7CFDE0}" dt="2020-08-03T10:57:35.877" v="63" actId="1076"/>
          <ac:picMkLst>
            <pc:docMk/>
            <pc:sldMk cId="463013251" sldId="266"/>
            <ac:picMk id="6" creationId="{579C3A72-FC98-6B4E-AA75-8A8A12A44386}"/>
          </ac:picMkLst>
        </pc:picChg>
        <pc:picChg chg="add mod">
          <ac:chgData name="함 진아" userId="853515ff651aadf9" providerId="LiveId" clId="{7F98F92B-5791-1B48-BA8E-D938AE7CFDE0}" dt="2020-08-03T10:57:12.004" v="58" actId="1076"/>
          <ac:picMkLst>
            <pc:docMk/>
            <pc:sldMk cId="463013251" sldId="266"/>
            <ac:picMk id="7" creationId="{21FE8341-478F-2848-8AEA-3FBC22536418}"/>
          </ac:picMkLst>
        </pc:picChg>
        <pc:picChg chg="de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16" creationId="{8758C38E-A7A6-2044-8E0F-CEA2DCF39004}"/>
          </ac:picMkLst>
        </pc:picChg>
        <pc:picChg chg="del">
          <ac:chgData name="함 진아" userId="853515ff651aadf9" providerId="LiveId" clId="{7F98F92B-5791-1B48-BA8E-D938AE7CFDE0}" dt="2020-08-03T10:55:55.661" v="44" actId="478"/>
          <ac:picMkLst>
            <pc:docMk/>
            <pc:sldMk cId="463013251" sldId="266"/>
            <ac:picMk id="21" creationId="{429734DD-A603-0441-8972-5E4AFB6E5763}"/>
          </ac:picMkLst>
        </pc:picChg>
        <pc:picChg chg="del topLv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25" creationId="{68412396-6637-0F47-B6A5-F73FF73D0D70}"/>
          </ac:picMkLst>
        </pc:picChg>
        <pc:picChg chg="del topLvl">
          <ac:chgData name="함 진아" userId="853515ff651aadf9" providerId="LiveId" clId="{7F98F92B-5791-1B48-BA8E-D938AE7CFDE0}" dt="2020-08-03T10:57:21.972" v="61" actId="478"/>
          <ac:picMkLst>
            <pc:docMk/>
            <pc:sldMk cId="463013251" sldId="266"/>
            <ac:picMk id="27" creationId="{9D6003B9-FFEF-6E48-95DC-712157BB32C0}"/>
          </ac:picMkLst>
        </pc:picChg>
      </pc:sldChg>
      <pc:sldChg chg="addSp delSp modSp">
        <pc:chgData name="함 진아" userId="853515ff651aadf9" providerId="LiveId" clId="{7F98F92B-5791-1B48-BA8E-D938AE7CFDE0}" dt="2020-08-03T10:58:20.796" v="73" actId="1076"/>
        <pc:sldMkLst>
          <pc:docMk/>
          <pc:sldMk cId="1672915030" sldId="267"/>
        </pc:sldMkLst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4" creationId="{176B2F51-DBE6-A646-A305-F7219B592FDA}"/>
          </ac:spMkLst>
        </pc:spChg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5" creationId="{205DD087-D12D-5348-830B-3AFD20116FE1}"/>
          </ac:spMkLst>
        </pc:spChg>
        <pc:picChg chg="add del mod">
          <ac:chgData name="함 진아" userId="853515ff651aadf9" providerId="LiveId" clId="{7F98F92B-5791-1B48-BA8E-D938AE7CFDE0}" dt="2020-08-03T10:58:09.412" v="68"/>
          <ac:picMkLst>
            <pc:docMk/>
            <pc:sldMk cId="1672915030" sldId="267"/>
            <ac:picMk id="4" creationId="{D838B002-5E0D-0047-B8AE-D18924F191A7}"/>
          </ac:picMkLst>
        </pc:picChg>
        <pc:picChg chg="del">
          <ac:chgData name="함 진아" userId="853515ff651aadf9" providerId="LiveId" clId="{7F98F92B-5791-1B48-BA8E-D938AE7CFDE0}" dt="2020-08-03T10:58:11.008" v="69" actId="478"/>
          <ac:picMkLst>
            <pc:docMk/>
            <pc:sldMk cId="1672915030" sldId="267"/>
            <ac:picMk id="6" creationId="{4067D15A-D74F-BB4A-9227-B0649DB43B03}"/>
          </ac:picMkLst>
        </pc:picChg>
        <pc:picChg chg="del">
          <ac:chgData name="함 진아" userId="853515ff651aadf9" providerId="LiveId" clId="{7F98F92B-5791-1B48-BA8E-D938AE7CFDE0}" dt="2020-08-03T10:58:11.399" v="70" actId="478"/>
          <ac:picMkLst>
            <pc:docMk/>
            <pc:sldMk cId="1672915030" sldId="267"/>
            <ac:picMk id="7" creationId="{86E1B303-48D1-7247-A48A-00885DBC9A2C}"/>
          </ac:picMkLst>
        </pc:picChg>
        <pc:picChg chg="add">
          <ac:chgData name="함 진아" userId="853515ff651aadf9" providerId="LiveId" clId="{7F98F92B-5791-1B48-BA8E-D938AE7CFDE0}" dt="2020-08-03T10:58:12.199" v="71"/>
          <ac:picMkLst>
            <pc:docMk/>
            <pc:sldMk cId="1672915030" sldId="267"/>
            <ac:picMk id="9" creationId="{747DF046-5FE7-5D4D-BED1-8B95D7FB4E36}"/>
          </ac:picMkLst>
        </pc:picChg>
      </pc:sldChg>
      <pc:sldChg chg="addSp delSp modSp">
        <pc:chgData name="함 진아" userId="853515ff651aadf9" providerId="LiveId" clId="{7F98F92B-5791-1B48-BA8E-D938AE7CFDE0}" dt="2020-08-03T10:59:29.164" v="87"/>
        <pc:sldMkLst>
          <pc:docMk/>
          <pc:sldMk cId="2275644347" sldId="268"/>
        </pc:sldMkLst>
        <pc:picChg chg="add del mod">
          <ac:chgData name="함 진아" userId="853515ff651aadf9" providerId="LiveId" clId="{7F98F92B-5791-1B48-BA8E-D938AE7CFDE0}" dt="2020-08-03T10:58:58.839" v="78"/>
          <ac:picMkLst>
            <pc:docMk/>
            <pc:sldMk cId="2275644347" sldId="268"/>
            <ac:picMk id="4" creationId="{EF8F551D-C6AA-3E4E-BA94-EC372A63CA8F}"/>
          </ac:picMkLst>
        </pc:picChg>
        <pc:picChg chg="add del mod">
          <ac:chgData name="함 진아" userId="853515ff651aadf9" providerId="LiveId" clId="{7F98F92B-5791-1B48-BA8E-D938AE7CFDE0}" dt="2020-08-03T10:59:27.894" v="85"/>
          <ac:picMkLst>
            <pc:docMk/>
            <pc:sldMk cId="2275644347" sldId="268"/>
            <ac:picMk id="5" creationId="{D5A16049-2D05-C74F-B81E-F9E66028A823}"/>
          </ac:picMkLst>
        </pc:picChg>
        <pc:picChg chg="add">
          <ac:chgData name="함 진아" userId="853515ff651aadf9" providerId="LiveId" clId="{7F98F92B-5791-1B48-BA8E-D938AE7CFDE0}" dt="2020-08-03T10:59:00.051" v="80"/>
          <ac:picMkLst>
            <pc:docMk/>
            <pc:sldMk cId="2275644347" sldId="268"/>
            <ac:picMk id="9" creationId="{ECB14DB2-8958-3D48-ACD2-44A91B38B1AA}"/>
          </ac:picMkLst>
        </pc:picChg>
        <pc:picChg chg="del">
          <ac:chgData name="함 진아" userId="853515ff651aadf9" providerId="LiveId" clId="{7F98F92B-5791-1B48-BA8E-D938AE7CFDE0}" dt="2020-08-03T10:58:59.804" v="79" actId="478"/>
          <ac:picMkLst>
            <pc:docMk/>
            <pc:sldMk cId="2275644347" sldId="268"/>
            <ac:picMk id="10" creationId="{479FD6A8-098C-3F48-B69F-DB5D77C32196}"/>
          </ac:picMkLst>
        </pc:picChg>
        <pc:picChg chg="add">
          <ac:chgData name="함 진아" userId="853515ff651aadf9" providerId="LiveId" clId="{7F98F92B-5791-1B48-BA8E-D938AE7CFDE0}" dt="2020-08-03T10:59:29.164" v="87"/>
          <ac:picMkLst>
            <pc:docMk/>
            <pc:sldMk cId="2275644347" sldId="268"/>
            <ac:picMk id="12" creationId="{80AE5C6A-0854-5949-9A0A-5A30E16111C9}"/>
          </ac:picMkLst>
        </pc:picChg>
        <pc:picChg chg="del">
          <ac:chgData name="함 진아" userId="853515ff651aadf9" providerId="LiveId" clId="{7F98F92B-5791-1B48-BA8E-D938AE7CFDE0}" dt="2020-08-03T10:59:28.875" v="86" actId="478"/>
          <ac:picMkLst>
            <pc:docMk/>
            <pc:sldMk cId="2275644347" sldId="268"/>
            <ac:picMk id="13" creationId="{261A9407-CA4D-BC4C-BACA-CE4300943F59}"/>
          </ac:picMkLst>
        </pc:picChg>
      </pc:sldChg>
      <pc:sldChg chg="addSp delSp modSp">
        <pc:chgData name="함 진아" userId="853515ff651aadf9" providerId="LiveId" clId="{7F98F92B-5791-1B48-BA8E-D938AE7CFDE0}" dt="2020-08-03T11:03:06.082" v="129"/>
        <pc:sldMkLst>
          <pc:docMk/>
          <pc:sldMk cId="3590075877" sldId="269"/>
        </pc:sldMkLst>
        <pc:picChg chg="add del mod">
          <ac:chgData name="함 진아" userId="853515ff651aadf9" providerId="LiveId" clId="{7F98F92B-5791-1B48-BA8E-D938AE7CFDE0}" dt="2020-08-03T11:00:10.659" v="92"/>
          <ac:picMkLst>
            <pc:docMk/>
            <pc:sldMk cId="3590075877" sldId="269"/>
            <ac:picMk id="4" creationId="{62E7F3A9-0D9C-FD47-8A34-29D6C0D3BE0C}"/>
          </ac:picMkLst>
        </pc:picChg>
        <pc:picChg chg="add del mod">
          <ac:chgData name="함 진아" userId="853515ff651aadf9" providerId="LiveId" clId="{7F98F92B-5791-1B48-BA8E-D938AE7CFDE0}" dt="2020-08-03T11:00:54.191" v="100"/>
          <ac:picMkLst>
            <pc:docMk/>
            <pc:sldMk cId="3590075877" sldId="269"/>
            <ac:picMk id="5" creationId="{45407618-D808-8847-8F2A-1FEDF0964B59}"/>
          </ac:picMkLst>
        </pc:picChg>
        <pc:picChg chg="add del mod">
          <ac:chgData name="함 진아" userId="853515ff651aadf9" providerId="LiveId" clId="{7F98F92B-5791-1B48-BA8E-D938AE7CFDE0}" dt="2020-08-03T11:01:28.015" v="105"/>
          <ac:picMkLst>
            <pc:docMk/>
            <pc:sldMk cId="3590075877" sldId="269"/>
            <ac:picMk id="6" creationId="{7806C2EE-973F-5542-822D-1D8F894AC337}"/>
          </ac:picMkLst>
        </pc:picChg>
        <pc:picChg chg="add del mod">
          <ac:chgData name="함 진아" userId="853515ff651aadf9" providerId="LiveId" clId="{7F98F92B-5791-1B48-BA8E-D938AE7CFDE0}" dt="2020-08-03T11:02:11.171" v="118"/>
          <ac:picMkLst>
            <pc:docMk/>
            <pc:sldMk cId="3590075877" sldId="269"/>
            <ac:picMk id="7" creationId="{6DB89057-F673-FB4D-A9B6-4ED41055B00A}"/>
          </ac:picMkLst>
        </pc:picChg>
        <pc:picChg chg="add del mod">
          <ac:chgData name="함 진아" userId="853515ff651aadf9" providerId="LiveId" clId="{7F98F92B-5791-1B48-BA8E-D938AE7CFDE0}" dt="2020-08-03T11:03:04.738" v="127"/>
          <ac:picMkLst>
            <pc:docMk/>
            <pc:sldMk cId="3590075877" sldId="269"/>
            <ac:picMk id="8" creationId="{AEB9ACAE-196D-D242-9653-F0B8FA53C818}"/>
          </ac:picMkLst>
        </pc:picChg>
        <pc:picChg chg="add">
          <ac:chgData name="함 진아" userId="853515ff651aadf9" providerId="LiveId" clId="{7F98F92B-5791-1B48-BA8E-D938AE7CFDE0}" dt="2020-08-03T11:00:11.961" v="94"/>
          <ac:picMkLst>
            <pc:docMk/>
            <pc:sldMk cId="3590075877" sldId="269"/>
            <ac:picMk id="10" creationId="{37CA4389-75CF-FD46-BF8E-0BDDDE50B757}"/>
          </ac:picMkLst>
        </pc:picChg>
        <pc:picChg chg="add">
          <ac:chgData name="함 진아" userId="853515ff651aadf9" providerId="LiveId" clId="{7F98F92B-5791-1B48-BA8E-D938AE7CFDE0}" dt="2020-08-03T11:00:56.512" v="102"/>
          <ac:picMkLst>
            <pc:docMk/>
            <pc:sldMk cId="3590075877" sldId="269"/>
            <ac:picMk id="12" creationId="{70A513BE-7EA4-5749-89FD-085B3BF5019F}"/>
          </ac:picMkLst>
        </pc:picChg>
        <pc:picChg chg="del">
          <ac:chgData name="함 진아" userId="853515ff651aadf9" providerId="LiveId" clId="{7F98F92B-5791-1B48-BA8E-D938AE7CFDE0}" dt="2020-08-03T11:00:11.670" v="93" actId="478"/>
          <ac:picMkLst>
            <pc:docMk/>
            <pc:sldMk cId="3590075877" sldId="269"/>
            <ac:picMk id="15" creationId="{C1F2DEAE-25F7-1749-8909-C5F0C6549BAD}"/>
          </ac:picMkLst>
        </pc:picChg>
        <pc:picChg chg="del">
          <ac:chgData name="함 진아" userId="853515ff651aadf9" providerId="LiveId" clId="{7F98F92B-5791-1B48-BA8E-D938AE7CFDE0}" dt="2020-08-03T11:00:55.936" v="101" actId="478"/>
          <ac:picMkLst>
            <pc:docMk/>
            <pc:sldMk cId="3590075877" sldId="269"/>
            <ac:picMk id="16" creationId="{89291F30-8633-6442-9A0F-916C21834455}"/>
          </ac:picMkLst>
        </pc:picChg>
        <pc:picChg chg="add">
          <ac:chgData name="함 진아" userId="853515ff651aadf9" providerId="LiveId" clId="{7F98F92B-5791-1B48-BA8E-D938AE7CFDE0}" dt="2020-08-03T11:02:12.607" v="120"/>
          <ac:picMkLst>
            <pc:docMk/>
            <pc:sldMk cId="3590075877" sldId="269"/>
            <ac:picMk id="17" creationId="{3051CCDE-57DD-1B4E-B87E-788333910DA6}"/>
          </ac:picMkLst>
        </pc:picChg>
        <pc:picChg chg="add">
          <ac:chgData name="함 진아" userId="853515ff651aadf9" providerId="LiveId" clId="{7F98F92B-5791-1B48-BA8E-D938AE7CFDE0}" dt="2020-08-03T11:03:06.082" v="129"/>
          <ac:picMkLst>
            <pc:docMk/>
            <pc:sldMk cId="3590075877" sldId="269"/>
            <ac:picMk id="18" creationId="{77313C73-381D-AD4B-9015-ABDFA2F54EC9}"/>
          </ac:picMkLst>
        </pc:picChg>
        <pc:picChg chg="del">
          <ac:chgData name="함 진아" userId="853515ff651aadf9" providerId="LiveId" clId="{7F98F92B-5791-1B48-BA8E-D938AE7CFDE0}" dt="2020-08-03T11:02:12.212" v="119" actId="478"/>
          <ac:picMkLst>
            <pc:docMk/>
            <pc:sldMk cId="3590075877" sldId="269"/>
            <ac:picMk id="21" creationId="{147B6798-B3D3-6A42-9F05-EFE889AC8BAD}"/>
          </ac:picMkLst>
        </pc:picChg>
        <pc:picChg chg="del">
          <ac:chgData name="함 진아" userId="853515ff651aadf9" providerId="LiveId" clId="{7F98F92B-5791-1B48-BA8E-D938AE7CFDE0}" dt="2020-08-03T11:03:05.718" v="128" actId="478"/>
          <ac:picMkLst>
            <pc:docMk/>
            <pc:sldMk cId="3590075877" sldId="269"/>
            <ac:picMk id="22" creationId="{3AE3A124-6708-E647-8E13-031ED5A9C7FB}"/>
          </ac:picMkLst>
        </pc:picChg>
      </pc:sldChg>
      <pc:sldChg chg="addSp delSp modSp">
        <pc:chgData name="함 진아" userId="853515ff651aadf9" providerId="LiveId" clId="{7F98F92B-5791-1B48-BA8E-D938AE7CFDE0}" dt="2020-08-03T11:03:43.510" v="136"/>
        <pc:sldMkLst>
          <pc:docMk/>
          <pc:sldMk cId="590343436" sldId="270"/>
        </pc:sldMkLst>
        <pc:picChg chg="add del mod">
          <ac:chgData name="함 진아" userId="853515ff651aadf9" providerId="LiveId" clId="{7F98F92B-5791-1B48-BA8E-D938AE7CFDE0}" dt="2020-08-03T11:03:42.298" v="134"/>
          <ac:picMkLst>
            <pc:docMk/>
            <pc:sldMk cId="590343436" sldId="270"/>
            <ac:picMk id="4" creationId="{AE5B1E1A-AF99-B748-B012-158FE8344D13}"/>
          </ac:picMkLst>
        </pc:picChg>
        <pc:picChg chg="add del mod">
          <ac:chgData name="함 진아" userId="853515ff651aadf9" providerId="LiveId" clId="{7F98F92B-5791-1B48-BA8E-D938AE7CFDE0}" dt="2020-08-03T11:01:36.597" v="111"/>
          <ac:picMkLst>
            <pc:docMk/>
            <pc:sldMk cId="590343436" sldId="270"/>
            <ac:picMk id="10" creationId="{047D7DAD-EC85-084B-8C63-005398BB6177}"/>
          </ac:picMkLst>
        </pc:picChg>
        <pc:picChg chg="add">
          <ac:chgData name="함 진아" userId="853515ff651aadf9" providerId="LiveId" clId="{7F98F92B-5791-1B48-BA8E-D938AE7CFDE0}" dt="2020-08-03T11:01:37.837" v="113"/>
          <ac:picMkLst>
            <pc:docMk/>
            <pc:sldMk cId="590343436" sldId="270"/>
            <ac:picMk id="11" creationId="{B0D756CE-A865-6B46-A6B2-EDE1E84CAE4A}"/>
          </ac:picMkLst>
        </pc:picChg>
        <pc:picChg chg="add">
          <ac:chgData name="함 진아" userId="853515ff651aadf9" providerId="LiveId" clId="{7F98F92B-5791-1B48-BA8E-D938AE7CFDE0}" dt="2020-08-03T11:03:43.510" v="136"/>
          <ac:picMkLst>
            <pc:docMk/>
            <pc:sldMk cId="590343436" sldId="270"/>
            <ac:picMk id="12" creationId="{F4199C47-EA53-1246-85E0-519164E3FD36}"/>
          </ac:picMkLst>
        </pc:picChg>
        <pc:picChg chg="del">
          <ac:chgData name="함 진아" userId="853515ff651aadf9" providerId="LiveId" clId="{7F98F92B-5791-1B48-BA8E-D938AE7CFDE0}" dt="2020-08-03T11:01:37.547" v="112" actId="478"/>
          <ac:picMkLst>
            <pc:docMk/>
            <pc:sldMk cId="590343436" sldId="270"/>
            <ac:picMk id="14" creationId="{78696A73-1289-164F-AAFF-D9DE95B184B8}"/>
          </ac:picMkLst>
        </pc:picChg>
        <pc:picChg chg="del">
          <ac:chgData name="함 진아" userId="853515ff651aadf9" providerId="LiveId" clId="{7F98F92B-5791-1B48-BA8E-D938AE7CFDE0}" dt="2020-08-03T11:03:43.234" v="135" actId="478"/>
          <ac:picMkLst>
            <pc:docMk/>
            <pc:sldMk cId="590343436" sldId="270"/>
            <ac:picMk id="16" creationId="{2DB3FCEA-9FBA-8C41-BD43-7C03E190E013}"/>
          </ac:picMkLst>
        </pc:picChg>
      </pc:sldChg>
      <pc:sldChg chg="addSp delSp modSp">
        <pc:chgData name="함 진아" userId="853515ff651aadf9" providerId="LiveId" clId="{7F98F92B-5791-1B48-BA8E-D938AE7CFDE0}" dt="2020-08-03T11:05:04.130" v="157" actId="1076"/>
        <pc:sldMkLst>
          <pc:docMk/>
          <pc:sldMk cId="1738699009" sldId="271"/>
        </pc:sldMkLst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11" creationId="{D91F4BF9-E083-D942-9666-5B2063C15C07}"/>
          </ac:spMkLst>
        </pc:spChg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23" creationId="{1591665B-2E2B-7248-AAF5-BC49EB8A6B74}"/>
          </ac:spMkLst>
        </pc:spChg>
        <pc:grpChg chg="del">
          <ac:chgData name="함 진아" userId="853515ff651aadf9" providerId="LiveId" clId="{7F98F92B-5791-1B48-BA8E-D938AE7CFDE0}" dt="2020-08-03T11:04:11.944" v="142" actId="478"/>
          <ac:grpSpMkLst>
            <pc:docMk/>
            <pc:sldMk cId="1738699009" sldId="271"/>
            <ac:grpSpMk id="28" creationId="{F37982D1-446E-C84D-8C83-54C32CE50935}"/>
          </ac:grpSpMkLst>
        </pc:grpChg>
        <pc:picChg chg="add del mod">
          <ac:chgData name="함 진아" userId="853515ff651aadf9" providerId="LiveId" clId="{7F98F92B-5791-1B48-BA8E-D938AE7CFDE0}" dt="2020-08-03T11:04:11.023" v="141"/>
          <ac:picMkLst>
            <pc:docMk/>
            <pc:sldMk cId="1738699009" sldId="271"/>
            <ac:picMk id="4" creationId="{8DF821C0-E217-EA4E-A6E8-FF83BD1B454B}"/>
          </ac:picMkLst>
        </pc:picChg>
        <pc:picChg chg="add del mod">
          <ac:chgData name="함 진아" userId="853515ff651aadf9" providerId="LiveId" clId="{7F98F92B-5791-1B48-BA8E-D938AE7CFDE0}" dt="2020-08-03T11:04:35.207" v="147"/>
          <ac:picMkLst>
            <pc:docMk/>
            <pc:sldMk cId="1738699009" sldId="271"/>
            <ac:picMk id="5" creationId="{16C131D2-D237-3542-9058-4E6F66CAAD2E}"/>
          </ac:picMkLst>
        </pc:picChg>
        <pc:picChg chg="del">
          <ac:chgData name="함 진아" userId="853515ff651aadf9" providerId="LiveId" clId="{7F98F92B-5791-1B48-BA8E-D938AE7CFDE0}" dt="2020-08-03T11:04:36.665" v="148" actId="478"/>
          <ac:picMkLst>
            <pc:docMk/>
            <pc:sldMk cId="1738699009" sldId="271"/>
            <ac:picMk id="10" creationId="{67BE73F0-9D38-A94B-89FE-C18D564F99EC}"/>
          </ac:picMkLst>
        </pc:picChg>
        <pc:picChg chg="add mod">
          <ac:chgData name="함 진아" userId="853515ff651aadf9" providerId="LiveId" clId="{7F98F92B-5791-1B48-BA8E-D938AE7CFDE0}" dt="2020-08-03T11:05:04.130" v="157" actId="1076"/>
          <ac:picMkLst>
            <pc:docMk/>
            <pc:sldMk cId="1738699009" sldId="271"/>
            <ac:picMk id="12" creationId="{31D0D75B-5B1F-5947-904F-06A3DEC07691}"/>
          </ac:picMkLst>
        </pc:picChg>
        <pc:picChg chg="add mod">
          <ac:chgData name="함 진아" userId="853515ff651aadf9" providerId="LiveId" clId="{7F98F92B-5791-1B48-BA8E-D938AE7CFDE0}" dt="2020-08-03T11:04:45.812" v="153" actId="171"/>
          <ac:picMkLst>
            <pc:docMk/>
            <pc:sldMk cId="1738699009" sldId="271"/>
            <ac:picMk id="14" creationId="{CE1AAF1B-AC1C-1249-9F0F-A120F19730AB}"/>
          </ac:picMkLst>
        </pc:picChg>
        <pc:cxnChg chg="mod">
          <ac:chgData name="함 진아" userId="853515ff651aadf9" providerId="LiveId" clId="{7F98F92B-5791-1B48-BA8E-D938AE7CFDE0}" dt="2020-08-03T11:04:56.166" v="156" actId="1038"/>
          <ac:cxnSpMkLst>
            <pc:docMk/>
            <pc:sldMk cId="1738699009" sldId="271"/>
            <ac:cxnSpMk id="24" creationId="{7DE5AA58-D47A-9A4B-A955-E073AF00AA9F}"/>
          </ac:cxnSpMkLst>
        </pc:cxnChg>
      </pc:sldChg>
      <pc:sldChg chg="addSp delSp modSp">
        <pc:chgData name="함 진아" userId="853515ff651aadf9" providerId="LiveId" clId="{7F98F92B-5791-1B48-BA8E-D938AE7CFDE0}" dt="2020-08-03T11:05:32.455" v="166"/>
        <pc:sldMkLst>
          <pc:docMk/>
          <pc:sldMk cId="111050169" sldId="272"/>
        </pc:sldMkLst>
        <pc:grpChg chg="del">
          <ac:chgData name="함 진아" userId="853515ff651aadf9" providerId="LiveId" clId="{7F98F92B-5791-1B48-BA8E-D938AE7CFDE0}" dt="2020-08-03T11:05:07.010" v="158" actId="478"/>
          <ac:grpSpMkLst>
            <pc:docMk/>
            <pc:sldMk cId="111050169" sldId="272"/>
            <ac:grpSpMk id="20" creationId="{8E891701-678C-1146-8FD4-A2CD10E66E5B}"/>
          </ac:grpSpMkLst>
        </pc:grpChg>
        <pc:picChg chg="add del mod">
          <ac:chgData name="함 진아" userId="853515ff651aadf9" providerId="LiveId" clId="{7F98F92B-5791-1B48-BA8E-D938AE7CFDE0}" dt="2020-08-03T11:05:31.363" v="164"/>
          <ac:picMkLst>
            <pc:docMk/>
            <pc:sldMk cId="111050169" sldId="272"/>
            <ac:picMk id="4" creationId="{B061D9DD-6E63-C94E-8887-D9D4CB2AACCA}"/>
          </ac:picMkLst>
        </pc:picChg>
        <pc:picChg chg="del">
          <ac:chgData name="함 진아" userId="853515ff651aadf9" providerId="LiveId" clId="{7F98F92B-5791-1B48-BA8E-D938AE7CFDE0}" dt="2020-08-03T11:05:32.239" v="165" actId="478"/>
          <ac:picMkLst>
            <pc:docMk/>
            <pc:sldMk cId="111050169" sldId="272"/>
            <ac:picMk id="5" creationId="{0B27E88C-A049-BF4B-BF76-988A36554B53}"/>
          </ac:picMkLst>
        </pc:picChg>
        <pc:picChg chg="add">
          <ac:chgData name="함 진아" userId="853515ff651aadf9" providerId="LiveId" clId="{7F98F92B-5791-1B48-BA8E-D938AE7CFDE0}" dt="2020-08-03T11:05:07.300" v="159"/>
          <ac:picMkLst>
            <pc:docMk/>
            <pc:sldMk cId="111050169" sldId="272"/>
            <ac:picMk id="11" creationId="{EA13827D-9222-2441-9BB3-ACEA62B74446}"/>
          </ac:picMkLst>
        </pc:picChg>
        <pc:picChg chg="add">
          <ac:chgData name="함 진아" userId="853515ff651aadf9" providerId="LiveId" clId="{7F98F92B-5791-1B48-BA8E-D938AE7CFDE0}" dt="2020-08-03T11:05:32.455" v="166"/>
          <ac:picMkLst>
            <pc:docMk/>
            <pc:sldMk cId="111050169" sldId="272"/>
            <ac:picMk id="14" creationId="{E5BF3435-9A09-B642-8E14-945AEABC71C9}"/>
          </ac:picMkLst>
        </pc:picChg>
      </pc:sldChg>
      <pc:sldChg chg="addSp delSp modSp">
        <pc:chgData name="함 진아" userId="853515ff651aadf9" providerId="LiveId" clId="{7F98F92B-5791-1B48-BA8E-D938AE7CFDE0}" dt="2020-08-03T11:06:22.300" v="179"/>
        <pc:sldMkLst>
          <pc:docMk/>
          <pc:sldMk cId="2189661298" sldId="273"/>
        </pc:sldMkLst>
        <pc:grpChg chg="del">
          <ac:chgData name="함 진아" userId="853515ff651aadf9" providerId="LiveId" clId="{7F98F92B-5791-1B48-BA8E-D938AE7CFDE0}" dt="2020-08-03T11:05:57.635" v="171" actId="478"/>
          <ac:grpSpMkLst>
            <pc:docMk/>
            <pc:sldMk cId="2189661298" sldId="273"/>
            <ac:grpSpMk id="28" creationId="{DA80D998-FF8E-E640-86FD-10E8C98CC422}"/>
          </ac:grpSpMkLst>
        </pc:grpChg>
        <pc:picChg chg="add del mod">
          <ac:chgData name="함 진아" userId="853515ff651aadf9" providerId="LiveId" clId="{7F98F92B-5791-1B48-BA8E-D938AE7CFDE0}" dt="2020-08-03T11:05:56.700" v="170"/>
          <ac:picMkLst>
            <pc:docMk/>
            <pc:sldMk cId="2189661298" sldId="273"/>
            <ac:picMk id="4" creationId="{DA03BB7E-6826-614A-A152-ABB267F79524}"/>
          </ac:picMkLst>
        </pc:picChg>
        <pc:picChg chg="add del mod">
          <ac:chgData name="함 진아" userId="853515ff651aadf9" providerId="LiveId" clId="{7F98F92B-5791-1B48-BA8E-D938AE7CFDE0}" dt="2020-08-03T11:06:21.209" v="177"/>
          <ac:picMkLst>
            <pc:docMk/>
            <pc:sldMk cId="2189661298" sldId="273"/>
            <ac:picMk id="5" creationId="{FA2621F1-AAA7-2F4B-BD4A-52ED13D05252}"/>
          </ac:picMkLst>
        </pc:picChg>
        <pc:picChg chg="add">
          <ac:chgData name="함 진아" userId="853515ff651aadf9" providerId="LiveId" clId="{7F98F92B-5791-1B48-BA8E-D938AE7CFDE0}" dt="2020-08-03T11:05:57.940" v="172"/>
          <ac:picMkLst>
            <pc:docMk/>
            <pc:sldMk cId="2189661298" sldId="273"/>
            <ac:picMk id="9" creationId="{EA57FE49-D2F1-A34C-A7A1-426C7EEDB77F}"/>
          </ac:picMkLst>
        </pc:picChg>
        <pc:picChg chg="add">
          <ac:chgData name="함 진아" userId="853515ff651aadf9" providerId="LiveId" clId="{7F98F92B-5791-1B48-BA8E-D938AE7CFDE0}" dt="2020-08-03T11:06:22.300" v="179"/>
          <ac:picMkLst>
            <pc:docMk/>
            <pc:sldMk cId="2189661298" sldId="273"/>
            <ac:picMk id="11" creationId="{A98CCEB7-C82D-DF47-81BF-19A20E571CEB}"/>
          </ac:picMkLst>
        </pc:picChg>
        <pc:picChg chg="del">
          <ac:chgData name="함 진아" userId="853515ff651aadf9" providerId="LiveId" clId="{7F98F92B-5791-1B48-BA8E-D938AE7CFDE0}" dt="2020-08-03T11:06:22.070" v="178" actId="478"/>
          <ac:picMkLst>
            <pc:docMk/>
            <pc:sldMk cId="2189661298" sldId="273"/>
            <ac:picMk id="12" creationId="{050CFD6B-BE03-DF4B-A7AA-C464619F7A6C}"/>
          </ac:picMkLst>
        </pc:picChg>
      </pc:sldChg>
      <pc:sldChg chg="addSp delSp modSp">
        <pc:chgData name="함 진아" userId="853515ff651aadf9" providerId="LiveId" clId="{7F98F92B-5791-1B48-BA8E-D938AE7CFDE0}" dt="2020-08-03T11:08:05.217" v="197"/>
        <pc:sldMkLst>
          <pc:docMk/>
          <pc:sldMk cId="1498579807" sldId="274"/>
        </pc:sldMkLst>
        <pc:grpChg chg="del">
          <ac:chgData name="함 진아" userId="853515ff651aadf9" providerId="LiveId" clId="{7F98F92B-5791-1B48-BA8E-D938AE7CFDE0}" dt="2020-08-03T11:06:49.850" v="184" actId="478"/>
          <ac:grpSpMkLst>
            <pc:docMk/>
            <pc:sldMk cId="1498579807" sldId="274"/>
            <ac:grpSpMk id="11" creationId="{127F791B-A3DB-624D-A2D6-19468099EA1E}"/>
          </ac:grpSpMkLst>
        </pc:grpChg>
        <pc:picChg chg="add del mod">
          <ac:chgData name="함 진아" userId="853515ff651aadf9" providerId="LiveId" clId="{7F98F92B-5791-1B48-BA8E-D938AE7CFDE0}" dt="2020-08-03T11:06:47.716" v="183"/>
          <ac:picMkLst>
            <pc:docMk/>
            <pc:sldMk cId="1498579807" sldId="274"/>
            <ac:picMk id="4" creationId="{1CE70143-BB80-614D-8520-1FA9FB000FF9}"/>
          </ac:picMkLst>
        </pc:picChg>
        <pc:picChg chg="add mod">
          <ac:chgData name="함 진아" userId="853515ff651aadf9" providerId="LiveId" clId="{7F98F92B-5791-1B48-BA8E-D938AE7CFDE0}" dt="2020-08-03T11:07:35.144" v="191" actId="14100"/>
          <ac:picMkLst>
            <pc:docMk/>
            <pc:sldMk cId="1498579807" sldId="274"/>
            <ac:picMk id="5" creationId="{0BDC9653-5B85-5845-AE7F-6C14BE71BB24}"/>
          </ac:picMkLst>
        </pc:picChg>
        <pc:picChg chg="add del mod">
          <ac:chgData name="함 진아" userId="853515ff651aadf9" providerId="LiveId" clId="{7F98F92B-5791-1B48-BA8E-D938AE7CFDE0}" dt="2020-08-03T11:08:03.946" v="195"/>
          <ac:picMkLst>
            <pc:docMk/>
            <pc:sldMk cId="1498579807" sldId="274"/>
            <ac:picMk id="6" creationId="{51C081B8-2F0B-474A-ABBD-A51681C46406}"/>
          </ac:picMkLst>
        </pc:picChg>
        <pc:picChg chg="add">
          <ac:chgData name="함 진아" userId="853515ff651aadf9" providerId="LiveId" clId="{7F98F92B-5791-1B48-BA8E-D938AE7CFDE0}" dt="2020-08-03T11:06:50.638" v="185"/>
          <ac:picMkLst>
            <pc:docMk/>
            <pc:sldMk cId="1498579807" sldId="274"/>
            <ac:picMk id="12" creationId="{E6455F7B-9865-DA4A-9518-BC1790DBD3BE}"/>
          </ac:picMkLst>
        </pc:picChg>
        <pc:picChg chg="del">
          <ac:chgData name="함 진아" userId="853515ff651aadf9" providerId="LiveId" clId="{7F98F92B-5791-1B48-BA8E-D938AE7CFDE0}" dt="2020-08-03T11:08:05.002" v="196" actId="478"/>
          <ac:picMkLst>
            <pc:docMk/>
            <pc:sldMk cId="1498579807" sldId="274"/>
            <ac:picMk id="17" creationId="{289F8778-6276-5541-9A76-1726E7360D8D}"/>
          </ac:picMkLst>
        </pc:picChg>
        <pc:picChg chg="add">
          <ac:chgData name="함 진아" userId="853515ff651aadf9" providerId="LiveId" clId="{7F98F92B-5791-1B48-BA8E-D938AE7CFDE0}" dt="2020-08-03T11:08:05.217" v="197"/>
          <ac:picMkLst>
            <pc:docMk/>
            <pc:sldMk cId="1498579807" sldId="274"/>
            <ac:picMk id="18" creationId="{1858A129-9CDA-3E43-AB85-00CA5898FB2F}"/>
          </ac:picMkLst>
        </pc:picChg>
      </pc:sldChg>
      <pc:sldChg chg="addSp delSp modSp">
        <pc:chgData name="함 진아" userId="853515ff651aadf9" providerId="LiveId" clId="{7F98F92B-5791-1B48-BA8E-D938AE7CFDE0}" dt="2020-08-03T11:11:48.587" v="257"/>
        <pc:sldMkLst>
          <pc:docMk/>
          <pc:sldMk cId="1855287515" sldId="275"/>
        </pc:sldMkLst>
        <pc:spChg chg="mod">
          <ac:chgData name="함 진아" userId="853515ff651aadf9" providerId="LiveId" clId="{7F98F92B-5791-1B48-BA8E-D938AE7CFDE0}" dt="2020-08-03T11:09:21.891" v="210" actId="166"/>
          <ac:spMkLst>
            <pc:docMk/>
            <pc:sldMk cId="1855287515" sldId="275"/>
            <ac:spMk id="23" creationId="{F59B4715-78EB-D44D-BA81-129E55FEFC2A}"/>
          </ac:spMkLst>
        </pc:spChg>
        <pc:grpChg chg="add del mod">
          <ac:chgData name="함 진아" userId="853515ff651aadf9" providerId="LiveId" clId="{7F98F92B-5791-1B48-BA8E-D938AE7CFDE0}" dt="2020-08-03T11:09:09.511" v="207"/>
          <ac:grpSpMkLst>
            <pc:docMk/>
            <pc:sldMk cId="1855287515" sldId="275"/>
            <ac:grpSpMk id="8" creationId="{90FED479-3B61-DC4B-A8CA-DA10547C52B8}"/>
          </ac:grpSpMkLst>
        </pc:grpChg>
        <pc:grpChg chg="del">
          <ac:chgData name="함 진아" userId="853515ff651aadf9" providerId="LiveId" clId="{7F98F92B-5791-1B48-BA8E-D938AE7CFDE0}" dt="2020-08-03T11:09:10.973" v="208" actId="478"/>
          <ac:grpSpMkLst>
            <pc:docMk/>
            <pc:sldMk cId="1855287515" sldId="275"/>
            <ac:grpSpMk id="12" creationId="{00812D19-39A9-1A4E-B587-DF6003AECC1B}"/>
          </ac:grpSpMkLst>
        </pc:grpChg>
        <pc:grpChg chg="add del mod">
          <ac:chgData name="함 진아" userId="853515ff651aadf9" providerId="LiveId" clId="{7F98F92B-5791-1B48-BA8E-D938AE7CFDE0}" dt="2020-08-03T11:10:20.545" v="218" actId="478"/>
          <ac:grpSpMkLst>
            <pc:docMk/>
            <pc:sldMk cId="1855287515" sldId="275"/>
            <ac:grpSpMk id="13" creationId="{84B04828-609C-B74F-BDBE-8B6AFE6319F7}"/>
          </ac:grpSpMkLst>
        </pc:grpChg>
        <pc:grpChg chg="add del mod">
          <ac:chgData name="함 진아" userId="853515ff651aadf9" providerId="LiveId" clId="{7F98F92B-5791-1B48-BA8E-D938AE7CFDE0}" dt="2020-08-03T11:11:06.830" v="227"/>
          <ac:grpSpMkLst>
            <pc:docMk/>
            <pc:sldMk cId="1855287515" sldId="275"/>
            <ac:grpSpMk id="15" creationId="{3CE49AD8-9448-A747-B9AA-2ABDA84C2E53}"/>
          </ac:grpSpMkLst>
        </pc:grpChg>
        <pc:grpChg chg="add">
          <ac:chgData name="함 진아" userId="853515ff651aadf9" providerId="LiveId" clId="{7F98F92B-5791-1B48-BA8E-D938AE7CFDE0}" dt="2020-08-03T11:09:12.133" v="209"/>
          <ac:grpSpMkLst>
            <pc:docMk/>
            <pc:sldMk cId="1855287515" sldId="275"/>
            <ac:grpSpMk id="16" creationId="{D2BB029E-16CF-CD45-ADD2-8C29F5BB5FEB}"/>
          </ac:grpSpMkLst>
        </pc:grpChg>
        <pc:grpChg chg="del">
          <ac:chgData name="함 진아" userId="853515ff651aadf9" providerId="LiveId" clId="{7F98F92B-5791-1B48-BA8E-D938AE7CFDE0}" dt="2020-08-03T11:11:07.960" v="228" actId="478"/>
          <ac:grpSpMkLst>
            <pc:docMk/>
            <pc:sldMk cId="1855287515" sldId="275"/>
            <ac:grpSpMk id="21" creationId="{11EF7B7E-2E8E-4242-86B9-126D515023A3}"/>
          </ac:grpSpMkLst>
        </pc:grpChg>
        <pc:grpChg chg="add del mod">
          <ac:chgData name="함 진아" userId="853515ff651aadf9" providerId="LiveId" clId="{7F98F92B-5791-1B48-BA8E-D938AE7CFDE0}" dt="2020-08-03T11:11:15.864" v="248"/>
          <ac:grpSpMkLst>
            <pc:docMk/>
            <pc:sldMk cId="1855287515" sldId="275"/>
            <ac:grpSpMk id="24" creationId="{EBCE22B4-3340-454E-9BE2-A280BFD0EE71}"/>
          </ac:grpSpMkLst>
        </pc:grpChg>
        <pc:grpChg chg="add mod">
          <ac:chgData name="함 진아" userId="853515ff651aadf9" providerId="LiveId" clId="{7F98F92B-5791-1B48-BA8E-D938AE7CFDE0}" dt="2020-08-03T11:11:23.523" v="251" actId="1076"/>
          <ac:grpSpMkLst>
            <pc:docMk/>
            <pc:sldMk cId="1855287515" sldId="275"/>
            <ac:grpSpMk id="27" creationId="{388FBE93-6EE1-FE4C-8AB9-6036328ABC37}"/>
          </ac:grpSpMkLst>
        </pc:grp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4" creationId="{1BDE48E5-13B0-A34E-8710-B62599D4F642}"/>
          </ac:picMkLst>
        </pc:pic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6" creationId="{F61185F7-0160-E54E-809A-A94C4229FEDA}"/>
          </ac:picMkLst>
        </pc:picChg>
        <pc:picChg chg="del">
          <ac:chgData name="함 진아" userId="853515ff651aadf9" providerId="LiveId" clId="{7F98F92B-5791-1B48-BA8E-D938AE7CFDE0}" dt="2020-08-03T11:11:48.311" v="256" actId="478"/>
          <ac:picMkLst>
            <pc:docMk/>
            <pc:sldMk cId="1855287515" sldId="275"/>
            <ac:picMk id="9" creationId="{75106414-A87A-EF49-A080-93CAB623F28A}"/>
          </ac:picMkLst>
        </pc:picChg>
        <pc:picChg chg="add del mod topLvl">
          <ac:chgData name="함 진아" userId="853515ff651aadf9" providerId="LiveId" clId="{7F98F92B-5791-1B48-BA8E-D938AE7CFDE0}" dt="2020-08-03T11:10:20.545" v="218" actId="478"/>
          <ac:picMkLst>
            <pc:docMk/>
            <pc:sldMk cId="1855287515" sldId="275"/>
            <ac:picMk id="10" creationId="{B8208459-CFAF-4E46-BE7A-287B23F52749}"/>
          </ac:picMkLst>
        </pc:picChg>
        <pc:picChg chg="add mod topLvl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1" creationId="{B0DC1980-4C80-A34E-ACDC-1A62169EC3A9}"/>
          </ac:picMkLst>
        </pc:picChg>
        <pc:picChg chg="add mod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4" creationId="{638E3FB8-F92A-C943-AC18-62E9FF5E107F}"/>
          </ac:picMkLst>
        </pc:picChg>
        <pc:picChg chg="add del mod">
          <ac:chgData name="함 진아" userId="853515ff651aadf9" providerId="LiveId" clId="{7F98F92B-5791-1B48-BA8E-D938AE7CFDE0}" dt="2020-08-03T11:11:47.375" v="255"/>
          <ac:picMkLst>
            <pc:docMk/>
            <pc:sldMk cId="1855287515" sldId="275"/>
            <ac:picMk id="30" creationId="{C65545C2-2616-C24D-8DB5-42F07551F394}"/>
          </ac:picMkLst>
        </pc:picChg>
        <pc:picChg chg="add">
          <ac:chgData name="함 진아" userId="853515ff651aadf9" providerId="LiveId" clId="{7F98F92B-5791-1B48-BA8E-D938AE7CFDE0}" dt="2020-08-03T11:11:48.587" v="257"/>
          <ac:picMkLst>
            <pc:docMk/>
            <pc:sldMk cId="1855287515" sldId="275"/>
            <ac:picMk id="31" creationId="{1ACA741E-57A7-3E4C-8EE1-DF71CCA672F1}"/>
          </ac:picMkLst>
        </pc:picChg>
      </pc:sldChg>
      <pc:sldChg chg="addSp delSp modSp">
        <pc:chgData name="함 진아" userId="853515ff651aadf9" providerId="LiveId" clId="{7F98F92B-5791-1B48-BA8E-D938AE7CFDE0}" dt="2020-08-03T11:12:08.358" v="263"/>
        <pc:sldMkLst>
          <pc:docMk/>
          <pc:sldMk cId="1792183863" sldId="276"/>
        </pc:sldMkLst>
        <pc:grpChg chg="del">
          <ac:chgData name="함 진아" userId="853515ff651aadf9" providerId="LiveId" clId="{7F98F92B-5791-1B48-BA8E-D938AE7CFDE0}" dt="2020-08-03T11:12:08.096" v="262" actId="478"/>
          <ac:grpSpMkLst>
            <pc:docMk/>
            <pc:sldMk cId="1792183863" sldId="276"/>
            <ac:grpSpMk id="11" creationId="{0B9C0140-08FE-954A-AD8C-BBAD6A6BF460}"/>
          </ac:grpSpMkLst>
        </pc:grpChg>
        <pc:picChg chg="add del mod">
          <ac:chgData name="함 진아" userId="853515ff651aadf9" providerId="LiveId" clId="{7F98F92B-5791-1B48-BA8E-D938AE7CFDE0}" dt="2020-08-03T11:12:07.205" v="261"/>
          <ac:picMkLst>
            <pc:docMk/>
            <pc:sldMk cId="1792183863" sldId="276"/>
            <ac:picMk id="4" creationId="{BC09D284-A551-5545-9162-0B58F7F69266}"/>
          </ac:picMkLst>
        </pc:picChg>
        <pc:picChg chg="add">
          <ac:chgData name="함 진아" userId="853515ff651aadf9" providerId="LiveId" clId="{7F98F92B-5791-1B48-BA8E-D938AE7CFDE0}" dt="2020-08-03T11:12:08.358" v="263"/>
          <ac:picMkLst>
            <pc:docMk/>
            <pc:sldMk cId="1792183863" sldId="276"/>
            <ac:picMk id="12" creationId="{2A738760-C6EF-644A-A053-328E403D21F5}"/>
          </ac:picMkLst>
        </pc:picChg>
      </pc:sldChg>
      <pc:sldChg chg="addSp delSp modSp">
        <pc:chgData name="함 진아" userId="853515ff651aadf9" providerId="LiveId" clId="{7F98F92B-5791-1B48-BA8E-D938AE7CFDE0}" dt="2020-08-03T11:13:07.859" v="273" actId="164"/>
        <pc:sldMkLst>
          <pc:docMk/>
          <pc:sldMk cId="147418924" sldId="277"/>
        </pc:sldMkLst>
        <pc:grpChg chg="add mod">
          <ac:chgData name="함 진아" userId="853515ff651aadf9" providerId="LiveId" clId="{7F98F92B-5791-1B48-BA8E-D938AE7CFDE0}" dt="2020-08-03T11:13:07.859" v="273" actId="164"/>
          <ac:grpSpMkLst>
            <pc:docMk/>
            <pc:sldMk cId="147418924" sldId="277"/>
            <ac:grpSpMk id="7" creationId="{E177F00B-3E7A-3743-AD79-608CBC78C952}"/>
          </ac:grpSpMkLst>
        </pc:grp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4" creationId="{4EC1DE26-E82B-4F4D-A1E5-6AB04E5C5544}"/>
          </ac:picMkLst>
        </pc:pic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5" creationId="{49B4482B-3C1B-144E-83A0-8BC947751501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6" creationId="{B002A5C6-6480-8043-B985-45C6ADFF6FAF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10" creationId="{452EBA6A-353B-2F4C-87CE-5CA98713A69A}"/>
          </ac:picMkLst>
        </pc:picChg>
      </pc:sldChg>
      <pc:sldChg chg="addSp delSp modSp">
        <pc:chgData name="함 진아" userId="853515ff651aadf9" providerId="LiveId" clId="{7F98F92B-5791-1B48-BA8E-D938AE7CFDE0}" dt="2020-08-03T11:14:22.368" v="288"/>
        <pc:sldMkLst>
          <pc:docMk/>
          <pc:sldMk cId="2145886264" sldId="278"/>
        </pc:sldMkLst>
        <pc:spChg chg="mod">
          <ac:chgData name="함 진아" userId="853515ff651aadf9" providerId="LiveId" clId="{7F98F92B-5791-1B48-BA8E-D938AE7CFDE0}" dt="2020-08-03T11:13:56.349" v="282" actId="166"/>
          <ac:spMkLst>
            <pc:docMk/>
            <pc:sldMk cId="2145886264" sldId="278"/>
            <ac:spMk id="15" creationId="{BA258D1C-F8F4-7B4D-B24C-D0FB735CCA77}"/>
          </ac:spMkLst>
        </pc:spChg>
        <pc:picChg chg="add mod">
          <ac:chgData name="함 진아" userId="853515ff651aadf9" providerId="LiveId" clId="{7F98F92B-5791-1B48-BA8E-D938AE7CFDE0}" dt="2020-08-03T11:13:30.020" v="277" actId="14100"/>
          <ac:picMkLst>
            <pc:docMk/>
            <pc:sldMk cId="2145886264" sldId="278"/>
            <ac:picMk id="4" creationId="{BD843F5C-7018-1440-81AF-C738EE3972B0}"/>
          </ac:picMkLst>
        </pc:picChg>
        <pc:picChg chg="add mod">
          <ac:chgData name="함 진아" userId="853515ff651aadf9" providerId="LiveId" clId="{7F98F92B-5791-1B48-BA8E-D938AE7CFDE0}" dt="2020-08-03T11:13:45.883" v="280" actId="14100"/>
          <ac:picMkLst>
            <pc:docMk/>
            <pc:sldMk cId="2145886264" sldId="278"/>
            <ac:picMk id="5" creationId="{3C46AB4B-F12A-1C4D-BB4F-309E6E0AC641}"/>
          </ac:picMkLst>
        </pc:picChg>
        <pc:picChg chg="add del mod">
          <ac:chgData name="함 진아" userId="853515ff651aadf9" providerId="LiveId" clId="{7F98F92B-5791-1B48-BA8E-D938AE7CFDE0}" dt="2020-08-03T11:14:21.022" v="286"/>
          <ac:picMkLst>
            <pc:docMk/>
            <pc:sldMk cId="2145886264" sldId="278"/>
            <ac:picMk id="6" creationId="{3F322B2D-E903-AB42-8281-9C20F8C2482D}"/>
          </ac:picMkLst>
        </pc:picChg>
        <pc:picChg chg="del">
          <ac:chgData name="함 진아" userId="853515ff651aadf9" providerId="LiveId" clId="{7F98F92B-5791-1B48-BA8E-D938AE7CFDE0}" dt="2020-08-03T11:14:21.988" v="287" actId="478"/>
          <ac:picMkLst>
            <pc:docMk/>
            <pc:sldMk cId="2145886264" sldId="278"/>
            <ac:picMk id="8" creationId="{58571C2D-885D-0B4D-A296-5965883DB405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0" creationId="{452EBA6A-353B-2F4C-87CE-5CA98713A69A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1" creationId="{D25EEF17-C23D-614E-B654-74B63FA97F5B}"/>
          </ac:picMkLst>
        </pc:picChg>
        <pc:picChg chg="add">
          <ac:chgData name="함 진아" userId="853515ff651aadf9" providerId="LiveId" clId="{7F98F92B-5791-1B48-BA8E-D938AE7CFDE0}" dt="2020-08-03T11:14:22.368" v="288"/>
          <ac:picMkLst>
            <pc:docMk/>
            <pc:sldMk cId="2145886264" sldId="278"/>
            <ac:picMk id="16" creationId="{6DE8FBB5-AEA6-3046-9FF7-981B12C9CF77}"/>
          </ac:picMkLst>
        </pc:picChg>
      </pc:sldChg>
      <pc:sldChg chg="addSp delSp modSp">
        <pc:chgData name="함 진아" userId="853515ff651aadf9" providerId="LiveId" clId="{7F98F92B-5791-1B48-BA8E-D938AE7CFDE0}" dt="2020-08-03T11:16:06.638" v="305"/>
        <pc:sldMkLst>
          <pc:docMk/>
          <pc:sldMk cId="1961688097" sldId="279"/>
        </pc:sldMkLst>
        <pc:grpChg chg="del">
          <ac:chgData name="함 진아" userId="853515ff651aadf9" providerId="LiveId" clId="{7F98F92B-5791-1B48-BA8E-D938AE7CFDE0}" dt="2020-08-03T11:15:01.574" v="292" actId="478"/>
          <ac:grpSpMkLst>
            <pc:docMk/>
            <pc:sldMk cId="1961688097" sldId="279"/>
            <ac:grpSpMk id="16" creationId="{4C1FF7F0-42EA-0C40-8F9E-9ED47C7FE0B5}"/>
          </ac:grpSpMkLst>
        </pc:grpChg>
        <pc:picChg chg="add mod">
          <ac:chgData name="함 진아" userId="853515ff651aadf9" providerId="LiveId" clId="{7F98F92B-5791-1B48-BA8E-D938AE7CFDE0}" dt="2020-08-03T11:14:55.356" v="291" actId="14100"/>
          <ac:picMkLst>
            <pc:docMk/>
            <pc:sldMk cId="1961688097" sldId="279"/>
            <ac:picMk id="4" creationId="{35C96F06-532E-6F41-89F2-13A4D1DF9F07}"/>
          </ac:picMkLst>
        </pc:picChg>
        <pc:picChg chg="del">
          <ac:chgData name="함 진아" userId="853515ff651aadf9" providerId="LiveId" clId="{7F98F92B-5791-1B48-BA8E-D938AE7CFDE0}" dt="2020-08-03T11:15:01.574" v="292" actId="478"/>
          <ac:picMkLst>
            <pc:docMk/>
            <pc:sldMk cId="1961688097" sldId="279"/>
            <ac:picMk id="5" creationId="{5EA3B95A-41F3-9049-BC60-F9A62BB0E1DC}"/>
          </ac:picMkLst>
        </pc:picChg>
        <pc:picChg chg="add mod">
          <ac:chgData name="함 진아" userId="853515ff651aadf9" providerId="LiveId" clId="{7F98F92B-5791-1B48-BA8E-D938AE7CFDE0}" dt="2020-08-03T11:15:25.214" v="295" actId="14100"/>
          <ac:picMkLst>
            <pc:docMk/>
            <pc:sldMk cId="1961688097" sldId="279"/>
            <ac:picMk id="6" creationId="{6947E2E2-23A8-0F40-9A47-DC4B92DE0213}"/>
          </ac:picMkLst>
        </pc:picChg>
        <pc:picChg chg="add mod">
          <ac:chgData name="함 진아" userId="853515ff651aadf9" providerId="LiveId" clId="{7F98F92B-5791-1B48-BA8E-D938AE7CFDE0}" dt="2020-08-03T11:15:40.762" v="298" actId="14100"/>
          <ac:picMkLst>
            <pc:docMk/>
            <pc:sldMk cId="1961688097" sldId="279"/>
            <ac:picMk id="8" creationId="{F01FCCD1-94F9-C04E-8D3C-C3E66BF66ACE}"/>
          </ac:picMkLst>
        </pc:picChg>
        <pc:picChg chg="add del mod">
          <ac:chgData name="함 진아" userId="853515ff651aadf9" providerId="LiveId" clId="{7F98F92B-5791-1B48-BA8E-D938AE7CFDE0}" dt="2020-08-03T11:16:05.409" v="303"/>
          <ac:picMkLst>
            <pc:docMk/>
            <pc:sldMk cId="1961688097" sldId="279"/>
            <ac:picMk id="9" creationId="{ACDAD245-4B32-A141-BA2E-0C405E18A508}"/>
          </ac:picMkLst>
        </pc:picChg>
        <pc:picChg chg="add">
          <ac:chgData name="함 진아" userId="853515ff651aadf9" providerId="LiveId" clId="{7F98F92B-5791-1B48-BA8E-D938AE7CFDE0}" dt="2020-08-03T11:16:06.638" v="305"/>
          <ac:picMkLst>
            <pc:docMk/>
            <pc:sldMk cId="1961688097" sldId="279"/>
            <ac:picMk id="19" creationId="{39417CB9-BBCE-7349-B29E-34B6EF2CB8EE}"/>
          </ac:picMkLst>
        </pc:picChg>
        <pc:picChg chg="del">
          <ac:chgData name="함 진아" userId="853515ff651aadf9" providerId="LiveId" clId="{7F98F92B-5791-1B48-BA8E-D938AE7CFDE0}" dt="2020-08-03T11:16:06.375" v="304" actId="478"/>
          <ac:picMkLst>
            <pc:docMk/>
            <pc:sldMk cId="1961688097" sldId="279"/>
            <ac:picMk id="22" creationId="{8D4397B9-0F2A-724B-BC98-616F118FF1D0}"/>
          </ac:picMkLst>
        </pc:picChg>
      </pc:sldChg>
      <pc:sldChg chg="addSp delSp modSp">
        <pc:chgData name="함 진아" userId="853515ff651aadf9" providerId="LiveId" clId="{7F98F92B-5791-1B48-BA8E-D938AE7CFDE0}" dt="2020-08-03T11:16:59.094" v="315" actId="1076"/>
        <pc:sldMkLst>
          <pc:docMk/>
          <pc:sldMk cId="591684072" sldId="280"/>
        </pc:sldMkLst>
        <pc:grpChg chg="add mod">
          <ac:chgData name="함 진아" userId="853515ff651aadf9" providerId="LiveId" clId="{7F98F92B-5791-1B48-BA8E-D938AE7CFDE0}" dt="2020-08-03T11:16:59.094" v="315" actId="1076"/>
          <ac:grpSpMkLst>
            <pc:docMk/>
            <pc:sldMk cId="591684072" sldId="280"/>
            <ac:grpSpMk id="6" creationId="{31CF3EDF-5224-A34E-85C1-3DCA982BAB4B}"/>
          </ac:grpSpMkLst>
        </pc:grpChg>
        <pc:grpChg chg="del">
          <ac:chgData name="함 진아" userId="853515ff651aadf9" providerId="LiveId" clId="{7F98F92B-5791-1B48-BA8E-D938AE7CFDE0}" dt="2020-08-03T11:16:36.166" v="310" actId="478"/>
          <ac:grpSpMkLst>
            <pc:docMk/>
            <pc:sldMk cId="591684072" sldId="280"/>
            <ac:grpSpMk id="32" creationId="{906790B5-5DFB-7A43-8C5C-1ABEE28BAB08}"/>
          </ac:grpSpMkLst>
        </pc:grp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4" creationId="{EC20143D-B85A-1343-90D7-FBB6DA9B7FAC}"/>
          </ac:picMkLst>
        </pc:pic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5" creationId="{947D02D8-924F-AF4A-BE93-2DFE22609F2D}"/>
          </ac:picMkLst>
        </pc:picChg>
        <pc:picChg chg="del">
          <ac:chgData name="함 진아" userId="853515ff651aadf9" providerId="LiveId" clId="{7F98F92B-5791-1B48-BA8E-D938AE7CFDE0}" dt="2020-08-03T11:16:36.166" v="310" actId="478"/>
          <ac:picMkLst>
            <pc:docMk/>
            <pc:sldMk cId="591684072" sldId="280"/>
            <ac:picMk id="34" creationId="{019BD3BD-BF3F-4D46-99D1-3EC82089FDE2}"/>
          </ac:picMkLst>
        </pc:picChg>
      </pc:sldChg>
      <pc:sldChg chg="addSp delSp modSp ord">
        <pc:chgData name="함 진아" userId="853515ff651aadf9" providerId="LiveId" clId="{7F98F92B-5791-1B48-BA8E-D938AE7CFDE0}" dt="2020-08-03T11:18:17.117" v="344" actId="1037"/>
        <pc:sldMkLst>
          <pc:docMk/>
          <pc:sldMk cId="3130684273" sldId="281"/>
        </pc:sldMkLst>
        <pc:picChg chg="add mod">
          <ac:chgData name="함 진아" userId="853515ff651aadf9" providerId="LiveId" clId="{7F98F92B-5791-1B48-BA8E-D938AE7CFDE0}" dt="2020-08-03T11:18:06.827" v="326" actId="14100"/>
          <ac:picMkLst>
            <pc:docMk/>
            <pc:sldMk cId="3130684273" sldId="281"/>
            <ac:picMk id="4" creationId="{91361578-B3CC-4642-AE34-E64A598DA7D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5" creationId="{678F6243-CCDD-194D-AD81-6FBAFA68B600}"/>
          </ac:picMkLst>
        </pc:picChg>
        <pc:picChg chg="add mod">
          <ac:chgData name="함 진아" userId="853515ff651aadf9" providerId="LiveId" clId="{7F98F92B-5791-1B48-BA8E-D938AE7CFDE0}" dt="2020-08-03T11:18:17.117" v="344" actId="1037"/>
          <ac:picMkLst>
            <pc:docMk/>
            <pc:sldMk cId="3130684273" sldId="281"/>
            <ac:picMk id="6" creationId="{C03B468E-61C0-A84D-AA21-BD562F2D5A2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7" creationId="{142CE7FA-AEE3-F846-873A-37EE191B79B3}"/>
          </ac:picMkLst>
        </pc:picChg>
        <pc:picChg chg="del">
          <ac:chgData name="함 진아" userId="853515ff651aadf9" providerId="LiveId" clId="{7F98F92B-5791-1B48-BA8E-D938AE7CFDE0}" dt="2020-08-03T11:17:54.977" v="322" actId="478"/>
          <ac:picMkLst>
            <pc:docMk/>
            <pc:sldMk cId="3130684273" sldId="281"/>
            <ac:picMk id="11" creationId="{659119FF-C5E0-3E45-A7F3-0E49FD69048A}"/>
          </ac:picMkLst>
        </pc:picChg>
      </pc:sldChg>
      <pc:sldChg chg="addSp delSp modSp">
        <pc:chgData name="함 진아" userId="853515ff651aadf9" providerId="LiveId" clId="{7F98F92B-5791-1B48-BA8E-D938AE7CFDE0}" dt="2020-08-03T11:19:24.505" v="357" actId="1076"/>
        <pc:sldMkLst>
          <pc:docMk/>
          <pc:sldMk cId="61177112" sldId="282"/>
        </pc:sldMkLst>
        <pc:spChg chg="mod">
          <ac:chgData name="함 진아" userId="853515ff651aadf9" providerId="LiveId" clId="{7F98F92B-5791-1B48-BA8E-D938AE7CFDE0}" dt="2020-08-03T11:19:12.461" v="354" actId="1076"/>
          <ac:spMkLst>
            <pc:docMk/>
            <pc:sldMk cId="61177112" sldId="282"/>
            <ac:spMk id="3" creationId="{2B979466-8226-B846-B32B-4B39A6E81EC9}"/>
          </ac:spMkLst>
        </pc:spChg>
        <pc:grpChg chg="del">
          <ac:chgData name="함 진아" userId="853515ff651aadf9" providerId="LiveId" clId="{7F98F92B-5791-1B48-BA8E-D938AE7CFDE0}" dt="2020-08-03T11:18:46.128" v="345" actId="478"/>
          <ac:grpSpMkLst>
            <pc:docMk/>
            <pc:sldMk cId="61177112" sldId="282"/>
            <ac:grpSpMk id="10" creationId="{48307C24-7D21-FD46-AA13-72D553525744}"/>
          </ac:grpSpMkLst>
        </pc:grpChg>
        <pc:picChg chg="add mod">
          <ac:chgData name="함 진아" userId="853515ff651aadf9" providerId="LiveId" clId="{7F98F92B-5791-1B48-BA8E-D938AE7CFDE0}" dt="2020-08-03T11:18:52.533" v="349" actId="1076"/>
          <ac:picMkLst>
            <pc:docMk/>
            <pc:sldMk cId="61177112" sldId="282"/>
            <ac:picMk id="4" creationId="{B32CB55D-5994-D74F-B7C0-C0B327A8B9CB}"/>
          </ac:picMkLst>
        </pc:picChg>
        <pc:picChg chg="add mod">
          <ac:chgData name="함 진아" userId="853515ff651aadf9" providerId="LiveId" clId="{7F98F92B-5791-1B48-BA8E-D938AE7CFDE0}" dt="2020-08-03T11:19:24.505" v="357" actId="1076"/>
          <ac:picMkLst>
            <pc:docMk/>
            <pc:sldMk cId="61177112" sldId="282"/>
            <ac:picMk id="5" creationId="{B62EF637-1F82-E442-AC7E-CB96654A50D0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7" creationId="{3228AB05-FB17-FF47-BB20-DA4DEC0A7D94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9" creationId="{4DE88738-1487-8742-9AC8-77DB9E4EDA10}"/>
          </ac:picMkLst>
        </pc:picChg>
      </pc:sldChg>
      <pc:sldChg chg="addSp delSp modSp">
        <pc:chgData name="함 진아" userId="853515ff651aadf9" providerId="LiveId" clId="{7F98F92B-5791-1B48-BA8E-D938AE7CFDE0}" dt="2020-08-03T11:20:39.897" v="377" actId="1076"/>
        <pc:sldMkLst>
          <pc:docMk/>
          <pc:sldMk cId="141212169" sldId="283"/>
        </pc:sldMkLst>
        <pc:picChg chg="add del mod">
          <ac:chgData name="함 진아" userId="853515ff651aadf9" providerId="LiveId" clId="{7F98F92B-5791-1B48-BA8E-D938AE7CFDE0}" dt="2020-08-03T11:19:54.808" v="361"/>
          <ac:picMkLst>
            <pc:docMk/>
            <pc:sldMk cId="141212169" sldId="283"/>
            <ac:picMk id="4" creationId="{097ACC69-B791-5C46-9916-3F5BFC8AE096}"/>
          </ac:picMkLst>
        </pc:picChg>
        <pc:picChg chg="add mod">
          <ac:chgData name="함 진아" userId="853515ff651aadf9" providerId="LiveId" clId="{7F98F92B-5791-1B48-BA8E-D938AE7CFDE0}" dt="2020-08-03T11:20:19.279" v="372" actId="1076"/>
          <ac:picMkLst>
            <pc:docMk/>
            <pc:sldMk cId="141212169" sldId="283"/>
            <ac:picMk id="5" creationId="{1C9F380A-3ABE-864E-B8B4-A40AE9BAF071}"/>
          </ac:picMkLst>
        </pc:picChg>
        <pc:picChg chg="add mod">
          <ac:chgData name="함 진아" userId="853515ff651aadf9" providerId="LiveId" clId="{7F98F92B-5791-1B48-BA8E-D938AE7CFDE0}" dt="2020-08-03T11:20:39.897" v="377" actId="1076"/>
          <ac:picMkLst>
            <pc:docMk/>
            <pc:sldMk cId="141212169" sldId="283"/>
            <ac:picMk id="6" creationId="{8AB633E9-4649-3B42-8A54-D94CEEA68817}"/>
          </ac:picMkLst>
        </pc:picChg>
        <pc:picChg chg="add">
          <ac:chgData name="함 진아" userId="853515ff651aadf9" providerId="LiveId" clId="{7F98F92B-5791-1B48-BA8E-D938AE7CFDE0}" dt="2020-08-03T11:19:55.992" v="363"/>
          <ac:picMkLst>
            <pc:docMk/>
            <pc:sldMk cId="141212169" sldId="283"/>
            <ac:picMk id="8" creationId="{0383A4FB-45D4-C843-AF34-F380BF9E9B8A}"/>
          </ac:picMkLst>
        </pc:picChg>
        <pc:picChg chg="del">
          <ac:chgData name="함 진아" userId="853515ff651aadf9" providerId="LiveId" clId="{7F98F92B-5791-1B48-BA8E-D938AE7CFDE0}" dt="2020-08-03T11:20:34.385" v="373" actId="478"/>
          <ac:picMkLst>
            <pc:docMk/>
            <pc:sldMk cId="141212169" sldId="283"/>
            <ac:picMk id="15" creationId="{CF2977EA-BE97-B848-9F92-DB8E87F2BDBC}"/>
          </ac:picMkLst>
        </pc:picChg>
        <pc:picChg chg="del">
          <ac:chgData name="함 진아" userId="853515ff651aadf9" providerId="LiveId" clId="{7F98F92B-5791-1B48-BA8E-D938AE7CFDE0}" dt="2020-08-03T11:20:07.714" v="364" actId="478"/>
          <ac:picMkLst>
            <pc:docMk/>
            <pc:sldMk cId="141212169" sldId="283"/>
            <ac:picMk id="18" creationId="{AE09F951-211B-A84E-A922-1CC3115197B7}"/>
          </ac:picMkLst>
        </pc:picChg>
        <pc:picChg chg="del">
          <ac:chgData name="함 진아" userId="853515ff651aadf9" providerId="LiveId" clId="{7F98F92B-5791-1B48-BA8E-D938AE7CFDE0}" dt="2020-08-03T11:19:55.699" v="362" actId="478"/>
          <ac:picMkLst>
            <pc:docMk/>
            <pc:sldMk cId="141212169" sldId="283"/>
            <ac:picMk id="21" creationId="{05D1F265-47B5-2F4B-A809-A874C18190E1}"/>
          </ac:picMkLst>
        </pc:picChg>
      </pc:sldChg>
      <pc:sldChg chg="addSp delSp modSp">
        <pc:chgData name="함 진아" userId="853515ff651aadf9" providerId="LiveId" clId="{7F98F92B-5791-1B48-BA8E-D938AE7CFDE0}" dt="2020-08-03T11:22:56.062" v="441" actId="1035"/>
        <pc:sldMkLst>
          <pc:docMk/>
          <pc:sldMk cId="2623143199" sldId="284"/>
        </pc:sldMkLst>
        <pc:picChg chg="add del mod">
          <ac:chgData name="함 진아" userId="853515ff651aadf9" providerId="LiveId" clId="{7F98F92B-5791-1B48-BA8E-D938AE7CFDE0}" dt="2020-08-03T11:21:02.010" v="381"/>
          <ac:picMkLst>
            <pc:docMk/>
            <pc:sldMk cId="2623143199" sldId="284"/>
            <ac:picMk id="4" creationId="{D24A2B0C-8229-C348-BCA7-96C6D1363466}"/>
          </ac:picMkLst>
        </pc:picChg>
        <pc:picChg chg="del">
          <ac:chgData name="함 진아" userId="853515ff651aadf9" providerId="LiveId" clId="{7F98F92B-5791-1B48-BA8E-D938AE7CFDE0}" dt="2020-08-03T11:21:03.125" v="382" actId="478"/>
          <ac:picMkLst>
            <pc:docMk/>
            <pc:sldMk cId="2623143199" sldId="284"/>
            <ac:picMk id="5" creationId="{D46BFBC9-2320-A24C-AC0C-93B1F2E38B3A}"/>
          </ac:picMkLst>
        </pc:picChg>
        <pc:picChg chg="add del mod">
          <ac:chgData name="함 진아" userId="853515ff651aadf9" providerId="LiveId" clId="{7F98F92B-5791-1B48-BA8E-D938AE7CFDE0}" dt="2020-08-03T11:21:25.245" v="387"/>
          <ac:picMkLst>
            <pc:docMk/>
            <pc:sldMk cId="2623143199" sldId="284"/>
            <ac:picMk id="6" creationId="{DAAE6AA3-1225-614C-B836-1F682A1A28AA}"/>
          </ac:picMkLst>
        </pc:picChg>
        <pc:picChg chg="del">
          <ac:chgData name="함 진아" userId="853515ff651aadf9" providerId="LiveId" clId="{7F98F92B-5791-1B48-BA8E-D938AE7CFDE0}" dt="2020-08-03T11:21:26.090" v="388" actId="478"/>
          <ac:picMkLst>
            <pc:docMk/>
            <pc:sldMk cId="2623143199" sldId="284"/>
            <ac:picMk id="7" creationId="{EC355824-32DE-A541-ADEF-A91ADDDF5CBB}"/>
          </ac:picMkLst>
        </pc:picChg>
        <pc:picChg chg="add mod">
          <ac:chgData name="함 진아" userId="853515ff651aadf9" providerId="LiveId" clId="{7F98F92B-5791-1B48-BA8E-D938AE7CFDE0}" dt="2020-08-03T11:21:51.081" v="395" actId="1076"/>
          <ac:picMkLst>
            <pc:docMk/>
            <pc:sldMk cId="2623143199" sldId="284"/>
            <ac:picMk id="8" creationId="{284C2B21-321F-A644-A55B-37DE133E46CA}"/>
          </ac:picMkLst>
        </pc:picChg>
        <pc:picChg chg="del">
          <ac:chgData name="함 진아" userId="853515ff651aadf9" providerId="LiveId" clId="{7F98F92B-5791-1B48-BA8E-D938AE7CFDE0}" dt="2020-08-03T11:21:42.650" v="392" actId="478"/>
          <ac:picMkLst>
            <pc:docMk/>
            <pc:sldMk cId="2623143199" sldId="284"/>
            <ac:picMk id="9" creationId="{740EDE5D-C3C3-DF47-805C-AA8B7099D8CD}"/>
          </ac:picMkLst>
        </pc:picChg>
        <pc:picChg chg="add">
          <ac:chgData name="함 진아" userId="853515ff651aadf9" providerId="LiveId" clId="{7F98F92B-5791-1B48-BA8E-D938AE7CFDE0}" dt="2020-08-03T11:21:03.355" v="383"/>
          <ac:picMkLst>
            <pc:docMk/>
            <pc:sldMk cId="2623143199" sldId="284"/>
            <ac:picMk id="10" creationId="{6D67E72C-B42E-364E-BFEF-E0361F7B57E6}"/>
          </ac:picMkLst>
        </pc:picChg>
        <pc:picChg chg="add del">
          <ac:chgData name="함 진아" userId="853515ff651aadf9" providerId="LiveId" clId="{7F98F92B-5791-1B48-BA8E-D938AE7CFDE0}" dt="2020-08-03T11:22:43.477" v="408" actId="478"/>
          <ac:picMkLst>
            <pc:docMk/>
            <pc:sldMk cId="2623143199" sldId="284"/>
            <ac:picMk id="11" creationId="{83E4762F-DC59-244D-B9F6-D736680EBBBE}"/>
          </ac:picMkLst>
        </pc:picChg>
        <pc:picChg chg="add">
          <ac:chgData name="함 진아" userId="853515ff651aadf9" providerId="LiveId" clId="{7F98F92B-5791-1B48-BA8E-D938AE7CFDE0}" dt="2020-08-03T11:21:26.306" v="389"/>
          <ac:picMkLst>
            <pc:docMk/>
            <pc:sldMk cId="2623143199" sldId="284"/>
            <ac:picMk id="12" creationId="{BB35D5C0-B06B-1143-B1DD-B3333FE9F131}"/>
          </ac:picMkLst>
        </pc:picChg>
        <pc:picChg chg="add mod modCrop">
          <ac:chgData name="함 진아" userId="853515ff651aadf9" providerId="LiveId" clId="{7F98F92B-5791-1B48-BA8E-D938AE7CFDE0}" dt="2020-08-03T11:22:56.062" v="441" actId="1035"/>
          <ac:picMkLst>
            <pc:docMk/>
            <pc:sldMk cId="2623143199" sldId="284"/>
            <ac:picMk id="13" creationId="{D9B4B040-F784-DE4F-91C3-777C77781CCE}"/>
          </ac:picMkLst>
        </pc:picChg>
      </pc:sldChg>
      <pc:sldMasterChg chg="modSldLayout">
        <pc:chgData name="함 진아" userId="853515ff651aadf9" providerId="LiveId" clId="{7F98F92B-5791-1B48-BA8E-D938AE7CFDE0}" dt="2020-08-03T10:51:36.264" v="2"/>
        <pc:sldMasterMkLst>
          <pc:docMk/>
          <pc:sldMasterMk cId="677821271" sldId="2147483648"/>
        </pc:sldMasterMkLst>
        <pc:sldLayoutChg chg="addSp delSp">
          <pc:chgData name="함 진아" userId="853515ff651aadf9" providerId="LiveId" clId="{7F98F92B-5791-1B48-BA8E-D938AE7CFDE0}" dt="2020-08-03T10:51:36.264" v="2"/>
          <pc:sldLayoutMkLst>
            <pc:docMk/>
            <pc:sldMasterMk cId="677821271" sldId="2147483648"/>
            <pc:sldLayoutMk cId="2523570045" sldId="2147483649"/>
          </pc:sldLayoutMkLst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7" creationId="{18719778-D69A-BC4A-B1CB-16A4473DAA71}"/>
            </ac:spMkLst>
          </pc:spChg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8" creationId="{D3DAF315-B547-8A42-9CD4-023FE1AB2D8A}"/>
            </ac:spMkLst>
          </pc:spChg>
          <pc:picChg chg="add">
            <ac:chgData name="함 진아" userId="853515ff651aadf9" providerId="LiveId" clId="{7F98F92B-5791-1B48-BA8E-D938AE7CFDE0}" dt="2020-08-03T10:51:36.264" v="2"/>
            <ac:picMkLst>
              <pc:docMk/>
              <pc:sldMasterMk cId="677821271" sldId="2147483648"/>
              <pc:sldLayoutMk cId="2523570045" sldId="2147483649"/>
              <ac:picMk id="9" creationId="{71CD748E-C750-664C-AF54-541D39E2F3E3}"/>
            </ac:picMkLst>
          </pc:picChg>
        </pc:sldLayoutChg>
        <pc:sldLayoutChg chg="modSp">
          <pc:chgData name="함 진아" userId="853515ff651aadf9" providerId="LiveId" clId="{7F98F92B-5791-1B48-BA8E-D938AE7CFDE0}" dt="2020-07-31T03:44:02.898" v="0" actId="403"/>
          <pc:sldLayoutMkLst>
            <pc:docMk/>
            <pc:sldMasterMk cId="677821271" sldId="2147483648"/>
            <pc:sldLayoutMk cId="2262707960" sldId="2147483661"/>
          </pc:sldLayoutMkLst>
          <pc:spChg chg="mod">
            <ac:chgData name="함 진아" userId="853515ff651aadf9" providerId="LiveId" clId="{7F98F92B-5791-1B48-BA8E-D938AE7CFDE0}" dt="2020-07-31T03:44:02.898" v="0" actId="403"/>
            <ac:spMkLst>
              <pc:docMk/>
              <pc:sldMasterMk cId="677821271" sldId="2147483648"/>
              <pc:sldLayoutMk cId="2262707960" sldId="2147483661"/>
              <ac:spMk id="8" creationId="{133E6B4B-8FFF-E94F-B2DE-35B737C11F9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2021-08-30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CB65A55D-FCD9-3142-8E47-371C82B3E9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0952"/>
          <a:stretch/>
        </p:blipFill>
        <p:spPr>
          <a:xfrm>
            <a:off x="5171193" y="6286501"/>
            <a:ext cx="1849613" cy="2840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1CD748E-C750-664C-AF54-541D39E2F3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7744" y="287427"/>
            <a:ext cx="1076512" cy="21418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C86E75B-BB71-4300-A76D-2D0D428C31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3239" y="4388114"/>
            <a:ext cx="1818161" cy="20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=""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b="1" i="0" spc="-9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4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=""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=""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4D40FD7-78B3-4256-ADE8-6EDB4AC63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=""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647928" y="1624295"/>
            <a:ext cx="8896073" cy="48300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=""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=""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047937" y="4064828"/>
            <a:ext cx="4096126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5482762" y="96958"/>
            <a:ext cx="1226403" cy="1235333"/>
          </a:xfrm>
          <a:prstGeom prst="ellipse">
            <a:avLst/>
          </a:prstGeom>
          <a:solidFill>
            <a:srgbClr val="007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="" xmlns:a16="http://schemas.microsoft.com/office/drawing/2014/main" id="{74E668B5-8BF9-C848-A72E-6B094D5FDD89}"/>
              </a:ext>
            </a:extLst>
          </p:cNvPr>
          <p:cNvCxnSpPr>
            <a:cxnSpLocks/>
          </p:cNvCxnSpPr>
          <p:nvPr userDrawn="1"/>
        </p:nvCxnSpPr>
        <p:spPr>
          <a:xfrm>
            <a:off x="6095965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=""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26517C54-A112-432B-8EF1-203102CBBA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12">
            <a:extLst>
              <a:ext uri="{FF2B5EF4-FFF2-40B4-BE49-F238E27FC236}">
                <a16:creationId xmlns="" xmlns:a16="http://schemas.microsoft.com/office/drawing/2014/main" id="{14C70798-B8E0-4EA5-8D65-0273C3689FFE}"/>
              </a:ext>
            </a:extLst>
          </p:cNvPr>
          <p:cNvSpPr/>
          <p:nvPr userDrawn="1"/>
        </p:nvSpPr>
        <p:spPr>
          <a:xfrm>
            <a:off x="1647928" y="1624295"/>
            <a:ext cx="8896073" cy="48300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=""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=""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081382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="" xmlns:a16="http://schemas.microsoft.com/office/drawing/2014/main" id="{E5C299B2-3844-D143-9978-8558B8B76E1C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167978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04807761-BC5A-4C89-8E7B-B13B414230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  <p:sp>
        <p:nvSpPr>
          <p:cNvPr id="32" name="텍스트 개체 틀 3">
            <a:extLst>
              <a:ext uri="{FF2B5EF4-FFF2-40B4-BE49-F238E27FC236}">
                <a16:creationId xmlns="" xmlns:a16="http://schemas.microsoft.com/office/drawing/2014/main" id="{E17DF518-2B81-4081-9698-6252206918F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D5B6339B-FC1F-4717-8801-D6CE280610E6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2EC1FE46-4C01-4A2D-BC82-3274E806598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89A274F-B0F6-42E0-A2F8-E2BB7BCC017E}"/>
              </a:ext>
            </a:extLst>
          </p:cNvPr>
          <p:cNvSpPr/>
          <p:nvPr userDrawn="1"/>
        </p:nvSpPr>
        <p:spPr>
          <a:xfrm>
            <a:off x="5482762" y="96958"/>
            <a:ext cx="1226403" cy="1235333"/>
          </a:xfrm>
          <a:prstGeom prst="ellipse">
            <a:avLst/>
          </a:prstGeom>
          <a:solidFill>
            <a:srgbClr val="007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7" name="직선 연결선[R] 9">
            <a:extLst>
              <a:ext uri="{FF2B5EF4-FFF2-40B4-BE49-F238E27FC236}">
                <a16:creationId xmlns="" xmlns:a16="http://schemas.microsoft.com/office/drawing/2014/main" id="{AFB96D4B-2573-48A0-83F0-4F0DF3046562}"/>
              </a:ext>
            </a:extLst>
          </p:cNvPr>
          <p:cNvCxnSpPr>
            <a:cxnSpLocks/>
          </p:cNvCxnSpPr>
          <p:nvPr userDrawn="1"/>
        </p:nvCxnSpPr>
        <p:spPr>
          <a:xfrm>
            <a:off x="6095965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개체 틀 3">
            <a:extLst>
              <a:ext uri="{FF2B5EF4-FFF2-40B4-BE49-F238E27FC236}">
                <a16:creationId xmlns="" xmlns:a16="http://schemas.microsoft.com/office/drawing/2014/main" id="{70298A6F-8384-4B7B-B327-F46BFC4C8A13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7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=""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rgbClr val="E6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C94535F0-BBFA-664D-98C4-0DC9B58D9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4381" y="858990"/>
            <a:ext cx="3210535" cy="500243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="" xmlns:a16="http://schemas.microsoft.com/office/drawing/2014/main" id="{D1DD3B71-4EC0-4947-873B-1C9351BEDEA6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4139469"/>
            <a:ext cx="8710" cy="882995"/>
          </a:xfrm>
          <a:prstGeom prst="line">
            <a:avLst/>
          </a:prstGeom>
          <a:ln w="12700">
            <a:solidFill>
              <a:srgbClr val="007E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>
            <a:extLst>
              <a:ext uri="{FF2B5EF4-FFF2-40B4-BE49-F238E27FC236}">
                <a16:creationId xmlns=""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D7D103CF-E867-45B5-9D66-59A05CE77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2021-08-30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504CF70-F56C-E843-8217-87B2EF59E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44980"/>
            <a:ext cx="12191999" cy="2030220"/>
          </a:xfrm>
        </p:spPr>
        <p:txBody>
          <a:bodyPr anchor="ctr">
            <a:noAutofit/>
          </a:bodyPr>
          <a:lstStyle/>
          <a:p>
            <a:r>
              <a:rPr kumimoji="1" lang="ko-KR" altLang="en-US" sz="60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인터랙티브</a:t>
            </a:r>
            <a:endParaRPr kumimoji="1" lang="en-US" altLang="ko-KR" sz="6000" b="1" dirty="0">
              <a:solidFill>
                <a:srgbClr val="007EC5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6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웹 페이지 만들기</a:t>
            </a:r>
            <a:endParaRPr kumimoji="1"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3280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07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온라인 프로필 카드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7</a:t>
            </a:r>
            <a:r>
              <a:rPr lang="ko-KR" altLang="en-US"/>
              <a:t>단계 멤버별 프로필 링크 버튼 만들기</a:t>
            </a:r>
            <a:endParaRPr kumimoji="1" lang="en-US" altLang="ko-KR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8" y="2073018"/>
            <a:ext cx="2306601" cy="19144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19" y="2052653"/>
            <a:ext cx="2170365" cy="283887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290926" y="2052653"/>
            <a:ext cx="4662034" cy="4295775"/>
            <a:chOff x="5960878" y="1524755"/>
            <a:chExt cx="4662034" cy="429577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878" y="1524755"/>
              <a:ext cx="4610100" cy="34671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387" y="4991855"/>
              <a:ext cx="4581525" cy="828675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60" y="1456799"/>
            <a:ext cx="16478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4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07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온라인 프로필 카드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8</a:t>
            </a:r>
            <a:r>
              <a:rPr lang="ko-KR" altLang="en-US"/>
              <a:t>단계 선택한 프로필 카드의 버튼만 활성화시키기</a:t>
            </a:r>
            <a:endParaRPr kumimoji="1"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7" y="3390491"/>
            <a:ext cx="3581400" cy="1609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60" y="2469931"/>
            <a:ext cx="2343150" cy="3581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707" y="1603156"/>
            <a:ext cx="16287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07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온라인 프로필 카드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9</a:t>
            </a:r>
            <a:r>
              <a:rPr lang="ko-KR" altLang="en-US"/>
              <a:t>단계 멤버별 프로필 완성하기</a:t>
            </a:r>
            <a:endParaRPr kumimoji="1" lang="en-US" altLang="ko-KR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8" y="2047466"/>
            <a:ext cx="4105651" cy="38656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69" y="2080075"/>
            <a:ext cx="4388503" cy="26656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906" y="2047466"/>
            <a:ext cx="2283216" cy="356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0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알베르트</a:t>
            </a:r>
            <a:r>
              <a:rPr lang="ko-KR" altLang="en-US" sz="1200" dirty="0">
                <a:solidFill>
                  <a:schemeClr val="tx1"/>
                </a:solidFill>
              </a:rPr>
              <a:t> 아인슈타인</a:t>
            </a:r>
          </a:p>
          <a:p>
            <a:r>
              <a:rPr lang="en-US" altLang="ko-KR" sz="1200" dirty="0">
                <a:solidFill>
                  <a:schemeClr val="accent1"/>
                </a:solidFill>
              </a:rPr>
              <a:t>Albert Einstein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인생은 자전거를 타는 것이다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균형을 유지하려면 계속 움직여야 한다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300" dirty="0">
                <a:latin typeface="Batang" panose="02030600000101010101" pitchFamily="18" charset="-127"/>
                <a:ea typeface="Batang" panose="02030600000101010101" pitchFamily="18" charset="-127"/>
              </a:rPr>
              <a:t>Life is riding a bicycle to keep your balance</a:t>
            </a:r>
          </a:p>
          <a:p>
            <a:pPr>
              <a:lnSpc>
                <a:spcPct val="110000"/>
              </a:lnSpc>
            </a:pPr>
            <a:r>
              <a:rPr lang="en-US" altLang="ko-KR" sz="1300" dirty="0">
                <a:latin typeface="Batang" panose="02030600000101010101" pitchFamily="18" charset="-127"/>
                <a:ea typeface="Batang" panose="02030600000101010101" pitchFamily="18" charset="-127"/>
              </a:rPr>
              <a:t>you must keep moving.</a:t>
            </a:r>
            <a:endParaRPr lang="ko-KR" altLang="en-US" sz="13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81184" y="2266936"/>
            <a:ext cx="8229600" cy="984954"/>
          </a:xfrm>
        </p:spPr>
        <p:txBody>
          <a:bodyPr/>
          <a:lstStyle/>
          <a:p>
            <a:r>
              <a:rPr lang="ko-KR" altLang="en-US" sz="4000"/>
              <a:t>온라인 프로필 카드 제작하기 </a:t>
            </a:r>
            <a:endParaRPr kumimoji="1" lang="ko-KR" altLang="en-US" sz="4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433413" y="399204"/>
            <a:ext cx="1325146" cy="554280"/>
          </a:xfrm>
        </p:spPr>
        <p:txBody>
          <a:bodyPr/>
          <a:lstStyle/>
          <a:p>
            <a:r>
              <a:rPr kumimoji="1" lang="en-US" altLang="ko-KR" smtClean="0"/>
              <a:t>07</a:t>
            </a:r>
            <a:endParaRPr kumimoji="1"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004" y="4013583"/>
            <a:ext cx="3701959" cy="193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3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smtClean="0">
                <a:solidFill>
                  <a:srgbClr val="007EC5"/>
                </a:solidFill>
                <a:latin typeface="+mn-ea"/>
                <a:ea typeface="+mn-ea"/>
              </a:rPr>
              <a:t>07</a:t>
            </a:r>
            <a:r>
              <a:rPr kumimoji="1" lang="en-US" altLang="ko-KR" sz="3600" smtClean="0">
                <a:latin typeface="+mn-ea"/>
                <a:ea typeface="+mn-ea"/>
              </a:rPr>
              <a:t> </a:t>
            </a:r>
            <a:r>
              <a:rPr lang="ko-KR" altLang="en-US"/>
              <a:t>온라인 프로필 카드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 smtClean="0">
                <a:solidFill>
                  <a:srgbClr val="007EC5"/>
                </a:solidFill>
              </a:rPr>
              <a:t>Do it! </a:t>
            </a:r>
            <a:r>
              <a:rPr lang="ko-KR" altLang="en-US" sz="2000"/>
              <a:t>포트폴리오 온라인 프로필 카드</a:t>
            </a:r>
            <a:endParaRPr kumimoji="1" lang="en-US" altLang="ko-KR" sz="2000" b="1" dirty="0">
              <a:solidFill>
                <a:srgbClr val="007EC5"/>
              </a:solidFill>
            </a:endParaRPr>
          </a:p>
          <a:p>
            <a:r>
              <a:rPr lang="en-US" altLang="ko-KR"/>
              <a:t>1</a:t>
            </a:r>
            <a:r>
              <a:rPr lang="ko-KR" altLang="en-US"/>
              <a:t>단계 작업 </a:t>
            </a:r>
            <a:r>
              <a:rPr lang="ko-KR" altLang="en-US"/>
              <a:t>폴더 </a:t>
            </a:r>
            <a:r>
              <a:rPr lang="ko-KR" altLang="en-US" smtClean="0"/>
              <a:t>준비하기</a:t>
            </a:r>
            <a:endParaRPr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79" y="2438400"/>
            <a:ext cx="9713103" cy="38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07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온라인 프로필 카드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 smtClean="0"/>
              <a:t>2</a:t>
            </a:r>
            <a:r>
              <a:rPr lang="ko-KR" altLang="en-US"/>
              <a:t>단계 레이아웃 구조 파악하기</a:t>
            </a:r>
            <a:endParaRPr kumimoji="1" lang="en-US" altLang="ko-KR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31" y="1462227"/>
            <a:ext cx="5487351" cy="46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07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온라인 프로필 카드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3</a:t>
            </a:r>
            <a:r>
              <a:rPr lang="ko-KR" altLang="en-US"/>
              <a:t>단계 배경과 프로필 카드 모양 잡기</a:t>
            </a:r>
            <a:endParaRPr kumimoji="1"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8" y="3274423"/>
            <a:ext cx="5475114" cy="306283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445110" y="2656115"/>
            <a:ext cx="5185921" cy="3641612"/>
            <a:chOff x="4955381" y="1523329"/>
            <a:chExt cx="5667375" cy="397969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381" y="1523329"/>
              <a:ext cx="3343275" cy="21717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381" y="3683749"/>
              <a:ext cx="5667375" cy="1819275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739" y="1454137"/>
            <a:ext cx="3548817" cy="14458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09" y="2177045"/>
            <a:ext cx="1128892" cy="102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3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07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온라인 프로필 카드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4</a:t>
            </a:r>
            <a:r>
              <a:rPr lang="ko-KR" altLang="en-US"/>
              <a:t>단계 상단 메뉴 영역 완성하기</a:t>
            </a:r>
            <a:endParaRPr kumimoji="1" lang="en-US" altLang="ko-KR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41" y="2073607"/>
            <a:ext cx="4962525" cy="2133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92" y="1528357"/>
            <a:ext cx="3228975" cy="48101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41" y="4382195"/>
            <a:ext cx="4554559" cy="186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07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온라인 프로필 카드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5</a:t>
            </a:r>
            <a:r>
              <a:rPr lang="ko-KR" altLang="en-US"/>
              <a:t>단계 프로필 영역 만들기</a:t>
            </a:r>
            <a:endParaRPr kumimoji="1"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55" y="2062158"/>
            <a:ext cx="4324350" cy="164782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6499450" y="2062158"/>
            <a:ext cx="5074150" cy="3196044"/>
            <a:chOff x="6926084" y="1567545"/>
            <a:chExt cx="4695825" cy="295774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522" y="1567545"/>
              <a:ext cx="2276475" cy="100012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6084" y="2677444"/>
              <a:ext cx="4695825" cy="1847850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8" y="4058194"/>
            <a:ext cx="5490535" cy="224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986" y="2041015"/>
            <a:ext cx="4838700" cy="42481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07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온라인 프로필 카드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5</a:t>
            </a:r>
            <a:r>
              <a:rPr lang="ko-KR" altLang="en-US"/>
              <a:t>단계 프로필 영역 만들기</a:t>
            </a:r>
            <a:endParaRPr kumimoji="1" lang="en-US" altLang="ko-KR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459" y="1366967"/>
            <a:ext cx="3775116" cy="191341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6" y="2174365"/>
            <a:ext cx="2571750" cy="39814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77" y="3554657"/>
            <a:ext cx="3761105" cy="165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>
                <a:solidFill>
                  <a:srgbClr val="007EC5"/>
                </a:solidFill>
                <a:latin typeface="+mn-ea"/>
              </a:rPr>
              <a:t>07</a:t>
            </a:r>
            <a:r>
              <a:rPr kumimoji="1" lang="en-US" altLang="ko-KR">
                <a:latin typeface="+mn-ea"/>
              </a:rPr>
              <a:t> </a:t>
            </a:r>
            <a:r>
              <a:rPr lang="ko-KR" altLang="en-US"/>
              <a:t>온라인 프로필 카드 제작하기</a:t>
            </a:r>
            <a:endParaRPr kumimoji="1" lang="ko-KR" altLang="en-US" sz="36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/>
              <a:t>6</a:t>
            </a:r>
            <a:r>
              <a:rPr lang="ko-KR" altLang="en-US"/>
              <a:t>단계 연락처 목록 완성하기</a:t>
            </a:r>
            <a:endParaRPr kumimoji="1"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7" y="2251489"/>
            <a:ext cx="3142524" cy="27985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21" y="2245475"/>
            <a:ext cx="2949333" cy="2804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883" y="2251489"/>
            <a:ext cx="2933700" cy="3724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260" y="2251489"/>
            <a:ext cx="16573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4887</TotalTime>
  <Words>153</Words>
  <Application>Microsoft Office PowerPoint</Application>
  <PresentationFormat>와이드스크린</PresentationFormat>
  <Paragraphs>36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맑은 고딕</vt:lpstr>
      <vt:lpstr>Batang</vt:lpstr>
      <vt:lpstr>Arial</vt:lpstr>
      <vt:lpstr>Wingdings</vt:lpstr>
      <vt:lpstr>Office 테마</vt:lpstr>
      <vt:lpstr>PowerPoint 프레젠테이션</vt:lpstr>
      <vt:lpstr>PowerPoint 프레젠테이션</vt:lpstr>
      <vt:lpstr>07 온라인 프로필 카드 제작하기</vt:lpstr>
      <vt:lpstr>07 온라인 프로필 카드 제작하기</vt:lpstr>
      <vt:lpstr>07 온라인 프로필 카드 제작하기</vt:lpstr>
      <vt:lpstr>07 온라인 프로필 카드 제작하기</vt:lpstr>
      <vt:lpstr>07 온라인 프로필 카드 제작하기</vt:lpstr>
      <vt:lpstr>07 온라인 프로필 카드 제작하기</vt:lpstr>
      <vt:lpstr>07 온라인 프로필 카드 제작하기</vt:lpstr>
      <vt:lpstr>07 온라인 프로필 카드 제작하기</vt:lpstr>
      <vt:lpstr>07 온라인 프로필 카드 제작하기</vt:lpstr>
      <vt:lpstr>07 온라인 프로필 카드 제작하기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최승후</cp:lastModifiedBy>
  <cp:revision>281</cp:revision>
  <cp:lastPrinted>2020-07-23T17:41:23Z</cp:lastPrinted>
  <dcterms:created xsi:type="dcterms:W3CDTF">2020-07-22T11:00:58Z</dcterms:created>
  <dcterms:modified xsi:type="dcterms:W3CDTF">2021-08-30T05:20:34Z</dcterms:modified>
</cp:coreProperties>
</file>