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C5"/>
    <a:srgbClr val="E6EEF9"/>
    <a:srgbClr val="04619A"/>
    <a:srgbClr val="CFDFF2"/>
    <a:srgbClr val="64A0D6"/>
    <a:srgbClr val="94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9176" autoAdjust="0"/>
  </p:normalViewPr>
  <p:slideViewPr>
    <p:cSldViewPr snapToGrid="0" snapToObjects="1">
      <p:cViewPr varScale="1">
        <p:scale>
          <a:sx n="73" d="100"/>
          <a:sy n="73" d="100"/>
        </p:scale>
        <p:origin x="3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함 진아" userId="853515ff651aadf9" providerId="LiveId" clId="{7F98F92B-5791-1B48-BA8E-D938AE7CFDE0}"/>
    <pc:docChg chg="undo custSel modSld sldOrd modMainMaster">
      <pc:chgData name="함 진아" userId="853515ff651aadf9" providerId="LiveId" clId="{7F98F92B-5791-1B48-BA8E-D938AE7CFDE0}" dt="2020-08-03T11:22:56.062" v="441" actId="1035"/>
      <pc:docMkLst>
        <pc:docMk/>
      </pc:docMkLst>
      <pc:sldChg chg="addSp delSp modSp">
        <pc:chgData name="함 진아" userId="853515ff651aadf9" providerId="LiveId" clId="{7F98F92B-5791-1B48-BA8E-D938AE7CFDE0}" dt="2020-08-03T10:52:16.467" v="8"/>
        <pc:sldMkLst>
          <pc:docMk/>
          <pc:sldMk cId="1778578512" sldId="257"/>
        </pc:sldMkLst>
        <pc:grpChg chg="del">
          <ac:chgData name="함 진아" userId="853515ff651aadf9" providerId="LiveId" clId="{7F98F92B-5791-1B48-BA8E-D938AE7CFDE0}" dt="2020-08-03T10:52:16.162" v="7" actId="478"/>
          <ac:grpSpMkLst>
            <pc:docMk/>
            <pc:sldMk cId="1778578512" sldId="257"/>
            <ac:grpSpMk id="17" creationId="{1FD8B320-BD08-4146-B559-81CA4DEA1517}"/>
          </ac:grpSpMkLst>
        </pc:grpChg>
        <pc:picChg chg="add del mod">
          <ac:chgData name="함 진아" userId="853515ff651aadf9" providerId="LiveId" clId="{7F98F92B-5791-1B48-BA8E-D938AE7CFDE0}" dt="2020-08-03T10:52:13.786" v="6"/>
          <ac:picMkLst>
            <pc:docMk/>
            <pc:sldMk cId="1778578512" sldId="257"/>
            <ac:picMk id="4" creationId="{B05B1282-4DB6-1948-AE61-F3F74DC75045}"/>
          </ac:picMkLst>
        </pc:picChg>
        <pc:picChg chg="add">
          <ac:chgData name="함 진아" userId="853515ff651aadf9" providerId="LiveId" clId="{7F98F92B-5791-1B48-BA8E-D938AE7CFDE0}" dt="2020-08-03T10:52:16.467" v="8"/>
          <ac:picMkLst>
            <pc:docMk/>
            <pc:sldMk cId="1778578512" sldId="257"/>
            <ac:picMk id="9" creationId="{749A04B5-DE21-EC41-A723-F5FE74D6EDB5}"/>
          </ac:picMkLst>
        </pc:picChg>
        <pc:picChg chg="del">
          <ac:chgData name="함 진아" userId="853515ff651aadf9" providerId="LiveId" clId="{7F98F92B-5791-1B48-BA8E-D938AE7CFDE0}" dt="2020-08-03T10:52:16.162" v="7" actId="478"/>
          <ac:picMkLst>
            <pc:docMk/>
            <pc:sldMk cId="1778578512" sldId="257"/>
            <ac:picMk id="13" creationId="{3A29FFFC-6035-B74A-9BEC-0FC845F130A9}"/>
          </ac:picMkLst>
        </pc:picChg>
      </pc:sldChg>
      <pc:sldChg chg="addSp delSp modSp">
        <pc:chgData name="함 진아" userId="853515ff651aadf9" providerId="LiveId" clId="{7F98F92B-5791-1B48-BA8E-D938AE7CFDE0}" dt="2020-08-03T10:53:01.454" v="16"/>
        <pc:sldMkLst>
          <pc:docMk/>
          <pc:sldMk cId="2695887142" sldId="261"/>
        </pc:sldMkLst>
        <pc:picChg chg="del">
          <ac:chgData name="함 진아" userId="853515ff651aadf9" providerId="LiveId" clId="{7F98F92B-5791-1B48-BA8E-D938AE7CFDE0}" dt="2020-08-03T10:53:01.148" v="15" actId="478"/>
          <ac:picMkLst>
            <pc:docMk/>
            <pc:sldMk cId="2695887142" sldId="261"/>
            <ac:picMk id="4" creationId="{1F75B4CF-CE6F-3041-9291-E8093DD3FA69}"/>
          </ac:picMkLst>
        </pc:picChg>
        <pc:picChg chg="add del mod">
          <ac:chgData name="함 진아" userId="853515ff651aadf9" providerId="LiveId" clId="{7F98F92B-5791-1B48-BA8E-D938AE7CFDE0}" dt="2020-08-03T10:53:00.092" v="14"/>
          <ac:picMkLst>
            <pc:docMk/>
            <pc:sldMk cId="2695887142" sldId="261"/>
            <ac:picMk id="8" creationId="{54BC22E9-03F0-A547-8A5B-B63DCDCCED27}"/>
          </ac:picMkLst>
        </pc:picChg>
        <pc:picChg chg="add">
          <ac:chgData name="함 진아" userId="853515ff651aadf9" providerId="LiveId" clId="{7F98F92B-5791-1B48-BA8E-D938AE7CFDE0}" dt="2020-08-03T10:53:01.454" v="16"/>
          <ac:picMkLst>
            <pc:docMk/>
            <pc:sldMk cId="2695887142" sldId="261"/>
            <ac:picMk id="10" creationId="{09158AEE-403F-B442-973B-3345419D8D32}"/>
          </ac:picMkLst>
        </pc:picChg>
      </pc:sldChg>
      <pc:sldChg chg="addSp delSp modSp">
        <pc:chgData name="함 진아" userId="853515ff651aadf9" providerId="LiveId" clId="{7F98F92B-5791-1B48-BA8E-D938AE7CFDE0}" dt="2020-08-03T10:53:33.226" v="22"/>
        <pc:sldMkLst>
          <pc:docMk/>
          <pc:sldMk cId="1942808625" sldId="262"/>
        </pc:sldMkLst>
        <pc:picChg chg="add del mod">
          <ac:chgData name="함 진아" userId="853515ff651aadf9" providerId="LiveId" clId="{7F98F92B-5791-1B48-BA8E-D938AE7CFDE0}" dt="2020-08-03T10:53:31.892" v="20"/>
          <ac:picMkLst>
            <pc:docMk/>
            <pc:sldMk cId="1942808625" sldId="262"/>
            <ac:picMk id="4" creationId="{D780CA78-B356-E84A-B0AB-0D760ED99763}"/>
          </ac:picMkLst>
        </pc:picChg>
        <pc:picChg chg="add">
          <ac:chgData name="함 진아" userId="853515ff651aadf9" providerId="LiveId" clId="{7F98F92B-5791-1B48-BA8E-D938AE7CFDE0}" dt="2020-08-03T10:53:33.226" v="22"/>
          <ac:picMkLst>
            <pc:docMk/>
            <pc:sldMk cId="1942808625" sldId="262"/>
            <ac:picMk id="6" creationId="{32612480-53DF-8641-9EC7-252B99D5AD36}"/>
          </ac:picMkLst>
        </pc:picChg>
        <pc:picChg chg="del">
          <ac:chgData name="함 진아" userId="853515ff651aadf9" providerId="LiveId" clId="{7F98F92B-5791-1B48-BA8E-D938AE7CFDE0}" dt="2020-08-03T10:53:32.949" v="21" actId="478"/>
          <ac:picMkLst>
            <pc:docMk/>
            <pc:sldMk cId="1942808625" sldId="262"/>
            <ac:picMk id="8" creationId="{FA0E634E-C10E-304F-9555-1B00965BDD63}"/>
          </ac:picMkLst>
        </pc:picChg>
      </pc:sldChg>
      <pc:sldChg chg="addSp delSp modSp">
        <pc:chgData name="함 진아" userId="853515ff651aadf9" providerId="LiveId" clId="{7F98F92B-5791-1B48-BA8E-D938AE7CFDE0}" dt="2020-08-03T10:54:47.804" v="33"/>
        <pc:sldMkLst>
          <pc:docMk/>
          <pc:sldMk cId="2476863609" sldId="265"/>
        </pc:sldMkLst>
        <pc:grpChg chg="del">
          <ac:chgData name="함 진아" userId="853515ff651aadf9" providerId="LiveId" clId="{7F98F92B-5791-1B48-BA8E-D938AE7CFDE0}" dt="2020-08-03T10:54:16.689" v="26" actId="478"/>
          <ac:grpSpMkLst>
            <pc:docMk/>
            <pc:sldMk cId="2476863609" sldId="265"/>
            <ac:grpSpMk id="8" creationId="{E7247311-F04C-6D47-926F-70C462995C13}"/>
          </ac:grpSpMkLst>
        </pc:grpChg>
        <pc:picChg chg="del">
          <ac:chgData name="함 진아" userId="853515ff651aadf9" providerId="LiveId" clId="{7F98F92B-5791-1B48-BA8E-D938AE7CFDE0}" dt="2020-08-03T10:54:16.689" v="26" actId="478"/>
          <ac:picMkLst>
            <pc:docMk/>
            <pc:sldMk cId="2476863609" sldId="265"/>
            <ac:picMk id="5" creationId="{96387652-001A-0544-BBF1-26AF186160BF}"/>
          </ac:picMkLst>
        </pc:picChg>
        <pc:picChg chg="del">
          <ac:chgData name="함 진아" userId="853515ff651aadf9" providerId="LiveId" clId="{7F98F92B-5791-1B48-BA8E-D938AE7CFDE0}" dt="2020-08-03T10:54:47.575" v="32" actId="478"/>
          <ac:picMkLst>
            <pc:docMk/>
            <pc:sldMk cId="2476863609" sldId="265"/>
            <ac:picMk id="7" creationId="{A4D25CEC-00BD-1C48-AB03-1BB3490BD7FB}"/>
          </ac:picMkLst>
        </pc:picChg>
        <pc:picChg chg="add mod">
          <ac:chgData name="함 진아" userId="853515ff651aadf9" providerId="LiveId" clId="{7F98F92B-5791-1B48-BA8E-D938AE7CFDE0}" dt="2020-08-03T10:54:19.599" v="27" actId="1076"/>
          <ac:picMkLst>
            <pc:docMk/>
            <pc:sldMk cId="2476863609" sldId="265"/>
            <ac:picMk id="9" creationId="{76851F76-81AB-6A47-9933-749B6070A6BF}"/>
          </ac:picMkLst>
        </pc:picChg>
        <pc:picChg chg="add del mod">
          <ac:chgData name="함 진아" userId="853515ff651aadf9" providerId="LiveId" clId="{7F98F92B-5791-1B48-BA8E-D938AE7CFDE0}" dt="2020-08-03T10:54:46.639" v="31"/>
          <ac:picMkLst>
            <pc:docMk/>
            <pc:sldMk cId="2476863609" sldId="265"/>
            <ac:picMk id="10" creationId="{0B9841F1-0D9E-554B-8DAD-ADBFD597BA22}"/>
          </ac:picMkLst>
        </pc:picChg>
        <pc:picChg chg="add">
          <ac:chgData name="함 진아" userId="853515ff651aadf9" providerId="LiveId" clId="{7F98F92B-5791-1B48-BA8E-D938AE7CFDE0}" dt="2020-08-03T10:54:47.804" v="33"/>
          <ac:picMkLst>
            <pc:docMk/>
            <pc:sldMk cId="2476863609" sldId="265"/>
            <ac:picMk id="14" creationId="{9D72AF22-BCE7-5C43-93D9-D9BC94FB8D87}"/>
          </ac:picMkLst>
        </pc:picChg>
      </pc:sldChg>
      <pc:sldChg chg="addSp delSp modSp">
        <pc:chgData name="함 진아" userId="853515ff651aadf9" providerId="LiveId" clId="{7F98F92B-5791-1B48-BA8E-D938AE7CFDE0}" dt="2020-08-03T10:57:35.877" v="63" actId="1076"/>
        <pc:sldMkLst>
          <pc:docMk/>
          <pc:sldMk cId="463013251" sldId="266"/>
        </pc:sldMkLst>
        <pc:spChg chg="mod">
          <ac:chgData name="함 진아" userId="853515ff651aadf9" providerId="LiveId" clId="{7F98F92B-5791-1B48-BA8E-D938AE7CFDE0}" dt="2020-08-03T10:56:06.027" v="46" actId="1076"/>
          <ac:spMkLst>
            <pc:docMk/>
            <pc:sldMk cId="463013251" sldId="266"/>
            <ac:spMk id="30" creationId="{C32BDA21-3521-814D-8248-0CF6F5D13184}"/>
          </ac:spMkLst>
        </pc:spChg>
        <pc:spChg chg="mod">
          <ac:chgData name="함 진아" userId="853515ff651aadf9" providerId="LiveId" clId="{7F98F92B-5791-1B48-BA8E-D938AE7CFDE0}" dt="2020-08-03T10:57:20.622" v="60" actId="1076"/>
          <ac:spMkLst>
            <pc:docMk/>
            <pc:sldMk cId="463013251" sldId="266"/>
            <ac:spMk id="31" creationId="{82EADFC7-BAD8-0D4C-9463-9AC76A90BED8}"/>
          </ac:spMkLst>
        </pc:spChg>
        <pc:spChg chg="mod">
          <ac:chgData name="함 진아" userId="853515ff651aadf9" providerId="LiveId" clId="{7F98F92B-5791-1B48-BA8E-D938AE7CFDE0}" dt="2020-08-03T10:56:08.884" v="47" actId="1076"/>
          <ac:spMkLst>
            <pc:docMk/>
            <pc:sldMk cId="463013251" sldId="266"/>
            <ac:spMk id="32" creationId="{7ED0467C-C27B-E24A-BAA0-0816469582B4}"/>
          </ac:spMkLst>
        </pc:spChg>
        <pc:spChg chg="mod">
          <ac:chgData name="함 진아" userId="853515ff651aadf9" providerId="LiveId" clId="{7F98F92B-5791-1B48-BA8E-D938AE7CFDE0}" dt="2020-08-03T10:57:20.622" v="60" actId="1076"/>
          <ac:spMkLst>
            <pc:docMk/>
            <pc:sldMk cId="463013251" sldId="266"/>
            <ac:spMk id="33" creationId="{C6CAAED3-D556-D34D-A640-D48DD5BDE2D7}"/>
          </ac:spMkLst>
        </pc:spChg>
        <pc:grpChg chg="del">
          <ac:chgData name="함 진아" userId="853515ff651aadf9" providerId="LiveId" clId="{7F98F92B-5791-1B48-BA8E-D938AE7CFDE0}" dt="2020-08-03T10:55:26.785" v="40" actId="478"/>
          <ac:grpSpMkLst>
            <pc:docMk/>
            <pc:sldMk cId="463013251" sldId="266"/>
            <ac:grpSpMk id="22" creationId="{BC653FE9-2DCA-B64F-B8A6-E58887CAE0C1}"/>
          </ac:grpSpMkLst>
        </pc:grpChg>
        <pc:grpChg chg="del">
          <ac:chgData name="함 진아" userId="853515ff651aadf9" providerId="LiveId" clId="{7F98F92B-5791-1B48-BA8E-D938AE7CFDE0}" dt="2020-08-03T10:56:51.162" v="54" actId="478"/>
          <ac:grpSpMkLst>
            <pc:docMk/>
            <pc:sldMk cId="463013251" sldId="266"/>
            <ac:grpSpMk id="26" creationId="{AF67F64B-EE7B-C847-839F-4E02C11DE6DD}"/>
          </ac:grpSpMkLst>
        </pc:grpChg>
        <pc:grpChg chg="del">
          <ac:chgData name="함 진아" userId="853515ff651aadf9" providerId="LiveId" clId="{7F98F92B-5791-1B48-BA8E-D938AE7CFDE0}" dt="2020-08-03T10:56:51.162" v="54" actId="478"/>
          <ac:grpSpMkLst>
            <pc:docMk/>
            <pc:sldMk cId="463013251" sldId="266"/>
            <ac:grpSpMk id="29" creationId="{15E4612B-6EC6-114C-AC69-4503C1B044F5}"/>
          </ac:grpSpMkLst>
        </pc:grpChg>
        <pc:picChg chg="add mod">
          <ac:chgData name="함 진아" userId="853515ff651aadf9" providerId="LiveId" clId="{7F98F92B-5791-1B48-BA8E-D938AE7CFDE0}" dt="2020-08-03T10:55:24.910" v="39" actId="1076"/>
          <ac:picMkLst>
            <pc:docMk/>
            <pc:sldMk cId="463013251" sldId="266"/>
            <ac:picMk id="4" creationId="{115369A9-EBA2-4749-9649-2A6B1F95CCBF}"/>
          </ac:picMkLst>
        </pc:picChg>
        <pc:picChg chg="add mod">
          <ac:chgData name="함 진아" userId="853515ff651aadf9" providerId="LiveId" clId="{7F98F92B-5791-1B48-BA8E-D938AE7CFDE0}" dt="2020-08-03T10:55:43.540" v="43" actId="14100"/>
          <ac:picMkLst>
            <pc:docMk/>
            <pc:sldMk cId="463013251" sldId="266"/>
            <ac:picMk id="5" creationId="{C11E188B-D864-5C40-8762-7173FC4CD045}"/>
          </ac:picMkLst>
        </pc:picChg>
        <pc:picChg chg="add mod">
          <ac:chgData name="함 진아" userId="853515ff651aadf9" providerId="LiveId" clId="{7F98F92B-5791-1B48-BA8E-D938AE7CFDE0}" dt="2020-08-03T10:57:35.877" v="63" actId="1076"/>
          <ac:picMkLst>
            <pc:docMk/>
            <pc:sldMk cId="463013251" sldId="266"/>
            <ac:picMk id="6" creationId="{579C3A72-FC98-6B4E-AA75-8A8A12A44386}"/>
          </ac:picMkLst>
        </pc:picChg>
        <pc:picChg chg="add mod">
          <ac:chgData name="함 진아" userId="853515ff651aadf9" providerId="LiveId" clId="{7F98F92B-5791-1B48-BA8E-D938AE7CFDE0}" dt="2020-08-03T10:57:12.004" v="58" actId="1076"/>
          <ac:picMkLst>
            <pc:docMk/>
            <pc:sldMk cId="463013251" sldId="266"/>
            <ac:picMk id="7" creationId="{21FE8341-478F-2848-8AEA-3FBC22536418}"/>
          </ac:picMkLst>
        </pc:picChg>
        <pc:picChg chg="del">
          <ac:chgData name="함 진아" userId="853515ff651aadf9" providerId="LiveId" clId="{7F98F92B-5791-1B48-BA8E-D938AE7CFDE0}" dt="2020-08-03T10:56:51.162" v="54" actId="478"/>
          <ac:picMkLst>
            <pc:docMk/>
            <pc:sldMk cId="463013251" sldId="266"/>
            <ac:picMk id="16" creationId="{8758C38E-A7A6-2044-8E0F-CEA2DCF39004}"/>
          </ac:picMkLst>
        </pc:picChg>
        <pc:picChg chg="del">
          <ac:chgData name="함 진아" userId="853515ff651aadf9" providerId="LiveId" clId="{7F98F92B-5791-1B48-BA8E-D938AE7CFDE0}" dt="2020-08-03T10:55:55.661" v="44" actId="478"/>
          <ac:picMkLst>
            <pc:docMk/>
            <pc:sldMk cId="463013251" sldId="266"/>
            <ac:picMk id="21" creationId="{429734DD-A603-0441-8972-5E4AFB6E5763}"/>
          </ac:picMkLst>
        </pc:picChg>
        <pc:picChg chg="del topLvl">
          <ac:chgData name="함 진아" userId="853515ff651aadf9" providerId="LiveId" clId="{7F98F92B-5791-1B48-BA8E-D938AE7CFDE0}" dt="2020-08-03T10:56:51.162" v="54" actId="478"/>
          <ac:picMkLst>
            <pc:docMk/>
            <pc:sldMk cId="463013251" sldId="266"/>
            <ac:picMk id="25" creationId="{68412396-6637-0F47-B6A5-F73FF73D0D70}"/>
          </ac:picMkLst>
        </pc:picChg>
        <pc:picChg chg="del topLvl">
          <ac:chgData name="함 진아" userId="853515ff651aadf9" providerId="LiveId" clId="{7F98F92B-5791-1B48-BA8E-D938AE7CFDE0}" dt="2020-08-03T10:57:21.972" v="61" actId="478"/>
          <ac:picMkLst>
            <pc:docMk/>
            <pc:sldMk cId="463013251" sldId="266"/>
            <ac:picMk id="27" creationId="{9D6003B9-FFEF-6E48-95DC-712157BB32C0}"/>
          </ac:picMkLst>
        </pc:picChg>
      </pc:sldChg>
      <pc:sldChg chg="addSp delSp modSp">
        <pc:chgData name="함 진아" userId="853515ff651aadf9" providerId="LiveId" clId="{7F98F92B-5791-1B48-BA8E-D938AE7CFDE0}" dt="2020-08-03T10:58:20.796" v="73" actId="1076"/>
        <pc:sldMkLst>
          <pc:docMk/>
          <pc:sldMk cId="1672915030" sldId="267"/>
        </pc:sldMkLst>
        <pc:spChg chg="mod">
          <ac:chgData name="함 진아" userId="853515ff651aadf9" providerId="LiveId" clId="{7F98F92B-5791-1B48-BA8E-D938AE7CFDE0}" dt="2020-08-03T10:58:20.796" v="73" actId="1076"/>
          <ac:spMkLst>
            <pc:docMk/>
            <pc:sldMk cId="1672915030" sldId="267"/>
            <ac:spMk id="34" creationId="{176B2F51-DBE6-A646-A305-F7219B592FDA}"/>
          </ac:spMkLst>
        </pc:spChg>
        <pc:spChg chg="mod">
          <ac:chgData name="함 진아" userId="853515ff651aadf9" providerId="LiveId" clId="{7F98F92B-5791-1B48-BA8E-D938AE7CFDE0}" dt="2020-08-03T10:58:20.796" v="73" actId="1076"/>
          <ac:spMkLst>
            <pc:docMk/>
            <pc:sldMk cId="1672915030" sldId="267"/>
            <ac:spMk id="35" creationId="{205DD087-D12D-5348-830B-3AFD20116FE1}"/>
          </ac:spMkLst>
        </pc:spChg>
        <pc:picChg chg="add del mod">
          <ac:chgData name="함 진아" userId="853515ff651aadf9" providerId="LiveId" clId="{7F98F92B-5791-1B48-BA8E-D938AE7CFDE0}" dt="2020-08-03T10:58:09.412" v="68"/>
          <ac:picMkLst>
            <pc:docMk/>
            <pc:sldMk cId="1672915030" sldId="267"/>
            <ac:picMk id="4" creationId="{D838B002-5E0D-0047-B8AE-D18924F191A7}"/>
          </ac:picMkLst>
        </pc:picChg>
        <pc:picChg chg="del">
          <ac:chgData name="함 진아" userId="853515ff651aadf9" providerId="LiveId" clId="{7F98F92B-5791-1B48-BA8E-D938AE7CFDE0}" dt="2020-08-03T10:58:11.008" v="69" actId="478"/>
          <ac:picMkLst>
            <pc:docMk/>
            <pc:sldMk cId="1672915030" sldId="267"/>
            <ac:picMk id="6" creationId="{4067D15A-D74F-BB4A-9227-B0649DB43B03}"/>
          </ac:picMkLst>
        </pc:picChg>
        <pc:picChg chg="del">
          <ac:chgData name="함 진아" userId="853515ff651aadf9" providerId="LiveId" clId="{7F98F92B-5791-1B48-BA8E-D938AE7CFDE0}" dt="2020-08-03T10:58:11.399" v="70" actId="478"/>
          <ac:picMkLst>
            <pc:docMk/>
            <pc:sldMk cId="1672915030" sldId="267"/>
            <ac:picMk id="7" creationId="{86E1B303-48D1-7247-A48A-00885DBC9A2C}"/>
          </ac:picMkLst>
        </pc:picChg>
        <pc:picChg chg="add">
          <ac:chgData name="함 진아" userId="853515ff651aadf9" providerId="LiveId" clId="{7F98F92B-5791-1B48-BA8E-D938AE7CFDE0}" dt="2020-08-03T10:58:12.199" v="71"/>
          <ac:picMkLst>
            <pc:docMk/>
            <pc:sldMk cId="1672915030" sldId="267"/>
            <ac:picMk id="9" creationId="{747DF046-5FE7-5D4D-BED1-8B95D7FB4E36}"/>
          </ac:picMkLst>
        </pc:picChg>
      </pc:sldChg>
      <pc:sldChg chg="addSp delSp modSp">
        <pc:chgData name="함 진아" userId="853515ff651aadf9" providerId="LiveId" clId="{7F98F92B-5791-1B48-BA8E-D938AE7CFDE0}" dt="2020-08-03T10:59:29.164" v="87"/>
        <pc:sldMkLst>
          <pc:docMk/>
          <pc:sldMk cId="2275644347" sldId="268"/>
        </pc:sldMkLst>
        <pc:picChg chg="add del mod">
          <ac:chgData name="함 진아" userId="853515ff651aadf9" providerId="LiveId" clId="{7F98F92B-5791-1B48-BA8E-D938AE7CFDE0}" dt="2020-08-03T10:58:58.839" v="78"/>
          <ac:picMkLst>
            <pc:docMk/>
            <pc:sldMk cId="2275644347" sldId="268"/>
            <ac:picMk id="4" creationId="{EF8F551D-C6AA-3E4E-BA94-EC372A63CA8F}"/>
          </ac:picMkLst>
        </pc:picChg>
        <pc:picChg chg="add del mod">
          <ac:chgData name="함 진아" userId="853515ff651aadf9" providerId="LiveId" clId="{7F98F92B-5791-1B48-BA8E-D938AE7CFDE0}" dt="2020-08-03T10:59:27.894" v="85"/>
          <ac:picMkLst>
            <pc:docMk/>
            <pc:sldMk cId="2275644347" sldId="268"/>
            <ac:picMk id="5" creationId="{D5A16049-2D05-C74F-B81E-F9E66028A823}"/>
          </ac:picMkLst>
        </pc:picChg>
        <pc:picChg chg="add">
          <ac:chgData name="함 진아" userId="853515ff651aadf9" providerId="LiveId" clId="{7F98F92B-5791-1B48-BA8E-D938AE7CFDE0}" dt="2020-08-03T10:59:00.051" v="80"/>
          <ac:picMkLst>
            <pc:docMk/>
            <pc:sldMk cId="2275644347" sldId="268"/>
            <ac:picMk id="9" creationId="{ECB14DB2-8958-3D48-ACD2-44A91B38B1AA}"/>
          </ac:picMkLst>
        </pc:picChg>
        <pc:picChg chg="del">
          <ac:chgData name="함 진아" userId="853515ff651aadf9" providerId="LiveId" clId="{7F98F92B-5791-1B48-BA8E-D938AE7CFDE0}" dt="2020-08-03T10:58:59.804" v="79" actId="478"/>
          <ac:picMkLst>
            <pc:docMk/>
            <pc:sldMk cId="2275644347" sldId="268"/>
            <ac:picMk id="10" creationId="{479FD6A8-098C-3F48-B69F-DB5D77C32196}"/>
          </ac:picMkLst>
        </pc:picChg>
        <pc:picChg chg="add">
          <ac:chgData name="함 진아" userId="853515ff651aadf9" providerId="LiveId" clId="{7F98F92B-5791-1B48-BA8E-D938AE7CFDE0}" dt="2020-08-03T10:59:29.164" v="87"/>
          <ac:picMkLst>
            <pc:docMk/>
            <pc:sldMk cId="2275644347" sldId="268"/>
            <ac:picMk id="12" creationId="{80AE5C6A-0854-5949-9A0A-5A30E16111C9}"/>
          </ac:picMkLst>
        </pc:picChg>
        <pc:picChg chg="del">
          <ac:chgData name="함 진아" userId="853515ff651aadf9" providerId="LiveId" clId="{7F98F92B-5791-1B48-BA8E-D938AE7CFDE0}" dt="2020-08-03T10:59:28.875" v="86" actId="478"/>
          <ac:picMkLst>
            <pc:docMk/>
            <pc:sldMk cId="2275644347" sldId="268"/>
            <ac:picMk id="13" creationId="{261A9407-CA4D-BC4C-BACA-CE4300943F59}"/>
          </ac:picMkLst>
        </pc:picChg>
      </pc:sldChg>
      <pc:sldChg chg="addSp delSp modSp">
        <pc:chgData name="함 진아" userId="853515ff651aadf9" providerId="LiveId" clId="{7F98F92B-5791-1B48-BA8E-D938AE7CFDE0}" dt="2020-08-03T11:03:06.082" v="129"/>
        <pc:sldMkLst>
          <pc:docMk/>
          <pc:sldMk cId="3590075877" sldId="269"/>
        </pc:sldMkLst>
        <pc:picChg chg="add del mod">
          <ac:chgData name="함 진아" userId="853515ff651aadf9" providerId="LiveId" clId="{7F98F92B-5791-1B48-BA8E-D938AE7CFDE0}" dt="2020-08-03T11:00:10.659" v="92"/>
          <ac:picMkLst>
            <pc:docMk/>
            <pc:sldMk cId="3590075877" sldId="269"/>
            <ac:picMk id="4" creationId="{62E7F3A9-0D9C-FD47-8A34-29D6C0D3BE0C}"/>
          </ac:picMkLst>
        </pc:picChg>
        <pc:picChg chg="add del mod">
          <ac:chgData name="함 진아" userId="853515ff651aadf9" providerId="LiveId" clId="{7F98F92B-5791-1B48-BA8E-D938AE7CFDE0}" dt="2020-08-03T11:00:54.191" v="100"/>
          <ac:picMkLst>
            <pc:docMk/>
            <pc:sldMk cId="3590075877" sldId="269"/>
            <ac:picMk id="5" creationId="{45407618-D808-8847-8F2A-1FEDF0964B59}"/>
          </ac:picMkLst>
        </pc:picChg>
        <pc:picChg chg="add del mod">
          <ac:chgData name="함 진아" userId="853515ff651aadf9" providerId="LiveId" clId="{7F98F92B-5791-1B48-BA8E-D938AE7CFDE0}" dt="2020-08-03T11:01:28.015" v="105"/>
          <ac:picMkLst>
            <pc:docMk/>
            <pc:sldMk cId="3590075877" sldId="269"/>
            <ac:picMk id="6" creationId="{7806C2EE-973F-5542-822D-1D8F894AC337}"/>
          </ac:picMkLst>
        </pc:picChg>
        <pc:picChg chg="add del mod">
          <ac:chgData name="함 진아" userId="853515ff651aadf9" providerId="LiveId" clId="{7F98F92B-5791-1B48-BA8E-D938AE7CFDE0}" dt="2020-08-03T11:02:11.171" v="118"/>
          <ac:picMkLst>
            <pc:docMk/>
            <pc:sldMk cId="3590075877" sldId="269"/>
            <ac:picMk id="7" creationId="{6DB89057-F673-FB4D-A9B6-4ED41055B00A}"/>
          </ac:picMkLst>
        </pc:picChg>
        <pc:picChg chg="add del mod">
          <ac:chgData name="함 진아" userId="853515ff651aadf9" providerId="LiveId" clId="{7F98F92B-5791-1B48-BA8E-D938AE7CFDE0}" dt="2020-08-03T11:03:04.738" v="127"/>
          <ac:picMkLst>
            <pc:docMk/>
            <pc:sldMk cId="3590075877" sldId="269"/>
            <ac:picMk id="8" creationId="{AEB9ACAE-196D-D242-9653-F0B8FA53C818}"/>
          </ac:picMkLst>
        </pc:picChg>
        <pc:picChg chg="add">
          <ac:chgData name="함 진아" userId="853515ff651aadf9" providerId="LiveId" clId="{7F98F92B-5791-1B48-BA8E-D938AE7CFDE0}" dt="2020-08-03T11:00:11.961" v="94"/>
          <ac:picMkLst>
            <pc:docMk/>
            <pc:sldMk cId="3590075877" sldId="269"/>
            <ac:picMk id="10" creationId="{37CA4389-75CF-FD46-BF8E-0BDDDE50B757}"/>
          </ac:picMkLst>
        </pc:picChg>
        <pc:picChg chg="add">
          <ac:chgData name="함 진아" userId="853515ff651aadf9" providerId="LiveId" clId="{7F98F92B-5791-1B48-BA8E-D938AE7CFDE0}" dt="2020-08-03T11:00:56.512" v="102"/>
          <ac:picMkLst>
            <pc:docMk/>
            <pc:sldMk cId="3590075877" sldId="269"/>
            <ac:picMk id="12" creationId="{70A513BE-7EA4-5749-89FD-085B3BF5019F}"/>
          </ac:picMkLst>
        </pc:picChg>
        <pc:picChg chg="del">
          <ac:chgData name="함 진아" userId="853515ff651aadf9" providerId="LiveId" clId="{7F98F92B-5791-1B48-BA8E-D938AE7CFDE0}" dt="2020-08-03T11:00:11.670" v="93" actId="478"/>
          <ac:picMkLst>
            <pc:docMk/>
            <pc:sldMk cId="3590075877" sldId="269"/>
            <ac:picMk id="15" creationId="{C1F2DEAE-25F7-1749-8909-C5F0C6549BAD}"/>
          </ac:picMkLst>
        </pc:picChg>
        <pc:picChg chg="del">
          <ac:chgData name="함 진아" userId="853515ff651aadf9" providerId="LiveId" clId="{7F98F92B-5791-1B48-BA8E-D938AE7CFDE0}" dt="2020-08-03T11:00:55.936" v="101" actId="478"/>
          <ac:picMkLst>
            <pc:docMk/>
            <pc:sldMk cId="3590075877" sldId="269"/>
            <ac:picMk id="16" creationId="{89291F30-8633-6442-9A0F-916C21834455}"/>
          </ac:picMkLst>
        </pc:picChg>
        <pc:picChg chg="add">
          <ac:chgData name="함 진아" userId="853515ff651aadf9" providerId="LiveId" clId="{7F98F92B-5791-1B48-BA8E-D938AE7CFDE0}" dt="2020-08-03T11:02:12.607" v="120"/>
          <ac:picMkLst>
            <pc:docMk/>
            <pc:sldMk cId="3590075877" sldId="269"/>
            <ac:picMk id="17" creationId="{3051CCDE-57DD-1B4E-B87E-788333910DA6}"/>
          </ac:picMkLst>
        </pc:picChg>
        <pc:picChg chg="add">
          <ac:chgData name="함 진아" userId="853515ff651aadf9" providerId="LiveId" clId="{7F98F92B-5791-1B48-BA8E-D938AE7CFDE0}" dt="2020-08-03T11:03:06.082" v="129"/>
          <ac:picMkLst>
            <pc:docMk/>
            <pc:sldMk cId="3590075877" sldId="269"/>
            <ac:picMk id="18" creationId="{77313C73-381D-AD4B-9015-ABDFA2F54EC9}"/>
          </ac:picMkLst>
        </pc:picChg>
        <pc:picChg chg="del">
          <ac:chgData name="함 진아" userId="853515ff651aadf9" providerId="LiveId" clId="{7F98F92B-5791-1B48-BA8E-D938AE7CFDE0}" dt="2020-08-03T11:02:12.212" v="119" actId="478"/>
          <ac:picMkLst>
            <pc:docMk/>
            <pc:sldMk cId="3590075877" sldId="269"/>
            <ac:picMk id="21" creationId="{147B6798-B3D3-6A42-9F05-EFE889AC8BAD}"/>
          </ac:picMkLst>
        </pc:picChg>
        <pc:picChg chg="del">
          <ac:chgData name="함 진아" userId="853515ff651aadf9" providerId="LiveId" clId="{7F98F92B-5791-1B48-BA8E-D938AE7CFDE0}" dt="2020-08-03T11:03:05.718" v="128" actId="478"/>
          <ac:picMkLst>
            <pc:docMk/>
            <pc:sldMk cId="3590075877" sldId="269"/>
            <ac:picMk id="22" creationId="{3AE3A124-6708-E647-8E13-031ED5A9C7FB}"/>
          </ac:picMkLst>
        </pc:picChg>
      </pc:sldChg>
      <pc:sldChg chg="addSp delSp modSp">
        <pc:chgData name="함 진아" userId="853515ff651aadf9" providerId="LiveId" clId="{7F98F92B-5791-1B48-BA8E-D938AE7CFDE0}" dt="2020-08-03T11:03:43.510" v="136"/>
        <pc:sldMkLst>
          <pc:docMk/>
          <pc:sldMk cId="590343436" sldId="270"/>
        </pc:sldMkLst>
        <pc:picChg chg="add del mod">
          <ac:chgData name="함 진아" userId="853515ff651aadf9" providerId="LiveId" clId="{7F98F92B-5791-1B48-BA8E-D938AE7CFDE0}" dt="2020-08-03T11:03:42.298" v="134"/>
          <ac:picMkLst>
            <pc:docMk/>
            <pc:sldMk cId="590343436" sldId="270"/>
            <ac:picMk id="4" creationId="{AE5B1E1A-AF99-B748-B012-158FE8344D13}"/>
          </ac:picMkLst>
        </pc:picChg>
        <pc:picChg chg="add del mod">
          <ac:chgData name="함 진아" userId="853515ff651aadf9" providerId="LiveId" clId="{7F98F92B-5791-1B48-BA8E-D938AE7CFDE0}" dt="2020-08-03T11:01:36.597" v="111"/>
          <ac:picMkLst>
            <pc:docMk/>
            <pc:sldMk cId="590343436" sldId="270"/>
            <ac:picMk id="10" creationId="{047D7DAD-EC85-084B-8C63-005398BB6177}"/>
          </ac:picMkLst>
        </pc:picChg>
        <pc:picChg chg="add">
          <ac:chgData name="함 진아" userId="853515ff651aadf9" providerId="LiveId" clId="{7F98F92B-5791-1B48-BA8E-D938AE7CFDE0}" dt="2020-08-03T11:01:37.837" v="113"/>
          <ac:picMkLst>
            <pc:docMk/>
            <pc:sldMk cId="590343436" sldId="270"/>
            <ac:picMk id="11" creationId="{B0D756CE-A865-6B46-A6B2-EDE1E84CAE4A}"/>
          </ac:picMkLst>
        </pc:picChg>
        <pc:picChg chg="add">
          <ac:chgData name="함 진아" userId="853515ff651aadf9" providerId="LiveId" clId="{7F98F92B-5791-1B48-BA8E-D938AE7CFDE0}" dt="2020-08-03T11:03:43.510" v="136"/>
          <ac:picMkLst>
            <pc:docMk/>
            <pc:sldMk cId="590343436" sldId="270"/>
            <ac:picMk id="12" creationId="{F4199C47-EA53-1246-85E0-519164E3FD36}"/>
          </ac:picMkLst>
        </pc:picChg>
        <pc:picChg chg="del">
          <ac:chgData name="함 진아" userId="853515ff651aadf9" providerId="LiveId" clId="{7F98F92B-5791-1B48-BA8E-D938AE7CFDE0}" dt="2020-08-03T11:01:37.547" v="112" actId="478"/>
          <ac:picMkLst>
            <pc:docMk/>
            <pc:sldMk cId="590343436" sldId="270"/>
            <ac:picMk id="14" creationId="{78696A73-1289-164F-AAFF-D9DE95B184B8}"/>
          </ac:picMkLst>
        </pc:picChg>
        <pc:picChg chg="del">
          <ac:chgData name="함 진아" userId="853515ff651aadf9" providerId="LiveId" clId="{7F98F92B-5791-1B48-BA8E-D938AE7CFDE0}" dt="2020-08-03T11:03:43.234" v="135" actId="478"/>
          <ac:picMkLst>
            <pc:docMk/>
            <pc:sldMk cId="590343436" sldId="270"/>
            <ac:picMk id="16" creationId="{2DB3FCEA-9FBA-8C41-BD43-7C03E190E013}"/>
          </ac:picMkLst>
        </pc:picChg>
      </pc:sldChg>
      <pc:sldChg chg="addSp delSp modSp">
        <pc:chgData name="함 진아" userId="853515ff651aadf9" providerId="LiveId" clId="{7F98F92B-5791-1B48-BA8E-D938AE7CFDE0}" dt="2020-08-03T11:05:04.130" v="157" actId="1076"/>
        <pc:sldMkLst>
          <pc:docMk/>
          <pc:sldMk cId="1738699009" sldId="271"/>
        </pc:sldMkLst>
        <pc:spChg chg="mod">
          <ac:chgData name="함 진아" userId="853515ff651aadf9" providerId="LiveId" clId="{7F98F92B-5791-1B48-BA8E-D938AE7CFDE0}" dt="2020-08-03T11:04:56.166" v="156" actId="1038"/>
          <ac:spMkLst>
            <pc:docMk/>
            <pc:sldMk cId="1738699009" sldId="271"/>
            <ac:spMk id="11" creationId="{D91F4BF9-E083-D942-9666-5B2063C15C07}"/>
          </ac:spMkLst>
        </pc:spChg>
        <pc:spChg chg="mod">
          <ac:chgData name="함 진아" userId="853515ff651aadf9" providerId="LiveId" clId="{7F98F92B-5791-1B48-BA8E-D938AE7CFDE0}" dt="2020-08-03T11:04:56.166" v="156" actId="1038"/>
          <ac:spMkLst>
            <pc:docMk/>
            <pc:sldMk cId="1738699009" sldId="271"/>
            <ac:spMk id="23" creationId="{1591665B-2E2B-7248-AAF5-BC49EB8A6B74}"/>
          </ac:spMkLst>
        </pc:spChg>
        <pc:grpChg chg="del">
          <ac:chgData name="함 진아" userId="853515ff651aadf9" providerId="LiveId" clId="{7F98F92B-5791-1B48-BA8E-D938AE7CFDE0}" dt="2020-08-03T11:04:11.944" v="142" actId="478"/>
          <ac:grpSpMkLst>
            <pc:docMk/>
            <pc:sldMk cId="1738699009" sldId="271"/>
            <ac:grpSpMk id="28" creationId="{F37982D1-446E-C84D-8C83-54C32CE50935}"/>
          </ac:grpSpMkLst>
        </pc:grpChg>
        <pc:picChg chg="add del mod">
          <ac:chgData name="함 진아" userId="853515ff651aadf9" providerId="LiveId" clId="{7F98F92B-5791-1B48-BA8E-D938AE7CFDE0}" dt="2020-08-03T11:04:11.023" v="141"/>
          <ac:picMkLst>
            <pc:docMk/>
            <pc:sldMk cId="1738699009" sldId="271"/>
            <ac:picMk id="4" creationId="{8DF821C0-E217-EA4E-A6E8-FF83BD1B454B}"/>
          </ac:picMkLst>
        </pc:picChg>
        <pc:picChg chg="add del mod">
          <ac:chgData name="함 진아" userId="853515ff651aadf9" providerId="LiveId" clId="{7F98F92B-5791-1B48-BA8E-D938AE7CFDE0}" dt="2020-08-03T11:04:35.207" v="147"/>
          <ac:picMkLst>
            <pc:docMk/>
            <pc:sldMk cId="1738699009" sldId="271"/>
            <ac:picMk id="5" creationId="{16C131D2-D237-3542-9058-4E6F66CAAD2E}"/>
          </ac:picMkLst>
        </pc:picChg>
        <pc:picChg chg="del">
          <ac:chgData name="함 진아" userId="853515ff651aadf9" providerId="LiveId" clId="{7F98F92B-5791-1B48-BA8E-D938AE7CFDE0}" dt="2020-08-03T11:04:36.665" v="148" actId="478"/>
          <ac:picMkLst>
            <pc:docMk/>
            <pc:sldMk cId="1738699009" sldId="271"/>
            <ac:picMk id="10" creationId="{67BE73F0-9D38-A94B-89FE-C18D564F99EC}"/>
          </ac:picMkLst>
        </pc:picChg>
        <pc:picChg chg="add mod">
          <ac:chgData name="함 진아" userId="853515ff651aadf9" providerId="LiveId" clId="{7F98F92B-5791-1B48-BA8E-D938AE7CFDE0}" dt="2020-08-03T11:05:04.130" v="157" actId="1076"/>
          <ac:picMkLst>
            <pc:docMk/>
            <pc:sldMk cId="1738699009" sldId="271"/>
            <ac:picMk id="12" creationId="{31D0D75B-5B1F-5947-904F-06A3DEC07691}"/>
          </ac:picMkLst>
        </pc:picChg>
        <pc:picChg chg="add mod">
          <ac:chgData name="함 진아" userId="853515ff651aadf9" providerId="LiveId" clId="{7F98F92B-5791-1B48-BA8E-D938AE7CFDE0}" dt="2020-08-03T11:04:45.812" v="153" actId="171"/>
          <ac:picMkLst>
            <pc:docMk/>
            <pc:sldMk cId="1738699009" sldId="271"/>
            <ac:picMk id="14" creationId="{CE1AAF1B-AC1C-1249-9F0F-A120F19730AB}"/>
          </ac:picMkLst>
        </pc:picChg>
        <pc:cxnChg chg="mod">
          <ac:chgData name="함 진아" userId="853515ff651aadf9" providerId="LiveId" clId="{7F98F92B-5791-1B48-BA8E-D938AE7CFDE0}" dt="2020-08-03T11:04:56.166" v="156" actId="1038"/>
          <ac:cxnSpMkLst>
            <pc:docMk/>
            <pc:sldMk cId="1738699009" sldId="271"/>
            <ac:cxnSpMk id="24" creationId="{7DE5AA58-D47A-9A4B-A955-E073AF00AA9F}"/>
          </ac:cxnSpMkLst>
        </pc:cxnChg>
      </pc:sldChg>
      <pc:sldChg chg="addSp delSp modSp">
        <pc:chgData name="함 진아" userId="853515ff651aadf9" providerId="LiveId" clId="{7F98F92B-5791-1B48-BA8E-D938AE7CFDE0}" dt="2020-08-03T11:05:32.455" v="166"/>
        <pc:sldMkLst>
          <pc:docMk/>
          <pc:sldMk cId="111050169" sldId="272"/>
        </pc:sldMkLst>
        <pc:grpChg chg="del">
          <ac:chgData name="함 진아" userId="853515ff651aadf9" providerId="LiveId" clId="{7F98F92B-5791-1B48-BA8E-D938AE7CFDE0}" dt="2020-08-03T11:05:07.010" v="158" actId="478"/>
          <ac:grpSpMkLst>
            <pc:docMk/>
            <pc:sldMk cId="111050169" sldId="272"/>
            <ac:grpSpMk id="20" creationId="{8E891701-678C-1146-8FD4-A2CD10E66E5B}"/>
          </ac:grpSpMkLst>
        </pc:grpChg>
        <pc:picChg chg="add del mod">
          <ac:chgData name="함 진아" userId="853515ff651aadf9" providerId="LiveId" clId="{7F98F92B-5791-1B48-BA8E-D938AE7CFDE0}" dt="2020-08-03T11:05:31.363" v="164"/>
          <ac:picMkLst>
            <pc:docMk/>
            <pc:sldMk cId="111050169" sldId="272"/>
            <ac:picMk id="4" creationId="{B061D9DD-6E63-C94E-8887-D9D4CB2AACCA}"/>
          </ac:picMkLst>
        </pc:picChg>
        <pc:picChg chg="del">
          <ac:chgData name="함 진아" userId="853515ff651aadf9" providerId="LiveId" clId="{7F98F92B-5791-1B48-BA8E-D938AE7CFDE0}" dt="2020-08-03T11:05:32.239" v="165" actId="478"/>
          <ac:picMkLst>
            <pc:docMk/>
            <pc:sldMk cId="111050169" sldId="272"/>
            <ac:picMk id="5" creationId="{0B27E88C-A049-BF4B-BF76-988A36554B53}"/>
          </ac:picMkLst>
        </pc:picChg>
        <pc:picChg chg="add">
          <ac:chgData name="함 진아" userId="853515ff651aadf9" providerId="LiveId" clId="{7F98F92B-5791-1B48-BA8E-D938AE7CFDE0}" dt="2020-08-03T11:05:07.300" v="159"/>
          <ac:picMkLst>
            <pc:docMk/>
            <pc:sldMk cId="111050169" sldId="272"/>
            <ac:picMk id="11" creationId="{EA13827D-9222-2441-9BB3-ACEA62B74446}"/>
          </ac:picMkLst>
        </pc:picChg>
        <pc:picChg chg="add">
          <ac:chgData name="함 진아" userId="853515ff651aadf9" providerId="LiveId" clId="{7F98F92B-5791-1B48-BA8E-D938AE7CFDE0}" dt="2020-08-03T11:05:32.455" v="166"/>
          <ac:picMkLst>
            <pc:docMk/>
            <pc:sldMk cId="111050169" sldId="272"/>
            <ac:picMk id="14" creationId="{E5BF3435-9A09-B642-8E14-945AEABC71C9}"/>
          </ac:picMkLst>
        </pc:picChg>
      </pc:sldChg>
      <pc:sldChg chg="addSp delSp modSp">
        <pc:chgData name="함 진아" userId="853515ff651aadf9" providerId="LiveId" clId="{7F98F92B-5791-1B48-BA8E-D938AE7CFDE0}" dt="2020-08-03T11:06:22.300" v="179"/>
        <pc:sldMkLst>
          <pc:docMk/>
          <pc:sldMk cId="2189661298" sldId="273"/>
        </pc:sldMkLst>
        <pc:grpChg chg="del">
          <ac:chgData name="함 진아" userId="853515ff651aadf9" providerId="LiveId" clId="{7F98F92B-5791-1B48-BA8E-D938AE7CFDE0}" dt="2020-08-03T11:05:57.635" v="171" actId="478"/>
          <ac:grpSpMkLst>
            <pc:docMk/>
            <pc:sldMk cId="2189661298" sldId="273"/>
            <ac:grpSpMk id="28" creationId="{DA80D998-FF8E-E640-86FD-10E8C98CC422}"/>
          </ac:grpSpMkLst>
        </pc:grpChg>
        <pc:picChg chg="add del mod">
          <ac:chgData name="함 진아" userId="853515ff651aadf9" providerId="LiveId" clId="{7F98F92B-5791-1B48-BA8E-D938AE7CFDE0}" dt="2020-08-03T11:05:56.700" v="170"/>
          <ac:picMkLst>
            <pc:docMk/>
            <pc:sldMk cId="2189661298" sldId="273"/>
            <ac:picMk id="4" creationId="{DA03BB7E-6826-614A-A152-ABB267F79524}"/>
          </ac:picMkLst>
        </pc:picChg>
        <pc:picChg chg="add del mod">
          <ac:chgData name="함 진아" userId="853515ff651aadf9" providerId="LiveId" clId="{7F98F92B-5791-1B48-BA8E-D938AE7CFDE0}" dt="2020-08-03T11:06:21.209" v="177"/>
          <ac:picMkLst>
            <pc:docMk/>
            <pc:sldMk cId="2189661298" sldId="273"/>
            <ac:picMk id="5" creationId="{FA2621F1-AAA7-2F4B-BD4A-52ED13D05252}"/>
          </ac:picMkLst>
        </pc:picChg>
        <pc:picChg chg="add">
          <ac:chgData name="함 진아" userId="853515ff651aadf9" providerId="LiveId" clId="{7F98F92B-5791-1B48-BA8E-D938AE7CFDE0}" dt="2020-08-03T11:05:57.940" v="172"/>
          <ac:picMkLst>
            <pc:docMk/>
            <pc:sldMk cId="2189661298" sldId="273"/>
            <ac:picMk id="9" creationId="{EA57FE49-D2F1-A34C-A7A1-426C7EEDB77F}"/>
          </ac:picMkLst>
        </pc:picChg>
        <pc:picChg chg="add">
          <ac:chgData name="함 진아" userId="853515ff651aadf9" providerId="LiveId" clId="{7F98F92B-5791-1B48-BA8E-D938AE7CFDE0}" dt="2020-08-03T11:06:22.300" v="179"/>
          <ac:picMkLst>
            <pc:docMk/>
            <pc:sldMk cId="2189661298" sldId="273"/>
            <ac:picMk id="11" creationId="{A98CCEB7-C82D-DF47-81BF-19A20E571CEB}"/>
          </ac:picMkLst>
        </pc:picChg>
        <pc:picChg chg="del">
          <ac:chgData name="함 진아" userId="853515ff651aadf9" providerId="LiveId" clId="{7F98F92B-5791-1B48-BA8E-D938AE7CFDE0}" dt="2020-08-03T11:06:22.070" v="178" actId="478"/>
          <ac:picMkLst>
            <pc:docMk/>
            <pc:sldMk cId="2189661298" sldId="273"/>
            <ac:picMk id="12" creationId="{050CFD6B-BE03-DF4B-A7AA-C464619F7A6C}"/>
          </ac:picMkLst>
        </pc:picChg>
      </pc:sldChg>
      <pc:sldChg chg="addSp delSp modSp">
        <pc:chgData name="함 진아" userId="853515ff651aadf9" providerId="LiveId" clId="{7F98F92B-5791-1B48-BA8E-D938AE7CFDE0}" dt="2020-08-03T11:08:05.217" v="197"/>
        <pc:sldMkLst>
          <pc:docMk/>
          <pc:sldMk cId="1498579807" sldId="274"/>
        </pc:sldMkLst>
        <pc:grpChg chg="del">
          <ac:chgData name="함 진아" userId="853515ff651aadf9" providerId="LiveId" clId="{7F98F92B-5791-1B48-BA8E-D938AE7CFDE0}" dt="2020-08-03T11:06:49.850" v="184" actId="478"/>
          <ac:grpSpMkLst>
            <pc:docMk/>
            <pc:sldMk cId="1498579807" sldId="274"/>
            <ac:grpSpMk id="11" creationId="{127F791B-A3DB-624D-A2D6-19468099EA1E}"/>
          </ac:grpSpMkLst>
        </pc:grpChg>
        <pc:picChg chg="add del mod">
          <ac:chgData name="함 진아" userId="853515ff651aadf9" providerId="LiveId" clId="{7F98F92B-5791-1B48-BA8E-D938AE7CFDE0}" dt="2020-08-03T11:06:47.716" v="183"/>
          <ac:picMkLst>
            <pc:docMk/>
            <pc:sldMk cId="1498579807" sldId="274"/>
            <ac:picMk id="4" creationId="{1CE70143-BB80-614D-8520-1FA9FB000FF9}"/>
          </ac:picMkLst>
        </pc:picChg>
        <pc:picChg chg="add mod">
          <ac:chgData name="함 진아" userId="853515ff651aadf9" providerId="LiveId" clId="{7F98F92B-5791-1B48-BA8E-D938AE7CFDE0}" dt="2020-08-03T11:07:35.144" v="191" actId="14100"/>
          <ac:picMkLst>
            <pc:docMk/>
            <pc:sldMk cId="1498579807" sldId="274"/>
            <ac:picMk id="5" creationId="{0BDC9653-5B85-5845-AE7F-6C14BE71BB24}"/>
          </ac:picMkLst>
        </pc:picChg>
        <pc:picChg chg="add del mod">
          <ac:chgData name="함 진아" userId="853515ff651aadf9" providerId="LiveId" clId="{7F98F92B-5791-1B48-BA8E-D938AE7CFDE0}" dt="2020-08-03T11:08:03.946" v="195"/>
          <ac:picMkLst>
            <pc:docMk/>
            <pc:sldMk cId="1498579807" sldId="274"/>
            <ac:picMk id="6" creationId="{51C081B8-2F0B-474A-ABBD-A51681C46406}"/>
          </ac:picMkLst>
        </pc:picChg>
        <pc:picChg chg="add">
          <ac:chgData name="함 진아" userId="853515ff651aadf9" providerId="LiveId" clId="{7F98F92B-5791-1B48-BA8E-D938AE7CFDE0}" dt="2020-08-03T11:06:50.638" v="185"/>
          <ac:picMkLst>
            <pc:docMk/>
            <pc:sldMk cId="1498579807" sldId="274"/>
            <ac:picMk id="12" creationId="{E6455F7B-9865-DA4A-9518-BC1790DBD3BE}"/>
          </ac:picMkLst>
        </pc:picChg>
        <pc:picChg chg="del">
          <ac:chgData name="함 진아" userId="853515ff651aadf9" providerId="LiveId" clId="{7F98F92B-5791-1B48-BA8E-D938AE7CFDE0}" dt="2020-08-03T11:08:05.002" v="196" actId="478"/>
          <ac:picMkLst>
            <pc:docMk/>
            <pc:sldMk cId="1498579807" sldId="274"/>
            <ac:picMk id="17" creationId="{289F8778-6276-5541-9A76-1726E7360D8D}"/>
          </ac:picMkLst>
        </pc:picChg>
        <pc:picChg chg="add">
          <ac:chgData name="함 진아" userId="853515ff651aadf9" providerId="LiveId" clId="{7F98F92B-5791-1B48-BA8E-D938AE7CFDE0}" dt="2020-08-03T11:08:05.217" v="197"/>
          <ac:picMkLst>
            <pc:docMk/>
            <pc:sldMk cId="1498579807" sldId="274"/>
            <ac:picMk id="18" creationId="{1858A129-9CDA-3E43-AB85-00CA5898FB2F}"/>
          </ac:picMkLst>
        </pc:picChg>
      </pc:sldChg>
      <pc:sldChg chg="addSp delSp modSp">
        <pc:chgData name="함 진아" userId="853515ff651aadf9" providerId="LiveId" clId="{7F98F92B-5791-1B48-BA8E-D938AE7CFDE0}" dt="2020-08-03T11:11:48.587" v="257"/>
        <pc:sldMkLst>
          <pc:docMk/>
          <pc:sldMk cId="1855287515" sldId="275"/>
        </pc:sldMkLst>
        <pc:spChg chg="mod">
          <ac:chgData name="함 진아" userId="853515ff651aadf9" providerId="LiveId" clId="{7F98F92B-5791-1B48-BA8E-D938AE7CFDE0}" dt="2020-08-03T11:09:21.891" v="210" actId="166"/>
          <ac:spMkLst>
            <pc:docMk/>
            <pc:sldMk cId="1855287515" sldId="275"/>
            <ac:spMk id="23" creationId="{F59B4715-78EB-D44D-BA81-129E55FEFC2A}"/>
          </ac:spMkLst>
        </pc:spChg>
        <pc:grpChg chg="add del mod">
          <ac:chgData name="함 진아" userId="853515ff651aadf9" providerId="LiveId" clId="{7F98F92B-5791-1B48-BA8E-D938AE7CFDE0}" dt="2020-08-03T11:09:09.511" v="207"/>
          <ac:grpSpMkLst>
            <pc:docMk/>
            <pc:sldMk cId="1855287515" sldId="275"/>
            <ac:grpSpMk id="8" creationId="{90FED479-3B61-DC4B-A8CA-DA10547C52B8}"/>
          </ac:grpSpMkLst>
        </pc:grpChg>
        <pc:grpChg chg="del">
          <ac:chgData name="함 진아" userId="853515ff651aadf9" providerId="LiveId" clId="{7F98F92B-5791-1B48-BA8E-D938AE7CFDE0}" dt="2020-08-03T11:09:10.973" v="208" actId="478"/>
          <ac:grpSpMkLst>
            <pc:docMk/>
            <pc:sldMk cId="1855287515" sldId="275"/>
            <ac:grpSpMk id="12" creationId="{00812D19-39A9-1A4E-B587-DF6003AECC1B}"/>
          </ac:grpSpMkLst>
        </pc:grpChg>
        <pc:grpChg chg="add del mod">
          <ac:chgData name="함 진아" userId="853515ff651aadf9" providerId="LiveId" clId="{7F98F92B-5791-1B48-BA8E-D938AE7CFDE0}" dt="2020-08-03T11:10:20.545" v="218" actId="478"/>
          <ac:grpSpMkLst>
            <pc:docMk/>
            <pc:sldMk cId="1855287515" sldId="275"/>
            <ac:grpSpMk id="13" creationId="{84B04828-609C-B74F-BDBE-8B6AFE6319F7}"/>
          </ac:grpSpMkLst>
        </pc:grpChg>
        <pc:grpChg chg="add del mod">
          <ac:chgData name="함 진아" userId="853515ff651aadf9" providerId="LiveId" clId="{7F98F92B-5791-1B48-BA8E-D938AE7CFDE0}" dt="2020-08-03T11:11:06.830" v="227"/>
          <ac:grpSpMkLst>
            <pc:docMk/>
            <pc:sldMk cId="1855287515" sldId="275"/>
            <ac:grpSpMk id="15" creationId="{3CE49AD8-9448-A747-B9AA-2ABDA84C2E53}"/>
          </ac:grpSpMkLst>
        </pc:grpChg>
        <pc:grpChg chg="add">
          <ac:chgData name="함 진아" userId="853515ff651aadf9" providerId="LiveId" clId="{7F98F92B-5791-1B48-BA8E-D938AE7CFDE0}" dt="2020-08-03T11:09:12.133" v="209"/>
          <ac:grpSpMkLst>
            <pc:docMk/>
            <pc:sldMk cId="1855287515" sldId="275"/>
            <ac:grpSpMk id="16" creationId="{D2BB029E-16CF-CD45-ADD2-8C29F5BB5FEB}"/>
          </ac:grpSpMkLst>
        </pc:grpChg>
        <pc:grpChg chg="del">
          <ac:chgData name="함 진아" userId="853515ff651aadf9" providerId="LiveId" clId="{7F98F92B-5791-1B48-BA8E-D938AE7CFDE0}" dt="2020-08-03T11:11:07.960" v="228" actId="478"/>
          <ac:grpSpMkLst>
            <pc:docMk/>
            <pc:sldMk cId="1855287515" sldId="275"/>
            <ac:grpSpMk id="21" creationId="{11EF7B7E-2E8E-4242-86B9-126D515023A3}"/>
          </ac:grpSpMkLst>
        </pc:grpChg>
        <pc:grpChg chg="add del mod">
          <ac:chgData name="함 진아" userId="853515ff651aadf9" providerId="LiveId" clId="{7F98F92B-5791-1B48-BA8E-D938AE7CFDE0}" dt="2020-08-03T11:11:15.864" v="248"/>
          <ac:grpSpMkLst>
            <pc:docMk/>
            <pc:sldMk cId="1855287515" sldId="275"/>
            <ac:grpSpMk id="24" creationId="{EBCE22B4-3340-454E-9BE2-A280BFD0EE71}"/>
          </ac:grpSpMkLst>
        </pc:grpChg>
        <pc:grpChg chg="add mod">
          <ac:chgData name="함 진아" userId="853515ff651aadf9" providerId="LiveId" clId="{7F98F92B-5791-1B48-BA8E-D938AE7CFDE0}" dt="2020-08-03T11:11:23.523" v="251" actId="1076"/>
          <ac:grpSpMkLst>
            <pc:docMk/>
            <pc:sldMk cId="1855287515" sldId="275"/>
            <ac:grpSpMk id="27" creationId="{388FBE93-6EE1-FE4C-8AB9-6036328ABC37}"/>
          </ac:grpSpMkLst>
        </pc:grpChg>
        <pc:picChg chg="add mod">
          <ac:chgData name="함 진아" userId="853515ff651aadf9" providerId="LiveId" clId="{7F98F92B-5791-1B48-BA8E-D938AE7CFDE0}" dt="2020-08-03T11:08:47.724" v="201" actId="164"/>
          <ac:picMkLst>
            <pc:docMk/>
            <pc:sldMk cId="1855287515" sldId="275"/>
            <ac:picMk id="4" creationId="{1BDE48E5-13B0-A34E-8710-B62599D4F642}"/>
          </ac:picMkLst>
        </pc:picChg>
        <pc:picChg chg="add mod">
          <ac:chgData name="함 진아" userId="853515ff651aadf9" providerId="LiveId" clId="{7F98F92B-5791-1B48-BA8E-D938AE7CFDE0}" dt="2020-08-03T11:08:47.724" v="201" actId="164"/>
          <ac:picMkLst>
            <pc:docMk/>
            <pc:sldMk cId="1855287515" sldId="275"/>
            <ac:picMk id="6" creationId="{F61185F7-0160-E54E-809A-A94C4229FEDA}"/>
          </ac:picMkLst>
        </pc:picChg>
        <pc:picChg chg="del">
          <ac:chgData name="함 진아" userId="853515ff651aadf9" providerId="LiveId" clId="{7F98F92B-5791-1B48-BA8E-D938AE7CFDE0}" dt="2020-08-03T11:11:48.311" v="256" actId="478"/>
          <ac:picMkLst>
            <pc:docMk/>
            <pc:sldMk cId="1855287515" sldId="275"/>
            <ac:picMk id="9" creationId="{75106414-A87A-EF49-A080-93CAB623F28A}"/>
          </ac:picMkLst>
        </pc:picChg>
        <pc:picChg chg="add del mod topLvl">
          <ac:chgData name="함 진아" userId="853515ff651aadf9" providerId="LiveId" clId="{7F98F92B-5791-1B48-BA8E-D938AE7CFDE0}" dt="2020-08-03T11:10:20.545" v="218" actId="478"/>
          <ac:picMkLst>
            <pc:docMk/>
            <pc:sldMk cId="1855287515" sldId="275"/>
            <ac:picMk id="10" creationId="{B8208459-CFAF-4E46-BE7A-287B23F52749}"/>
          </ac:picMkLst>
        </pc:picChg>
        <pc:picChg chg="add mod topLvl">
          <ac:chgData name="함 진아" userId="853515ff651aadf9" providerId="LiveId" clId="{7F98F92B-5791-1B48-BA8E-D938AE7CFDE0}" dt="2020-08-03T11:10:51.734" v="222" actId="164"/>
          <ac:picMkLst>
            <pc:docMk/>
            <pc:sldMk cId="1855287515" sldId="275"/>
            <ac:picMk id="11" creationId="{B0DC1980-4C80-A34E-ACDC-1A62169EC3A9}"/>
          </ac:picMkLst>
        </pc:picChg>
        <pc:picChg chg="add mod">
          <ac:chgData name="함 진아" userId="853515ff651aadf9" providerId="LiveId" clId="{7F98F92B-5791-1B48-BA8E-D938AE7CFDE0}" dt="2020-08-03T11:10:51.734" v="222" actId="164"/>
          <ac:picMkLst>
            <pc:docMk/>
            <pc:sldMk cId="1855287515" sldId="275"/>
            <ac:picMk id="14" creationId="{638E3FB8-F92A-C943-AC18-62E9FF5E107F}"/>
          </ac:picMkLst>
        </pc:picChg>
        <pc:picChg chg="add del mod">
          <ac:chgData name="함 진아" userId="853515ff651aadf9" providerId="LiveId" clId="{7F98F92B-5791-1B48-BA8E-D938AE7CFDE0}" dt="2020-08-03T11:11:47.375" v="255"/>
          <ac:picMkLst>
            <pc:docMk/>
            <pc:sldMk cId="1855287515" sldId="275"/>
            <ac:picMk id="30" creationId="{C65545C2-2616-C24D-8DB5-42F07551F394}"/>
          </ac:picMkLst>
        </pc:picChg>
        <pc:picChg chg="add">
          <ac:chgData name="함 진아" userId="853515ff651aadf9" providerId="LiveId" clId="{7F98F92B-5791-1B48-BA8E-D938AE7CFDE0}" dt="2020-08-03T11:11:48.587" v="257"/>
          <ac:picMkLst>
            <pc:docMk/>
            <pc:sldMk cId="1855287515" sldId="275"/>
            <ac:picMk id="31" creationId="{1ACA741E-57A7-3E4C-8EE1-DF71CCA672F1}"/>
          </ac:picMkLst>
        </pc:picChg>
      </pc:sldChg>
      <pc:sldChg chg="addSp delSp modSp">
        <pc:chgData name="함 진아" userId="853515ff651aadf9" providerId="LiveId" clId="{7F98F92B-5791-1B48-BA8E-D938AE7CFDE0}" dt="2020-08-03T11:12:08.358" v="263"/>
        <pc:sldMkLst>
          <pc:docMk/>
          <pc:sldMk cId="1792183863" sldId="276"/>
        </pc:sldMkLst>
        <pc:grpChg chg="del">
          <ac:chgData name="함 진아" userId="853515ff651aadf9" providerId="LiveId" clId="{7F98F92B-5791-1B48-BA8E-D938AE7CFDE0}" dt="2020-08-03T11:12:08.096" v="262" actId="478"/>
          <ac:grpSpMkLst>
            <pc:docMk/>
            <pc:sldMk cId="1792183863" sldId="276"/>
            <ac:grpSpMk id="11" creationId="{0B9C0140-08FE-954A-AD8C-BBAD6A6BF460}"/>
          </ac:grpSpMkLst>
        </pc:grpChg>
        <pc:picChg chg="add del mod">
          <ac:chgData name="함 진아" userId="853515ff651aadf9" providerId="LiveId" clId="{7F98F92B-5791-1B48-BA8E-D938AE7CFDE0}" dt="2020-08-03T11:12:07.205" v="261"/>
          <ac:picMkLst>
            <pc:docMk/>
            <pc:sldMk cId="1792183863" sldId="276"/>
            <ac:picMk id="4" creationId="{BC09D284-A551-5545-9162-0B58F7F69266}"/>
          </ac:picMkLst>
        </pc:picChg>
        <pc:picChg chg="add">
          <ac:chgData name="함 진아" userId="853515ff651aadf9" providerId="LiveId" clId="{7F98F92B-5791-1B48-BA8E-D938AE7CFDE0}" dt="2020-08-03T11:12:08.358" v="263"/>
          <ac:picMkLst>
            <pc:docMk/>
            <pc:sldMk cId="1792183863" sldId="276"/>
            <ac:picMk id="12" creationId="{2A738760-C6EF-644A-A053-328E403D21F5}"/>
          </ac:picMkLst>
        </pc:picChg>
      </pc:sldChg>
      <pc:sldChg chg="addSp delSp modSp">
        <pc:chgData name="함 진아" userId="853515ff651aadf9" providerId="LiveId" clId="{7F98F92B-5791-1B48-BA8E-D938AE7CFDE0}" dt="2020-08-03T11:13:07.859" v="273" actId="164"/>
        <pc:sldMkLst>
          <pc:docMk/>
          <pc:sldMk cId="147418924" sldId="277"/>
        </pc:sldMkLst>
        <pc:grpChg chg="add mod">
          <ac:chgData name="함 진아" userId="853515ff651aadf9" providerId="LiveId" clId="{7F98F92B-5791-1B48-BA8E-D938AE7CFDE0}" dt="2020-08-03T11:13:07.859" v="273" actId="164"/>
          <ac:grpSpMkLst>
            <pc:docMk/>
            <pc:sldMk cId="147418924" sldId="277"/>
            <ac:grpSpMk id="7" creationId="{E177F00B-3E7A-3743-AD79-608CBC78C952}"/>
          </ac:grpSpMkLst>
        </pc:grpChg>
        <pc:picChg chg="add mod">
          <ac:chgData name="함 진아" userId="853515ff651aadf9" providerId="LiveId" clId="{7F98F92B-5791-1B48-BA8E-D938AE7CFDE0}" dt="2020-08-03T11:13:07.859" v="273" actId="164"/>
          <ac:picMkLst>
            <pc:docMk/>
            <pc:sldMk cId="147418924" sldId="277"/>
            <ac:picMk id="4" creationId="{4EC1DE26-E82B-4F4D-A1E5-6AB04E5C5544}"/>
          </ac:picMkLst>
        </pc:picChg>
        <pc:picChg chg="add mod">
          <ac:chgData name="함 진아" userId="853515ff651aadf9" providerId="LiveId" clId="{7F98F92B-5791-1B48-BA8E-D938AE7CFDE0}" dt="2020-08-03T11:13:07.859" v="273" actId="164"/>
          <ac:picMkLst>
            <pc:docMk/>
            <pc:sldMk cId="147418924" sldId="277"/>
            <ac:picMk id="5" creationId="{49B4482B-3C1B-144E-83A0-8BC947751501}"/>
          </ac:picMkLst>
        </pc:picChg>
        <pc:picChg chg="del">
          <ac:chgData name="함 진아" userId="853515ff651aadf9" providerId="LiveId" clId="{7F98F92B-5791-1B48-BA8E-D938AE7CFDE0}" dt="2020-08-03T11:13:01.947" v="272" actId="478"/>
          <ac:picMkLst>
            <pc:docMk/>
            <pc:sldMk cId="147418924" sldId="277"/>
            <ac:picMk id="6" creationId="{B002A5C6-6480-8043-B985-45C6ADFF6FAF}"/>
          </ac:picMkLst>
        </pc:picChg>
        <pc:picChg chg="del">
          <ac:chgData name="함 진아" userId="853515ff651aadf9" providerId="LiveId" clId="{7F98F92B-5791-1B48-BA8E-D938AE7CFDE0}" dt="2020-08-03T11:13:01.947" v="272" actId="478"/>
          <ac:picMkLst>
            <pc:docMk/>
            <pc:sldMk cId="147418924" sldId="277"/>
            <ac:picMk id="10" creationId="{452EBA6A-353B-2F4C-87CE-5CA98713A69A}"/>
          </ac:picMkLst>
        </pc:picChg>
      </pc:sldChg>
      <pc:sldChg chg="addSp delSp modSp">
        <pc:chgData name="함 진아" userId="853515ff651aadf9" providerId="LiveId" clId="{7F98F92B-5791-1B48-BA8E-D938AE7CFDE0}" dt="2020-08-03T11:14:22.368" v="288"/>
        <pc:sldMkLst>
          <pc:docMk/>
          <pc:sldMk cId="2145886264" sldId="278"/>
        </pc:sldMkLst>
        <pc:spChg chg="mod">
          <ac:chgData name="함 진아" userId="853515ff651aadf9" providerId="LiveId" clId="{7F98F92B-5791-1B48-BA8E-D938AE7CFDE0}" dt="2020-08-03T11:13:56.349" v="282" actId="166"/>
          <ac:spMkLst>
            <pc:docMk/>
            <pc:sldMk cId="2145886264" sldId="278"/>
            <ac:spMk id="15" creationId="{BA258D1C-F8F4-7B4D-B24C-D0FB735CCA77}"/>
          </ac:spMkLst>
        </pc:spChg>
        <pc:picChg chg="add mod">
          <ac:chgData name="함 진아" userId="853515ff651aadf9" providerId="LiveId" clId="{7F98F92B-5791-1B48-BA8E-D938AE7CFDE0}" dt="2020-08-03T11:13:30.020" v="277" actId="14100"/>
          <ac:picMkLst>
            <pc:docMk/>
            <pc:sldMk cId="2145886264" sldId="278"/>
            <ac:picMk id="4" creationId="{BD843F5C-7018-1440-81AF-C738EE3972B0}"/>
          </ac:picMkLst>
        </pc:picChg>
        <pc:picChg chg="add mod">
          <ac:chgData name="함 진아" userId="853515ff651aadf9" providerId="LiveId" clId="{7F98F92B-5791-1B48-BA8E-D938AE7CFDE0}" dt="2020-08-03T11:13:45.883" v="280" actId="14100"/>
          <ac:picMkLst>
            <pc:docMk/>
            <pc:sldMk cId="2145886264" sldId="278"/>
            <ac:picMk id="5" creationId="{3C46AB4B-F12A-1C4D-BB4F-309E6E0AC641}"/>
          </ac:picMkLst>
        </pc:picChg>
        <pc:picChg chg="add del mod">
          <ac:chgData name="함 진아" userId="853515ff651aadf9" providerId="LiveId" clId="{7F98F92B-5791-1B48-BA8E-D938AE7CFDE0}" dt="2020-08-03T11:14:21.022" v="286"/>
          <ac:picMkLst>
            <pc:docMk/>
            <pc:sldMk cId="2145886264" sldId="278"/>
            <ac:picMk id="6" creationId="{3F322B2D-E903-AB42-8281-9C20F8C2482D}"/>
          </ac:picMkLst>
        </pc:picChg>
        <pc:picChg chg="del">
          <ac:chgData name="함 진아" userId="853515ff651aadf9" providerId="LiveId" clId="{7F98F92B-5791-1B48-BA8E-D938AE7CFDE0}" dt="2020-08-03T11:14:21.988" v="287" actId="478"/>
          <ac:picMkLst>
            <pc:docMk/>
            <pc:sldMk cId="2145886264" sldId="278"/>
            <ac:picMk id="8" creationId="{58571C2D-885D-0B4D-A296-5965883DB405}"/>
          </ac:picMkLst>
        </pc:picChg>
        <pc:picChg chg="del">
          <ac:chgData name="함 진아" userId="853515ff651aadf9" providerId="LiveId" clId="{7F98F92B-5791-1B48-BA8E-D938AE7CFDE0}" dt="2020-08-03T11:13:51.298" v="281" actId="478"/>
          <ac:picMkLst>
            <pc:docMk/>
            <pc:sldMk cId="2145886264" sldId="278"/>
            <ac:picMk id="10" creationId="{452EBA6A-353B-2F4C-87CE-5CA98713A69A}"/>
          </ac:picMkLst>
        </pc:picChg>
        <pc:picChg chg="del">
          <ac:chgData name="함 진아" userId="853515ff651aadf9" providerId="LiveId" clId="{7F98F92B-5791-1B48-BA8E-D938AE7CFDE0}" dt="2020-08-03T11:13:51.298" v="281" actId="478"/>
          <ac:picMkLst>
            <pc:docMk/>
            <pc:sldMk cId="2145886264" sldId="278"/>
            <ac:picMk id="11" creationId="{D25EEF17-C23D-614E-B654-74B63FA97F5B}"/>
          </ac:picMkLst>
        </pc:picChg>
        <pc:picChg chg="add">
          <ac:chgData name="함 진아" userId="853515ff651aadf9" providerId="LiveId" clId="{7F98F92B-5791-1B48-BA8E-D938AE7CFDE0}" dt="2020-08-03T11:14:22.368" v="288"/>
          <ac:picMkLst>
            <pc:docMk/>
            <pc:sldMk cId="2145886264" sldId="278"/>
            <ac:picMk id="16" creationId="{6DE8FBB5-AEA6-3046-9FF7-981B12C9CF77}"/>
          </ac:picMkLst>
        </pc:picChg>
      </pc:sldChg>
      <pc:sldChg chg="addSp delSp modSp">
        <pc:chgData name="함 진아" userId="853515ff651aadf9" providerId="LiveId" clId="{7F98F92B-5791-1B48-BA8E-D938AE7CFDE0}" dt="2020-08-03T11:16:06.638" v="305"/>
        <pc:sldMkLst>
          <pc:docMk/>
          <pc:sldMk cId="1961688097" sldId="279"/>
        </pc:sldMkLst>
        <pc:grpChg chg="del">
          <ac:chgData name="함 진아" userId="853515ff651aadf9" providerId="LiveId" clId="{7F98F92B-5791-1B48-BA8E-D938AE7CFDE0}" dt="2020-08-03T11:15:01.574" v="292" actId="478"/>
          <ac:grpSpMkLst>
            <pc:docMk/>
            <pc:sldMk cId="1961688097" sldId="279"/>
            <ac:grpSpMk id="16" creationId="{4C1FF7F0-42EA-0C40-8F9E-9ED47C7FE0B5}"/>
          </ac:grpSpMkLst>
        </pc:grpChg>
        <pc:picChg chg="add mod">
          <ac:chgData name="함 진아" userId="853515ff651aadf9" providerId="LiveId" clId="{7F98F92B-5791-1B48-BA8E-D938AE7CFDE0}" dt="2020-08-03T11:14:55.356" v="291" actId="14100"/>
          <ac:picMkLst>
            <pc:docMk/>
            <pc:sldMk cId="1961688097" sldId="279"/>
            <ac:picMk id="4" creationId="{35C96F06-532E-6F41-89F2-13A4D1DF9F07}"/>
          </ac:picMkLst>
        </pc:picChg>
        <pc:picChg chg="del">
          <ac:chgData name="함 진아" userId="853515ff651aadf9" providerId="LiveId" clId="{7F98F92B-5791-1B48-BA8E-D938AE7CFDE0}" dt="2020-08-03T11:15:01.574" v="292" actId="478"/>
          <ac:picMkLst>
            <pc:docMk/>
            <pc:sldMk cId="1961688097" sldId="279"/>
            <ac:picMk id="5" creationId="{5EA3B95A-41F3-9049-BC60-F9A62BB0E1DC}"/>
          </ac:picMkLst>
        </pc:picChg>
        <pc:picChg chg="add mod">
          <ac:chgData name="함 진아" userId="853515ff651aadf9" providerId="LiveId" clId="{7F98F92B-5791-1B48-BA8E-D938AE7CFDE0}" dt="2020-08-03T11:15:25.214" v="295" actId="14100"/>
          <ac:picMkLst>
            <pc:docMk/>
            <pc:sldMk cId="1961688097" sldId="279"/>
            <ac:picMk id="6" creationId="{6947E2E2-23A8-0F40-9A47-DC4B92DE0213}"/>
          </ac:picMkLst>
        </pc:picChg>
        <pc:picChg chg="add mod">
          <ac:chgData name="함 진아" userId="853515ff651aadf9" providerId="LiveId" clId="{7F98F92B-5791-1B48-BA8E-D938AE7CFDE0}" dt="2020-08-03T11:15:40.762" v="298" actId="14100"/>
          <ac:picMkLst>
            <pc:docMk/>
            <pc:sldMk cId="1961688097" sldId="279"/>
            <ac:picMk id="8" creationId="{F01FCCD1-94F9-C04E-8D3C-C3E66BF66ACE}"/>
          </ac:picMkLst>
        </pc:picChg>
        <pc:picChg chg="add del mod">
          <ac:chgData name="함 진아" userId="853515ff651aadf9" providerId="LiveId" clId="{7F98F92B-5791-1B48-BA8E-D938AE7CFDE0}" dt="2020-08-03T11:16:05.409" v="303"/>
          <ac:picMkLst>
            <pc:docMk/>
            <pc:sldMk cId="1961688097" sldId="279"/>
            <ac:picMk id="9" creationId="{ACDAD245-4B32-A141-BA2E-0C405E18A508}"/>
          </ac:picMkLst>
        </pc:picChg>
        <pc:picChg chg="add">
          <ac:chgData name="함 진아" userId="853515ff651aadf9" providerId="LiveId" clId="{7F98F92B-5791-1B48-BA8E-D938AE7CFDE0}" dt="2020-08-03T11:16:06.638" v="305"/>
          <ac:picMkLst>
            <pc:docMk/>
            <pc:sldMk cId="1961688097" sldId="279"/>
            <ac:picMk id="19" creationId="{39417CB9-BBCE-7349-B29E-34B6EF2CB8EE}"/>
          </ac:picMkLst>
        </pc:picChg>
        <pc:picChg chg="del">
          <ac:chgData name="함 진아" userId="853515ff651aadf9" providerId="LiveId" clId="{7F98F92B-5791-1B48-BA8E-D938AE7CFDE0}" dt="2020-08-03T11:16:06.375" v="304" actId="478"/>
          <ac:picMkLst>
            <pc:docMk/>
            <pc:sldMk cId="1961688097" sldId="279"/>
            <ac:picMk id="22" creationId="{8D4397B9-0F2A-724B-BC98-616F118FF1D0}"/>
          </ac:picMkLst>
        </pc:picChg>
      </pc:sldChg>
      <pc:sldChg chg="addSp delSp modSp">
        <pc:chgData name="함 진아" userId="853515ff651aadf9" providerId="LiveId" clId="{7F98F92B-5791-1B48-BA8E-D938AE7CFDE0}" dt="2020-08-03T11:16:59.094" v="315" actId="1076"/>
        <pc:sldMkLst>
          <pc:docMk/>
          <pc:sldMk cId="591684072" sldId="280"/>
        </pc:sldMkLst>
        <pc:grpChg chg="add mod">
          <ac:chgData name="함 진아" userId="853515ff651aadf9" providerId="LiveId" clId="{7F98F92B-5791-1B48-BA8E-D938AE7CFDE0}" dt="2020-08-03T11:16:59.094" v="315" actId="1076"/>
          <ac:grpSpMkLst>
            <pc:docMk/>
            <pc:sldMk cId="591684072" sldId="280"/>
            <ac:grpSpMk id="6" creationId="{31CF3EDF-5224-A34E-85C1-3DCA982BAB4B}"/>
          </ac:grpSpMkLst>
        </pc:grpChg>
        <pc:grpChg chg="del">
          <ac:chgData name="함 진아" userId="853515ff651aadf9" providerId="LiveId" clId="{7F98F92B-5791-1B48-BA8E-D938AE7CFDE0}" dt="2020-08-03T11:16:36.166" v="310" actId="478"/>
          <ac:grpSpMkLst>
            <pc:docMk/>
            <pc:sldMk cId="591684072" sldId="280"/>
            <ac:grpSpMk id="32" creationId="{906790B5-5DFB-7A43-8C5C-1ABEE28BAB08}"/>
          </ac:grpSpMkLst>
        </pc:grpChg>
        <pc:picChg chg="add mod">
          <ac:chgData name="함 진아" userId="853515ff651aadf9" providerId="LiveId" clId="{7F98F92B-5791-1B48-BA8E-D938AE7CFDE0}" dt="2020-08-03T11:16:56.117" v="314" actId="164"/>
          <ac:picMkLst>
            <pc:docMk/>
            <pc:sldMk cId="591684072" sldId="280"/>
            <ac:picMk id="4" creationId="{EC20143D-B85A-1343-90D7-FBB6DA9B7FAC}"/>
          </ac:picMkLst>
        </pc:picChg>
        <pc:picChg chg="add mod">
          <ac:chgData name="함 진아" userId="853515ff651aadf9" providerId="LiveId" clId="{7F98F92B-5791-1B48-BA8E-D938AE7CFDE0}" dt="2020-08-03T11:16:56.117" v="314" actId="164"/>
          <ac:picMkLst>
            <pc:docMk/>
            <pc:sldMk cId="591684072" sldId="280"/>
            <ac:picMk id="5" creationId="{947D02D8-924F-AF4A-BE93-2DFE22609F2D}"/>
          </ac:picMkLst>
        </pc:picChg>
        <pc:picChg chg="del">
          <ac:chgData name="함 진아" userId="853515ff651aadf9" providerId="LiveId" clId="{7F98F92B-5791-1B48-BA8E-D938AE7CFDE0}" dt="2020-08-03T11:16:36.166" v="310" actId="478"/>
          <ac:picMkLst>
            <pc:docMk/>
            <pc:sldMk cId="591684072" sldId="280"/>
            <ac:picMk id="34" creationId="{019BD3BD-BF3F-4D46-99D1-3EC82089FDE2}"/>
          </ac:picMkLst>
        </pc:picChg>
      </pc:sldChg>
      <pc:sldChg chg="addSp delSp modSp ord">
        <pc:chgData name="함 진아" userId="853515ff651aadf9" providerId="LiveId" clId="{7F98F92B-5791-1B48-BA8E-D938AE7CFDE0}" dt="2020-08-03T11:18:17.117" v="344" actId="1037"/>
        <pc:sldMkLst>
          <pc:docMk/>
          <pc:sldMk cId="3130684273" sldId="281"/>
        </pc:sldMkLst>
        <pc:picChg chg="add mod">
          <ac:chgData name="함 진아" userId="853515ff651aadf9" providerId="LiveId" clId="{7F98F92B-5791-1B48-BA8E-D938AE7CFDE0}" dt="2020-08-03T11:18:06.827" v="326" actId="14100"/>
          <ac:picMkLst>
            <pc:docMk/>
            <pc:sldMk cId="3130684273" sldId="281"/>
            <ac:picMk id="4" creationId="{91361578-B3CC-4642-AE34-E64A598DA7D6}"/>
          </ac:picMkLst>
        </pc:picChg>
        <pc:picChg chg="del">
          <ac:chgData name="함 진아" userId="853515ff651aadf9" providerId="LiveId" clId="{7F98F92B-5791-1B48-BA8E-D938AE7CFDE0}" dt="2020-08-03T11:17:31.006" v="317" actId="478"/>
          <ac:picMkLst>
            <pc:docMk/>
            <pc:sldMk cId="3130684273" sldId="281"/>
            <ac:picMk id="5" creationId="{678F6243-CCDD-194D-AD81-6FBAFA68B600}"/>
          </ac:picMkLst>
        </pc:picChg>
        <pc:picChg chg="add mod">
          <ac:chgData name="함 진아" userId="853515ff651aadf9" providerId="LiveId" clId="{7F98F92B-5791-1B48-BA8E-D938AE7CFDE0}" dt="2020-08-03T11:18:17.117" v="344" actId="1037"/>
          <ac:picMkLst>
            <pc:docMk/>
            <pc:sldMk cId="3130684273" sldId="281"/>
            <ac:picMk id="6" creationId="{C03B468E-61C0-A84D-AA21-BD562F2D5A26}"/>
          </ac:picMkLst>
        </pc:picChg>
        <pc:picChg chg="del">
          <ac:chgData name="함 진아" userId="853515ff651aadf9" providerId="LiveId" clId="{7F98F92B-5791-1B48-BA8E-D938AE7CFDE0}" dt="2020-08-03T11:17:31.006" v="317" actId="478"/>
          <ac:picMkLst>
            <pc:docMk/>
            <pc:sldMk cId="3130684273" sldId="281"/>
            <ac:picMk id="7" creationId="{142CE7FA-AEE3-F846-873A-37EE191B79B3}"/>
          </ac:picMkLst>
        </pc:picChg>
        <pc:picChg chg="del">
          <ac:chgData name="함 진아" userId="853515ff651aadf9" providerId="LiveId" clId="{7F98F92B-5791-1B48-BA8E-D938AE7CFDE0}" dt="2020-08-03T11:17:54.977" v="322" actId="478"/>
          <ac:picMkLst>
            <pc:docMk/>
            <pc:sldMk cId="3130684273" sldId="281"/>
            <ac:picMk id="11" creationId="{659119FF-C5E0-3E45-A7F3-0E49FD69048A}"/>
          </ac:picMkLst>
        </pc:picChg>
      </pc:sldChg>
      <pc:sldChg chg="addSp delSp modSp">
        <pc:chgData name="함 진아" userId="853515ff651aadf9" providerId="LiveId" clId="{7F98F92B-5791-1B48-BA8E-D938AE7CFDE0}" dt="2020-08-03T11:19:24.505" v="357" actId="1076"/>
        <pc:sldMkLst>
          <pc:docMk/>
          <pc:sldMk cId="61177112" sldId="282"/>
        </pc:sldMkLst>
        <pc:spChg chg="mod">
          <ac:chgData name="함 진아" userId="853515ff651aadf9" providerId="LiveId" clId="{7F98F92B-5791-1B48-BA8E-D938AE7CFDE0}" dt="2020-08-03T11:19:12.461" v="354" actId="1076"/>
          <ac:spMkLst>
            <pc:docMk/>
            <pc:sldMk cId="61177112" sldId="282"/>
            <ac:spMk id="3" creationId="{2B979466-8226-B846-B32B-4B39A6E81EC9}"/>
          </ac:spMkLst>
        </pc:spChg>
        <pc:grpChg chg="del">
          <ac:chgData name="함 진아" userId="853515ff651aadf9" providerId="LiveId" clId="{7F98F92B-5791-1B48-BA8E-D938AE7CFDE0}" dt="2020-08-03T11:18:46.128" v="345" actId="478"/>
          <ac:grpSpMkLst>
            <pc:docMk/>
            <pc:sldMk cId="61177112" sldId="282"/>
            <ac:grpSpMk id="10" creationId="{48307C24-7D21-FD46-AA13-72D553525744}"/>
          </ac:grpSpMkLst>
        </pc:grpChg>
        <pc:picChg chg="add mod">
          <ac:chgData name="함 진아" userId="853515ff651aadf9" providerId="LiveId" clId="{7F98F92B-5791-1B48-BA8E-D938AE7CFDE0}" dt="2020-08-03T11:18:52.533" v="349" actId="1076"/>
          <ac:picMkLst>
            <pc:docMk/>
            <pc:sldMk cId="61177112" sldId="282"/>
            <ac:picMk id="4" creationId="{B32CB55D-5994-D74F-B7C0-C0B327A8B9CB}"/>
          </ac:picMkLst>
        </pc:picChg>
        <pc:picChg chg="add mod">
          <ac:chgData name="함 진아" userId="853515ff651aadf9" providerId="LiveId" clId="{7F98F92B-5791-1B48-BA8E-D938AE7CFDE0}" dt="2020-08-03T11:19:24.505" v="357" actId="1076"/>
          <ac:picMkLst>
            <pc:docMk/>
            <pc:sldMk cId="61177112" sldId="282"/>
            <ac:picMk id="5" creationId="{B62EF637-1F82-E442-AC7E-CB96654A50D0}"/>
          </ac:picMkLst>
        </pc:picChg>
        <pc:picChg chg="del">
          <ac:chgData name="함 진아" userId="853515ff651aadf9" providerId="LiveId" clId="{7F98F92B-5791-1B48-BA8E-D938AE7CFDE0}" dt="2020-08-03T11:19:08.478" v="350" actId="478"/>
          <ac:picMkLst>
            <pc:docMk/>
            <pc:sldMk cId="61177112" sldId="282"/>
            <ac:picMk id="17" creationId="{3228AB05-FB17-FF47-BB20-DA4DEC0A7D94}"/>
          </ac:picMkLst>
        </pc:picChg>
        <pc:picChg chg="del">
          <ac:chgData name="함 진아" userId="853515ff651aadf9" providerId="LiveId" clId="{7F98F92B-5791-1B48-BA8E-D938AE7CFDE0}" dt="2020-08-03T11:19:08.478" v="350" actId="478"/>
          <ac:picMkLst>
            <pc:docMk/>
            <pc:sldMk cId="61177112" sldId="282"/>
            <ac:picMk id="19" creationId="{4DE88738-1487-8742-9AC8-77DB9E4EDA10}"/>
          </ac:picMkLst>
        </pc:picChg>
      </pc:sldChg>
      <pc:sldChg chg="addSp delSp modSp">
        <pc:chgData name="함 진아" userId="853515ff651aadf9" providerId="LiveId" clId="{7F98F92B-5791-1B48-BA8E-D938AE7CFDE0}" dt="2020-08-03T11:20:39.897" v="377" actId="1076"/>
        <pc:sldMkLst>
          <pc:docMk/>
          <pc:sldMk cId="141212169" sldId="283"/>
        </pc:sldMkLst>
        <pc:picChg chg="add del mod">
          <ac:chgData name="함 진아" userId="853515ff651aadf9" providerId="LiveId" clId="{7F98F92B-5791-1B48-BA8E-D938AE7CFDE0}" dt="2020-08-03T11:19:54.808" v="361"/>
          <ac:picMkLst>
            <pc:docMk/>
            <pc:sldMk cId="141212169" sldId="283"/>
            <ac:picMk id="4" creationId="{097ACC69-B791-5C46-9916-3F5BFC8AE096}"/>
          </ac:picMkLst>
        </pc:picChg>
        <pc:picChg chg="add mod">
          <ac:chgData name="함 진아" userId="853515ff651aadf9" providerId="LiveId" clId="{7F98F92B-5791-1B48-BA8E-D938AE7CFDE0}" dt="2020-08-03T11:20:19.279" v="372" actId="1076"/>
          <ac:picMkLst>
            <pc:docMk/>
            <pc:sldMk cId="141212169" sldId="283"/>
            <ac:picMk id="5" creationId="{1C9F380A-3ABE-864E-B8B4-A40AE9BAF071}"/>
          </ac:picMkLst>
        </pc:picChg>
        <pc:picChg chg="add mod">
          <ac:chgData name="함 진아" userId="853515ff651aadf9" providerId="LiveId" clId="{7F98F92B-5791-1B48-BA8E-D938AE7CFDE0}" dt="2020-08-03T11:20:39.897" v="377" actId="1076"/>
          <ac:picMkLst>
            <pc:docMk/>
            <pc:sldMk cId="141212169" sldId="283"/>
            <ac:picMk id="6" creationId="{8AB633E9-4649-3B42-8A54-D94CEEA68817}"/>
          </ac:picMkLst>
        </pc:picChg>
        <pc:picChg chg="add">
          <ac:chgData name="함 진아" userId="853515ff651aadf9" providerId="LiveId" clId="{7F98F92B-5791-1B48-BA8E-D938AE7CFDE0}" dt="2020-08-03T11:19:55.992" v="363"/>
          <ac:picMkLst>
            <pc:docMk/>
            <pc:sldMk cId="141212169" sldId="283"/>
            <ac:picMk id="8" creationId="{0383A4FB-45D4-C843-AF34-F380BF9E9B8A}"/>
          </ac:picMkLst>
        </pc:picChg>
        <pc:picChg chg="del">
          <ac:chgData name="함 진아" userId="853515ff651aadf9" providerId="LiveId" clId="{7F98F92B-5791-1B48-BA8E-D938AE7CFDE0}" dt="2020-08-03T11:20:34.385" v="373" actId="478"/>
          <ac:picMkLst>
            <pc:docMk/>
            <pc:sldMk cId="141212169" sldId="283"/>
            <ac:picMk id="15" creationId="{CF2977EA-BE97-B848-9F92-DB8E87F2BDBC}"/>
          </ac:picMkLst>
        </pc:picChg>
        <pc:picChg chg="del">
          <ac:chgData name="함 진아" userId="853515ff651aadf9" providerId="LiveId" clId="{7F98F92B-5791-1B48-BA8E-D938AE7CFDE0}" dt="2020-08-03T11:20:07.714" v="364" actId="478"/>
          <ac:picMkLst>
            <pc:docMk/>
            <pc:sldMk cId="141212169" sldId="283"/>
            <ac:picMk id="18" creationId="{AE09F951-211B-A84E-A922-1CC3115197B7}"/>
          </ac:picMkLst>
        </pc:picChg>
        <pc:picChg chg="del">
          <ac:chgData name="함 진아" userId="853515ff651aadf9" providerId="LiveId" clId="{7F98F92B-5791-1B48-BA8E-D938AE7CFDE0}" dt="2020-08-03T11:19:55.699" v="362" actId="478"/>
          <ac:picMkLst>
            <pc:docMk/>
            <pc:sldMk cId="141212169" sldId="283"/>
            <ac:picMk id="21" creationId="{05D1F265-47B5-2F4B-A809-A874C18190E1}"/>
          </ac:picMkLst>
        </pc:picChg>
      </pc:sldChg>
      <pc:sldChg chg="addSp delSp modSp">
        <pc:chgData name="함 진아" userId="853515ff651aadf9" providerId="LiveId" clId="{7F98F92B-5791-1B48-BA8E-D938AE7CFDE0}" dt="2020-08-03T11:22:56.062" v="441" actId="1035"/>
        <pc:sldMkLst>
          <pc:docMk/>
          <pc:sldMk cId="2623143199" sldId="284"/>
        </pc:sldMkLst>
        <pc:picChg chg="add del mod">
          <ac:chgData name="함 진아" userId="853515ff651aadf9" providerId="LiveId" clId="{7F98F92B-5791-1B48-BA8E-D938AE7CFDE0}" dt="2020-08-03T11:21:02.010" v="381"/>
          <ac:picMkLst>
            <pc:docMk/>
            <pc:sldMk cId="2623143199" sldId="284"/>
            <ac:picMk id="4" creationId="{D24A2B0C-8229-C348-BCA7-96C6D1363466}"/>
          </ac:picMkLst>
        </pc:picChg>
        <pc:picChg chg="del">
          <ac:chgData name="함 진아" userId="853515ff651aadf9" providerId="LiveId" clId="{7F98F92B-5791-1B48-BA8E-D938AE7CFDE0}" dt="2020-08-03T11:21:03.125" v="382" actId="478"/>
          <ac:picMkLst>
            <pc:docMk/>
            <pc:sldMk cId="2623143199" sldId="284"/>
            <ac:picMk id="5" creationId="{D46BFBC9-2320-A24C-AC0C-93B1F2E38B3A}"/>
          </ac:picMkLst>
        </pc:picChg>
        <pc:picChg chg="add del mod">
          <ac:chgData name="함 진아" userId="853515ff651aadf9" providerId="LiveId" clId="{7F98F92B-5791-1B48-BA8E-D938AE7CFDE0}" dt="2020-08-03T11:21:25.245" v="387"/>
          <ac:picMkLst>
            <pc:docMk/>
            <pc:sldMk cId="2623143199" sldId="284"/>
            <ac:picMk id="6" creationId="{DAAE6AA3-1225-614C-B836-1F682A1A28AA}"/>
          </ac:picMkLst>
        </pc:picChg>
        <pc:picChg chg="del">
          <ac:chgData name="함 진아" userId="853515ff651aadf9" providerId="LiveId" clId="{7F98F92B-5791-1B48-BA8E-D938AE7CFDE0}" dt="2020-08-03T11:21:26.090" v="388" actId="478"/>
          <ac:picMkLst>
            <pc:docMk/>
            <pc:sldMk cId="2623143199" sldId="284"/>
            <ac:picMk id="7" creationId="{EC355824-32DE-A541-ADEF-A91ADDDF5CBB}"/>
          </ac:picMkLst>
        </pc:picChg>
        <pc:picChg chg="add mod">
          <ac:chgData name="함 진아" userId="853515ff651aadf9" providerId="LiveId" clId="{7F98F92B-5791-1B48-BA8E-D938AE7CFDE0}" dt="2020-08-03T11:21:51.081" v="395" actId="1076"/>
          <ac:picMkLst>
            <pc:docMk/>
            <pc:sldMk cId="2623143199" sldId="284"/>
            <ac:picMk id="8" creationId="{284C2B21-321F-A644-A55B-37DE133E46CA}"/>
          </ac:picMkLst>
        </pc:picChg>
        <pc:picChg chg="del">
          <ac:chgData name="함 진아" userId="853515ff651aadf9" providerId="LiveId" clId="{7F98F92B-5791-1B48-BA8E-D938AE7CFDE0}" dt="2020-08-03T11:21:42.650" v="392" actId="478"/>
          <ac:picMkLst>
            <pc:docMk/>
            <pc:sldMk cId="2623143199" sldId="284"/>
            <ac:picMk id="9" creationId="{740EDE5D-C3C3-DF47-805C-AA8B7099D8CD}"/>
          </ac:picMkLst>
        </pc:picChg>
        <pc:picChg chg="add">
          <ac:chgData name="함 진아" userId="853515ff651aadf9" providerId="LiveId" clId="{7F98F92B-5791-1B48-BA8E-D938AE7CFDE0}" dt="2020-08-03T11:21:03.355" v="383"/>
          <ac:picMkLst>
            <pc:docMk/>
            <pc:sldMk cId="2623143199" sldId="284"/>
            <ac:picMk id="10" creationId="{6D67E72C-B42E-364E-BFEF-E0361F7B57E6}"/>
          </ac:picMkLst>
        </pc:picChg>
        <pc:picChg chg="add del">
          <ac:chgData name="함 진아" userId="853515ff651aadf9" providerId="LiveId" clId="{7F98F92B-5791-1B48-BA8E-D938AE7CFDE0}" dt="2020-08-03T11:22:43.477" v="408" actId="478"/>
          <ac:picMkLst>
            <pc:docMk/>
            <pc:sldMk cId="2623143199" sldId="284"/>
            <ac:picMk id="11" creationId="{83E4762F-DC59-244D-B9F6-D736680EBBBE}"/>
          </ac:picMkLst>
        </pc:picChg>
        <pc:picChg chg="add">
          <ac:chgData name="함 진아" userId="853515ff651aadf9" providerId="LiveId" clId="{7F98F92B-5791-1B48-BA8E-D938AE7CFDE0}" dt="2020-08-03T11:21:26.306" v="389"/>
          <ac:picMkLst>
            <pc:docMk/>
            <pc:sldMk cId="2623143199" sldId="284"/>
            <ac:picMk id="12" creationId="{BB35D5C0-B06B-1143-B1DD-B3333FE9F131}"/>
          </ac:picMkLst>
        </pc:picChg>
        <pc:picChg chg="add mod modCrop">
          <ac:chgData name="함 진아" userId="853515ff651aadf9" providerId="LiveId" clId="{7F98F92B-5791-1B48-BA8E-D938AE7CFDE0}" dt="2020-08-03T11:22:56.062" v="441" actId="1035"/>
          <ac:picMkLst>
            <pc:docMk/>
            <pc:sldMk cId="2623143199" sldId="284"/>
            <ac:picMk id="13" creationId="{D9B4B040-F784-DE4F-91C3-777C77781CCE}"/>
          </ac:picMkLst>
        </pc:picChg>
      </pc:sldChg>
      <pc:sldMasterChg chg="modSldLayout">
        <pc:chgData name="함 진아" userId="853515ff651aadf9" providerId="LiveId" clId="{7F98F92B-5791-1B48-BA8E-D938AE7CFDE0}" dt="2020-08-03T10:51:36.264" v="2"/>
        <pc:sldMasterMkLst>
          <pc:docMk/>
          <pc:sldMasterMk cId="677821271" sldId="2147483648"/>
        </pc:sldMasterMkLst>
        <pc:sldLayoutChg chg="addSp delSp">
          <pc:chgData name="함 진아" userId="853515ff651aadf9" providerId="LiveId" clId="{7F98F92B-5791-1B48-BA8E-D938AE7CFDE0}" dt="2020-08-03T10:51:36.264" v="2"/>
          <pc:sldLayoutMkLst>
            <pc:docMk/>
            <pc:sldMasterMk cId="677821271" sldId="2147483648"/>
            <pc:sldLayoutMk cId="2523570045" sldId="2147483649"/>
          </pc:sldLayoutMkLst>
          <pc:spChg chg="del">
            <ac:chgData name="함 진아" userId="853515ff651aadf9" providerId="LiveId" clId="{7F98F92B-5791-1B48-BA8E-D938AE7CFDE0}" dt="2020-08-03T10:51:35.962" v="1" actId="478"/>
            <ac:spMkLst>
              <pc:docMk/>
              <pc:sldMasterMk cId="677821271" sldId="2147483648"/>
              <pc:sldLayoutMk cId="2523570045" sldId="2147483649"/>
              <ac:spMk id="7" creationId="{18719778-D69A-BC4A-B1CB-16A4473DAA71}"/>
            </ac:spMkLst>
          </pc:spChg>
          <pc:spChg chg="del">
            <ac:chgData name="함 진아" userId="853515ff651aadf9" providerId="LiveId" clId="{7F98F92B-5791-1B48-BA8E-D938AE7CFDE0}" dt="2020-08-03T10:51:35.962" v="1" actId="478"/>
            <ac:spMkLst>
              <pc:docMk/>
              <pc:sldMasterMk cId="677821271" sldId="2147483648"/>
              <pc:sldLayoutMk cId="2523570045" sldId="2147483649"/>
              <ac:spMk id="8" creationId="{D3DAF315-B547-8A42-9CD4-023FE1AB2D8A}"/>
            </ac:spMkLst>
          </pc:spChg>
          <pc:picChg chg="add">
            <ac:chgData name="함 진아" userId="853515ff651aadf9" providerId="LiveId" clId="{7F98F92B-5791-1B48-BA8E-D938AE7CFDE0}" dt="2020-08-03T10:51:36.264" v="2"/>
            <ac:picMkLst>
              <pc:docMk/>
              <pc:sldMasterMk cId="677821271" sldId="2147483648"/>
              <pc:sldLayoutMk cId="2523570045" sldId="2147483649"/>
              <ac:picMk id="9" creationId="{71CD748E-C750-664C-AF54-541D39E2F3E3}"/>
            </ac:picMkLst>
          </pc:picChg>
        </pc:sldLayoutChg>
        <pc:sldLayoutChg chg="modSp">
          <pc:chgData name="함 진아" userId="853515ff651aadf9" providerId="LiveId" clId="{7F98F92B-5791-1B48-BA8E-D938AE7CFDE0}" dt="2020-07-31T03:44:02.898" v="0" actId="403"/>
          <pc:sldLayoutMkLst>
            <pc:docMk/>
            <pc:sldMasterMk cId="677821271" sldId="2147483648"/>
            <pc:sldLayoutMk cId="2262707960" sldId="2147483661"/>
          </pc:sldLayoutMkLst>
          <pc:spChg chg="mod">
            <ac:chgData name="함 진아" userId="853515ff651aadf9" providerId="LiveId" clId="{7F98F92B-5791-1B48-BA8E-D938AE7CFDE0}" dt="2020-07-31T03:44:02.898" v="0" actId="403"/>
            <ac:spMkLst>
              <pc:docMk/>
              <pc:sldMasterMk cId="677821271" sldId="2147483648"/>
              <pc:sldLayoutMk cId="2262707960" sldId="2147483661"/>
              <ac:spMk id="8" creationId="{133E6B4B-8FFF-E94F-B2DE-35B737C11F9C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1E6C1-A25B-6242-AC04-7DC33734B23F}" type="datetimeFigureOut">
              <a:rPr kumimoji="1" lang="ko-KR" altLang="en-US" smtClean="0"/>
              <a:t>2021-08-30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3EB2-0820-8745-AD96-F517DB7251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3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B4D524-D84D-9245-84D6-6AD0143EE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6731"/>
            <a:ext cx="9144000" cy="1112684"/>
          </a:xfrm>
        </p:spPr>
        <p:txBody>
          <a:bodyPr anchor="b">
            <a:normAutofit/>
          </a:bodyPr>
          <a:lstStyle>
            <a:lvl1pPr algn="ctr">
              <a:defRPr sz="60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D1A5029-3286-D14A-9E73-1482865AF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2318"/>
            <a:ext cx="9144000" cy="844826"/>
          </a:xfrm>
        </p:spPr>
        <p:txBody>
          <a:bodyPr>
            <a:normAutofit/>
          </a:bodyPr>
          <a:lstStyle>
            <a:lvl1pPr marL="0" indent="0" algn="ctr">
              <a:buNone/>
              <a:defRPr sz="2800" spc="-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B65A55D-FCD9-3142-8E47-371C82B3E9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0952"/>
          <a:stretch/>
        </p:blipFill>
        <p:spPr>
          <a:xfrm>
            <a:off x="5171193" y="6286501"/>
            <a:ext cx="1849613" cy="2840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1CD748E-C750-664C-AF54-541D39E2F3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7744" y="287427"/>
            <a:ext cx="1076512" cy="21418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C86E75B-BB71-4300-A76D-2D0D428C31D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3239" y="4388114"/>
            <a:ext cx="1818161" cy="209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7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E63ECC-12F1-FE41-B969-66731042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DCAFA04-25A2-1641-BAE1-234B3D29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08D9E66-C3BD-5046-B2FC-FC1C21C0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BD877DA-B0F8-AA49-8DD8-5FEDBCB9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C859852-819F-8E4D-BB45-DCC081F3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63B1AF3-A8B4-AB44-B271-D72B7CD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21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01D61A-7D02-0A42-93C1-A0DB7E5B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974E671-191C-2045-8FF0-6FDF08E1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B85BA30-7FBC-A540-82D9-417B04366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BF8028A-39DA-494D-9008-13794088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2F1D5CC-8241-8D42-8427-30BD4C86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0427859-2AAF-D44A-BF6A-D8067BB7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56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5B5AF6-1520-9B4D-A2C8-550E9A1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F5E3D88-7CD7-8E40-B63E-1045EE50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1E1C532-D70D-2F4F-8D50-D4547937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535564F-C7B3-0546-8FA8-43D1991B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43DEEC4-AC7A-0049-9697-E834A8D9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91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9A627AC-3E76-2743-B74C-48121DA6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5E4E9EE-1DB3-0A41-AEA0-F1E4E985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944A3A1-EC6D-5442-B0C3-EC1C8FB0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15685F9-9FA2-264D-875D-27ED96C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65350E3-9698-644D-9ACC-877B161D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xmlns="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b="1" i="0" spc="-9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4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2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2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xmlns="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xmlns="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4D40FD7-78B3-4256-ADE8-6EDB4AC634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xmlns="" id="{45FE9850-779E-D34D-A9D5-3F8429B0B766}"/>
              </a:ext>
            </a:extLst>
          </p:cNvPr>
          <p:cNvSpPr/>
          <p:nvPr userDrawn="1"/>
        </p:nvSpPr>
        <p:spPr>
          <a:xfrm>
            <a:off x="1647928" y="1624295"/>
            <a:ext cx="8896073" cy="48300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xmlns="" id="{133E6B4B-8FFF-E94F-B2DE-35B737C1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xmlns="" id="{635C5A1D-1399-BE46-A241-7229D51F3AB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047937" y="4064828"/>
            <a:ext cx="4096126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B5BC0F70-0974-4247-B5CB-59F918931BAD}"/>
              </a:ext>
            </a:extLst>
          </p:cNvPr>
          <p:cNvSpPr/>
          <p:nvPr userDrawn="1"/>
        </p:nvSpPr>
        <p:spPr>
          <a:xfrm>
            <a:off x="6006935" y="3569294"/>
            <a:ext cx="178130" cy="17813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6BEEBE75-56C9-EF4F-9E0B-13D2635CE848}"/>
              </a:ext>
            </a:extLst>
          </p:cNvPr>
          <p:cNvSpPr/>
          <p:nvPr userDrawn="1"/>
        </p:nvSpPr>
        <p:spPr>
          <a:xfrm>
            <a:off x="6023993" y="1871566"/>
            <a:ext cx="144000" cy="14400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126F01E1-DDF5-5040-8A5C-2529AD479CDC}"/>
              </a:ext>
            </a:extLst>
          </p:cNvPr>
          <p:cNvSpPr/>
          <p:nvPr userDrawn="1"/>
        </p:nvSpPr>
        <p:spPr>
          <a:xfrm>
            <a:off x="5482762" y="96958"/>
            <a:ext cx="1226403" cy="1235333"/>
          </a:xfrm>
          <a:prstGeom prst="ellipse">
            <a:avLst/>
          </a:prstGeom>
          <a:solidFill>
            <a:srgbClr val="007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xmlns="" id="{74E668B5-8BF9-C848-A72E-6B094D5FDD89}"/>
              </a:ext>
            </a:extLst>
          </p:cNvPr>
          <p:cNvCxnSpPr>
            <a:cxnSpLocks/>
          </p:cNvCxnSpPr>
          <p:nvPr userDrawn="1"/>
        </p:nvCxnSpPr>
        <p:spPr>
          <a:xfrm>
            <a:off x="6095965" y="1339138"/>
            <a:ext cx="7" cy="532428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xmlns="" id="{A68B0A98-2A17-4941-AE7B-7F22D268A76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13" y="403620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26517C54-A112-432B-8EF1-203102CBBA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7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12">
            <a:extLst>
              <a:ext uri="{FF2B5EF4-FFF2-40B4-BE49-F238E27FC236}">
                <a16:creationId xmlns:a16="http://schemas.microsoft.com/office/drawing/2014/main" xmlns="" id="{14C70798-B8E0-4EA5-8D65-0273C3689FFE}"/>
              </a:ext>
            </a:extLst>
          </p:cNvPr>
          <p:cNvSpPr/>
          <p:nvPr userDrawn="1"/>
        </p:nvSpPr>
        <p:spPr>
          <a:xfrm>
            <a:off x="1647928" y="1624295"/>
            <a:ext cx="8896073" cy="48300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xmlns="" id="{133E6B4B-8FFF-E94F-B2DE-35B737C1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xmlns="" id="{635C5A1D-1399-BE46-A241-7229D51F3AB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081382" y="4064828"/>
            <a:ext cx="2942612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xmlns="" id="{E5C299B2-3844-D143-9978-8558B8B76E1C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167978" y="4064828"/>
            <a:ext cx="2942612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04807761-BC5A-4C89-8E7B-B13B414230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  <p:sp>
        <p:nvSpPr>
          <p:cNvPr id="32" name="텍스트 개체 틀 3">
            <a:extLst>
              <a:ext uri="{FF2B5EF4-FFF2-40B4-BE49-F238E27FC236}">
                <a16:creationId xmlns:a16="http://schemas.microsoft.com/office/drawing/2014/main" xmlns="" id="{E17DF518-2B81-4081-9698-6252206918F6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D5B6339B-FC1F-4717-8801-D6CE280610E6}"/>
              </a:ext>
            </a:extLst>
          </p:cNvPr>
          <p:cNvSpPr/>
          <p:nvPr userDrawn="1"/>
        </p:nvSpPr>
        <p:spPr>
          <a:xfrm>
            <a:off x="6006935" y="3569294"/>
            <a:ext cx="178130" cy="17813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2EC1FE46-4C01-4A2D-BC82-3274E8065988}"/>
              </a:ext>
            </a:extLst>
          </p:cNvPr>
          <p:cNvSpPr/>
          <p:nvPr userDrawn="1"/>
        </p:nvSpPr>
        <p:spPr>
          <a:xfrm>
            <a:off x="6023993" y="1871566"/>
            <a:ext cx="144000" cy="14400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889A274F-B0F6-42E0-A2F8-E2BB7BCC017E}"/>
              </a:ext>
            </a:extLst>
          </p:cNvPr>
          <p:cNvSpPr/>
          <p:nvPr userDrawn="1"/>
        </p:nvSpPr>
        <p:spPr>
          <a:xfrm>
            <a:off x="5482762" y="96958"/>
            <a:ext cx="1226403" cy="1235333"/>
          </a:xfrm>
          <a:prstGeom prst="ellipse">
            <a:avLst/>
          </a:prstGeom>
          <a:solidFill>
            <a:srgbClr val="007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7" name="직선 연결선[R] 9">
            <a:extLst>
              <a:ext uri="{FF2B5EF4-FFF2-40B4-BE49-F238E27FC236}">
                <a16:creationId xmlns:a16="http://schemas.microsoft.com/office/drawing/2014/main" xmlns="" id="{AFB96D4B-2573-48A0-83F0-4F0DF3046562}"/>
              </a:ext>
            </a:extLst>
          </p:cNvPr>
          <p:cNvCxnSpPr>
            <a:cxnSpLocks/>
          </p:cNvCxnSpPr>
          <p:nvPr userDrawn="1"/>
        </p:nvCxnSpPr>
        <p:spPr>
          <a:xfrm>
            <a:off x="6095965" y="1339138"/>
            <a:ext cx="7" cy="532428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개체 틀 3">
            <a:extLst>
              <a:ext uri="{FF2B5EF4-FFF2-40B4-BE49-F238E27FC236}">
                <a16:creationId xmlns:a16="http://schemas.microsoft.com/office/drawing/2014/main" xmlns="" id="{70298A6F-8384-4B7B-B327-F46BFC4C8A13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13" y="403620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70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xmlns="" id="{D26864B3-D56A-F842-9B33-66D69E14A521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rgbClr val="E6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F6C85B4-1BA4-564A-A115-832F681C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7106"/>
            <a:ext cx="10515600" cy="78190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94535F0-BBFA-664D-98C4-0DC9B58D9E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4381" y="858990"/>
            <a:ext cx="3210535" cy="500243"/>
          </a:xfrm>
          <a:prstGeom prst="rect">
            <a:avLst/>
          </a:prstGeom>
        </p:spPr>
      </p:pic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xmlns="" id="{D1DD3B71-4EC0-4947-873B-1C9351BEDEA6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4139469"/>
            <a:ext cx="8710" cy="882995"/>
          </a:xfrm>
          <a:prstGeom prst="line">
            <a:avLst/>
          </a:prstGeom>
          <a:ln w="12700">
            <a:solidFill>
              <a:srgbClr val="007E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xmlns="" id="{21F0411F-886D-D043-9A60-59D70EEA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850" y="1554481"/>
            <a:ext cx="10515600" cy="2390502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7D103CF-E867-45B5-9D66-59A05CE779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410E0E-789D-5946-BA65-2E46BE0C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5E8DD22-BD43-F141-957C-5F611006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256CF1E-3BD4-494F-9775-937786F6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EDB8F00-62D8-6247-B34F-75932B87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47B123D-D8DA-054B-BC4A-D5D50B6A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D65DDA8-A5F7-754B-82C8-AD87D2F2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5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3929D6-4B6F-784F-8083-A96A0B10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8BCF096-0253-3841-8442-6B6DAC01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02125D2-1087-5341-8CBD-A21C1060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E0B1383-E05C-A64D-AA3C-198197A43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B4E48C2-18A1-AE40-BB28-48630953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64BCB18-493E-5D49-8F49-F325839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851C66E-8873-AD41-977A-654B3BB7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C76273F-5566-6340-BFF3-500C279A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0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4677AC-5872-2342-AC09-915CBDB4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AAD6FA3-14D1-2A4E-A445-12B6DEC3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114F399-0A2B-C447-BA27-52A4D83B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9B2505E-15A3-174A-AD81-E877C716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6D0B470-19FB-6746-B0C6-EC3B9B0A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A565308-5024-E64C-9661-9E4036B1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96B483B-FE2B-5643-9258-F90BD57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4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6665449-AE24-3043-9274-54B2B685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B6E0D9-A74E-4949-A379-FE3BC5BE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1C3498-4FC1-074D-86D4-FD4581E4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E2AC-4FCD-4648-AC03-FE03444D7071}" type="datetimeFigureOut">
              <a:rPr kumimoji="1" lang="ko-KR" altLang="en-US" smtClean="0"/>
              <a:t>2021-08-30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9716EEB-FA97-A942-932A-A3055F20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CD1348A-1A64-0C4B-AA46-05C536516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82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504CF70-F56C-E843-8217-87B2EF59E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744980"/>
            <a:ext cx="12191999" cy="2030220"/>
          </a:xfrm>
        </p:spPr>
        <p:txBody>
          <a:bodyPr anchor="ctr">
            <a:noAutofit/>
          </a:bodyPr>
          <a:lstStyle/>
          <a:p>
            <a:r>
              <a:rPr kumimoji="1" lang="ko-KR" altLang="en-US" sz="60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인터랙티브</a:t>
            </a:r>
            <a:endParaRPr kumimoji="1" lang="en-US" altLang="ko-KR" sz="6000" b="1" dirty="0">
              <a:solidFill>
                <a:srgbClr val="007EC5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6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웹 페이지 만들기</a:t>
            </a:r>
            <a:endParaRPr kumimoji="1"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13280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08</a:t>
            </a:r>
            <a:r>
              <a:rPr kumimoji="1" lang="en-US" altLang="ko-KR">
                <a:latin typeface="+mn-ea"/>
              </a:rPr>
              <a:t> </a:t>
            </a:r>
            <a:r>
              <a:rPr lang="ko-KR" altLang="en-US"/>
              <a:t>기업형 웹 페이지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68281" cy="4676501"/>
          </a:xfrm>
        </p:spPr>
        <p:txBody>
          <a:bodyPr>
            <a:normAutofit/>
          </a:bodyPr>
          <a:lstStyle/>
          <a:p>
            <a:r>
              <a:rPr lang="en-US" altLang="ko-KR"/>
              <a:t>5</a:t>
            </a:r>
            <a:r>
              <a:rPr lang="ko-KR" altLang="en-US"/>
              <a:t>단계 </a:t>
            </a:r>
            <a:r>
              <a:rPr lang="en-US" altLang="ko-KR"/>
              <a:t>section </a:t>
            </a:r>
            <a:r>
              <a:rPr lang="ko-KR" altLang="en-US"/>
              <a:t>영역 완성하기</a:t>
            </a:r>
            <a:endParaRPr kumimoji="1"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21" y="2483576"/>
            <a:ext cx="2581275" cy="3790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775" y="1752056"/>
            <a:ext cx="69342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5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08</a:t>
            </a:r>
            <a:r>
              <a:rPr kumimoji="1" lang="en-US" altLang="ko-KR">
                <a:latin typeface="+mn-ea"/>
              </a:rPr>
              <a:t> </a:t>
            </a:r>
            <a:r>
              <a:rPr lang="ko-KR" altLang="en-US"/>
              <a:t>기업형 웹 페이지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68281" cy="4676501"/>
          </a:xfrm>
        </p:spPr>
        <p:txBody>
          <a:bodyPr>
            <a:normAutofit/>
          </a:bodyPr>
          <a:lstStyle/>
          <a:p>
            <a:r>
              <a:rPr lang="en-US" altLang="ko-KR"/>
              <a:t>5</a:t>
            </a:r>
            <a:r>
              <a:rPr lang="ko-KR" altLang="en-US"/>
              <a:t>단계 </a:t>
            </a:r>
            <a:r>
              <a:rPr lang="en-US" altLang="ko-KR"/>
              <a:t>section </a:t>
            </a:r>
            <a:r>
              <a:rPr lang="ko-KR" altLang="en-US"/>
              <a:t>영역 완성하기</a:t>
            </a:r>
            <a:endParaRPr kumimoji="1" lang="en-US" altLang="ko-KR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857" y="2903088"/>
            <a:ext cx="4895850" cy="3476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92" y="2978879"/>
            <a:ext cx="3143250" cy="29241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3921"/>
            <a:ext cx="54864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7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08</a:t>
            </a:r>
            <a:r>
              <a:rPr kumimoji="1" lang="en-US" altLang="ko-KR">
                <a:latin typeface="+mn-ea"/>
              </a:rPr>
              <a:t> </a:t>
            </a:r>
            <a:r>
              <a:rPr lang="ko-KR" altLang="en-US"/>
              <a:t>기업형 웹 페이지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68281" cy="4676501"/>
          </a:xfrm>
        </p:spPr>
        <p:txBody>
          <a:bodyPr>
            <a:normAutofit/>
          </a:bodyPr>
          <a:lstStyle/>
          <a:p>
            <a:r>
              <a:rPr lang="en-US" altLang="ko-KR"/>
              <a:t>6</a:t>
            </a:r>
            <a:r>
              <a:rPr lang="ko-KR" altLang="en-US"/>
              <a:t>단계 </a:t>
            </a:r>
            <a:r>
              <a:rPr lang="en-US" altLang="ko-KR"/>
              <a:t>footer </a:t>
            </a:r>
            <a:r>
              <a:rPr lang="ko-KR" altLang="en-US"/>
              <a:t>영역 완성하기</a:t>
            </a:r>
            <a:endParaRPr kumimoji="1"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2050250"/>
            <a:ext cx="4729706" cy="4254756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437119" y="1651365"/>
            <a:ext cx="3855769" cy="4488178"/>
            <a:chOff x="6751325" y="643346"/>
            <a:chExt cx="4811530" cy="56007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1325" y="643346"/>
              <a:ext cx="2790825" cy="16002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305" y="2243546"/>
              <a:ext cx="4781550" cy="400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03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08</a:t>
            </a:r>
            <a:r>
              <a:rPr kumimoji="1" lang="en-US" altLang="ko-KR">
                <a:latin typeface="+mn-ea"/>
              </a:rPr>
              <a:t> </a:t>
            </a:r>
            <a:r>
              <a:rPr lang="ko-KR" altLang="en-US"/>
              <a:t>기업형 웹 페이지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68281" cy="4676501"/>
          </a:xfrm>
        </p:spPr>
        <p:txBody>
          <a:bodyPr>
            <a:normAutofit/>
          </a:bodyPr>
          <a:lstStyle/>
          <a:p>
            <a:r>
              <a:rPr lang="en-US" altLang="ko-KR"/>
              <a:t>6</a:t>
            </a:r>
            <a:r>
              <a:rPr lang="ko-KR" altLang="en-US"/>
              <a:t>단계 </a:t>
            </a:r>
            <a:r>
              <a:rPr lang="en-US" altLang="ko-KR"/>
              <a:t>footer </a:t>
            </a:r>
            <a:r>
              <a:rPr lang="ko-KR" altLang="en-US"/>
              <a:t>영역 완성하기</a:t>
            </a:r>
            <a:endParaRPr kumimoji="1" lang="en-US" altLang="ko-KR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2090059"/>
            <a:ext cx="2733675" cy="42672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3973471" y="2218647"/>
            <a:ext cx="2733675" cy="4082006"/>
            <a:chOff x="4234728" y="2090059"/>
            <a:chExt cx="2733675" cy="408200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4728" y="2090059"/>
              <a:ext cx="2733675" cy="264795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4728" y="4809990"/>
              <a:ext cx="2200275" cy="1362075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517" y="1567546"/>
            <a:ext cx="4564492" cy="4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C71C47D-5888-7840-BD74-73562954A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알베르트</a:t>
            </a:r>
            <a:r>
              <a:rPr lang="ko-KR" altLang="en-US" sz="1200" dirty="0">
                <a:solidFill>
                  <a:schemeClr val="tx1"/>
                </a:solidFill>
              </a:rPr>
              <a:t> 아인슈타인</a:t>
            </a:r>
          </a:p>
          <a:p>
            <a:r>
              <a:rPr lang="en-US" altLang="ko-KR" sz="1200" dirty="0">
                <a:solidFill>
                  <a:schemeClr val="accent1"/>
                </a:solidFill>
              </a:rPr>
              <a:t>Albert Einstein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859A72B-D985-F34B-B790-8246CB591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endParaRPr lang="en-US" altLang="ko-KR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인생은 자전거를 타는 것이다</a:t>
            </a:r>
            <a:r>
              <a:rPr lang="en-US" altLang="ko-KR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균형을 유지하려면 계속 움직여야 한다</a:t>
            </a:r>
            <a:r>
              <a:rPr lang="en-US" altLang="ko-KR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300" dirty="0">
                <a:latin typeface="Batang" panose="02030600000101010101" pitchFamily="18" charset="-127"/>
                <a:ea typeface="Batang" panose="02030600000101010101" pitchFamily="18" charset="-127"/>
              </a:rPr>
              <a:t>Life is riding a bicycle to keep your balance</a:t>
            </a:r>
          </a:p>
          <a:p>
            <a:pPr>
              <a:lnSpc>
                <a:spcPct val="110000"/>
              </a:lnSpc>
            </a:pPr>
            <a:r>
              <a:rPr lang="en-US" altLang="ko-KR" sz="1300" dirty="0">
                <a:latin typeface="Batang" panose="02030600000101010101" pitchFamily="18" charset="-127"/>
                <a:ea typeface="Batang" panose="02030600000101010101" pitchFamily="18" charset="-127"/>
              </a:rPr>
              <a:t>you must keep moving.</a:t>
            </a:r>
            <a:endParaRPr lang="ko-KR" altLang="en-US" sz="13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F3F1F016-4B70-CA41-A772-19205963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81184" y="2266936"/>
            <a:ext cx="8229600" cy="984954"/>
          </a:xfrm>
        </p:spPr>
        <p:txBody>
          <a:bodyPr/>
          <a:lstStyle/>
          <a:p>
            <a:r>
              <a:rPr lang="ko-KR" altLang="en-US" sz="4000" smtClean="0"/>
              <a:t>기업형 웹 페이지 제작하기</a:t>
            </a:r>
            <a:endParaRPr kumimoji="1" lang="ko-KR" altLang="en-US" sz="4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8DC1C4F-0840-7047-902B-65133B427C7B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433413" y="399204"/>
            <a:ext cx="1325146" cy="554280"/>
          </a:xfrm>
        </p:spPr>
        <p:txBody>
          <a:bodyPr/>
          <a:lstStyle/>
          <a:p>
            <a:r>
              <a:rPr kumimoji="1" lang="en-US" altLang="ko-KR" smtClean="0"/>
              <a:t>08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681" y="4020218"/>
            <a:ext cx="4090606" cy="229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3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smtClean="0">
                <a:solidFill>
                  <a:srgbClr val="007EC5"/>
                </a:solidFill>
                <a:latin typeface="+mn-ea"/>
                <a:ea typeface="+mn-ea"/>
              </a:rPr>
              <a:t>08</a:t>
            </a:r>
            <a:r>
              <a:rPr kumimoji="1" lang="en-US" altLang="ko-KR" sz="3600" smtClean="0">
                <a:latin typeface="+mn-ea"/>
                <a:ea typeface="+mn-ea"/>
              </a:rPr>
              <a:t> </a:t>
            </a:r>
            <a:r>
              <a:rPr lang="ko-KR" altLang="en-US"/>
              <a:t>기업형 웹 페이지 제작하기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68281" cy="4676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 smtClean="0">
                <a:solidFill>
                  <a:srgbClr val="007EC5"/>
                </a:solidFill>
              </a:rPr>
              <a:t>Do it! </a:t>
            </a:r>
            <a:r>
              <a:rPr lang="ko-KR" altLang="en-US" sz="2000"/>
              <a:t>포트폴리오 </a:t>
            </a:r>
            <a:r>
              <a:rPr lang="ko-KR" altLang="en-US" sz="2000"/>
              <a:t>기업형 웹 페이지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r>
              <a:rPr lang="en-US" altLang="ko-KR"/>
              <a:t>1</a:t>
            </a:r>
            <a:r>
              <a:rPr lang="ko-KR" altLang="en-US"/>
              <a:t>단계 작업 폴더 </a:t>
            </a:r>
            <a:r>
              <a:rPr lang="ko-KR" altLang="en-US" smtClean="0"/>
              <a:t>준비하기</a:t>
            </a:r>
            <a:endParaRPr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07" y="2795996"/>
            <a:ext cx="86772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08</a:t>
            </a:r>
            <a:r>
              <a:rPr kumimoji="1" lang="en-US" altLang="ko-KR">
                <a:latin typeface="+mn-ea"/>
              </a:rPr>
              <a:t> </a:t>
            </a:r>
            <a:r>
              <a:rPr lang="ko-KR" altLang="en-US"/>
              <a:t>기업형 웹 페이지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68281" cy="4676501"/>
          </a:xfrm>
        </p:spPr>
        <p:txBody>
          <a:bodyPr>
            <a:normAutofit/>
          </a:bodyPr>
          <a:lstStyle/>
          <a:p>
            <a:r>
              <a:rPr lang="en-US" altLang="ko-KR" smtClean="0"/>
              <a:t>2</a:t>
            </a:r>
            <a:r>
              <a:rPr lang="ko-KR" altLang="en-US"/>
              <a:t>단계 레이아웃 구조 파악하기</a:t>
            </a:r>
            <a:endParaRPr kumimoji="1"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22" y="1436399"/>
            <a:ext cx="7047139" cy="48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08</a:t>
            </a:r>
            <a:r>
              <a:rPr kumimoji="1" lang="en-US" altLang="ko-KR">
                <a:latin typeface="+mn-ea"/>
              </a:rPr>
              <a:t> </a:t>
            </a:r>
            <a:r>
              <a:rPr lang="ko-KR" altLang="en-US"/>
              <a:t>기업형 웹 페이지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68281" cy="4676501"/>
          </a:xfrm>
        </p:spPr>
        <p:txBody>
          <a:bodyPr>
            <a:normAutofit/>
          </a:bodyPr>
          <a:lstStyle/>
          <a:p>
            <a:r>
              <a:rPr lang="en-US" altLang="ko-KR"/>
              <a:t>3</a:t>
            </a:r>
            <a:r>
              <a:rPr lang="ko-KR" altLang="en-US"/>
              <a:t>단계 </a:t>
            </a:r>
            <a:r>
              <a:rPr lang="en-US" altLang="ko-KR"/>
              <a:t>header </a:t>
            </a:r>
            <a:r>
              <a:rPr lang="ko-KR" altLang="en-US"/>
              <a:t>영역 완성하기</a:t>
            </a:r>
            <a:endParaRPr kumimoji="1" lang="en-US" altLang="ko-KR" sz="18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892731" y="1948691"/>
            <a:ext cx="2749104" cy="4360463"/>
            <a:chOff x="890042" y="2039846"/>
            <a:chExt cx="3514725" cy="557484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42" y="2039846"/>
              <a:ext cx="3514725" cy="162877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42" y="3614191"/>
              <a:ext cx="3324225" cy="4000500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72" y="1437327"/>
            <a:ext cx="4576610" cy="480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3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08</a:t>
            </a:r>
            <a:r>
              <a:rPr kumimoji="1" lang="en-US" altLang="ko-KR">
                <a:latin typeface="+mn-ea"/>
              </a:rPr>
              <a:t> </a:t>
            </a:r>
            <a:r>
              <a:rPr lang="ko-KR" altLang="en-US"/>
              <a:t>기업형 웹 페이지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68281" cy="4676501"/>
          </a:xfrm>
        </p:spPr>
        <p:txBody>
          <a:bodyPr>
            <a:normAutofit/>
          </a:bodyPr>
          <a:lstStyle/>
          <a:p>
            <a:r>
              <a:rPr lang="en-US" altLang="ko-KR"/>
              <a:t>3</a:t>
            </a:r>
            <a:r>
              <a:rPr lang="ko-KR" altLang="en-US"/>
              <a:t>단계 </a:t>
            </a:r>
            <a:r>
              <a:rPr lang="en-US" altLang="ko-KR"/>
              <a:t>header </a:t>
            </a:r>
            <a:r>
              <a:rPr lang="ko-KR" altLang="en-US"/>
              <a:t>영역 완성하기</a:t>
            </a:r>
            <a:endParaRPr kumimoji="1"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18" y="2366619"/>
            <a:ext cx="2409825" cy="3705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74" y="1435837"/>
            <a:ext cx="7200900" cy="74295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3330187" y="2366619"/>
            <a:ext cx="5676900" cy="3998086"/>
            <a:chOff x="3324886" y="2538821"/>
            <a:chExt cx="5676900" cy="399808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4886" y="2538821"/>
              <a:ext cx="5676900" cy="265747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0187" y="5165307"/>
              <a:ext cx="2457450" cy="1371600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43" y="2386405"/>
            <a:ext cx="28098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0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08</a:t>
            </a:r>
            <a:r>
              <a:rPr kumimoji="1" lang="en-US" altLang="ko-KR">
                <a:latin typeface="+mn-ea"/>
              </a:rPr>
              <a:t> </a:t>
            </a:r>
            <a:r>
              <a:rPr lang="ko-KR" altLang="en-US"/>
              <a:t>기업형 웹 페이지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68281" cy="4676501"/>
          </a:xfrm>
        </p:spPr>
        <p:txBody>
          <a:bodyPr>
            <a:normAutofit/>
          </a:bodyPr>
          <a:lstStyle/>
          <a:p>
            <a:r>
              <a:rPr lang="en-US" altLang="ko-KR"/>
              <a:t>4</a:t>
            </a:r>
            <a:r>
              <a:rPr lang="ko-KR" altLang="en-US"/>
              <a:t>단계 </a:t>
            </a:r>
            <a:r>
              <a:rPr lang="en-US" altLang="ko-KR"/>
              <a:t>figure </a:t>
            </a:r>
            <a:r>
              <a:rPr lang="ko-KR" altLang="en-US"/>
              <a:t>영역 완성하기</a:t>
            </a:r>
            <a:endParaRPr kumimoji="1" lang="en-US" altLang="ko-KR" sz="18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69006" y="2808349"/>
            <a:ext cx="5457325" cy="2387918"/>
            <a:chOff x="2738437" y="2366962"/>
            <a:chExt cx="6715125" cy="272435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8437" y="2366962"/>
              <a:ext cx="6715125" cy="212407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8437" y="4538866"/>
              <a:ext cx="1123950" cy="552450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843" y="2002887"/>
            <a:ext cx="5460075" cy="424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08</a:t>
            </a:r>
            <a:r>
              <a:rPr kumimoji="1" lang="en-US" altLang="ko-KR">
                <a:latin typeface="+mn-ea"/>
              </a:rPr>
              <a:t> </a:t>
            </a:r>
            <a:r>
              <a:rPr lang="ko-KR" altLang="en-US"/>
              <a:t>기업형 웹 페이지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68281" cy="4676501"/>
          </a:xfrm>
        </p:spPr>
        <p:txBody>
          <a:bodyPr>
            <a:normAutofit/>
          </a:bodyPr>
          <a:lstStyle/>
          <a:p>
            <a:r>
              <a:rPr lang="en-US" altLang="ko-KR"/>
              <a:t>4</a:t>
            </a:r>
            <a:r>
              <a:rPr lang="ko-KR" altLang="en-US"/>
              <a:t>단계 </a:t>
            </a:r>
            <a:r>
              <a:rPr lang="en-US" altLang="ko-KR"/>
              <a:t>figure </a:t>
            </a:r>
            <a:r>
              <a:rPr lang="ko-KR" altLang="en-US"/>
              <a:t>영역 완성하기</a:t>
            </a:r>
            <a:endParaRPr kumimoji="1"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18" y="2157140"/>
            <a:ext cx="2762250" cy="3971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9" y="2224496"/>
            <a:ext cx="2781300" cy="4019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530" y="1380309"/>
            <a:ext cx="4951804" cy="25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08</a:t>
            </a:r>
            <a:r>
              <a:rPr kumimoji="1" lang="en-US" altLang="ko-KR">
                <a:latin typeface="+mn-ea"/>
              </a:rPr>
              <a:t> </a:t>
            </a:r>
            <a:r>
              <a:rPr lang="ko-KR" altLang="en-US"/>
              <a:t>기업형 웹 페이지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68281" cy="4676501"/>
          </a:xfrm>
        </p:spPr>
        <p:txBody>
          <a:bodyPr>
            <a:normAutofit/>
          </a:bodyPr>
          <a:lstStyle/>
          <a:p>
            <a:r>
              <a:rPr lang="en-US" altLang="ko-KR"/>
              <a:t>5</a:t>
            </a:r>
            <a:r>
              <a:rPr lang="ko-KR" altLang="en-US"/>
              <a:t>단계 </a:t>
            </a:r>
            <a:r>
              <a:rPr lang="en-US" altLang="ko-KR"/>
              <a:t>section </a:t>
            </a:r>
            <a:r>
              <a:rPr lang="ko-KR" altLang="en-US"/>
              <a:t>영역 완성하기</a:t>
            </a:r>
            <a:endParaRPr kumimoji="1" lang="en-US" altLang="ko-KR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32" y="2066175"/>
            <a:ext cx="6136010" cy="277324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731" y="3437259"/>
            <a:ext cx="5616214" cy="280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4947</TotalTime>
  <Words>156</Words>
  <Application>Microsoft Office PowerPoint</Application>
  <PresentationFormat>와이드스크린</PresentationFormat>
  <Paragraphs>38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맑은 고딕</vt:lpstr>
      <vt:lpstr>Batang</vt:lpstr>
      <vt:lpstr>Arial</vt:lpstr>
      <vt:lpstr>Wingdings</vt:lpstr>
      <vt:lpstr>Office 테마</vt:lpstr>
      <vt:lpstr>PowerPoint 프레젠테이션</vt:lpstr>
      <vt:lpstr>PowerPoint 프레젠테이션</vt:lpstr>
      <vt:lpstr>08 기업형 웹 페이지 제작하기</vt:lpstr>
      <vt:lpstr>08 기업형 웹 페이지 제작하기</vt:lpstr>
      <vt:lpstr>08 기업형 웹 페이지 제작하기</vt:lpstr>
      <vt:lpstr>08 기업형 웹 페이지 제작하기</vt:lpstr>
      <vt:lpstr>08 기업형 웹 페이지 제작하기</vt:lpstr>
      <vt:lpstr>08 기업형 웹 페이지 제작하기</vt:lpstr>
      <vt:lpstr>08 기업형 웹 페이지 제작하기</vt:lpstr>
      <vt:lpstr>08 기업형 웹 페이지 제작하기</vt:lpstr>
      <vt:lpstr>08 기업형 웹 페이지 제작하기</vt:lpstr>
      <vt:lpstr>08 기업형 웹 페이지 제작하기</vt:lpstr>
      <vt:lpstr>08 기업형 웹 페이지 제작하기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진아</dc:creator>
  <cp:lastModifiedBy>최승후</cp:lastModifiedBy>
  <cp:revision>301</cp:revision>
  <cp:lastPrinted>2020-07-23T17:41:23Z</cp:lastPrinted>
  <dcterms:created xsi:type="dcterms:W3CDTF">2020-07-22T11:00:58Z</dcterms:created>
  <dcterms:modified xsi:type="dcterms:W3CDTF">2021-08-30T06:39:25Z</dcterms:modified>
</cp:coreProperties>
</file>