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5"/>
    <a:srgbClr val="E6EEF9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176" autoAdjust="0"/>
  </p:normalViewPr>
  <p:slideViewPr>
    <p:cSldViewPr snapToGrid="0" snapToObjects="1">
      <p:cViewPr varScale="1">
        <p:scale>
          <a:sx n="73" d="100"/>
          <a:sy n="73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86E75B-BB71-4300-A76D-2D0D428C31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3239" y="4388114"/>
            <a:ext cx="1818161" cy="20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14C70798-B8E0-4EA5-8D65-0273C3689FFE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E17DF518-2B81-4081-9698-6252206918F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5B6339B-FC1F-4717-8801-D6CE280610E6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1FE46-4C01-4A2D-BC82-3274E806598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89A274F-B0F6-42E0-A2F8-E2BB7BCC017E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" name="직선 연결선[R] 9">
            <a:extLst>
              <a:ext uri="{FF2B5EF4-FFF2-40B4-BE49-F238E27FC236}">
                <a16:creationId xmlns:a16="http://schemas.microsoft.com/office/drawing/2014/main" id="{AFB96D4B-2573-48A0-83F0-4F0DF3046562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70298A6F-8384-4B7B-B327-F46BFC4C8A13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44980"/>
            <a:ext cx="12191999" cy="2030220"/>
          </a:xfrm>
        </p:spPr>
        <p:txBody>
          <a:bodyPr anchor="ctr">
            <a:noAutofit/>
          </a:bodyPr>
          <a:lstStyle/>
          <a:p>
            <a:r>
              <a:rPr kumimoji="1" lang="ko-KR" altLang="en-US" sz="60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인터랙티브</a:t>
            </a:r>
            <a:endParaRPr kumimoji="1" lang="en-US" altLang="ko-KR" sz="6000" b="1" dirty="0">
              <a:solidFill>
                <a:srgbClr val="007EC5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페이지 만들기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09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마을 애니메이션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8</a:t>
            </a:r>
            <a:r>
              <a:rPr lang="ko-KR" altLang="en-US"/>
              <a:t>단계 각 요소에 애니메이션으로 키프레임 불러오기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2055223"/>
            <a:ext cx="3333750" cy="320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2055223"/>
            <a:ext cx="3771900" cy="4267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2" y="2055223"/>
            <a:ext cx="3429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0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09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마을 애니메이션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8</a:t>
            </a:r>
            <a:r>
              <a:rPr lang="ko-KR" altLang="en-US"/>
              <a:t>단계 각 요소에 애니메이션으로 키프레임 불러오기</a:t>
            </a:r>
            <a:endParaRPr kumimoji="1"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77" y="2178676"/>
            <a:ext cx="5067391" cy="41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8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알베르트</a:t>
            </a:r>
            <a:r>
              <a:rPr lang="ko-KR" altLang="en-US" sz="1200" dirty="0">
                <a:solidFill>
                  <a:schemeClr val="tx1"/>
                </a:solidFill>
              </a:rPr>
              <a:t> 아인슈타인</a:t>
            </a:r>
          </a:p>
          <a:p>
            <a:r>
              <a:rPr lang="en-US" altLang="ko-KR" sz="1200" dirty="0">
                <a:solidFill>
                  <a:schemeClr val="accent1"/>
                </a:solidFill>
              </a:rPr>
              <a:t>Albert Einstein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인생은 자전거를 타는 것이다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균형을 유지하려면 계속 움직여야 한다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Life is riding a bicycle to keep your balance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you must keep moving.</a:t>
            </a:r>
            <a:endParaRPr lang="ko-KR" altLang="en-US" sz="13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1184" y="2266936"/>
            <a:ext cx="8229600" cy="984954"/>
          </a:xfrm>
        </p:spPr>
        <p:txBody>
          <a:bodyPr/>
          <a:lstStyle/>
          <a:p>
            <a:r>
              <a:rPr lang="ko-KR" altLang="en-US" sz="4000"/>
              <a:t>마을 애니메이션 제작하기</a:t>
            </a:r>
            <a:endParaRPr kumimoji="1"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433413" y="399204"/>
            <a:ext cx="1325146" cy="554280"/>
          </a:xfrm>
        </p:spPr>
        <p:txBody>
          <a:bodyPr/>
          <a:lstStyle/>
          <a:p>
            <a:r>
              <a:rPr kumimoji="1" lang="en-US" altLang="ko-KR"/>
              <a:t>09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06"/>
          <a:stretch/>
        </p:blipFill>
        <p:spPr>
          <a:xfrm>
            <a:off x="4021983" y="4059982"/>
            <a:ext cx="4148002" cy="19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>
                <a:solidFill>
                  <a:srgbClr val="007EC5"/>
                </a:solidFill>
                <a:latin typeface="+mn-ea"/>
                <a:ea typeface="+mn-ea"/>
              </a:rPr>
              <a:t>09</a:t>
            </a:r>
            <a:r>
              <a:rPr kumimoji="1" lang="en-US" altLang="ko-KR" sz="3600">
                <a:latin typeface="+mn-ea"/>
                <a:ea typeface="+mn-ea"/>
              </a:rPr>
              <a:t> </a:t>
            </a:r>
            <a:r>
              <a:rPr lang="ko-KR" altLang="en-US"/>
              <a:t>마을 애니메이션 제작하기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>
                <a:solidFill>
                  <a:srgbClr val="007EC5"/>
                </a:solidFill>
              </a:rPr>
              <a:t>Do it! </a:t>
            </a:r>
            <a:r>
              <a:rPr lang="ko-KR" altLang="en-US" sz="2000"/>
              <a:t>마을 애니메이션 페이지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lang="en-US" altLang="ko-KR"/>
              <a:t>1</a:t>
            </a:r>
            <a:r>
              <a:rPr lang="ko-KR" altLang="en-US"/>
              <a:t>단계 작업 폴더 준비하기</a:t>
            </a:r>
            <a:endParaRPr lang="en-US" altLang="ko-KR"/>
          </a:p>
          <a:p>
            <a:endParaRPr kumimoji="1" lang="en-US" altLang="ko-KR" sz="1800"/>
          </a:p>
          <a:p>
            <a:endParaRPr kumimoji="1" lang="en-US" altLang="ko-KR"/>
          </a:p>
          <a:p>
            <a:endParaRPr kumimoji="1" lang="en-US" altLang="ko-KR" sz="1800"/>
          </a:p>
          <a:p>
            <a:endParaRPr kumimoji="1" lang="en-US" altLang="ko-KR"/>
          </a:p>
          <a:p>
            <a:endParaRPr kumimoji="1" lang="en-US" altLang="ko-KR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72" y="2884033"/>
            <a:ext cx="7477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0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09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마을 애니메이션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2</a:t>
            </a:r>
            <a:r>
              <a:rPr lang="ko-KR" altLang="en-US"/>
              <a:t>단계 레이아웃 구조 파악하기</a:t>
            </a:r>
            <a:endParaRPr kumimoji="1"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67" y="2241097"/>
            <a:ext cx="10058400" cy="39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8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09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마을 애니메이션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3</a:t>
            </a:r>
            <a:r>
              <a:rPr lang="ko-KR" altLang="en-US"/>
              <a:t>단계 배경과 콘텐츠 영역 잡기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3" y="2180528"/>
            <a:ext cx="1543050" cy="13811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871063" y="1510261"/>
            <a:ext cx="4739004" cy="4846623"/>
            <a:chOff x="6867525" y="335194"/>
            <a:chExt cx="5565113" cy="569149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525" y="335194"/>
              <a:ext cx="5565113" cy="413230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525" y="4476207"/>
              <a:ext cx="2969444" cy="1550479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3803094"/>
            <a:ext cx="5232854" cy="244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3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09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마을 애니메이션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4</a:t>
            </a:r>
            <a:r>
              <a:rPr lang="ko-KR" altLang="en-US"/>
              <a:t>단계 텍스트와 구름</a:t>
            </a:r>
            <a:r>
              <a:rPr lang="en-US" altLang="ko-KR"/>
              <a:t>, </a:t>
            </a:r>
            <a:r>
              <a:rPr lang="ko-KR" altLang="en-US"/>
              <a:t>태양 배치하기</a:t>
            </a:r>
            <a:endParaRPr kumimoji="1"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2060802"/>
            <a:ext cx="3647893" cy="20800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11" y="2060802"/>
            <a:ext cx="2735920" cy="42038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6" y="2371284"/>
            <a:ext cx="4247546" cy="38727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126" y="1379607"/>
            <a:ext cx="2289356" cy="19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0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09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마을 애니메이션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5</a:t>
            </a:r>
            <a:r>
              <a:rPr lang="ko-KR" altLang="en-US"/>
              <a:t>단계 마을 건물 배치하기</a:t>
            </a:r>
            <a:endParaRPr kumimoji="1"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28" y="1406705"/>
            <a:ext cx="4238505" cy="20157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708" y="1406705"/>
            <a:ext cx="2323643" cy="4936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3710661"/>
            <a:ext cx="6304008" cy="25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3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09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마을 애니메이션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6</a:t>
            </a:r>
            <a:r>
              <a:rPr lang="ko-KR" altLang="en-US"/>
              <a:t>단계 마을 사람들 배치하기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30" y="1738858"/>
            <a:ext cx="422910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08" y="1611953"/>
            <a:ext cx="2324100" cy="4543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44" y="3319871"/>
            <a:ext cx="71342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2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09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마을 애니메이션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7</a:t>
            </a:r>
            <a:r>
              <a:rPr lang="ko-KR" altLang="en-US"/>
              <a:t>단계 각 요소에 적용할 키프레임 설정하기</a:t>
            </a:r>
            <a:endParaRPr kumimoji="1"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6" y="2143383"/>
            <a:ext cx="2875439" cy="10107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13" y="2143383"/>
            <a:ext cx="3877486" cy="41737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28" y="2143383"/>
            <a:ext cx="3616083" cy="39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9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134</Words>
  <Application>Microsoft Office PowerPoint</Application>
  <PresentationFormat>와이드스크린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PowerPoint 프레젠테이션</vt:lpstr>
      <vt:lpstr>09 마을 애니메이션 제작하기</vt:lpstr>
      <vt:lpstr>09 마을 애니메이션 제작하기</vt:lpstr>
      <vt:lpstr>09 마을 애니메이션 제작하기</vt:lpstr>
      <vt:lpstr>09 마을 애니메이션 제작하기</vt:lpstr>
      <vt:lpstr>09 마을 애니메이션 제작하기</vt:lpstr>
      <vt:lpstr>09 마을 애니메이션 제작하기</vt:lpstr>
      <vt:lpstr>09 마을 애니메이션 제작하기</vt:lpstr>
      <vt:lpstr>09 마을 애니메이션 제작하기</vt:lpstr>
      <vt:lpstr>09 마을 애니메이션 제작하기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김 은숙</cp:lastModifiedBy>
  <cp:revision>321</cp:revision>
  <cp:lastPrinted>2020-07-23T17:41:23Z</cp:lastPrinted>
  <dcterms:created xsi:type="dcterms:W3CDTF">2020-07-22T11:00:58Z</dcterms:created>
  <dcterms:modified xsi:type="dcterms:W3CDTF">2021-08-31T03:32:11Z</dcterms:modified>
</cp:coreProperties>
</file>