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85" r:id="rId4"/>
    <p:sldId id="295" r:id="rId5"/>
    <p:sldId id="287" r:id="rId6"/>
    <p:sldId id="296" r:id="rId7"/>
    <p:sldId id="290" r:id="rId8"/>
    <p:sldId id="292" r:id="rId9"/>
    <p:sldId id="294" r:id="rId10"/>
    <p:sldId id="297" r:id="rId11"/>
    <p:sldId id="298" r:id="rId12"/>
    <p:sldId id="299" r:id="rId13"/>
    <p:sldId id="300" r:id="rId14"/>
    <p:sldId id="301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73" d="100"/>
          <a:sy n="73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:a16="http://schemas.microsoft.com/office/drawing/2014/main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7</a:t>
            </a:r>
            <a:r>
              <a:rPr lang="ko-KR" altLang="en-US"/>
              <a:t>단계 동영상 박스 추가하기</a:t>
            </a:r>
            <a:endParaRPr kumimoji="1"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247491"/>
            <a:ext cx="4819650" cy="1914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88" y="3323749"/>
            <a:ext cx="5904139" cy="29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8</a:t>
            </a:r>
            <a:r>
              <a:rPr lang="ko-KR" altLang="en-US"/>
              <a:t>단계 </a:t>
            </a:r>
            <a:r>
              <a:rPr lang="en-US" altLang="ko-KR"/>
              <a:t>article </a:t>
            </a:r>
            <a:r>
              <a:rPr lang="ko-KR" altLang="en-US"/>
              <a:t>영역에 호버 효과 적용하기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" y="2107788"/>
            <a:ext cx="4302142" cy="419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3" y="3114155"/>
            <a:ext cx="6305550" cy="31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9</a:t>
            </a:r>
            <a:r>
              <a:rPr lang="ko-KR" altLang="en-US"/>
              <a:t>단계 마우스 포인터를 올리면 동영상 재생하기</a:t>
            </a:r>
            <a:endParaRPr kumimoji="1"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732518" y="2015490"/>
            <a:ext cx="4614228" cy="4352925"/>
            <a:chOff x="614090" y="2076450"/>
            <a:chExt cx="4614228" cy="4352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18" y="2076450"/>
              <a:ext cx="4495800" cy="2705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0" y="4781550"/>
              <a:ext cx="4467225" cy="164782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3207914"/>
            <a:ext cx="5960880" cy="30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10</a:t>
            </a:r>
            <a:r>
              <a:rPr lang="ko-KR" altLang="en-US"/>
              <a:t>단계 목록을 클릭하면 영상 소개 페이지 보여 주기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" y="2039709"/>
            <a:ext cx="5196341" cy="2122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3" y="3492198"/>
            <a:ext cx="5490890" cy="27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10</a:t>
            </a:r>
            <a:r>
              <a:rPr lang="ko-KR" altLang="en-US"/>
              <a:t>단계 목록을 클릭하면 영상 소개 페이지 보여 주기</a:t>
            </a:r>
            <a:endParaRPr kumimoji="1"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" y="2072639"/>
            <a:ext cx="5333124" cy="3784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3" y="3492198"/>
            <a:ext cx="5490890" cy="27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218" y="2159816"/>
            <a:ext cx="9175531" cy="984954"/>
          </a:xfrm>
        </p:spPr>
        <p:txBody>
          <a:bodyPr/>
          <a:lstStyle/>
          <a:p>
            <a:r>
              <a:rPr kumimoji="1" lang="en-US" altLang="ko-KR" sz="4000" dirty="0"/>
              <a:t>Flex </a:t>
            </a:r>
            <a:r>
              <a:rPr kumimoji="1" lang="ko-KR" altLang="en-US" sz="4000" dirty="0"/>
              <a:t>기반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동영상 웹 페이지 제작하기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399204"/>
            <a:ext cx="1325146" cy="554280"/>
          </a:xfrm>
        </p:spPr>
        <p:txBody>
          <a:bodyPr/>
          <a:lstStyle/>
          <a:p>
            <a:r>
              <a:rPr kumimoji="1" lang="en-US" altLang="ko-KR"/>
              <a:t>11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64" y="4024603"/>
            <a:ext cx="4088837" cy="22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 sz="3600">
                <a:latin typeface="+mn-ea"/>
                <a:ea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>
                <a:solidFill>
                  <a:srgbClr val="007EC5"/>
                </a:solidFill>
              </a:rPr>
              <a:t>Do it! </a:t>
            </a:r>
            <a:r>
              <a:rPr lang="en-US" altLang="ko-KR" sz="2000"/>
              <a:t>flex </a:t>
            </a:r>
            <a:r>
              <a:rPr lang="ko-KR" altLang="en-US" sz="2000"/>
              <a:t>기반 동영상 페이지</a:t>
            </a:r>
            <a:endParaRPr kumimoji="1" lang="en-US" altLang="ko-KR" sz="2000">
              <a:solidFill>
                <a:srgbClr val="007EC5"/>
              </a:solidFill>
            </a:endParaRPr>
          </a:p>
          <a:p>
            <a:r>
              <a:rPr lang="en-US" altLang="ko-KR"/>
              <a:t>1</a:t>
            </a:r>
            <a:r>
              <a:rPr lang="ko-KR" altLang="en-US"/>
              <a:t>단계 작업 폴더 준비하기</a:t>
            </a:r>
            <a:endParaRPr lang="en-US" altLang="ko-KR"/>
          </a:p>
          <a:p>
            <a:pPr marL="457200" lvl="1" indent="0">
              <a:buNone/>
            </a:pPr>
            <a:endParaRPr kumimoji="1" lang="en-US" altLang="ko-KR"/>
          </a:p>
          <a:p>
            <a:pPr marL="457200" lvl="1" indent="0">
              <a:buNone/>
            </a:pPr>
            <a:endParaRPr kumimoji="1"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2" y="2817151"/>
            <a:ext cx="6692749" cy="34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 sz="3600">
                <a:latin typeface="+mn-ea"/>
                <a:ea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단계 레이아웃 구조 파악하기</a:t>
            </a:r>
            <a:endParaRPr kumimoji="1" lang="en-US" altLang="ko-KR"/>
          </a:p>
          <a:p>
            <a:pPr marL="457200" lvl="1" indent="0">
              <a:buNone/>
            </a:pPr>
            <a:endParaRPr kumimoji="1"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4" y="2116934"/>
            <a:ext cx="7266517" cy="41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kumimoji="1" lang="en-US" altLang="ko-KR"/>
              <a:t>flex</a:t>
            </a:r>
            <a:r>
              <a:rPr kumimoji="1" lang="ko-KR" altLang="en-US"/>
              <a:t>로 풀 스크린 레이아웃 구성하기</a:t>
            </a:r>
            <a:endParaRPr kumimoji="1" lang="en-US" altLang="ko-KR"/>
          </a:p>
          <a:p>
            <a:endParaRPr kumimoji="1" lang="en-US" altLang="ko-KR" sz="2000"/>
          </a:p>
          <a:p>
            <a:pPr marL="0" indent="0">
              <a:buNone/>
            </a:pPr>
            <a:r>
              <a:rPr kumimoji="1" lang="en-US" altLang="ko-KR" sz="2000" b="1">
                <a:solidFill>
                  <a:srgbClr val="007EC5"/>
                </a:solidFill>
              </a:rPr>
              <a:t> </a:t>
            </a:r>
            <a:endParaRPr kumimoji="1"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732517" y="2346257"/>
            <a:ext cx="1676930" cy="3820463"/>
            <a:chOff x="1193270" y="2461804"/>
            <a:chExt cx="1914525" cy="41675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721" y="2461804"/>
              <a:ext cx="1724025" cy="14859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270" y="3886200"/>
              <a:ext cx="1914525" cy="27432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2668957"/>
            <a:ext cx="7217682" cy="36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kumimoji="1" lang="en-US" altLang="ko-KR"/>
              <a:t>flex</a:t>
            </a:r>
            <a:r>
              <a:rPr kumimoji="1" lang="ko-KR" altLang="en-US"/>
              <a:t>로 풀 스크린 레이아웃 구성하기</a:t>
            </a:r>
            <a:endParaRPr kumimoji="1" lang="en-US" altLang="ko-KR"/>
          </a:p>
          <a:p>
            <a:endParaRPr kumimoji="1" lang="en-US" altLang="ko-KR" sz="2000"/>
          </a:p>
          <a:p>
            <a:pPr marL="0" indent="0">
              <a:buNone/>
            </a:pPr>
            <a:r>
              <a:rPr kumimoji="1" lang="en-US" altLang="ko-KR" sz="2000" b="1">
                <a:solidFill>
                  <a:srgbClr val="007EC5"/>
                </a:solidFill>
              </a:rPr>
              <a:t> </a:t>
            </a:r>
            <a:endParaRPr kumimoji="1"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" y="2630354"/>
            <a:ext cx="5182129" cy="36539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48" y="2781644"/>
            <a:ext cx="5544834" cy="35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단계 </a:t>
            </a:r>
            <a:r>
              <a:rPr kumimoji="1" lang="en-US" altLang="ko-KR" b="1"/>
              <a:t>header </a:t>
            </a:r>
            <a:r>
              <a:rPr kumimoji="1" lang="ko-KR" altLang="en-US" b="1"/>
              <a:t>영역 콘텐츠 채우기 </a:t>
            </a:r>
            <a:endParaRPr kumimoji="1" lang="en-US" altLang="ko-KR"/>
          </a:p>
          <a:p>
            <a:pPr lvl="1"/>
            <a:endParaRPr kumimoji="1"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708492" y="2064027"/>
            <a:ext cx="3055711" cy="2318057"/>
            <a:chOff x="732518" y="2249840"/>
            <a:chExt cx="4172328" cy="31651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18" y="2249840"/>
              <a:ext cx="3886200" cy="1247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21" y="3576636"/>
              <a:ext cx="4086225" cy="18383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2064027"/>
            <a:ext cx="3738396" cy="417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641147"/>
            <a:ext cx="5163185" cy="25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/>
          <a:lstStyle/>
          <a:p>
            <a:r>
              <a:rPr kumimoji="1" lang="en-US" altLang="ko-KR"/>
              <a:t>5</a:t>
            </a:r>
            <a:r>
              <a:rPr kumimoji="1" lang="ko-KR" altLang="en-US"/>
              <a:t>단계 </a:t>
            </a:r>
            <a:r>
              <a:rPr kumimoji="1" lang="en-US" altLang="ko-KR" b="1"/>
              <a:t>nav </a:t>
            </a:r>
            <a:r>
              <a:rPr kumimoji="1" lang="ko-KR" altLang="en-US" b="1"/>
              <a:t>영역 콘텐츠 채우기 </a:t>
            </a:r>
            <a:endParaRPr kumimoji="1" lang="en-US" altLang="ko-KR"/>
          </a:p>
          <a:p>
            <a:pPr lvl="1"/>
            <a:endParaRPr kumimoji="1"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4" y="2672891"/>
            <a:ext cx="3447596" cy="3632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80" y="2672891"/>
            <a:ext cx="4808068" cy="3278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2" y="1368699"/>
            <a:ext cx="4161699" cy="20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11</a:t>
            </a:r>
            <a:r>
              <a:rPr kumimoji="1" lang="en-US" altLang="ko-KR">
                <a:latin typeface="+mn-ea"/>
              </a:rPr>
              <a:t> </a:t>
            </a:r>
            <a:r>
              <a:rPr kumimoji="1" lang="en-US" altLang="ko-KR">
                <a:latin typeface="+mj-ea"/>
              </a:rPr>
              <a:t>flex </a:t>
            </a:r>
            <a:r>
              <a:rPr kumimoji="1" lang="ko-KR" altLang="en-US">
                <a:latin typeface="+mj-ea"/>
              </a:rPr>
              <a:t>기반 동영상 웹 페이지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1637209"/>
          </a:xfrm>
        </p:spPr>
        <p:txBody>
          <a:bodyPr>
            <a:normAutofit/>
          </a:bodyPr>
          <a:lstStyle/>
          <a:p>
            <a:r>
              <a:rPr lang="en-US" altLang="ko-KR"/>
              <a:t>6</a:t>
            </a:r>
            <a:r>
              <a:rPr lang="ko-KR" altLang="en-US"/>
              <a:t>단계 메인 콘텐츠 </a:t>
            </a:r>
            <a:r>
              <a:rPr lang="en-US" altLang="ko-KR"/>
              <a:t>article </a:t>
            </a:r>
            <a:r>
              <a:rPr lang="ko-KR" altLang="en-US"/>
              <a:t>영역 채우기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72639"/>
            <a:ext cx="3553877" cy="4238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84" y="2638696"/>
            <a:ext cx="5593897" cy="28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216</Words>
  <Application>Microsoft Office PowerPoint</Application>
  <PresentationFormat>와이드스크린</PresentationFormat>
  <Paragraphs>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PowerPoint 프레젠테이션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11 flex 기반 동영상 웹 페이지 제작하기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김 은숙</cp:lastModifiedBy>
  <cp:revision>207</cp:revision>
  <cp:lastPrinted>2020-07-23T17:41:23Z</cp:lastPrinted>
  <dcterms:created xsi:type="dcterms:W3CDTF">2020-07-22T11:00:58Z</dcterms:created>
  <dcterms:modified xsi:type="dcterms:W3CDTF">2021-08-31T03:33:03Z</dcterms:modified>
</cp:coreProperties>
</file>