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E7DF487-9F7A-FCEC-F9A2-72BE484DFA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1288B75-09BE-DED0-BAA7-28CA59591E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A9420A0-A672-399D-34F5-73B286A63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F8A4-97E9-4F3D-A67F-112CDD38C418}" type="datetimeFigureOut">
              <a:rPr lang="en-GB" smtClean="0"/>
              <a:t>27/02/2024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47B782D-B3EA-6F18-255B-84807ECF0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B9BAF20-284A-DC14-A44D-0B4349111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B0A0-2BB3-4233-844A-5CB1A491C2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298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BFDB634-71EA-CBB0-AE1D-3FEAAAD6F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918031F-F0AF-E101-46CB-2C6A5307F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C922599-430C-20A9-5FE9-731A469E4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F8A4-97E9-4F3D-A67F-112CDD38C418}" type="datetimeFigureOut">
              <a:rPr lang="en-GB" smtClean="0"/>
              <a:t>27/02/2024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DD62F2B-0976-4E58-0F13-8733AF64E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BD25B7A-C284-DB0D-42F1-29516EC58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B0A0-2BB3-4233-844A-5CB1A491C2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377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CC99314F-3E06-F6C3-3743-E92B648957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186B9B3F-F57E-CF3D-6D62-8133AAAAE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1BDD102-B882-7BAE-4544-380D98E99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F8A4-97E9-4F3D-A67F-112CDD38C418}" type="datetimeFigureOut">
              <a:rPr lang="en-GB" smtClean="0"/>
              <a:t>27/02/2024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5681E67-6909-A620-6DB9-0FBA36DAD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D01E460-A9B8-D8B5-6896-9AD27BCD0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B0A0-2BB3-4233-844A-5CB1A491C2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568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70FFE6-9CF5-2DD0-6DB6-1D6081F21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F699855-4D6F-5BD7-7DF4-3C3916816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1B760DA-96FA-F9BD-1B25-8BB341C09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F8A4-97E9-4F3D-A67F-112CDD38C418}" type="datetimeFigureOut">
              <a:rPr lang="en-GB" smtClean="0"/>
              <a:t>27/02/2024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7A70594-A24C-5D0A-F367-F9DA68B5A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CC302E9-B50D-EB63-A787-29055EA6C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B0A0-2BB3-4233-844A-5CB1A491C2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337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3F8032E-F88D-8F47-552F-DD9E3F01E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65EF79C-FFA8-BB70-DD4F-B71B97C72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68B3059-B794-1CFD-1C8C-399FF772F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F8A4-97E9-4F3D-A67F-112CDD38C418}" type="datetimeFigureOut">
              <a:rPr lang="en-GB" smtClean="0"/>
              <a:t>27/02/2024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B77E6AA-B0DB-F898-39CF-51456AC02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84ABD1F-0C6C-6DBC-123E-A4544EEF0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B0A0-2BB3-4233-844A-5CB1A491C2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182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29983DD-381E-2767-778A-5519494A0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9D3447A-D9C1-EC8D-FF57-BB980CB2FD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16DF074-6B67-02D4-9E77-363DF9249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C0C401E-ED04-8726-5C77-E015798F6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F8A4-97E9-4F3D-A67F-112CDD38C418}" type="datetimeFigureOut">
              <a:rPr lang="en-GB" smtClean="0"/>
              <a:t>27/02/2024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16077D0-9280-C31B-7B68-F74FE2AE1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067B3DC-7DC8-D831-228A-C7392AE57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B0A0-2BB3-4233-844A-5CB1A491C2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02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184793B-D99B-9A37-CA18-2809545BB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F71E525-F88F-E4ED-A735-5342F2D7C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AE9C2D4-EF9D-9A43-F9A2-38D64ED44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CF1D340E-CE5F-2294-DE37-70FF318D28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D17ED452-27AE-1BD3-7BEB-1055AC809F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F716C1C4-01EB-6E34-A0C9-9A69D3AE8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F8A4-97E9-4F3D-A67F-112CDD38C418}" type="datetimeFigureOut">
              <a:rPr lang="en-GB" smtClean="0"/>
              <a:t>27/02/2024</a:t>
            </a:fld>
            <a:endParaRPr lang="en-GB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B2A70077-5679-2B12-ED94-11858843A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2AD633BF-E08A-9FA0-86A9-26DCD2352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B0A0-2BB3-4233-844A-5CB1A491C2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942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866AF3A-8D58-2E10-FE4D-67F42E658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1224E5A3-E4A1-BD2E-8510-6CC3D16F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F8A4-97E9-4F3D-A67F-112CDD38C418}" type="datetimeFigureOut">
              <a:rPr lang="en-GB" smtClean="0"/>
              <a:t>27/02/2024</a:t>
            </a:fld>
            <a:endParaRPr lang="en-GB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541E5970-1E09-E68B-F556-1C63DDF8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120121D6-00FC-DF46-E0CA-5A7E6D51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B0A0-2BB3-4233-844A-5CB1A491C2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013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BECE831A-73BB-CA6F-04CF-BB4C04725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F8A4-97E9-4F3D-A67F-112CDD38C418}" type="datetimeFigureOut">
              <a:rPr lang="en-GB" smtClean="0"/>
              <a:t>27/02/2024</a:t>
            </a:fld>
            <a:endParaRPr lang="en-GB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1CC40120-6A4C-CC86-0EF8-4079F7CC0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58507DE-C6EB-8701-BF98-9F05A2BCB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B0A0-2BB3-4233-844A-5CB1A491C2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815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C050576-52E5-D51B-F643-A2C370691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BA476CB-18ED-1A35-EB3A-A65EF1288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B3F8C82-92CA-F54D-0188-90C662025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CF232A9-90D4-4387-C387-1C9E49D00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F8A4-97E9-4F3D-A67F-112CDD38C418}" type="datetimeFigureOut">
              <a:rPr lang="en-GB" smtClean="0"/>
              <a:t>27/02/2024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FF206D3-2BF8-C109-BB4F-4060F8FB1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12E2540-7777-D938-DE83-006F5A334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B0A0-2BB3-4233-844A-5CB1A491C2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444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B25B581-857E-44FD-81DA-BDB46810B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611EEA25-BAC0-BD87-DA89-2C9D32F52F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E18B097-D2C5-EABC-7163-C01596E9E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6266F1F-8B41-49B6-78CA-D93F01814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F8A4-97E9-4F3D-A67F-112CDD38C418}" type="datetimeFigureOut">
              <a:rPr lang="en-GB" smtClean="0"/>
              <a:t>27/02/2024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22FE96A-50A9-D35B-620C-599B7589A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B58F848-F5A8-F6C5-0232-43542699D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B0A0-2BB3-4233-844A-5CB1A491C2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62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90A2259C-C713-7A30-7FB6-022BE337F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C034859-5653-549B-E67D-C48B979D0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587253E-8C4E-2286-9CA0-A2CD766265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EF8A4-97E9-4F3D-A67F-112CDD38C418}" type="datetimeFigureOut">
              <a:rPr lang="en-GB" smtClean="0"/>
              <a:t>27/02/2024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EBDEC10-63CA-C566-837D-24DF1D2F5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8165B58-7753-81F8-3D47-D7A600159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B0A0-2BB3-4233-844A-5CB1A491C2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697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A1B7252-D364-6C18-D04B-7C093865E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 fontScale="90000"/>
          </a:bodyPr>
          <a:lstStyle/>
          <a:p>
            <a:pPr algn="l"/>
            <a:r>
              <a:rPr lang="pl-PL" sz="8900" dirty="0"/>
              <a:t>System zarządzania biblioteką – aplikacja desktopowa</a:t>
            </a:r>
            <a:endParaRPr lang="en-GB" sz="8900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7EC97EC-4164-FC82-5198-A3F95111F2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pl-PL" dirty="0"/>
              <a:t>Oskar Chrostowski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0015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C2FC220-33ED-1A23-AA6B-008F43711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879805"/>
          </a:xfrm>
        </p:spPr>
        <p:txBody>
          <a:bodyPr anchor="ctr">
            <a:normAutofit fontScale="90000"/>
          </a:bodyPr>
          <a:lstStyle/>
          <a:p>
            <a:r>
              <a:rPr lang="pl-PL" sz="7200" dirty="0"/>
              <a:t>Cel projektu</a:t>
            </a:r>
            <a:endParaRPr lang="en-GB" sz="72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5EACA71-1B15-3B31-00E2-426E91E25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357719"/>
            <a:ext cx="8074815" cy="341214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l-PL" sz="2400" dirty="0"/>
              <a:t>Aplikacja ma na celu stworzenie całkiem kompleksowego systemu zarządzania biblioteką, która umożliwi wygodne sprawdzanie, wypożyczanie oraz śledzenie stanu książek w bibliotece. Docelowym </a:t>
            </a:r>
            <a:r>
              <a:rPr lang="pl-PL" sz="2400" dirty="0" err="1"/>
              <a:t>targetem</a:t>
            </a:r>
            <a:r>
              <a:rPr lang="pl-PL" sz="2400" dirty="0"/>
              <a:t> są biblioteki, które potrzebują cyfrowego system zarządzania biblioteką, a także osoby aktywnie wypożyczające i zwracające książki w bibliotece.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04170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1F5C19E-1A09-1C21-E438-9CDC3C909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801651"/>
          </a:xfrm>
        </p:spPr>
        <p:txBody>
          <a:bodyPr anchor="ctr">
            <a:normAutofit/>
          </a:bodyPr>
          <a:lstStyle/>
          <a:p>
            <a:r>
              <a:rPr lang="pl-PL" sz="5000"/>
              <a:t>Przewidywane funkcjonalności</a:t>
            </a:r>
            <a:endParaRPr lang="en-GB" sz="500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B5D15BB-65B3-5980-2B32-DDE95FEDD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279565"/>
            <a:ext cx="8074815" cy="3490299"/>
          </a:xfrm>
        </p:spPr>
        <p:txBody>
          <a:bodyPr anchor="t">
            <a:normAutofit/>
          </a:bodyPr>
          <a:lstStyle/>
          <a:p>
            <a:r>
              <a:rPr lang="pl-PL" sz="2400" dirty="0"/>
              <a:t>Logowanie się do systemu i tworzenie nowych użytkowników,</a:t>
            </a:r>
          </a:p>
          <a:p>
            <a:r>
              <a:rPr lang="pl-PL" sz="2400" dirty="0"/>
              <a:t>Wypożyczanie, zwracanie i śledzenie statusu dostępności książek w bibliotece,</a:t>
            </a:r>
          </a:p>
          <a:p>
            <a:r>
              <a:rPr lang="pl-PL" sz="2400" dirty="0"/>
              <a:t>Dodawanie opinii na temat przeczytanych książek,</a:t>
            </a:r>
          </a:p>
          <a:p>
            <a:r>
              <a:rPr lang="pl-PL" sz="2400" dirty="0"/>
              <a:t>Wyświetlanie opinii na temat książek,</a:t>
            </a:r>
          </a:p>
          <a:p>
            <a:r>
              <a:rPr lang="pl-PL" sz="2400" dirty="0"/>
              <a:t>Dodawanie niedostępnych książek do listy, aby dostać powiadomienie gdy będzie dostępna</a:t>
            </a:r>
          </a:p>
          <a:p>
            <a:r>
              <a:rPr lang="pl-PL" sz="2400" dirty="0"/>
              <a:t>Możliwość wylosowania książki z konkretnego gatunku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13179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007DD70-ABDE-2A9A-9D73-8A4829D96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9664114" cy="1036113"/>
          </a:xfrm>
        </p:spPr>
        <p:txBody>
          <a:bodyPr anchor="ctr">
            <a:normAutofit fontScale="90000"/>
          </a:bodyPr>
          <a:lstStyle/>
          <a:p>
            <a:r>
              <a:rPr lang="pl-PL" sz="7200" dirty="0"/>
              <a:t>Przewidywanie technologie</a:t>
            </a:r>
            <a:endParaRPr lang="en-GB" sz="72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995A3AF-BE2E-35A8-32E0-A53FF29DF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086709"/>
            <a:ext cx="8074815" cy="3683156"/>
          </a:xfrm>
        </p:spPr>
        <p:txBody>
          <a:bodyPr anchor="t">
            <a:normAutofit/>
          </a:bodyPr>
          <a:lstStyle/>
          <a:p>
            <a:r>
              <a:rPr lang="pl-PL" sz="2400" dirty="0" err="1"/>
              <a:t>Python</a:t>
            </a:r>
            <a:endParaRPr lang="pl-PL" sz="2400" dirty="0"/>
          </a:p>
          <a:p>
            <a:r>
              <a:rPr lang="pl-PL" sz="2400" dirty="0"/>
              <a:t>Framework </a:t>
            </a:r>
            <a:r>
              <a:rPr lang="pl-PL" sz="2400" dirty="0" err="1"/>
              <a:t>Django</a:t>
            </a:r>
            <a:endParaRPr lang="pl-PL" sz="2400" dirty="0"/>
          </a:p>
          <a:p>
            <a:r>
              <a:rPr lang="pl-PL" sz="2400" dirty="0"/>
              <a:t>HTML</a:t>
            </a:r>
          </a:p>
          <a:p>
            <a:r>
              <a:rPr lang="pl-PL" sz="2400" dirty="0"/>
              <a:t>JavaScript</a:t>
            </a:r>
          </a:p>
          <a:p>
            <a:r>
              <a:rPr lang="pl-PL" sz="2400" dirty="0"/>
              <a:t>CSS</a:t>
            </a:r>
          </a:p>
          <a:p>
            <a:r>
              <a:rPr lang="pl-PL" sz="2400" dirty="0" err="1"/>
              <a:t>MySql</a:t>
            </a:r>
            <a:endParaRPr lang="pl-PL" sz="2400" dirty="0"/>
          </a:p>
          <a:p>
            <a:r>
              <a:rPr lang="pl-PL" sz="2400" dirty="0"/>
              <a:t>GIT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795458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88A10E-8661-8DCF-B0EC-06759BA5BA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5714D09D-039B-54F2-DA52-0EE89FF6C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Triangle 9">
            <a:extLst>
              <a:ext uri="{FF2B5EF4-FFF2-40B4-BE49-F238E27FC236}">
                <a16:creationId xmlns:a16="http://schemas.microsoft.com/office/drawing/2014/main" id="{CCE2D0EE-4353-81FE-5E28-4DD9D26991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564495FE-0DD0-1B29-2E05-750B2129F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A2EFCDF-B9CB-0626-6AF4-732058B64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9664114" cy="1036113"/>
          </a:xfrm>
        </p:spPr>
        <p:txBody>
          <a:bodyPr anchor="ctr">
            <a:normAutofit fontScale="90000"/>
          </a:bodyPr>
          <a:lstStyle/>
          <a:p>
            <a:r>
              <a:rPr lang="pl-PL" sz="7200" dirty="0"/>
              <a:t>Plan projektu</a:t>
            </a:r>
            <a:endParaRPr lang="en-GB" sz="72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A4A4ACB-0759-F7F5-2921-1A1BB1668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086709"/>
            <a:ext cx="8074815" cy="3683156"/>
          </a:xfrm>
        </p:spPr>
        <p:txBody>
          <a:bodyPr anchor="t">
            <a:normAutofit fontScale="77500" lnSpcReduction="20000"/>
          </a:bodyPr>
          <a:lstStyle/>
          <a:p>
            <a:r>
              <a:rPr lang="pl-PL" dirty="0"/>
              <a:t>I Kamień Milowy</a:t>
            </a:r>
          </a:p>
          <a:p>
            <a:pPr lvl="1"/>
            <a:r>
              <a:rPr lang="pl-PL" dirty="0"/>
              <a:t>System logowania,</a:t>
            </a:r>
          </a:p>
          <a:p>
            <a:pPr lvl="1"/>
            <a:r>
              <a:rPr lang="pl-PL" dirty="0"/>
              <a:t>Tworzenie nowych użytkowników,</a:t>
            </a:r>
          </a:p>
          <a:p>
            <a:pPr lvl="1"/>
            <a:r>
              <a:rPr lang="pl-PL" dirty="0"/>
              <a:t>Opcje zarządzania zbiorem książek przez administratorów,</a:t>
            </a:r>
          </a:p>
          <a:p>
            <a:r>
              <a:rPr lang="pl-PL" dirty="0"/>
              <a:t>II Kamień Milowy</a:t>
            </a:r>
          </a:p>
          <a:p>
            <a:pPr lvl="1"/>
            <a:r>
              <a:rPr lang="pl-PL" dirty="0"/>
              <a:t>Wypożyczanie, zwracanie i śledzenie statusów książek,</a:t>
            </a:r>
          </a:p>
          <a:p>
            <a:pPr lvl="1"/>
            <a:r>
              <a:rPr lang="pl-PL" dirty="0"/>
              <a:t>Dodawanie książek do „listy życzeń”,</a:t>
            </a:r>
          </a:p>
          <a:p>
            <a:pPr lvl="1"/>
            <a:r>
              <a:rPr lang="pl-PL" dirty="0"/>
              <a:t>Losowanie książki z wybranego gatunku,</a:t>
            </a:r>
          </a:p>
          <a:p>
            <a:r>
              <a:rPr lang="pl-PL" dirty="0"/>
              <a:t>III Kamień Milowy</a:t>
            </a:r>
          </a:p>
          <a:p>
            <a:pPr lvl="1"/>
            <a:r>
              <a:rPr lang="pl-PL" dirty="0"/>
              <a:t>Dodawanie opinii na temat zwróconych (przeczytanych) książek,</a:t>
            </a:r>
          </a:p>
          <a:p>
            <a:pPr lvl="1"/>
            <a:r>
              <a:rPr lang="pl-PL" dirty="0"/>
              <a:t>Wyświetlanie opinii na temat książki spoza aplikacji (np.: z </a:t>
            </a:r>
            <a:r>
              <a:rPr lang="pl-PL" dirty="0" err="1"/>
              <a:t>LubimyCzytać</a:t>
            </a:r>
            <a:r>
              <a:rPr lang="pl-PL" dirty="0"/>
              <a:t>) za pomocą web </a:t>
            </a:r>
            <a:r>
              <a:rPr lang="pl-PL" dirty="0" err="1"/>
              <a:t>scrappera</a:t>
            </a:r>
            <a:r>
              <a:rPr lang="pl-PL" dirty="0"/>
              <a:t>,</a:t>
            </a:r>
          </a:p>
          <a:p>
            <a:pPr lvl="1"/>
            <a:r>
              <a:rPr lang="pl-PL" dirty="0"/>
              <a:t>Napisanie prostej dokumentacji </a:t>
            </a:r>
            <a:r>
              <a:rPr lang="pl-PL" dirty="0" err="1"/>
              <a:t>readme</a:t>
            </a:r>
            <a:r>
              <a:rPr lang="pl-PL" dirty="0"/>
              <a:t> </a:t>
            </a:r>
            <a:r>
              <a:rPr lang="pl-PL"/>
              <a:t>do programu</a:t>
            </a:r>
            <a:endParaRPr lang="pl-PL" dirty="0"/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624282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497F90-31B8-5D28-7071-8E3120A452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60EF3D-7D0E-1BAF-D168-AAFAB43A0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292502CB-91EE-F98A-EA4F-2610695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3E96B4-7568-9E8D-A693-81636505C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52F1294-2CDC-422D-0489-758A8F36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pl-PL" sz="8900" dirty="0"/>
              <a:t>Dziękuję za uwagę</a:t>
            </a:r>
            <a:endParaRPr lang="en-GB" sz="8900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D899CDA-714B-83B8-A2B3-0E025317F8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pl-PL" dirty="0"/>
              <a:t>Link do GitHuba: https://github.com/YahooMing/Zarzadzanie-Biblioteka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8432473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216</Words>
  <Application>Microsoft Office PowerPoint</Application>
  <PresentationFormat>Panoramiczny</PresentationFormat>
  <Paragraphs>34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Motyw pakietu Office</vt:lpstr>
      <vt:lpstr>System zarządzania biblioteką – aplikacja desktopowa</vt:lpstr>
      <vt:lpstr>Cel projektu</vt:lpstr>
      <vt:lpstr>Przewidywane funkcjonalności</vt:lpstr>
      <vt:lpstr>Przewidywanie technologie</vt:lpstr>
      <vt:lpstr>Plan projektu</vt:lpstr>
      <vt:lpstr>Dziękuję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zarządzania biblioteką</dc:title>
  <dc:creator>Oskar Chrostowski</dc:creator>
  <cp:lastModifiedBy>Oskar Chrostowski</cp:lastModifiedBy>
  <cp:revision>10</cp:revision>
  <dcterms:created xsi:type="dcterms:W3CDTF">2024-02-23T11:03:00Z</dcterms:created>
  <dcterms:modified xsi:type="dcterms:W3CDTF">2024-02-27T07:44:53Z</dcterms:modified>
</cp:coreProperties>
</file>