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3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6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5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8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7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F8A4-97E9-4F3D-A67F-112CDD38C41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8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B7252-D364-6C18-D04B-7C093865E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517" y="1328468"/>
            <a:ext cx="8669546" cy="2199736"/>
          </a:xfrm>
        </p:spPr>
        <p:txBody>
          <a:bodyPr anchor="b">
            <a:noAutofit/>
          </a:bodyPr>
          <a:lstStyle/>
          <a:p>
            <a:pPr algn="l"/>
            <a:r>
              <a:rPr lang="pl-PL" sz="5400" dirty="0"/>
              <a:t>System zarządzania biblioteką – aplikacja webowa</a:t>
            </a:r>
            <a:endParaRPr lang="en-GB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7EC97EC-4164-FC82-5198-A3F95111F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Oskar Chrostowski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1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FC220-33ED-1A23-AA6B-008F4371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79805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Opis projektu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ACA71-1B15-3B31-00E2-426E91E2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7719"/>
            <a:ext cx="8074815" cy="341214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sz="2400" dirty="0"/>
              <a:t>System zarządzania biblioteką jest prostą aplikacją webową napisaną główne za pomocą </a:t>
            </a:r>
            <a:r>
              <a:rPr lang="pl-PL" sz="2400" dirty="0" err="1"/>
              <a:t>Django</a:t>
            </a:r>
            <a:r>
              <a:rPr lang="pl-PL" sz="2400" dirty="0"/>
              <a:t>, której </a:t>
            </a:r>
            <a:r>
              <a:rPr lang="pl-PL" sz="2400" dirty="0" err="1"/>
              <a:t>targetem</a:t>
            </a:r>
            <a:r>
              <a:rPr lang="pl-PL" sz="2400" dirty="0"/>
              <a:t> są biblioteki bez cyfrowego systemu. Aplikacja służy do prostego wypożyczania, zwracania oraz śledzenia statusu książek dostępnych w bibliotekach konkretnej firmy. Czynności związane z książkami wymagają udziału pracowników (zatwierdzanie odbioru/zwrotu czy też dodawanie książek do bazy).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F5C19E-1A09-1C21-E438-9CDC3C90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755031"/>
            <a:ext cx="8074815" cy="801651"/>
          </a:xfrm>
        </p:spPr>
        <p:txBody>
          <a:bodyPr anchor="ctr">
            <a:normAutofit fontScale="90000"/>
          </a:bodyPr>
          <a:lstStyle/>
          <a:p>
            <a:r>
              <a:rPr lang="pl-PL" sz="5000" dirty="0"/>
              <a:t>Zrealizowane funkcjonalności</a:t>
            </a:r>
            <a:endParaRPr lang="en-GB" sz="5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5D15BB-65B3-5980-2B32-DDE95FED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2279565"/>
            <a:ext cx="4505960" cy="3490299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pl-PL" sz="2400" dirty="0"/>
              <a:t>Główne:</a:t>
            </a:r>
          </a:p>
          <a:p>
            <a:r>
              <a:rPr lang="pl-PL" sz="2400" dirty="0"/>
              <a:t>Logowanie się do systemu i tworzenie nowych użytkowników,</a:t>
            </a:r>
          </a:p>
          <a:p>
            <a:r>
              <a:rPr lang="pl-PL" sz="2400" dirty="0"/>
              <a:t>Wypożyczanie, zwracanie i śledzenie statusu dostępności książek w bibliotece,</a:t>
            </a:r>
          </a:p>
          <a:p>
            <a:r>
              <a:rPr lang="pl-PL" sz="2400" dirty="0"/>
              <a:t>Dodawanie lokalnych opinii na temat książek,</a:t>
            </a:r>
          </a:p>
          <a:p>
            <a:r>
              <a:rPr lang="pl-PL" sz="2400" dirty="0"/>
              <a:t>Wyświetlanie zewnętrznych opinii na temat książek,</a:t>
            </a:r>
          </a:p>
          <a:p>
            <a:r>
              <a:rPr lang="pl-PL" sz="2400" dirty="0"/>
              <a:t>Dodawanie niedostępnych książek do listy życzeń</a:t>
            </a:r>
          </a:p>
          <a:p>
            <a:r>
              <a:rPr lang="pl-PL" sz="2400" dirty="0"/>
              <a:t>Możliwość wylosowania książki z konkretnego gatunku</a:t>
            </a:r>
            <a:endParaRPr lang="en-GB" sz="24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76D9E70-5E38-9453-3A72-03D360217098}"/>
              </a:ext>
            </a:extLst>
          </p:cNvPr>
          <p:cNvSpPr txBox="1"/>
          <p:nvPr/>
        </p:nvSpPr>
        <p:spPr>
          <a:xfrm>
            <a:off x="6599208" y="2279565"/>
            <a:ext cx="4505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Dodatkowe: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 zatwierdzania odbioru oraz zwrotu książek,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Zmodyfikowanie systemu zarządzania książkami,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7DD70-ABDE-2A9A-9D73-8A4829D9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64114" cy="1036113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Technologie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95A3AF-BE2E-35A8-32E0-A53FF29D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86709"/>
            <a:ext cx="2976209" cy="368315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2400" dirty="0"/>
              <a:t>Przewidywane:</a:t>
            </a:r>
          </a:p>
          <a:p>
            <a:r>
              <a:rPr lang="pl-PL" sz="2400" dirty="0" err="1"/>
              <a:t>Python</a:t>
            </a:r>
            <a:endParaRPr lang="pl-PL" sz="2400" dirty="0"/>
          </a:p>
          <a:p>
            <a:r>
              <a:rPr lang="pl-PL" sz="2400" dirty="0" err="1"/>
              <a:t>Django</a:t>
            </a:r>
            <a:endParaRPr lang="pl-PL" sz="2400" dirty="0"/>
          </a:p>
          <a:p>
            <a:r>
              <a:rPr lang="pl-PL" sz="2400" dirty="0"/>
              <a:t>HTML</a:t>
            </a:r>
          </a:p>
          <a:p>
            <a:r>
              <a:rPr lang="pl-PL" sz="2400" dirty="0"/>
              <a:t>JavaScript</a:t>
            </a:r>
          </a:p>
          <a:p>
            <a:r>
              <a:rPr lang="pl-PL" sz="2400" dirty="0"/>
              <a:t>CSS</a:t>
            </a:r>
          </a:p>
          <a:p>
            <a:r>
              <a:rPr lang="pl-PL" sz="2400" dirty="0" err="1"/>
              <a:t>MySql</a:t>
            </a:r>
            <a:endParaRPr lang="pl-PL" sz="2400" dirty="0"/>
          </a:p>
          <a:p>
            <a:r>
              <a:rPr lang="pl-PL" sz="2400" dirty="0"/>
              <a:t>GIT</a:t>
            </a:r>
            <a:endParaRPr lang="en-GB" sz="2400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BC030CA-2DB6-9BB6-BA4B-7FBCA8F5E2C9}"/>
              </a:ext>
            </a:extLst>
          </p:cNvPr>
          <p:cNvSpPr txBox="1">
            <a:spLocks/>
          </p:cNvSpPr>
          <p:nvPr/>
        </p:nvSpPr>
        <p:spPr>
          <a:xfrm>
            <a:off x="6553105" y="2124249"/>
            <a:ext cx="2976209" cy="3974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Użyte:</a:t>
            </a:r>
          </a:p>
          <a:p>
            <a:r>
              <a:rPr lang="pl-PL" sz="2400" dirty="0" err="1"/>
              <a:t>Python</a:t>
            </a:r>
            <a:endParaRPr lang="pl-PL" sz="2400" dirty="0"/>
          </a:p>
          <a:p>
            <a:r>
              <a:rPr lang="pl-PL" sz="2400" dirty="0" err="1"/>
              <a:t>Django</a:t>
            </a:r>
            <a:endParaRPr lang="pl-PL" sz="2400" dirty="0"/>
          </a:p>
          <a:p>
            <a:r>
              <a:rPr lang="pl-PL" sz="2400" dirty="0"/>
              <a:t>HTML</a:t>
            </a:r>
          </a:p>
          <a:p>
            <a:r>
              <a:rPr lang="pl-PL" sz="2400" dirty="0"/>
              <a:t>JavaScript</a:t>
            </a:r>
          </a:p>
          <a:p>
            <a:r>
              <a:rPr lang="pl-PL" sz="2400" dirty="0"/>
              <a:t>CSS</a:t>
            </a:r>
          </a:p>
          <a:p>
            <a:r>
              <a:rPr lang="pl-PL" sz="2400" dirty="0"/>
              <a:t>GIT</a:t>
            </a:r>
          </a:p>
          <a:p>
            <a:r>
              <a:rPr lang="en-GB" sz="2400" dirty="0" err="1"/>
              <a:t>BeautifulSoup</a:t>
            </a:r>
            <a:r>
              <a:rPr lang="pl-PL" sz="2400" dirty="0"/>
              <a:t>4</a:t>
            </a:r>
          </a:p>
          <a:p>
            <a:r>
              <a:rPr lang="pl-PL" sz="2400" dirty="0" err="1"/>
              <a:t>Bootstrap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545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8A10E-8661-8DCF-B0EC-06759BA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2EFCDF-B9CB-0626-6AF4-732058B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64114" cy="1036113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Plan projektu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4A4ACB-0759-F7F5-2921-1A1BB16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086709"/>
            <a:ext cx="10261587" cy="3935400"/>
          </a:xfrm>
        </p:spPr>
        <p:txBody>
          <a:bodyPr anchor="t">
            <a:normAutofit fontScale="70000" lnSpcReduction="20000"/>
          </a:bodyPr>
          <a:lstStyle/>
          <a:p>
            <a:r>
              <a:rPr lang="pl-PL" dirty="0"/>
              <a:t>I Kamień Milowy</a:t>
            </a:r>
          </a:p>
          <a:p>
            <a:pPr lvl="1"/>
            <a:r>
              <a:rPr lang="pl-PL" dirty="0"/>
              <a:t>System logowania, 					DONE	</a:t>
            </a:r>
          </a:p>
          <a:p>
            <a:pPr lvl="1"/>
            <a:r>
              <a:rPr lang="pl-PL" dirty="0"/>
              <a:t>Tworzenie nowych użytkowników,				DONE</a:t>
            </a:r>
          </a:p>
          <a:p>
            <a:pPr lvl="1"/>
            <a:r>
              <a:rPr lang="pl-PL" dirty="0"/>
              <a:t>Opcje zarządzania zbiorem książek przez administratorów,		DONE</a:t>
            </a:r>
          </a:p>
          <a:p>
            <a:r>
              <a:rPr lang="pl-PL" dirty="0"/>
              <a:t>II Kamień Milowy</a:t>
            </a:r>
          </a:p>
          <a:p>
            <a:pPr lvl="1"/>
            <a:r>
              <a:rPr lang="pl-PL" dirty="0"/>
              <a:t>Wypożyczanie, zwracanie i śledzenie statusów książek,			DONE</a:t>
            </a:r>
          </a:p>
          <a:p>
            <a:pPr lvl="1"/>
            <a:r>
              <a:rPr lang="pl-PL" dirty="0"/>
              <a:t>Dodawanie książek do „listy życzeń”,				DONE</a:t>
            </a:r>
          </a:p>
          <a:p>
            <a:pPr lvl="1"/>
            <a:r>
              <a:rPr lang="pl-PL" dirty="0"/>
              <a:t>Losowanie książki z wybranego gatunku,				DONE</a:t>
            </a:r>
          </a:p>
          <a:p>
            <a:r>
              <a:rPr lang="pl-PL" dirty="0"/>
              <a:t>III Kamień Milowy</a:t>
            </a:r>
          </a:p>
          <a:p>
            <a:pPr lvl="1"/>
            <a:r>
              <a:rPr lang="pl-PL" dirty="0"/>
              <a:t>Dodawanie opinii na temat zwróconych (przeczytanych) książek,		DONE</a:t>
            </a:r>
          </a:p>
          <a:p>
            <a:pPr lvl="1"/>
            <a:r>
              <a:rPr lang="pl-PL" dirty="0"/>
              <a:t>Wyświetlanie opinii na temat książki spoza aplikacji (np.: z </a:t>
            </a:r>
            <a:r>
              <a:rPr lang="pl-PL" dirty="0" err="1"/>
              <a:t>LubimyCzytać</a:t>
            </a:r>
            <a:r>
              <a:rPr lang="pl-PL" dirty="0"/>
              <a:t>) 	DONE</a:t>
            </a:r>
          </a:p>
          <a:p>
            <a:pPr marL="457200" lvl="1" indent="0">
              <a:buNone/>
            </a:pPr>
            <a:r>
              <a:rPr lang="pl-PL" dirty="0"/>
              <a:t>za pomocą web </a:t>
            </a:r>
            <a:r>
              <a:rPr lang="pl-PL" dirty="0" err="1"/>
              <a:t>scrappera</a:t>
            </a:r>
            <a:r>
              <a:rPr lang="pl-PL" dirty="0"/>
              <a:t>,		</a:t>
            </a:r>
          </a:p>
          <a:p>
            <a:pPr lvl="1"/>
            <a:r>
              <a:rPr lang="pl-PL" dirty="0"/>
              <a:t>Napisanie prostej dokumentacji </a:t>
            </a:r>
            <a:r>
              <a:rPr lang="pl-PL" dirty="0" err="1"/>
              <a:t>readme</a:t>
            </a:r>
            <a:r>
              <a:rPr lang="pl-PL" dirty="0"/>
              <a:t> do programu			DONE</a:t>
            </a:r>
          </a:p>
          <a:p>
            <a:pPr marL="457200" lvl="1" indent="0">
              <a:buNone/>
            </a:pPr>
            <a:r>
              <a:rPr lang="pl-PL" dirty="0"/>
              <a:t>Wszystkie kamienie milowe zostały zrealizowane na czas.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242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4F278A-F9F4-9C6D-D28D-1A8108E3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830"/>
            <a:ext cx="5257800" cy="1325563"/>
          </a:xfrm>
        </p:spPr>
        <p:txBody>
          <a:bodyPr>
            <a:normAutofit/>
          </a:bodyPr>
          <a:lstStyle/>
          <a:p>
            <a:r>
              <a:rPr lang="pl-PL" sz="2800" dirty="0"/>
              <a:t>Jaki był największy problem?</a:t>
            </a:r>
            <a:endParaRPr lang="en-GB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B52D1F-EAC2-45EA-6D46-59D7633AA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Największe problemy sprawiał front-end, ale nie ze względu na trudność w implementacji różnych stylów, natomiast dlatego ponieważ ja sam jako autor nie mam smykałki estetycznej. 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A217BCC-44E0-322D-0DCB-290A1DA59E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Największym problemem było to, że w </a:t>
            </a:r>
            <a:r>
              <a:rPr lang="pl-PL" dirty="0" err="1"/>
              <a:t>Django</a:t>
            </a:r>
            <a:r>
              <a:rPr lang="pl-PL" dirty="0"/>
              <a:t> do obsłużenia jednej strony używałem wielu widoków (</a:t>
            </a:r>
            <a:r>
              <a:rPr lang="pl-PL" dirty="0" err="1"/>
              <a:t>views</a:t>
            </a:r>
            <a:r>
              <a:rPr lang="pl-PL" dirty="0"/>
              <a:t>), co powodowało , że niektóre funkcjonalności nie działały tak jak chciałem albo wcale. Rozwiązaniem było ograniczenie 1 widok = 1 strona.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92CAB0D-75CD-F921-07B4-A30871122193}"/>
              </a:ext>
            </a:extLst>
          </p:cNvPr>
          <p:cNvSpPr txBox="1"/>
          <p:nvPr/>
        </p:nvSpPr>
        <p:spPr>
          <a:xfrm>
            <a:off x="1232171" y="252830"/>
            <a:ext cx="4860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+mj-lt"/>
              </a:rPr>
              <a:t>CO SPRAWIŁO NAJWIĘKSZĄ TRUDNOŚĆ?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33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97F90-31B8-5D28-7071-8E3120A4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F1294-2CDC-422D-0489-758A8F36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691" y="1008994"/>
            <a:ext cx="8636000" cy="2510062"/>
          </a:xfrm>
        </p:spPr>
        <p:txBody>
          <a:bodyPr anchor="b">
            <a:normAutofit/>
          </a:bodyPr>
          <a:lstStyle/>
          <a:p>
            <a:pPr algn="l"/>
            <a:r>
              <a:rPr lang="pl-PL" dirty="0"/>
              <a:t>Dziękuję za uwagę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899CDA-714B-83B8-A2B3-0E025317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Link do GitHuba: https://github.com/YahooMing/Zarzadzanie-Biblioteka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4324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335</TotalTime>
  <Words>375</Words>
  <Application>Microsoft Office PowerPoint</Application>
  <PresentationFormat>Panoramiczny</PresentationFormat>
  <Paragraphs>54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System zarządzania biblioteką – aplikacja webowa</vt:lpstr>
      <vt:lpstr>Opis projektu</vt:lpstr>
      <vt:lpstr>Zrealizowane funkcjonalności</vt:lpstr>
      <vt:lpstr>Technologie</vt:lpstr>
      <vt:lpstr>Plan projektu</vt:lpstr>
      <vt:lpstr>Jaki był największy problem?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biblioteką</dc:title>
  <dc:creator>Oskar Chrostowski</dc:creator>
  <cp:lastModifiedBy>Oskar Chrostowski</cp:lastModifiedBy>
  <cp:revision>25</cp:revision>
  <dcterms:created xsi:type="dcterms:W3CDTF">2024-02-23T11:03:00Z</dcterms:created>
  <dcterms:modified xsi:type="dcterms:W3CDTF">2024-05-27T17:13:44Z</dcterms:modified>
</cp:coreProperties>
</file>