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Train Dispatch System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sz="2000" dirty="0" smtClean="0"/>
              <a:t>By </a:t>
            </a:r>
            <a:r>
              <a:rPr kumimoji="1" lang="en-US" altLang="zh-CN" sz="2000" dirty="0" err="1" smtClean="0"/>
              <a:t>Yash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Sheth</a:t>
            </a:r>
            <a:r>
              <a:rPr kumimoji="1" lang="en-US" altLang="zh-CN" sz="2000" dirty="0" smtClean="0"/>
              <a:t>, Frank </a:t>
            </a:r>
            <a:r>
              <a:rPr kumimoji="1" lang="en-US" altLang="zh-CN" sz="2000" dirty="0" err="1" smtClean="0"/>
              <a:t>Savino</a:t>
            </a:r>
            <a:r>
              <a:rPr kumimoji="1" lang="en-US" altLang="zh-CN" sz="2000" dirty="0" smtClean="0"/>
              <a:t>, Ran Bi</a:t>
            </a:r>
          </a:p>
          <a:p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495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39158"/>
            <a:ext cx="3302000" cy="9144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</a:t>
            </a:r>
            <a:r>
              <a:rPr kumimoji="1" lang="en-US" altLang="zh-CN" dirty="0" smtClean="0"/>
              <a:t>tatistics</a:t>
            </a:r>
            <a:endParaRPr kumimoji="1" lang="zh-CN" altLang="en-US" dirty="0"/>
          </a:p>
        </p:txBody>
      </p:sp>
      <p:pic>
        <p:nvPicPr>
          <p:cNvPr id="4" name="图片 3" descr="Screen Shot 2016-04-24 at 11.40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318101"/>
            <a:ext cx="5577254" cy="2289998"/>
          </a:xfrm>
          <a:prstGeom prst="rect">
            <a:avLst/>
          </a:prstGeom>
        </p:spPr>
      </p:pic>
      <p:pic>
        <p:nvPicPr>
          <p:cNvPr id="5" name="图片 4" descr="Screen Shot 2016-04-24 at 11.40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251781"/>
            <a:ext cx="7190154" cy="45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00081"/>
            <a:ext cx="3364523" cy="110899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</a:t>
            </a:r>
            <a:r>
              <a:rPr kumimoji="1" lang="en-US" altLang="zh-CN" dirty="0" smtClean="0"/>
              <a:t>tatistics</a:t>
            </a:r>
            <a:endParaRPr kumimoji="1" lang="zh-CN" altLang="en-US" dirty="0"/>
          </a:p>
        </p:txBody>
      </p:sp>
      <p:pic>
        <p:nvPicPr>
          <p:cNvPr id="4" name="图片 3" descr="Screen Shot 2016-04-24 at 11.4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0" y="-250582"/>
            <a:ext cx="5533290" cy="2458427"/>
          </a:xfrm>
          <a:prstGeom prst="rect">
            <a:avLst/>
          </a:prstGeom>
        </p:spPr>
      </p:pic>
      <p:pic>
        <p:nvPicPr>
          <p:cNvPr id="5" name="图片 4" descr="Screen Shot 2016-04-24 at 11.44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1" y="2051539"/>
            <a:ext cx="7537939" cy="46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400482"/>
            <a:ext cx="8913813" cy="914400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QUESTIONS</a:t>
            </a:r>
            <a:r>
              <a:rPr kumimoji="1" lang="zh-CN" altLang="zh-CN" dirty="0" smtClean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43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313" y="2210793"/>
            <a:ext cx="8706499" cy="4285115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This Train </a:t>
            </a:r>
            <a:r>
              <a:rPr lang="en-US" altLang="zh-CN" sz="2800" b="1" dirty="0"/>
              <a:t>Dispatch project is to design a quick, efficient system, which can route trains from a location to another one</a:t>
            </a:r>
            <a:r>
              <a:rPr lang="en-US" altLang="zh-CN" sz="2800" b="1" dirty="0" smtClean="0"/>
              <a:t>.</a:t>
            </a:r>
          </a:p>
          <a:p>
            <a:r>
              <a:rPr lang="en-US" altLang="zh-CN" sz="2800" b="1" dirty="0" smtClean="0"/>
              <a:t>The main motivation behind the Train Dispatch System is to replace some of the inappropriate dispatch system, which may waste our time. Also, a more efficient and appropriate dispatch system will make our life easier.</a:t>
            </a:r>
          </a:p>
          <a:p>
            <a:endParaRPr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656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/>
              <a:t>scri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tion</a:t>
            </a:r>
            <a:endParaRPr kumimoji="1" lang="zh-CN" altLang="en-US" dirty="0"/>
          </a:p>
        </p:txBody>
      </p:sp>
      <p:pic>
        <p:nvPicPr>
          <p:cNvPr id="5" name="图片 4" descr="Screen Shot 2016-04-24 at 11.2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07" y="1123856"/>
            <a:ext cx="3511061" cy="54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/>
              <a:t>scri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tion</a:t>
            </a:r>
            <a:endParaRPr kumimoji="1" lang="zh-CN" altLang="en-US" dirty="0"/>
          </a:p>
        </p:txBody>
      </p:sp>
      <p:pic>
        <p:nvPicPr>
          <p:cNvPr id="3" name="图片 2" descr="Screen Shot 2016-04-24 at 11.2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20" y="1289539"/>
            <a:ext cx="329418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/>
              <a:t>scri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tion</a:t>
            </a:r>
            <a:endParaRPr kumimoji="1" lang="zh-CN" altLang="en-US" dirty="0"/>
          </a:p>
        </p:txBody>
      </p:sp>
      <p:pic>
        <p:nvPicPr>
          <p:cNvPr id="3" name="图片 2" descr="Screen Shot 2016-04-24 at 11.23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31" y="1123856"/>
            <a:ext cx="26162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/>
              <a:t>scri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tion</a:t>
            </a:r>
            <a:endParaRPr kumimoji="1" lang="zh-CN" altLang="en-US" dirty="0"/>
          </a:p>
        </p:txBody>
      </p:sp>
      <p:pic>
        <p:nvPicPr>
          <p:cNvPr id="3" name="图片 2" descr="Screen Shot 2016-04-24 at 11.2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12" y="1079500"/>
            <a:ext cx="35687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/>
              <a:t>scri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tion</a:t>
            </a:r>
            <a:endParaRPr kumimoji="1" lang="zh-CN" altLang="en-US" dirty="0"/>
          </a:p>
        </p:txBody>
      </p:sp>
      <p:pic>
        <p:nvPicPr>
          <p:cNvPr id="3" name="图片 2" descr="Screen Shot 2016-04-24 at 11.2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45" y="1123856"/>
            <a:ext cx="2704124" cy="56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/>
              <a:t>scri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tion</a:t>
            </a:r>
            <a:endParaRPr kumimoji="1" lang="zh-CN" altLang="en-US" dirty="0"/>
          </a:p>
        </p:txBody>
      </p:sp>
      <p:pic>
        <p:nvPicPr>
          <p:cNvPr id="3" name="图片 2" descr="Screen Shot 2016-04-24 at 11.24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29" y="1123856"/>
            <a:ext cx="2967893" cy="56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09456"/>
            <a:ext cx="4220308" cy="914400"/>
          </a:xfrm>
        </p:spPr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/>
              <a:t>scri</a:t>
            </a:r>
            <a:r>
              <a:rPr kumimoji="1" lang="en-US" altLang="zh-CN" dirty="0" smtClean="0"/>
              <a:t>p</a:t>
            </a:r>
            <a:r>
              <a:rPr kumimoji="1" lang="en-US" altLang="zh-CN" dirty="0" smtClean="0"/>
              <a:t>tion</a:t>
            </a:r>
            <a:endParaRPr kumimoji="1" lang="zh-CN" altLang="en-US" dirty="0"/>
          </a:p>
        </p:txBody>
      </p:sp>
      <p:pic>
        <p:nvPicPr>
          <p:cNvPr id="3" name="图片 2" descr="Screen Shot 2016-04-24 at 11.2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50" y="-24181"/>
            <a:ext cx="3229187" cy="6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醒目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醒目.thmx</Template>
  <TotalTime>37</TotalTime>
  <Words>88</Words>
  <Application>Microsoft Macintosh PowerPoint</Application>
  <PresentationFormat>全屏显示(4:3)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醒目</vt:lpstr>
      <vt:lpstr>Train Dispatch System</vt:lpstr>
      <vt:lpstr>Introduction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Statistics</vt:lpstr>
      <vt:lpstr>Statistics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Dispatch System</dc:title>
  <dc:creator>Ran Bi</dc:creator>
  <cp:lastModifiedBy>Ran Bi</cp:lastModifiedBy>
  <cp:revision>4</cp:revision>
  <dcterms:created xsi:type="dcterms:W3CDTF">2016-04-25T03:12:58Z</dcterms:created>
  <dcterms:modified xsi:type="dcterms:W3CDTF">2016-04-25T03:50:06Z</dcterms:modified>
</cp:coreProperties>
</file>