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ee4256d52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0ee4256d52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ee4256d52_0_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0ee4256d52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ee4256d52_0_6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0ee4256d52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ee4256d52_0_7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0ee4256d52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ee4256d52_0_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10ee4256d52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eee7c9d3a_0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10eee7c9d3a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eee7c9d3a_0_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0eee7c9d3a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eee7c9d3a_0_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10eee7c9d3a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eee7c9d3a_0_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0eee7c9d3a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eee7c9d3a_0_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10eee7c9d3a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eee7c9d3a_0_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10eee7c9d3a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ee4256d52_2_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0ee4256d52_2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eee7c9d3a_0_1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10eee7c9d3a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eee7c9d3a_0_1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10eee7c9d3a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eee7c9d3a_0_1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10eee7c9d3a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0eee7c9d3a_0_1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10eee7c9d3a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eee7c9d3a_0_1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10eee7c9d3a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eee7c9d3a_0_1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10eee7c9d3a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eee7c9d3a_0_1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10eee7c9d3a_0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eee7c9d3a_0_1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10eee7c9d3a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ee4256d52_0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10ee4256d52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ee4256d52_0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0ee4256d52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ee4256d52_2_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0ee4256d52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eeca3c2b5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0eeca3c2b5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ee4256d52_0_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0ee4256d52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ee4256d52_0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0ee4256d52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ee4256d52_0_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0ee4256d52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ee4256d52_0_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0ee4256d52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1" name="Google Shape;71;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7" name="Google Shape;77;p17"/>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8" name="Google Shape;78;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4" name="Google Shape;84;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5" name="Google Shape;85;p18"/>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6" name="Google Shape;86;p18"/>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7" name="Google Shape;87;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2" name="Google Shape;102;p21"/>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2"/>
          <p:cNvSpPr/>
          <p:nvPr>
            <p:ph idx="2" type="pic"/>
          </p:nvPr>
        </p:nvSpPr>
        <p:spPr>
          <a:xfrm>
            <a:off x="1792288" y="459581"/>
            <a:ext cx="5486400" cy="3086100"/>
          </a:xfrm>
          <a:prstGeom prst="rect">
            <a:avLst/>
          </a:prstGeom>
          <a:noFill/>
          <a:ln>
            <a:noFill/>
          </a:ln>
        </p:spPr>
      </p:sp>
      <p:sp>
        <p:nvSpPr>
          <p:cNvPr id="109" name="Google Shape;109;p2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4"/>
          <p:cNvSpPr txBox="1"/>
          <p:nvPr>
            <p:ph idx="1" type="body"/>
          </p:nvPr>
        </p:nvSpPr>
        <p:spPr>
          <a:xfrm rot="5400000">
            <a:off x="1272778" y="-609600"/>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
              <a:t>      </a:t>
            </a:r>
            <a:r>
              <a:rPr b="1" i="1" lang="en"/>
              <a:t>FLIGHT TICKET BOOKING</a:t>
            </a:r>
            <a:endParaRPr b="1" i="1"/>
          </a:p>
        </p:txBody>
      </p:sp>
      <p:sp>
        <p:nvSpPr>
          <p:cNvPr id="130" name="Google Shape;130;p25"/>
          <p:cNvSpPr txBox="1"/>
          <p:nvPr>
            <p:ph idx="1" type="subTitle"/>
          </p:nvPr>
        </p:nvSpPr>
        <p:spPr>
          <a:xfrm>
            <a:off x="1371600" y="3086100"/>
            <a:ext cx="6400800" cy="1485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888888"/>
              </a:buClr>
              <a:buSzPts val="1040"/>
              <a:buNone/>
            </a:pPr>
            <a:r>
              <a:rPr lang="en" sz="1040"/>
              <a:t>Yathin Duruvu                :  RA2111026010110</a:t>
            </a:r>
            <a:endParaRPr sz="1040"/>
          </a:p>
          <a:p>
            <a:pPr indent="0" lvl="0" marL="0" rtl="0" algn="l">
              <a:lnSpc>
                <a:spcPct val="90000"/>
              </a:lnSpc>
              <a:spcBef>
                <a:spcPts val="496"/>
              </a:spcBef>
              <a:spcAft>
                <a:spcPts val="0"/>
              </a:spcAft>
              <a:buClr>
                <a:srgbClr val="888888"/>
              </a:buClr>
              <a:buSzPts val="1040"/>
              <a:buNone/>
            </a:pPr>
            <a:r>
              <a:rPr lang="en" sz="1040"/>
              <a:t>                                                                 </a:t>
            </a:r>
            <a:r>
              <a:rPr lang="en" sz="1040"/>
              <a:t>Ravi Vamsi Krishna        :  RA2111026010114</a:t>
            </a:r>
            <a:endParaRPr sz="1040"/>
          </a:p>
          <a:p>
            <a:pPr indent="0" lvl="0" marL="0" rtl="0" algn="l">
              <a:lnSpc>
                <a:spcPct val="90000"/>
              </a:lnSpc>
              <a:spcBef>
                <a:spcPts val="496"/>
              </a:spcBef>
              <a:spcAft>
                <a:spcPts val="0"/>
              </a:spcAft>
              <a:buClr>
                <a:srgbClr val="888888"/>
              </a:buClr>
              <a:buSzPts val="1040"/>
              <a:buNone/>
            </a:pPr>
            <a:r>
              <a:rPr lang="en" sz="1040"/>
              <a:t>                                                        Cheedella S V Abhinava Sai  : RA2111026010127</a:t>
            </a:r>
            <a:endParaRPr sz="1040"/>
          </a:p>
          <a:p>
            <a:pPr indent="0" lvl="0" marL="0" rtl="0" algn="l">
              <a:lnSpc>
                <a:spcPct val="90000"/>
              </a:lnSpc>
              <a:spcBef>
                <a:spcPts val="496"/>
              </a:spcBef>
              <a:spcAft>
                <a:spcPts val="0"/>
              </a:spcAft>
              <a:buClr>
                <a:srgbClr val="888888"/>
              </a:buClr>
              <a:buSzPts val="1040"/>
              <a:buNone/>
            </a:pPr>
            <a:r>
              <a:rPr lang="en" sz="1040"/>
              <a:t>                                                                  Kurella Chaitanya         :  RA2111026010132</a:t>
            </a:r>
            <a:endParaRPr sz="1040"/>
          </a:p>
          <a:p>
            <a:pPr indent="0" lvl="0" marL="0" rtl="0" algn="ctr">
              <a:lnSpc>
                <a:spcPct val="90000"/>
              </a:lnSpc>
              <a:spcBef>
                <a:spcPts val="496"/>
              </a:spcBef>
              <a:spcAft>
                <a:spcPts val="0"/>
              </a:spcAft>
              <a:buClr>
                <a:srgbClr val="888888"/>
              </a:buClr>
              <a:buSzPts val="1040"/>
              <a:buNone/>
            </a:pPr>
            <a:r>
              <a:rPr lang="en" sz="1040"/>
              <a:t>CSE Artificial intelligence and Machine learning  T1 Section</a:t>
            </a:r>
            <a:endParaRPr sz="1040"/>
          </a:p>
          <a:p>
            <a:pPr indent="0" lvl="0" marL="0" rtl="0" algn="l">
              <a:lnSpc>
                <a:spcPct val="90000"/>
              </a:lnSpc>
              <a:spcBef>
                <a:spcPts val="496"/>
              </a:spcBef>
              <a:spcAft>
                <a:spcPts val="0"/>
              </a:spcAft>
              <a:buClr>
                <a:srgbClr val="888888"/>
              </a:buClr>
              <a:buSzPts val="1040"/>
              <a:buNone/>
            </a:pPr>
            <a:r>
              <a:rPr lang="en" sz="1040"/>
              <a:t>                                                                                          Batch No: 2</a:t>
            </a:r>
            <a:endParaRPr sz="1040"/>
          </a:p>
          <a:p>
            <a:pPr indent="0" lvl="0" marL="0" rtl="0" algn="l">
              <a:lnSpc>
                <a:spcPct val="90000"/>
              </a:lnSpc>
              <a:spcBef>
                <a:spcPts val="496"/>
              </a:spcBef>
              <a:spcAft>
                <a:spcPts val="0"/>
              </a:spcAft>
              <a:buClr>
                <a:srgbClr val="888888"/>
              </a:buClr>
              <a:buSzPts val="1040"/>
              <a:buNone/>
            </a:pPr>
            <a:r>
              <a:rPr lang="en" sz="1040"/>
              <a:t>                                                                      </a:t>
            </a:r>
            <a:r>
              <a:rPr lang="en" sz="1040"/>
              <a:t>Lab Instructor name:  Shobana Mam</a:t>
            </a:r>
            <a:endParaRPr sz="1040"/>
          </a:p>
        </p:txBody>
      </p:sp>
      <p:pic>
        <p:nvPicPr>
          <p:cNvPr id="131" name="Google Shape;131;p25"/>
          <p:cNvPicPr preferRelativeResize="0"/>
          <p:nvPr/>
        </p:nvPicPr>
        <p:blipFill rotWithShape="1">
          <a:blip r:embed="rId3">
            <a:alphaModFix/>
          </a:blip>
          <a:srcRect b="0" l="0" r="0" t="0"/>
          <a:stretch/>
        </p:blipFill>
        <p:spPr>
          <a:xfrm>
            <a:off x="228600" y="415015"/>
            <a:ext cx="1678305" cy="566261"/>
          </a:xfrm>
          <a:prstGeom prst="rect">
            <a:avLst/>
          </a:prstGeom>
          <a:noFill/>
          <a:ln>
            <a:noFill/>
          </a:ln>
        </p:spPr>
      </p:pic>
      <p:sp>
        <p:nvSpPr>
          <p:cNvPr id="132" name="Google Shape;132;p25"/>
          <p:cNvSpPr/>
          <p:nvPr/>
        </p:nvSpPr>
        <p:spPr>
          <a:xfrm>
            <a:off x="2819400" y="342900"/>
            <a:ext cx="6172200" cy="90024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 sz="1800" u="none" cap="none" strike="noStrike">
                <a:solidFill>
                  <a:schemeClr val="dk1"/>
                </a:solidFill>
                <a:latin typeface="Calibri"/>
                <a:ea typeface="Calibri"/>
                <a:cs typeface="Calibri"/>
                <a:sym typeface="Calibri"/>
              </a:rPr>
              <a:t>SRM INSTITUTE OF SCIENCE AND TECHNOLOGY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 sz="1800" u="none" cap="none" strike="noStrike">
                <a:solidFill>
                  <a:schemeClr val="dk1"/>
                </a:solidFill>
                <a:latin typeface="Calibri"/>
                <a:ea typeface="Calibri"/>
                <a:cs typeface="Calibri"/>
                <a:sym typeface="Calibri"/>
              </a:rPr>
              <a:t>FACULTY OF ENGINEERING AND TECHNOLOGY</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 sz="1800" u="none" cap="none" strike="noStrike">
                <a:solidFill>
                  <a:schemeClr val="dk1"/>
                </a:solidFill>
                <a:latin typeface="Calibri"/>
                <a:ea typeface="Calibri"/>
                <a:cs typeface="Calibri"/>
                <a:sym typeface="Calibri"/>
              </a:rPr>
              <a:t>DEPARTMENT OF NETWORKING AND COMMUNICATIONS</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 sz="1800" u="none" cap="none" strike="noStrike">
                <a:solidFill>
                  <a:schemeClr val="dk1"/>
                </a:solidFill>
                <a:latin typeface="Calibri"/>
                <a:ea typeface="Calibri"/>
                <a:cs typeface="Calibri"/>
                <a:sym typeface="Calibri"/>
              </a:rPr>
              <a:t>18CSC101J- MINI PROJECT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4"/>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207" name="Google Shape;207;p3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08" name="Google Shape;208;p3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34"/>
          <p:cNvSpPr txBox="1"/>
          <p:nvPr/>
        </p:nvSpPr>
        <p:spPr>
          <a:xfrm>
            <a:off x="191400" y="2005350"/>
            <a:ext cx="8952600" cy="113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Step 15 :- In the display function assign begin value to stream and use while loop to print all the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details of bookings with name, email, passport number and seat number.</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Step 16 :- In savefile function open the file named Vicar records and save all the records in to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the file using fprintf and while function.</a:t>
            </a:r>
            <a:endParaRPr sz="1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5"/>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215" name="Google Shape;215;p3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16" name="Google Shape;216;p3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35"/>
          <p:cNvSpPr txBox="1"/>
          <p:nvPr/>
        </p:nvSpPr>
        <p:spPr>
          <a:xfrm>
            <a:off x="2326975" y="1663125"/>
            <a:ext cx="565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200">
                <a:solidFill>
                  <a:schemeClr val="dk1"/>
                </a:solidFill>
              </a:rPr>
              <a:t>FLOW CHART</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6"/>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223" name="Google Shape;223;p3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24" name="Google Shape;224;p3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36"/>
          <p:cNvPicPr preferRelativeResize="0"/>
          <p:nvPr/>
        </p:nvPicPr>
        <p:blipFill rotWithShape="1">
          <a:blip r:embed="rId4">
            <a:alphaModFix/>
          </a:blip>
          <a:srcRect b="51552" l="0" r="51404" t="0"/>
          <a:stretch/>
        </p:blipFill>
        <p:spPr>
          <a:xfrm>
            <a:off x="467625" y="989625"/>
            <a:ext cx="7613123" cy="3898675"/>
          </a:xfrm>
          <a:prstGeom prst="rect">
            <a:avLst/>
          </a:prstGeom>
          <a:noFill/>
          <a:ln>
            <a:noFill/>
          </a:ln>
        </p:spPr>
      </p:pic>
      <p:sp>
        <p:nvSpPr>
          <p:cNvPr id="226" name="Google Shape;226;p36"/>
          <p:cNvSpPr txBox="1"/>
          <p:nvPr/>
        </p:nvSpPr>
        <p:spPr>
          <a:xfrm>
            <a:off x="1446625" y="3847550"/>
            <a:ext cx="1326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Calibri"/>
                <a:ea typeface="Calibri"/>
                <a:cs typeface="Calibri"/>
                <a:sym typeface="Calibri"/>
              </a:rPr>
              <a:t>Reservation</a:t>
            </a:r>
            <a:endParaRPr sz="700">
              <a:latin typeface="Calibri"/>
              <a:ea typeface="Calibri"/>
              <a:cs typeface="Calibri"/>
              <a:sym typeface="Calibri"/>
            </a:endParaRPr>
          </a:p>
        </p:txBody>
      </p:sp>
      <p:sp>
        <p:nvSpPr>
          <p:cNvPr id="227" name="Google Shape;227;p36"/>
          <p:cNvSpPr txBox="1"/>
          <p:nvPr/>
        </p:nvSpPr>
        <p:spPr>
          <a:xfrm>
            <a:off x="2988625" y="3847550"/>
            <a:ext cx="1135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Calibri"/>
                <a:ea typeface="Calibri"/>
                <a:cs typeface="Calibri"/>
                <a:sym typeface="Calibri"/>
              </a:rPr>
              <a:t>Cancel</a:t>
            </a:r>
            <a:endParaRPr sz="700">
              <a:latin typeface="Calibri"/>
              <a:ea typeface="Calibri"/>
              <a:cs typeface="Calibri"/>
              <a:sym typeface="Calibri"/>
            </a:endParaRPr>
          </a:p>
        </p:txBody>
      </p:sp>
      <p:sp>
        <p:nvSpPr>
          <p:cNvPr id="228" name="Google Shape;228;p36"/>
          <p:cNvSpPr txBox="1"/>
          <p:nvPr/>
        </p:nvSpPr>
        <p:spPr>
          <a:xfrm>
            <a:off x="4400100" y="3847550"/>
            <a:ext cx="1014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Calibri"/>
                <a:ea typeface="Calibri"/>
                <a:cs typeface="Calibri"/>
                <a:sym typeface="Calibri"/>
              </a:rPr>
              <a:t>Display</a:t>
            </a:r>
            <a:endParaRPr sz="700">
              <a:latin typeface="Calibri"/>
              <a:ea typeface="Calibri"/>
              <a:cs typeface="Calibri"/>
              <a:sym typeface="Calibri"/>
            </a:endParaRPr>
          </a:p>
        </p:txBody>
      </p:sp>
      <p:sp>
        <p:nvSpPr>
          <p:cNvPr id="229" name="Google Shape;229;p36"/>
          <p:cNvSpPr txBox="1"/>
          <p:nvPr/>
        </p:nvSpPr>
        <p:spPr>
          <a:xfrm>
            <a:off x="5947175" y="3847550"/>
            <a:ext cx="773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Calibri"/>
                <a:ea typeface="Calibri"/>
                <a:cs typeface="Calibri"/>
                <a:sym typeface="Calibri"/>
              </a:rPr>
              <a:t>Exit</a:t>
            </a:r>
            <a:endParaRPr sz="7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7"/>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235" name="Google Shape;235;p3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36" name="Google Shape;236;p3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37" name="Google Shape;237;p37"/>
          <p:cNvPicPr preferRelativeResize="0"/>
          <p:nvPr/>
        </p:nvPicPr>
        <p:blipFill>
          <a:blip r:embed="rId4">
            <a:alphaModFix/>
          </a:blip>
          <a:stretch>
            <a:fillRect/>
          </a:stretch>
        </p:blipFill>
        <p:spPr>
          <a:xfrm>
            <a:off x="535199" y="1010750"/>
            <a:ext cx="8283175" cy="3816424"/>
          </a:xfrm>
          <a:prstGeom prst="rect">
            <a:avLst/>
          </a:prstGeom>
          <a:noFill/>
          <a:ln>
            <a:noFill/>
          </a:ln>
        </p:spPr>
      </p:pic>
      <p:sp>
        <p:nvSpPr>
          <p:cNvPr id="238" name="Google Shape;238;p37"/>
          <p:cNvSpPr txBox="1"/>
          <p:nvPr/>
        </p:nvSpPr>
        <p:spPr>
          <a:xfrm>
            <a:off x="124200" y="101075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Calibri"/>
                <a:ea typeface="Calibri"/>
                <a:cs typeface="Calibri"/>
                <a:sym typeface="Calibri"/>
              </a:rPr>
              <a:t>Reservation :</a:t>
            </a:r>
            <a:endParaRPr sz="1700"/>
          </a:p>
        </p:txBody>
      </p:sp>
      <p:sp>
        <p:nvSpPr>
          <p:cNvPr id="239" name="Google Shape;239;p37"/>
          <p:cNvSpPr txBox="1"/>
          <p:nvPr/>
        </p:nvSpPr>
        <p:spPr>
          <a:xfrm>
            <a:off x="5304250" y="1010750"/>
            <a:ext cx="100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Cancel:</a:t>
            </a:r>
            <a:endParaRPr sz="1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8"/>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245" name="Google Shape;245;p3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46" name="Google Shape;246;p3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47" name="Google Shape;247;p38"/>
          <p:cNvPicPr preferRelativeResize="0"/>
          <p:nvPr/>
        </p:nvPicPr>
        <p:blipFill>
          <a:blip r:embed="rId4">
            <a:alphaModFix/>
          </a:blip>
          <a:stretch>
            <a:fillRect/>
          </a:stretch>
        </p:blipFill>
        <p:spPr>
          <a:xfrm>
            <a:off x="998913" y="1061574"/>
            <a:ext cx="7146170" cy="3553301"/>
          </a:xfrm>
          <a:prstGeom prst="rect">
            <a:avLst/>
          </a:prstGeom>
          <a:noFill/>
          <a:ln>
            <a:noFill/>
          </a:ln>
        </p:spPr>
      </p:pic>
      <p:sp>
        <p:nvSpPr>
          <p:cNvPr id="248" name="Google Shape;248;p38"/>
          <p:cNvSpPr txBox="1"/>
          <p:nvPr/>
        </p:nvSpPr>
        <p:spPr>
          <a:xfrm>
            <a:off x="452050" y="1061575"/>
            <a:ext cx="1085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Display:</a:t>
            </a:r>
            <a:endParaRPr sz="1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9"/>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254" name="Google Shape;254;p3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55" name="Google Shape;255;p3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39"/>
          <p:cNvSpPr txBox="1"/>
          <p:nvPr/>
        </p:nvSpPr>
        <p:spPr>
          <a:xfrm>
            <a:off x="381000" y="909150"/>
            <a:ext cx="93348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#include&lt;stdio.h&gt;</a:t>
            </a:r>
            <a:endParaRPr/>
          </a:p>
          <a:p>
            <a:pPr indent="0" lvl="0" marL="0" rtl="0" algn="l">
              <a:spcBef>
                <a:spcPts val="0"/>
              </a:spcBef>
              <a:spcAft>
                <a:spcPts val="0"/>
              </a:spcAft>
              <a:buNone/>
            </a:pPr>
            <a:r>
              <a:rPr lang="en"/>
              <a:t>#include&lt;stdlib.h&gt;</a:t>
            </a:r>
            <a:endParaRPr/>
          </a:p>
          <a:p>
            <a:pPr indent="0" lvl="0" marL="0" rtl="0" algn="l">
              <a:spcBef>
                <a:spcPts val="0"/>
              </a:spcBef>
              <a:spcAft>
                <a:spcPts val="0"/>
              </a:spcAft>
              <a:buNone/>
            </a:pPr>
            <a:r>
              <a:rPr lang="en"/>
              <a:t>#include&lt;conio.h&gt;</a:t>
            </a:r>
            <a:endParaRPr/>
          </a:p>
          <a:p>
            <a:pPr indent="0" lvl="0" marL="0" rtl="0" algn="l">
              <a:spcBef>
                <a:spcPts val="0"/>
              </a:spcBef>
              <a:spcAft>
                <a:spcPts val="0"/>
              </a:spcAft>
              <a:buNone/>
            </a:pPr>
            <a:r>
              <a:rPr lang="en"/>
              <a:t>#include&lt;string.h&gt;</a:t>
            </a:r>
            <a:endParaRPr/>
          </a:p>
          <a:p>
            <a:pPr indent="0" lvl="0" marL="0" rtl="0" algn="l">
              <a:spcBef>
                <a:spcPts val="0"/>
              </a:spcBef>
              <a:spcAft>
                <a:spcPts val="0"/>
              </a:spcAft>
              <a:buNone/>
            </a:pPr>
            <a:r>
              <a:rPr lang="en"/>
              <a:t>struct vicar_airline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int passport[6];</a:t>
            </a:r>
            <a:endParaRPr/>
          </a:p>
          <a:p>
            <a:pPr indent="0" lvl="0" marL="0" rtl="0" algn="l">
              <a:spcBef>
                <a:spcPts val="0"/>
              </a:spcBef>
              <a:spcAft>
                <a:spcPts val="0"/>
              </a:spcAft>
              <a:buNone/>
            </a:pPr>
            <a:r>
              <a:rPr lang="en"/>
              <a:t>char name[15];</a:t>
            </a:r>
            <a:endParaRPr/>
          </a:p>
          <a:p>
            <a:pPr indent="0" lvl="0" marL="0" rtl="0" algn="l">
              <a:spcBef>
                <a:spcPts val="0"/>
              </a:spcBef>
              <a:spcAft>
                <a:spcPts val="0"/>
              </a:spcAft>
              <a:buNone/>
            </a:pPr>
            <a:r>
              <a:rPr lang="en"/>
              <a:t>int seat_num;</a:t>
            </a:r>
            <a:endParaRPr/>
          </a:p>
          <a:p>
            <a:pPr indent="0" lvl="0" marL="0" rtl="0" algn="l">
              <a:spcBef>
                <a:spcPts val="0"/>
              </a:spcBef>
              <a:spcAft>
                <a:spcPts val="0"/>
              </a:spcAft>
              <a:buNone/>
            </a:pPr>
            <a:r>
              <a:rPr lang="en"/>
              <a:t>char email[15];</a:t>
            </a:r>
            <a:endParaRPr/>
          </a:p>
          <a:p>
            <a:pPr indent="0" lvl="0" marL="0" rtl="0" algn="l">
              <a:spcBef>
                <a:spcPts val="0"/>
              </a:spcBef>
              <a:spcAft>
                <a:spcPts val="0"/>
              </a:spcAft>
              <a:buNone/>
            </a:pPr>
            <a:r>
              <a:rPr lang="en"/>
              <a:t>struct vicar_airline *following;</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*begin, *stream;</a:t>
            </a:r>
            <a:endParaRPr/>
          </a:p>
          <a:p>
            <a:pPr indent="0" lvl="0" marL="0" rtl="0" algn="l">
              <a:spcBef>
                <a:spcPts val="0"/>
              </a:spcBef>
              <a:spcAft>
                <a:spcPts val="0"/>
              </a:spcAft>
              <a:buNone/>
            </a:pPr>
            <a:r>
              <a:rPr lang="en"/>
              <a:t>struct vicar_airline *dummy;</a:t>
            </a:r>
            <a:endParaRPr/>
          </a:p>
          <a:p>
            <a:pPr indent="0" lvl="0" marL="0" rtl="0" algn="l">
              <a:spcBef>
                <a:spcPts val="0"/>
              </a:spcBef>
              <a:spcAft>
                <a:spcPts val="0"/>
              </a:spcAft>
              <a:buNone/>
            </a:pPr>
            <a:r>
              <a:rPr lang="en"/>
              <a:t>void main()</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void reserve(int x), cancel(), display(), savefile();</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40"/>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262" name="Google Shape;262;p4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63" name="Google Shape;263;p4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40"/>
          <p:cNvSpPr txBox="1"/>
          <p:nvPr/>
        </p:nvSpPr>
        <p:spPr>
          <a:xfrm>
            <a:off x="381000" y="938850"/>
            <a:ext cx="91002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int choice;</a:t>
            </a:r>
            <a:endParaRPr>
              <a:solidFill>
                <a:schemeClr val="dk1"/>
              </a:solidFill>
            </a:endParaRPr>
          </a:p>
          <a:p>
            <a:pPr indent="0" lvl="0" marL="0" rtl="0" algn="l">
              <a:spcBef>
                <a:spcPts val="0"/>
              </a:spcBef>
              <a:spcAft>
                <a:spcPts val="0"/>
              </a:spcAft>
              <a:buNone/>
            </a:pPr>
            <a:r>
              <a:rPr lang="en">
                <a:solidFill>
                  <a:schemeClr val="dk1"/>
                </a:solidFill>
              </a:rPr>
              <a:t>begin = stream = NULL;</a:t>
            </a:r>
            <a:endParaRPr>
              <a:solidFill>
                <a:schemeClr val="dk1"/>
              </a:solidFill>
            </a:endParaRPr>
          </a:p>
          <a:p>
            <a:pPr indent="0" lvl="0" marL="0" rtl="0" algn="l">
              <a:spcBef>
                <a:spcPts val="0"/>
              </a:spcBef>
              <a:spcAft>
                <a:spcPts val="0"/>
              </a:spcAft>
              <a:buNone/>
            </a:pPr>
            <a:r>
              <a:rPr lang="en">
                <a:solidFill>
                  <a:schemeClr val="dk1"/>
                </a:solidFill>
              </a:rPr>
              <a:t>int num = 1;</a:t>
            </a:r>
            <a:endParaRPr>
              <a:solidFill>
                <a:schemeClr val="dk1"/>
              </a:solidFill>
            </a:endParaRPr>
          </a:p>
          <a:p>
            <a:pPr indent="0" lvl="0" marL="0" rtl="0" algn="l">
              <a:spcBef>
                <a:spcPts val="0"/>
              </a:spcBef>
              <a:spcAft>
                <a:spcPts val="0"/>
              </a:spcAft>
              <a:buNone/>
            </a:pPr>
            <a:r>
              <a:rPr lang="en">
                <a:solidFill>
                  <a:schemeClr val="dk1"/>
                </a:solidFill>
              </a:rPr>
              <a:t>do</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printf("Welcome To Vicar Airlines Online Booking Hub\n");</a:t>
            </a:r>
            <a:endParaRPr>
              <a:solidFill>
                <a:schemeClr val="dk1"/>
              </a:solidFill>
            </a:endParaRPr>
          </a:p>
          <a:p>
            <a:pPr indent="0" lvl="0" marL="0" rtl="0" algn="l">
              <a:spcBef>
                <a:spcPts val="0"/>
              </a:spcBef>
              <a:spcAft>
                <a:spcPts val="0"/>
              </a:spcAft>
              <a:buNone/>
            </a:pPr>
            <a:r>
              <a:rPr lang="en">
                <a:solidFill>
                  <a:schemeClr val="dk1"/>
                </a:solidFill>
              </a:rPr>
              <a:t>printf("1. Reservation\n");</a:t>
            </a:r>
            <a:endParaRPr>
              <a:solidFill>
                <a:schemeClr val="dk1"/>
              </a:solidFill>
            </a:endParaRPr>
          </a:p>
          <a:p>
            <a:pPr indent="0" lvl="0" marL="0" rtl="0" algn="l">
              <a:spcBef>
                <a:spcPts val="0"/>
              </a:spcBef>
              <a:spcAft>
                <a:spcPts val="0"/>
              </a:spcAft>
              <a:buNone/>
            </a:pPr>
            <a:r>
              <a:rPr lang="en">
                <a:solidFill>
                  <a:schemeClr val="dk1"/>
                </a:solidFill>
              </a:rPr>
              <a:t>printf("2. Cancel\n");</a:t>
            </a:r>
            <a:endParaRPr>
              <a:solidFill>
                <a:schemeClr val="dk1"/>
              </a:solidFill>
            </a:endParaRPr>
          </a:p>
          <a:p>
            <a:pPr indent="0" lvl="0" marL="0" rtl="0" algn="l">
              <a:spcBef>
                <a:spcPts val="0"/>
              </a:spcBef>
              <a:spcAft>
                <a:spcPts val="0"/>
              </a:spcAft>
              <a:buNone/>
            </a:pPr>
            <a:r>
              <a:rPr lang="en">
                <a:solidFill>
                  <a:schemeClr val="dk1"/>
                </a:solidFill>
              </a:rPr>
              <a:t>printf("3. Display Records\n");</a:t>
            </a:r>
            <a:endParaRPr>
              <a:solidFill>
                <a:schemeClr val="dk1"/>
              </a:solidFill>
            </a:endParaRPr>
          </a:p>
          <a:p>
            <a:pPr indent="0" lvl="0" marL="0" rtl="0" algn="l">
              <a:spcBef>
                <a:spcPts val="0"/>
              </a:spcBef>
              <a:spcAft>
                <a:spcPts val="0"/>
              </a:spcAft>
              <a:buNone/>
            </a:pPr>
            <a:r>
              <a:rPr lang="en">
                <a:solidFill>
                  <a:schemeClr val="dk1"/>
                </a:solidFill>
              </a:rPr>
              <a:t>printf("4. Exit\n");</a:t>
            </a:r>
            <a:endParaRPr>
              <a:solidFill>
                <a:schemeClr val="dk1"/>
              </a:solidFill>
            </a:endParaRPr>
          </a:p>
          <a:p>
            <a:pPr indent="0" lvl="0" marL="0" rtl="0" algn="l">
              <a:spcBef>
                <a:spcPts val="0"/>
              </a:spcBef>
              <a:spcAft>
                <a:spcPts val="0"/>
              </a:spcAft>
              <a:buNone/>
            </a:pPr>
            <a:r>
              <a:rPr lang="en">
                <a:solidFill>
                  <a:schemeClr val="dk1"/>
                </a:solidFill>
              </a:rPr>
              <a:t>printf("Enter Your Choice\n");</a:t>
            </a:r>
            <a:endParaRPr>
              <a:solidFill>
                <a:schemeClr val="dk1"/>
              </a:solidFill>
            </a:endParaRPr>
          </a:p>
          <a:p>
            <a:pPr indent="0" lvl="0" marL="0" rtl="0" algn="l">
              <a:spcBef>
                <a:spcPts val="0"/>
              </a:spcBef>
              <a:spcAft>
                <a:spcPts val="0"/>
              </a:spcAft>
              <a:buNone/>
            </a:pPr>
            <a:r>
              <a:rPr lang="en">
                <a:solidFill>
                  <a:schemeClr val="dk1"/>
                </a:solidFill>
              </a:rPr>
              <a:t>scanf("%d", &amp;choice);</a:t>
            </a:r>
            <a:endParaRPr>
              <a:solidFill>
                <a:schemeClr val="dk1"/>
              </a:solidFill>
            </a:endParaRPr>
          </a:p>
          <a:p>
            <a:pPr indent="0" lvl="0" marL="0" rtl="0" algn="l">
              <a:spcBef>
                <a:spcPts val="0"/>
              </a:spcBef>
              <a:spcAft>
                <a:spcPts val="0"/>
              </a:spcAft>
              <a:buNone/>
            </a:pPr>
            <a:r>
              <a:rPr lang="en">
                <a:solidFill>
                  <a:schemeClr val="dk1"/>
                </a:solidFill>
              </a:rPr>
              <a:t>switch (choice)</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case 1:</a:t>
            </a:r>
            <a:endParaRPr>
              <a:solidFill>
                <a:schemeClr val="dk1"/>
              </a:solidFill>
            </a:endParaRPr>
          </a:p>
          <a:p>
            <a:pPr indent="0" lvl="0" marL="0" rtl="0" algn="l">
              <a:spcBef>
                <a:spcPts val="0"/>
              </a:spcBef>
              <a:spcAft>
                <a:spcPts val="0"/>
              </a:spcAft>
              <a:buNone/>
            </a:pPr>
            <a:r>
              <a:rPr lang="en">
                <a:solidFill>
                  <a:schemeClr val="dk1"/>
                </a:solidFill>
              </a:rPr>
              <a:t>reserve(num);</a:t>
            </a:r>
            <a:endParaRPr>
              <a:solidFill>
                <a:schemeClr val="dk1"/>
              </a:solidFill>
            </a:endParaRPr>
          </a:p>
          <a:p>
            <a:pPr indent="0" lvl="0" marL="0" rtl="0" algn="l">
              <a:spcBef>
                <a:spcPts val="0"/>
              </a:spcBef>
              <a:spcAft>
                <a:spcPts val="0"/>
              </a:spcAft>
              <a:buNone/>
            </a:pPr>
            <a:r>
              <a:rPr lang="en">
                <a:solidFill>
                  <a:schemeClr val="dk1"/>
                </a:solidFill>
              </a:rPr>
              <a:t>num++;</a:t>
            </a:r>
            <a:endParaRPr>
              <a:solidFill>
                <a:schemeClr val="dk1"/>
              </a:solidFill>
            </a:endParaRPr>
          </a:p>
          <a:p>
            <a:pPr indent="0" lvl="0" marL="0" rtl="0" algn="l">
              <a:spcBef>
                <a:spcPts val="0"/>
              </a:spcBef>
              <a:spcAft>
                <a:spcPts val="0"/>
              </a:spcAft>
              <a:buNone/>
            </a:pPr>
            <a:r>
              <a:rPr lang="en">
                <a:solidFill>
                  <a:schemeClr val="dk1"/>
                </a:solidFill>
              </a:rPr>
              <a:t>break;</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1"/>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270" name="Google Shape;270;p4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71" name="Google Shape;271;p4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72" name="Google Shape;272;p41"/>
          <p:cNvSpPr txBox="1"/>
          <p:nvPr/>
        </p:nvSpPr>
        <p:spPr>
          <a:xfrm>
            <a:off x="381000" y="871775"/>
            <a:ext cx="90330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case 2:</a:t>
            </a:r>
            <a:endParaRPr>
              <a:solidFill>
                <a:schemeClr val="dk1"/>
              </a:solidFill>
            </a:endParaRPr>
          </a:p>
          <a:p>
            <a:pPr indent="0" lvl="0" marL="0" rtl="0" algn="l">
              <a:spcBef>
                <a:spcPts val="0"/>
              </a:spcBef>
              <a:spcAft>
                <a:spcPts val="0"/>
              </a:spcAft>
              <a:buNone/>
            </a:pPr>
            <a:r>
              <a:rPr lang="en">
                <a:solidFill>
                  <a:schemeClr val="dk1"/>
                </a:solidFill>
              </a:rPr>
              <a:t>cancel();</a:t>
            </a:r>
            <a:endParaRPr>
              <a:solidFill>
                <a:schemeClr val="dk1"/>
              </a:solidFill>
            </a:endParaRPr>
          </a:p>
          <a:p>
            <a:pPr indent="0" lvl="0" marL="0" rtl="0" algn="l">
              <a:spcBef>
                <a:spcPts val="0"/>
              </a:spcBef>
              <a:spcAft>
                <a:spcPts val="0"/>
              </a:spcAft>
              <a:buNone/>
            </a:pPr>
            <a:r>
              <a:rPr lang="en">
                <a:solidFill>
                  <a:schemeClr val="dk1"/>
                </a:solidFill>
              </a:rPr>
              <a:t>break;</a:t>
            </a:r>
            <a:endParaRPr>
              <a:solidFill>
                <a:schemeClr val="dk1"/>
              </a:solidFill>
            </a:endParaRPr>
          </a:p>
          <a:p>
            <a:pPr indent="0" lvl="0" marL="0" rtl="0" algn="l">
              <a:spcBef>
                <a:spcPts val="0"/>
              </a:spcBef>
              <a:spcAft>
                <a:spcPts val="0"/>
              </a:spcAft>
              <a:buNone/>
            </a:pPr>
            <a:r>
              <a:rPr lang="en">
                <a:solidFill>
                  <a:schemeClr val="dk1"/>
                </a:solidFill>
              </a:rPr>
              <a:t>case 3:</a:t>
            </a:r>
            <a:endParaRPr>
              <a:solidFill>
                <a:schemeClr val="dk1"/>
              </a:solidFill>
            </a:endParaRPr>
          </a:p>
          <a:p>
            <a:pPr indent="0" lvl="0" marL="0" rtl="0" algn="l">
              <a:spcBef>
                <a:spcPts val="0"/>
              </a:spcBef>
              <a:spcAft>
                <a:spcPts val="0"/>
              </a:spcAft>
              <a:buNone/>
            </a:pPr>
            <a:r>
              <a:rPr lang="en">
                <a:solidFill>
                  <a:schemeClr val="dk1"/>
                </a:solidFill>
              </a:rPr>
              <a:t>display();</a:t>
            </a:r>
            <a:endParaRPr>
              <a:solidFill>
                <a:schemeClr val="dk1"/>
              </a:solidFill>
            </a:endParaRPr>
          </a:p>
          <a:p>
            <a:pPr indent="0" lvl="0" marL="0" rtl="0" algn="l">
              <a:spcBef>
                <a:spcPts val="0"/>
              </a:spcBef>
              <a:spcAft>
                <a:spcPts val="0"/>
              </a:spcAft>
              <a:buNone/>
            </a:pPr>
            <a:r>
              <a:rPr lang="en">
                <a:solidFill>
                  <a:schemeClr val="dk1"/>
                </a:solidFill>
              </a:rPr>
              <a:t>break;</a:t>
            </a:r>
            <a:endParaRPr>
              <a:solidFill>
                <a:schemeClr val="dk1"/>
              </a:solidFill>
            </a:endParaRPr>
          </a:p>
          <a:p>
            <a:pPr indent="0" lvl="0" marL="0" rtl="0" algn="l">
              <a:spcBef>
                <a:spcPts val="0"/>
              </a:spcBef>
              <a:spcAft>
                <a:spcPts val="0"/>
              </a:spcAft>
              <a:buNone/>
            </a:pPr>
            <a:r>
              <a:rPr lang="en">
                <a:solidFill>
                  <a:schemeClr val="dk1"/>
                </a:solidFill>
              </a:rPr>
              <a:t>case 4:</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savefile();</a:t>
            </a:r>
            <a:endParaRPr>
              <a:solidFill>
                <a:schemeClr val="dk1"/>
              </a:solidFill>
            </a:endParaRPr>
          </a:p>
          <a:p>
            <a:pPr indent="0" lvl="0" marL="0" rtl="0" algn="l">
              <a:spcBef>
                <a:spcPts val="0"/>
              </a:spcBef>
              <a:spcAft>
                <a:spcPts val="0"/>
              </a:spcAft>
              <a:buNone/>
            </a:pPr>
            <a:r>
              <a:rPr lang="en">
                <a:solidFill>
                  <a:schemeClr val="dk1"/>
                </a:solidFill>
              </a:rPr>
              <a:t>break;</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default:</a:t>
            </a:r>
            <a:endParaRPr>
              <a:solidFill>
                <a:schemeClr val="dk1"/>
              </a:solidFill>
            </a:endParaRPr>
          </a:p>
          <a:p>
            <a:pPr indent="0" lvl="0" marL="0" rtl="0" algn="l">
              <a:spcBef>
                <a:spcPts val="0"/>
              </a:spcBef>
              <a:spcAft>
                <a:spcPts val="0"/>
              </a:spcAft>
              <a:buNone/>
            </a:pPr>
            <a:r>
              <a:rPr lang="en">
                <a:solidFill>
                  <a:schemeClr val="dk1"/>
                </a:solidFill>
              </a:rPr>
              <a:t>printf("ENTER VALID CHOICE(1-4)");</a:t>
            </a:r>
            <a:endParaRPr>
              <a:solidFill>
                <a:schemeClr val="dk1"/>
              </a:solidFill>
            </a:endParaRPr>
          </a:p>
          <a:p>
            <a:pPr indent="0" lvl="0" marL="0" rtl="0" algn="l">
              <a:spcBef>
                <a:spcPts val="0"/>
              </a:spcBef>
              <a:spcAft>
                <a:spcPts val="0"/>
              </a:spcAft>
              <a:buNone/>
            </a:pPr>
            <a:r>
              <a:rPr lang="en">
                <a:solidFill>
                  <a:schemeClr val="dk1"/>
                </a:solidFill>
              </a:rPr>
              <a:t>printf("Press Any Key To Go Back To Main Menu");</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getch();</a:t>
            </a:r>
            <a:endParaRPr>
              <a:solidFill>
                <a:schemeClr val="dk1"/>
              </a:solidFill>
            </a:endParaRPr>
          </a:p>
          <a:p>
            <a:pPr indent="0" lvl="0" marL="0" rtl="0" algn="l">
              <a:spcBef>
                <a:spcPts val="0"/>
              </a:spcBef>
              <a:spcAft>
                <a:spcPts val="0"/>
              </a:spcAft>
              <a:buNone/>
            </a:pPr>
            <a:r>
              <a:rPr lang="en">
                <a:solidFill>
                  <a:schemeClr val="dk1"/>
                </a:solidFill>
              </a:rPr>
              <a:t>} while (choice != 4);</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2"/>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278" name="Google Shape;278;p4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79" name="Google Shape;279;p4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42"/>
          <p:cNvSpPr txBox="1"/>
          <p:nvPr/>
        </p:nvSpPr>
        <p:spPr>
          <a:xfrm>
            <a:off x="381000" y="909150"/>
            <a:ext cx="89124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void details()</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printf("Enter Your Passport Number: ");</a:t>
            </a:r>
            <a:endParaRPr>
              <a:solidFill>
                <a:schemeClr val="dk1"/>
              </a:solidFill>
            </a:endParaRPr>
          </a:p>
          <a:p>
            <a:pPr indent="0" lvl="0" marL="0" rtl="0" algn="l">
              <a:spcBef>
                <a:spcPts val="0"/>
              </a:spcBef>
              <a:spcAft>
                <a:spcPts val="0"/>
              </a:spcAft>
              <a:buNone/>
            </a:pPr>
            <a:r>
              <a:rPr lang="en">
                <a:solidFill>
                  <a:schemeClr val="dk1"/>
                </a:solidFill>
              </a:rPr>
              <a:t>scanf("%s", stream-&gt;passport);</a:t>
            </a:r>
            <a:endParaRPr>
              <a:solidFill>
                <a:schemeClr val="dk1"/>
              </a:solidFill>
            </a:endParaRPr>
          </a:p>
          <a:p>
            <a:pPr indent="0" lvl="0" marL="0" rtl="0" algn="l">
              <a:spcBef>
                <a:spcPts val="0"/>
              </a:spcBef>
              <a:spcAft>
                <a:spcPts val="0"/>
              </a:spcAft>
              <a:buNone/>
            </a:pPr>
            <a:r>
              <a:rPr lang="en">
                <a:solidFill>
                  <a:schemeClr val="dk1"/>
                </a:solidFill>
              </a:rPr>
              <a:t>printf("Enter your name: ");</a:t>
            </a:r>
            <a:endParaRPr>
              <a:solidFill>
                <a:schemeClr val="dk1"/>
              </a:solidFill>
            </a:endParaRPr>
          </a:p>
          <a:p>
            <a:pPr indent="0" lvl="0" marL="0" rtl="0" algn="l">
              <a:spcBef>
                <a:spcPts val="0"/>
              </a:spcBef>
              <a:spcAft>
                <a:spcPts val="0"/>
              </a:spcAft>
              <a:buNone/>
            </a:pPr>
            <a:r>
              <a:rPr lang="en">
                <a:solidFill>
                  <a:schemeClr val="dk1"/>
                </a:solidFill>
              </a:rPr>
              <a:t>scanf("%s", stream-&gt;name);</a:t>
            </a:r>
            <a:endParaRPr>
              <a:solidFill>
                <a:schemeClr val="dk1"/>
              </a:solidFill>
            </a:endParaRPr>
          </a:p>
          <a:p>
            <a:pPr indent="0" lvl="0" marL="0" rtl="0" algn="l">
              <a:spcBef>
                <a:spcPts val="0"/>
              </a:spcBef>
              <a:spcAft>
                <a:spcPts val="0"/>
              </a:spcAft>
              <a:buNone/>
            </a:pPr>
            <a:r>
              <a:rPr lang="en">
                <a:solidFill>
                  <a:schemeClr val="dk1"/>
                </a:solidFill>
              </a:rPr>
              <a:t>printf("Enter your email address: ");</a:t>
            </a:r>
            <a:endParaRPr>
              <a:solidFill>
                <a:schemeClr val="dk1"/>
              </a:solidFill>
            </a:endParaRPr>
          </a:p>
          <a:p>
            <a:pPr indent="0" lvl="0" marL="0" rtl="0" algn="l">
              <a:spcBef>
                <a:spcPts val="0"/>
              </a:spcBef>
              <a:spcAft>
                <a:spcPts val="0"/>
              </a:spcAft>
              <a:buNone/>
            </a:pPr>
            <a:r>
              <a:rPr lang="en">
                <a:solidFill>
                  <a:schemeClr val="dk1"/>
                </a:solidFill>
              </a:rPr>
              <a:t>scanf("%s", stream-&gt;email);</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void details();</a:t>
            </a:r>
            <a:endParaRPr>
              <a:solidFill>
                <a:schemeClr val="dk1"/>
              </a:solidFill>
            </a:endParaRPr>
          </a:p>
          <a:p>
            <a:pPr indent="0" lvl="0" marL="0" rtl="0" algn="l">
              <a:spcBef>
                <a:spcPts val="0"/>
              </a:spcBef>
              <a:spcAft>
                <a:spcPts val="0"/>
              </a:spcAft>
              <a:buNone/>
            </a:pPr>
            <a:r>
              <a:rPr lang="en">
                <a:solidFill>
                  <a:schemeClr val="dk1"/>
                </a:solidFill>
              </a:rPr>
              <a:t>void reserve(int x)</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stream = begin;</a:t>
            </a:r>
            <a:endParaRPr>
              <a:solidFill>
                <a:schemeClr val="dk1"/>
              </a:solidFill>
            </a:endParaRPr>
          </a:p>
          <a:p>
            <a:pPr indent="0" lvl="0" marL="0" rtl="0" algn="l">
              <a:spcBef>
                <a:spcPts val="0"/>
              </a:spcBef>
              <a:spcAft>
                <a:spcPts val="0"/>
              </a:spcAft>
              <a:buNone/>
            </a:pPr>
            <a:r>
              <a:rPr lang="en">
                <a:solidFill>
                  <a:schemeClr val="dk1"/>
                </a:solidFill>
              </a:rPr>
              <a:t>if (begin == NULL)</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 first user</a:t>
            </a:r>
            <a:endParaRPr>
              <a:solidFill>
                <a:schemeClr val="dk1"/>
              </a:solidFill>
            </a:endParaRPr>
          </a:p>
          <a:p>
            <a:pPr indent="0" lvl="0" marL="0" rtl="0" algn="l">
              <a:spcBef>
                <a:spcPts val="0"/>
              </a:spcBef>
              <a:spcAft>
                <a:spcPts val="0"/>
              </a:spcAft>
              <a:buNone/>
            </a:pPr>
            <a:r>
              <a:rPr lang="en">
                <a:solidFill>
                  <a:schemeClr val="dk1"/>
                </a:solidFill>
              </a:rPr>
              <a:t>begin = stream = (struct vicar_airline*)malloc(sizeof(struct vicar_airline));</a:t>
            </a:r>
            <a:endParaRPr>
              <a:solidFill>
                <a:schemeClr val="dk1"/>
              </a:solidFill>
            </a:endParaRPr>
          </a:p>
          <a:p>
            <a:pPr indent="0" lvl="0" marL="0" rtl="0" algn="l">
              <a:spcBef>
                <a:spcPts val="0"/>
              </a:spcBef>
              <a:spcAft>
                <a:spcPts val="0"/>
              </a:spcAft>
              <a:buNone/>
            </a:pPr>
            <a:r>
              <a:rPr lang="en">
                <a:solidFill>
                  <a:schemeClr val="dk1"/>
                </a:solidFill>
              </a:rPr>
              <a:t>details();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43"/>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286" name="Google Shape;286;p4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87" name="Google Shape;287;p4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43"/>
          <p:cNvSpPr txBox="1"/>
          <p:nvPr/>
        </p:nvSpPr>
        <p:spPr>
          <a:xfrm>
            <a:off x="381000" y="871775"/>
            <a:ext cx="89325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stream-&gt;following = NULL;</a:t>
            </a:r>
            <a:endParaRPr>
              <a:solidFill>
                <a:schemeClr val="dk1"/>
              </a:solidFill>
            </a:endParaRPr>
          </a:p>
          <a:p>
            <a:pPr indent="0" lvl="0" marL="0" rtl="0" algn="l">
              <a:spcBef>
                <a:spcPts val="0"/>
              </a:spcBef>
              <a:spcAft>
                <a:spcPts val="0"/>
              </a:spcAft>
              <a:buNone/>
            </a:pPr>
            <a:r>
              <a:rPr lang="en">
                <a:solidFill>
                  <a:schemeClr val="dk1"/>
                </a:solidFill>
              </a:rPr>
              <a:t>printf("Seat Booking Successful!\n");</a:t>
            </a:r>
            <a:endParaRPr>
              <a:solidFill>
                <a:schemeClr val="dk1"/>
              </a:solidFill>
            </a:endParaRPr>
          </a:p>
          <a:p>
            <a:pPr indent="0" lvl="0" marL="0" rtl="0" algn="l">
              <a:spcBef>
                <a:spcPts val="0"/>
              </a:spcBef>
              <a:spcAft>
                <a:spcPts val="0"/>
              </a:spcAft>
              <a:buNone/>
            </a:pPr>
            <a:r>
              <a:rPr lang="en">
                <a:solidFill>
                  <a:schemeClr val="dk1"/>
                </a:solidFill>
              </a:rPr>
              <a:t>printf("Your Seat Number Is: Seat A-%d", x);</a:t>
            </a:r>
            <a:endParaRPr>
              <a:solidFill>
                <a:schemeClr val="dk1"/>
              </a:solidFill>
            </a:endParaRPr>
          </a:p>
          <a:p>
            <a:pPr indent="0" lvl="0" marL="0" rtl="0" algn="l">
              <a:spcBef>
                <a:spcPts val="0"/>
              </a:spcBef>
              <a:spcAft>
                <a:spcPts val="0"/>
              </a:spcAft>
              <a:buNone/>
            </a:pPr>
            <a:r>
              <a:rPr lang="en">
                <a:solidFill>
                  <a:schemeClr val="dk1"/>
                </a:solidFill>
              </a:rPr>
              <a:t>stream-&gt;seat_num = x;</a:t>
            </a:r>
            <a:endParaRPr>
              <a:solidFill>
                <a:schemeClr val="dk1"/>
              </a:solidFill>
            </a:endParaRPr>
          </a:p>
          <a:p>
            <a:pPr indent="0" lvl="0" marL="0" rtl="0" algn="l">
              <a:spcBef>
                <a:spcPts val="0"/>
              </a:spcBef>
              <a:spcAft>
                <a:spcPts val="0"/>
              </a:spcAft>
              <a:buNone/>
            </a:pPr>
            <a:r>
              <a:rPr lang="en">
                <a:solidFill>
                  <a:schemeClr val="dk1"/>
                </a:solidFill>
              </a:rPr>
              <a:t>return;</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else if (x &gt; 15)</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printf("\nSeats Full");</a:t>
            </a:r>
            <a:endParaRPr>
              <a:solidFill>
                <a:schemeClr val="dk1"/>
              </a:solidFill>
            </a:endParaRPr>
          </a:p>
          <a:p>
            <a:pPr indent="0" lvl="0" marL="0" rtl="0" algn="l">
              <a:spcBef>
                <a:spcPts val="0"/>
              </a:spcBef>
              <a:spcAft>
                <a:spcPts val="0"/>
              </a:spcAft>
              <a:buNone/>
            </a:pPr>
            <a:r>
              <a:rPr lang="en">
                <a:solidFill>
                  <a:schemeClr val="dk1"/>
                </a:solidFill>
              </a:rPr>
              <a:t>return;</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else</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 next user</a:t>
            </a:r>
            <a:endParaRPr>
              <a:solidFill>
                <a:schemeClr val="dk1"/>
              </a:solidFill>
            </a:endParaRPr>
          </a:p>
          <a:p>
            <a:pPr indent="0" lvl="0" marL="0" rtl="0" algn="l">
              <a:spcBef>
                <a:spcPts val="0"/>
              </a:spcBef>
              <a:spcAft>
                <a:spcPts val="0"/>
              </a:spcAft>
              <a:buNone/>
            </a:pPr>
            <a:r>
              <a:rPr lang="en">
                <a:solidFill>
                  <a:schemeClr val="dk1"/>
                </a:solidFill>
              </a:rPr>
              <a:t>while (stream-&gt;following)</a:t>
            </a:r>
            <a:endParaRPr>
              <a:solidFill>
                <a:schemeClr val="dk1"/>
              </a:solidFill>
            </a:endParaRPr>
          </a:p>
          <a:p>
            <a:pPr indent="0" lvl="0" marL="0" rtl="0" algn="l">
              <a:spcBef>
                <a:spcPts val="0"/>
              </a:spcBef>
              <a:spcAft>
                <a:spcPts val="0"/>
              </a:spcAft>
              <a:buNone/>
            </a:pPr>
            <a:r>
              <a:rPr lang="en">
                <a:solidFill>
                  <a:schemeClr val="dk1"/>
                </a:solidFill>
              </a:rPr>
              <a:t>stream = stream-&gt;following;</a:t>
            </a:r>
            <a:endParaRPr>
              <a:solidFill>
                <a:schemeClr val="dk1"/>
              </a:solidFill>
            </a:endParaRPr>
          </a:p>
          <a:p>
            <a:pPr indent="0" lvl="0" marL="0" rtl="0" algn="l">
              <a:spcBef>
                <a:spcPts val="0"/>
              </a:spcBef>
              <a:spcAft>
                <a:spcPts val="0"/>
              </a:spcAft>
              <a:buNone/>
            </a:pPr>
            <a:r>
              <a:rPr lang="en">
                <a:solidFill>
                  <a:schemeClr val="dk1"/>
                </a:solidFill>
              </a:rPr>
              <a:t>stream-&gt;following = (struct vicar_airline *)malloc(sizeof(struct vicar_airline));</a:t>
            </a:r>
            <a:endParaRPr>
              <a:solidFill>
                <a:schemeClr val="dk1"/>
              </a:solidFill>
            </a:endParaRPr>
          </a:p>
          <a:p>
            <a:pPr indent="0" lvl="0" marL="0" rtl="0" algn="l">
              <a:spcBef>
                <a:spcPts val="0"/>
              </a:spcBef>
              <a:spcAft>
                <a:spcPts val="0"/>
              </a:spcAft>
              <a:buNone/>
            </a:pPr>
            <a:r>
              <a:rPr lang="en">
                <a:solidFill>
                  <a:schemeClr val="dk1"/>
                </a:solidFill>
              </a:rPr>
              <a:t>stream = stream-&gt;following;</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      Table of contents</a:t>
            </a:r>
            <a:endParaRPr/>
          </a:p>
        </p:txBody>
      </p:sp>
      <p:sp>
        <p:nvSpPr>
          <p:cNvPr id="138" name="Google Shape;138;p26"/>
          <p:cNvSpPr txBox="1"/>
          <p:nvPr>
            <p:ph idx="1" type="body"/>
          </p:nvPr>
        </p:nvSpPr>
        <p:spPr>
          <a:xfrm>
            <a:off x="437322" y="1190312"/>
            <a:ext cx="8229600" cy="3494998"/>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lang="en"/>
              <a:t>                   </a:t>
            </a:r>
            <a:endParaRPr/>
          </a:p>
          <a:p>
            <a:pPr indent="-291465" lvl="0" marL="342900" rtl="0" algn="l">
              <a:spcBef>
                <a:spcPts val="544"/>
              </a:spcBef>
              <a:spcAft>
                <a:spcPts val="0"/>
              </a:spcAft>
              <a:buSzPct val="56250"/>
              <a:buChar char="•"/>
            </a:pPr>
            <a:r>
              <a:rPr lang="en"/>
              <a:t>Introduction </a:t>
            </a:r>
            <a:endParaRPr/>
          </a:p>
          <a:p>
            <a:pPr indent="-291465" lvl="0" marL="342900" rtl="0" algn="l">
              <a:spcBef>
                <a:spcPts val="0"/>
              </a:spcBef>
              <a:spcAft>
                <a:spcPts val="0"/>
              </a:spcAft>
              <a:buSzPct val="56250"/>
              <a:buChar char="•"/>
            </a:pPr>
            <a:r>
              <a:rPr lang="en"/>
              <a:t>Objectives</a:t>
            </a:r>
            <a:endParaRPr/>
          </a:p>
          <a:p>
            <a:pPr indent="-291465" lvl="0" marL="342900" rtl="0" algn="l">
              <a:spcBef>
                <a:spcPts val="0"/>
              </a:spcBef>
              <a:spcAft>
                <a:spcPts val="0"/>
              </a:spcAft>
              <a:buSzPct val="56250"/>
              <a:buChar char="•"/>
            </a:pPr>
            <a:r>
              <a:rPr lang="en"/>
              <a:t>System requirement </a:t>
            </a:r>
            <a:endParaRPr/>
          </a:p>
          <a:p>
            <a:pPr indent="-291465" lvl="0" marL="342900" rtl="0" algn="l">
              <a:spcBef>
                <a:spcPts val="0"/>
              </a:spcBef>
              <a:spcAft>
                <a:spcPts val="0"/>
              </a:spcAft>
              <a:buSzPct val="56250"/>
              <a:buChar char="•"/>
            </a:pPr>
            <a:r>
              <a:rPr lang="en"/>
              <a:t>Algorithm </a:t>
            </a:r>
            <a:endParaRPr/>
          </a:p>
          <a:p>
            <a:pPr indent="-291465" lvl="0" marL="342900" rtl="0" algn="l">
              <a:spcBef>
                <a:spcPts val="0"/>
              </a:spcBef>
              <a:spcAft>
                <a:spcPts val="0"/>
              </a:spcAft>
              <a:buSzPct val="56250"/>
              <a:buChar char="•"/>
            </a:pPr>
            <a:r>
              <a:rPr lang="en"/>
              <a:t>Flowchart</a:t>
            </a:r>
            <a:endParaRPr/>
          </a:p>
          <a:p>
            <a:pPr indent="-291465" lvl="0" marL="342900" rtl="0" algn="l">
              <a:spcBef>
                <a:spcPts val="0"/>
              </a:spcBef>
              <a:spcAft>
                <a:spcPts val="0"/>
              </a:spcAft>
              <a:buSzPct val="56250"/>
              <a:buChar char="•"/>
            </a:pPr>
            <a:r>
              <a:rPr lang="en"/>
              <a:t>Sample Coding</a:t>
            </a:r>
            <a:endParaRPr/>
          </a:p>
          <a:p>
            <a:pPr indent="-291465" lvl="0" marL="342900" rtl="0" algn="l">
              <a:spcBef>
                <a:spcPts val="0"/>
              </a:spcBef>
              <a:spcAft>
                <a:spcPts val="0"/>
              </a:spcAft>
              <a:buSzPct val="56250"/>
              <a:buChar char="•"/>
            </a:pPr>
            <a:r>
              <a:rPr lang="en"/>
              <a:t>Snapshots of the result and discussion</a:t>
            </a:r>
            <a:endParaRPr/>
          </a:p>
          <a:p>
            <a:pPr indent="-291465" lvl="0" marL="342900" rtl="0" algn="l">
              <a:spcBef>
                <a:spcPts val="0"/>
              </a:spcBef>
              <a:spcAft>
                <a:spcPts val="0"/>
              </a:spcAft>
              <a:buSzPct val="56250"/>
              <a:buChar char="•"/>
            </a:pPr>
            <a:r>
              <a:rPr lang="en"/>
              <a:t>Conclusion</a:t>
            </a:r>
            <a:endParaRPr/>
          </a:p>
          <a:p>
            <a:pPr indent="0" lvl="0" marL="342900" rtl="0" algn="l">
              <a:spcBef>
                <a:spcPts val="544"/>
              </a:spcBef>
              <a:spcAft>
                <a:spcPts val="0"/>
              </a:spcAft>
              <a:buNone/>
            </a:pPr>
            <a:r>
              <a:t/>
            </a:r>
            <a:endParaRPr/>
          </a:p>
          <a:p>
            <a:pPr indent="0" lvl="0" marL="0" rtl="0" algn="l">
              <a:spcBef>
                <a:spcPts val="544"/>
              </a:spcBef>
              <a:spcAft>
                <a:spcPts val="0"/>
              </a:spcAft>
              <a:buNone/>
            </a:pPr>
            <a:r>
              <a:t/>
            </a:r>
            <a:endParaRPr/>
          </a:p>
          <a:p>
            <a:pPr indent="0" lvl="0" marL="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p:txBody>
      </p:sp>
      <p:pic>
        <p:nvPicPr>
          <p:cNvPr id="139" name="Google Shape;139;p26"/>
          <p:cNvPicPr preferRelativeResize="0"/>
          <p:nvPr/>
        </p:nvPicPr>
        <p:blipFill rotWithShape="1">
          <a:blip r:embed="rId3">
            <a:alphaModFix/>
          </a:blip>
          <a:srcRect b="0" l="0" r="0" t="0"/>
          <a:stretch/>
        </p:blipFill>
        <p:spPr>
          <a:xfrm>
            <a:off x="228600" y="415015"/>
            <a:ext cx="1678305" cy="566261"/>
          </a:xfrm>
          <a:prstGeom prst="rect">
            <a:avLst/>
          </a:prstGeom>
          <a:noFill/>
          <a:ln>
            <a:noFill/>
          </a:ln>
        </p:spPr>
      </p:pic>
      <p:sp>
        <p:nvSpPr>
          <p:cNvPr id="140" name="Google Shape;140;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41" name="Google Shape;141;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4"/>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294" name="Google Shape;294;p4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95" name="Google Shape;295;p4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44"/>
          <p:cNvSpPr txBox="1"/>
          <p:nvPr/>
        </p:nvSpPr>
        <p:spPr>
          <a:xfrm>
            <a:off x="381000" y="909150"/>
            <a:ext cx="8959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details();</a:t>
            </a:r>
            <a:endParaRPr/>
          </a:p>
          <a:p>
            <a:pPr indent="0" lvl="0" marL="0" rtl="0" algn="l">
              <a:spcBef>
                <a:spcPts val="0"/>
              </a:spcBef>
              <a:spcAft>
                <a:spcPts val="0"/>
              </a:spcAft>
              <a:buNone/>
            </a:pPr>
            <a:r>
              <a:rPr lang="en"/>
              <a:t>stream-&gt;following = NULL;</a:t>
            </a:r>
            <a:endParaRPr/>
          </a:p>
          <a:p>
            <a:pPr indent="0" lvl="0" marL="0" rtl="0" algn="l">
              <a:spcBef>
                <a:spcPts val="0"/>
              </a:spcBef>
              <a:spcAft>
                <a:spcPts val="0"/>
              </a:spcAft>
              <a:buNone/>
            </a:pPr>
            <a:r>
              <a:rPr lang="en"/>
              <a:t>printf("\nSeat Booking Succesful!");</a:t>
            </a:r>
            <a:endParaRPr/>
          </a:p>
          <a:p>
            <a:pPr indent="0" lvl="0" marL="0" rtl="0" algn="l">
              <a:spcBef>
                <a:spcPts val="0"/>
              </a:spcBef>
              <a:spcAft>
                <a:spcPts val="0"/>
              </a:spcAft>
              <a:buNone/>
            </a:pPr>
            <a:r>
              <a:rPr lang="en"/>
              <a:t>printf("\nYour Seat Number Is: Seat A-%d", x);</a:t>
            </a:r>
            <a:endParaRPr/>
          </a:p>
          <a:p>
            <a:pPr indent="0" lvl="0" marL="0" rtl="0" algn="l">
              <a:spcBef>
                <a:spcPts val="0"/>
              </a:spcBef>
              <a:spcAft>
                <a:spcPts val="0"/>
              </a:spcAft>
              <a:buNone/>
            </a:pPr>
            <a:r>
              <a:rPr lang="en"/>
              <a:t>stream-&gt;seat_num = x;</a:t>
            </a:r>
            <a:endParaRPr/>
          </a:p>
          <a:p>
            <a:pPr indent="0" lvl="0" marL="0" rtl="0" algn="l">
              <a:spcBef>
                <a:spcPts val="0"/>
              </a:spcBef>
              <a:spcAft>
                <a:spcPts val="0"/>
              </a:spcAft>
              <a:buNone/>
            </a:pPr>
            <a:r>
              <a:rPr lang="en"/>
              <a:t>return;</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void savefile()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FILE *fpointer = fopen("Vicar Records", "w");</a:t>
            </a:r>
            <a:endParaRPr/>
          </a:p>
          <a:p>
            <a:pPr indent="0" lvl="0" marL="0" rtl="0" algn="l">
              <a:spcBef>
                <a:spcPts val="0"/>
              </a:spcBef>
              <a:spcAft>
                <a:spcPts val="0"/>
              </a:spcAft>
              <a:buNone/>
            </a:pPr>
            <a:r>
              <a:rPr lang="en"/>
              <a:t>if (!fpointer)</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printf("\n Error In Opening File!");</a:t>
            </a:r>
            <a:endParaRPr/>
          </a:p>
          <a:p>
            <a:pPr indent="0" lvl="0" marL="0" rtl="0" algn="l">
              <a:spcBef>
                <a:spcPts val="0"/>
              </a:spcBef>
              <a:spcAft>
                <a:spcPts val="0"/>
              </a:spcAft>
              <a:buNone/>
            </a:pPr>
            <a:r>
              <a:rPr lang="en"/>
              <a:t>return;</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stream = begin;</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45"/>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302" name="Google Shape;302;p4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03" name="Google Shape;303;p4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04" name="Google Shape;304;p45"/>
          <p:cNvSpPr txBox="1"/>
          <p:nvPr/>
        </p:nvSpPr>
        <p:spPr>
          <a:xfrm>
            <a:off x="348700" y="878475"/>
            <a:ext cx="87447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//fprintf(fpointer, "Passport No.\t\t\tName\t\t\tEmail\n");</a:t>
            </a:r>
            <a:endParaRPr>
              <a:solidFill>
                <a:schemeClr val="dk1"/>
              </a:solidFill>
            </a:endParaRPr>
          </a:p>
          <a:p>
            <a:pPr indent="0" lvl="0" marL="0" rtl="0" algn="l">
              <a:spcBef>
                <a:spcPts val="0"/>
              </a:spcBef>
              <a:spcAft>
                <a:spcPts val="0"/>
              </a:spcAft>
              <a:buNone/>
            </a:pPr>
            <a:r>
              <a:rPr lang="en">
                <a:solidFill>
                  <a:schemeClr val="dk1"/>
                </a:solidFill>
              </a:rPr>
              <a:t>while (stream)</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fprintf(fpointer, "%-6s", stream-&gt;passport);</a:t>
            </a:r>
            <a:endParaRPr>
              <a:solidFill>
                <a:schemeClr val="dk1"/>
              </a:solidFill>
            </a:endParaRPr>
          </a:p>
          <a:p>
            <a:pPr indent="0" lvl="0" marL="0" rtl="0" algn="l">
              <a:spcBef>
                <a:spcPts val="0"/>
              </a:spcBef>
              <a:spcAft>
                <a:spcPts val="0"/>
              </a:spcAft>
              <a:buNone/>
            </a:pPr>
            <a:r>
              <a:rPr lang="en">
                <a:solidFill>
                  <a:schemeClr val="dk1"/>
                </a:solidFill>
              </a:rPr>
              <a:t>fprintf(fpointer, "%-15s", stream-&gt;name);</a:t>
            </a:r>
            <a:endParaRPr>
              <a:solidFill>
                <a:schemeClr val="dk1"/>
              </a:solidFill>
            </a:endParaRPr>
          </a:p>
          <a:p>
            <a:pPr indent="0" lvl="0" marL="0" rtl="0" algn="l">
              <a:spcBef>
                <a:spcPts val="0"/>
              </a:spcBef>
              <a:spcAft>
                <a:spcPts val="0"/>
              </a:spcAft>
              <a:buNone/>
            </a:pPr>
            <a:r>
              <a:rPr lang="en">
                <a:solidFill>
                  <a:schemeClr val="dk1"/>
                </a:solidFill>
              </a:rPr>
              <a:t>fprintf(fpointer, "%-15s", stream-&gt;email);</a:t>
            </a:r>
            <a:endParaRPr>
              <a:solidFill>
                <a:schemeClr val="dk1"/>
              </a:solidFill>
            </a:endParaRPr>
          </a:p>
          <a:p>
            <a:pPr indent="0" lvl="0" marL="0" rtl="0" algn="l">
              <a:spcBef>
                <a:spcPts val="0"/>
              </a:spcBef>
              <a:spcAft>
                <a:spcPts val="0"/>
              </a:spcAft>
              <a:buNone/>
            </a:pPr>
            <a:r>
              <a:rPr lang="en">
                <a:solidFill>
                  <a:schemeClr val="dk1"/>
                </a:solidFill>
              </a:rPr>
              <a:t>fprintf(fpointer, "\n");</a:t>
            </a:r>
            <a:endParaRPr>
              <a:solidFill>
                <a:schemeClr val="dk1"/>
              </a:solidFill>
            </a:endParaRPr>
          </a:p>
          <a:p>
            <a:pPr indent="0" lvl="0" marL="0" rtl="0" algn="l">
              <a:spcBef>
                <a:spcPts val="0"/>
              </a:spcBef>
              <a:spcAft>
                <a:spcPts val="0"/>
              </a:spcAft>
              <a:buNone/>
            </a:pPr>
            <a:r>
              <a:rPr lang="en">
                <a:solidFill>
                  <a:schemeClr val="dk1"/>
                </a:solidFill>
              </a:rPr>
              <a:t>stream = stream-&gt;following;</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printf("Details Have Been Saved To A File (Vicar Records)");</a:t>
            </a:r>
            <a:endParaRPr>
              <a:solidFill>
                <a:schemeClr val="dk1"/>
              </a:solidFill>
            </a:endParaRPr>
          </a:p>
          <a:p>
            <a:pPr indent="0" lvl="0" marL="0" rtl="0" algn="l">
              <a:spcBef>
                <a:spcPts val="0"/>
              </a:spcBef>
              <a:spcAft>
                <a:spcPts val="0"/>
              </a:spcAft>
              <a:buNone/>
            </a:pPr>
            <a:r>
              <a:rPr lang="en">
                <a:solidFill>
                  <a:schemeClr val="dk1"/>
                </a:solidFill>
              </a:rPr>
              <a:t>fclose(fpointer);</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void display()</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stream = begin;</a:t>
            </a:r>
            <a:endParaRPr>
              <a:solidFill>
                <a:schemeClr val="dk1"/>
              </a:solidFill>
            </a:endParaRPr>
          </a:p>
          <a:p>
            <a:pPr indent="0" lvl="0" marL="0" rtl="0" algn="l">
              <a:spcBef>
                <a:spcPts val="0"/>
              </a:spcBef>
              <a:spcAft>
                <a:spcPts val="0"/>
              </a:spcAft>
              <a:buNone/>
            </a:pPr>
            <a:r>
              <a:rPr lang="en">
                <a:solidFill>
                  <a:schemeClr val="dk1"/>
                </a:solidFill>
              </a:rPr>
              <a:t>while (stream)</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46"/>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310" name="Google Shape;310;p4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11" name="Google Shape;311;p4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46"/>
          <p:cNvSpPr txBox="1"/>
          <p:nvPr/>
        </p:nvSpPr>
        <p:spPr>
          <a:xfrm>
            <a:off x="381000" y="909150"/>
            <a:ext cx="85704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printf("\nPassport Number : %-6s", stream-&gt;passport);</a:t>
            </a:r>
            <a:endParaRPr>
              <a:solidFill>
                <a:schemeClr val="dk1"/>
              </a:solidFill>
            </a:endParaRPr>
          </a:p>
          <a:p>
            <a:pPr indent="0" lvl="0" marL="0" rtl="0" algn="l">
              <a:spcBef>
                <a:spcPts val="0"/>
              </a:spcBef>
              <a:spcAft>
                <a:spcPts val="0"/>
              </a:spcAft>
              <a:buNone/>
            </a:pPr>
            <a:r>
              <a:rPr lang="en">
                <a:solidFill>
                  <a:schemeClr val="dk1"/>
                </a:solidFill>
              </a:rPr>
              <a:t>printf("\nName : %-15s", stream-&gt;name);</a:t>
            </a:r>
            <a:endParaRPr>
              <a:solidFill>
                <a:schemeClr val="dk1"/>
              </a:solidFill>
            </a:endParaRPr>
          </a:p>
          <a:p>
            <a:pPr indent="0" lvl="0" marL="0" rtl="0" algn="l">
              <a:spcBef>
                <a:spcPts val="0"/>
              </a:spcBef>
              <a:spcAft>
                <a:spcPts val="0"/>
              </a:spcAft>
              <a:buNone/>
            </a:pPr>
            <a:r>
              <a:rPr lang="en">
                <a:solidFill>
                  <a:schemeClr val="dk1"/>
                </a:solidFill>
              </a:rPr>
              <a:t>printf("\nEmail addressddress: %-15s", stream-&gt;email);</a:t>
            </a:r>
            <a:endParaRPr>
              <a:solidFill>
                <a:schemeClr val="dk1"/>
              </a:solidFill>
            </a:endParaRPr>
          </a:p>
          <a:p>
            <a:pPr indent="0" lvl="0" marL="0" rtl="0" algn="l">
              <a:spcBef>
                <a:spcPts val="0"/>
              </a:spcBef>
              <a:spcAft>
                <a:spcPts val="0"/>
              </a:spcAft>
              <a:buNone/>
            </a:pPr>
            <a:r>
              <a:rPr lang="en">
                <a:solidFill>
                  <a:schemeClr val="dk1"/>
                </a:solidFill>
              </a:rPr>
              <a:t>printf("\nSeat number: A-%d", stream-&gt;seat_num);</a:t>
            </a:r>
            <a:endParaRPr>
              <a:solidFill>
                <a:schemeClr val="dk1"/>
              </a:solidFill>
            </a:endParaRPr>
          </a:p>
          <a:p>
            <a:pPr indent="0" lvl="0" marL="0" rtl="0" algn="l">
              <a:spcBef>
                <a:spcPts val="0"/>
              </a:spcBef>
              <a:spcAft>
                <a:spcPts val="0"/>
              </a:spcAft>
              <a:buNone/>
            </a:pPr>
            <a:r>
              <a:rPr lang="en">
                <a:solidFill>
                  <a:schemeClr val="dk1"/>
                </a:solidFill>
              </a:rPr>
              <a:t>stream = stream-&gt;following;</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void cancel()</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stream = begin;</a:t>
            </a:r>
            <a:endParaRPr>
              <a:solidFill>
                <a:schemeClr val="dk1"/>
              </a:solidFill>
            </a:endParaRPr>
          </a:p>
          <a:p>
            <a:pPr indent="0" lvl="0" marL="0" rtl="0" algn="l">
              <a:spcBef>
                <a:spcPts val="0"/>
              </a:spcBef>
              <a:spcAft>
                <a:spcPts val="0"/>
              </a:spcAft>
              <a:buNone/>
            </a:pPr>
            <a:r>
              <a:rPr lang="en">
                <a:solidFill>
                  <a:schemeClr val="dk1"/>
                </a:solidFill>
              </a:rPr>
              <a:t>char passport[6];</a:t>
            </a:r>
            <a:endParaRPr>
              <a:solidFill>
                <a:schemeClr val="dk1"/>
              </a:solidFill>
            </a:endParaRPr>
          </a:p>
          <a:p>
            <a:pPr indent="0" lvl="0" marL="0" rtl="0" algn="l">
              <a:spcBef>
                <a:spcPts val="0"/>
              </a:spcBef>
              <a:spcAft>
                <a:spcPts val="0"/>
              </a:spcAft>
              <a:buNone/>
            </a:pPr>
            <a:r>
              <a:rPr lang="en">
                <a:solidFill>
                  <a:schemeClr val="dk1"/>
                </a:solidFill>
              </a:rPr>
              <a:t>printf("\nEnter Passort Nmber to Delete Record?:");</a:t>
            </a:r>
            <a:endParaRPr>
              <a:solidFill>
                <a:schemeClr val="dk1"/>
              </a:solidFill>
            </a:endParaRPr>
          </a:p>
          <a:p>
            <a:pPr indent="0" lvl="0" marL="0" rtl="0" algn="l">
              <a:spcBef>
                <a:spcPts val="0"/>
              </a:spcBef>
              <a:spcAft>
                <a:spcPts val="0"/>
              </a:spcAft>
              <a:buNone/>
            </a:pPr>
            <a:r>
              <a:rPr lang="en">
                <a:solidFill>
                  <a:schemeClr val="dk1"/>
                </a:solidFill>
              </a:rPr>
              <a:t>scanf("%s", passport);</a:t>
            </a:r>
            <a:endParaRPr>
              <a:solidFill>
                <a:schemeClr val="dk1"/>
              </a:solidFill>
            </a:endParaRPr>
          </a:p>
          <a:p>
            <a:pPr indent="0" lvl="0" marL="0" rtl="0" algn="l">
              <a:spcBef>
                <a:spcPts val="0"/>
              </a:spcBef>
              <a:spcAft>
                <a:spcPts val="0"/>
              </a:spcAft>
              <a:buNone/>
            </a:pPr>
            <a:r>
              <a:rPr lang="en">
                <a:solidFill>
                  <a:schemeClr val="dk1"/>
                </a:solidFill>
              </a:rPr>
              <a:t>if (strcmp(begin-&gt;passport, passport) == 0)</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dummy = begin;</a:t>
            </a:r>
            <a:endParaRPr>
              <a:solidFill>
                <a:schemeClr val="dk1"/>
              </a:solidFill>
            </a:endParaRPr>
          </a:p>
          <a:p>
            <a:pPr indent="0" lvl="0" marL="0" rtl="0" algn="l">
              <a:spcBef>
                <a:spcPts val="0"/>
              </a:spcBef>
              <a:spcAft>
                <a:spcPts val="0"/>
              </a:spcAft>
              <a:buNone/>
            </a:pPr>
            <a:r>
              <a:rPr lang="en">
                <a:solidFill>
                  <a:schemeClr val="dk1"/>
                </a:solidFill>
              </a:rPr>
              <a:t>begin = begin-&gt;following;</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47"/>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318" name="Google Shape;318;p4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19" name="Google Shape;319;p4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47"/>
          <p:cNvSpPr txBox="1"/>
          <p:nvPr/>
        </p:nvSpPr>
        <p:spPr>
          <a:xfrm>
            <a:off x="381000" y="909150"/>
            <a:ext cx="73698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free(dummy);</a:t>
            </a:r>
            <a:endParaRPr>
              <a:solidFill>
                <a:schemeClr val="dk1"/>
              </a:solidFill>
            </a:endParaRPr>
          </a:p>
          <a:p>
            <a:pPr indent="0" lvl="0" marL="0" rtl="0" algn="l">
              <a:spcBef>
                <a:spcPts val="0"/>
              </a:spcBef>
              <a:spcAft>
                <a:spcPts val="0"/>
              </a:spcAft>
              <a:buNone/>
            </a:pPr>
            <a:r>
              <a:rPr lang="en">
                <a:solidFill>
                  <a:schemeClr val="dk1"/>
                </a:solidFill>
              </a:rPr>
              <a:t>printf("Booking Has Been Deleted\n");</a:t>
            </a:r>
            <a:endParaRPr>
              <a:solidFill>
                <a:schemeClr val="dk1"/>
              </a:solidFill>
            </a:endParaRPr>
          </a:p>
          <a:p>
            <a:pPr indent="0" lvl="0" marL="0" rtl="0" algn="l">
              <a:spcBef>
                <a:spcPts val="0"/>
              </a:spcBef>
              <a:spcAft>
                <a:spcPts val="0"/>
              </a:spcAft>
              <a:buNone/>
            </a:pPr>
            <a:r>
              <a:rPr lang="en">
                <a:solidFill>
                  <a:schemeClr val="dk1"/>
                </a:solidFill>
              </a:rPr>
              <a:t>return;</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while (stream-&gt;following)</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if (strcmp(stream-&gt;following-&gt;passport, passport) == 0)</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dummy = stream-&gt;following;</a:t>
            </a:r>
            <a:endParaRPr>
              <a:solidFill>
                <a:schemeClr val="dk1"/>
              </a:solidFill>
            </a:endParaRPr>
          </a:p>
          <a:p>
            <a:pPr indent="0" lvl="0" marL="0" rtl="0" algn="l">
              <a:spcBef>
                <a:spcPts val="0"/>
              </a:spcBef>
              <a:spcAft>
                <a:spcPts val="0"/>
              </a:spcAft>
              <a:buNone/>
            </a:pPr>
            <a:r>
              <a:rPr lang="en">
                <a:solidFill>
                  <a:schemeClr val="dk1"/>
                </a:solidFill>
              </a:rPr>
              <a:t>stream-&gt;following = stream-&gt;following-&gt;following;</a:t>
            </a:r>
            <a:endParaRPr>
              <a:solidFill>
                <a:schemeClr val="dk1"/>
              </a:solidFill>
            </a:endParaRPr>
          </a:p>
          <a:p>
            <a:pPr indent="0" lvl="0" marL="0" rtl="0" algn="l">
              <a:spcBef>
                <a:spcPts val="0"/>
              </a:spcBef>
              <a:spcAft>
                <a:spcPts val="0"/>
              </a:spcAft>
              <a:buNone/>
            </a:pPr>
            <a:r>
              <a:rPr lang="en">
                <a:solidFill>
                  <a:schemeClr val="dk1"/>
                </a:solidFill>
              </a:rPr>
              <a:t>free(dummy);</a:t>
            </a:r>
            <a:endParaRPr>
              <a:solidFill>
                <a:schemeClr val="dk1"/>
              </a:solidFill>
            </a:endParaRPr>
          </a:p>
          <a:p>
            <a:pPr indent="0" lvl="0" marL="0" rtl="0" algn="l">
              <a:spcBef>
                <a:spcPts val="0"/>
              </a:spcBef>
              <a:spcAft>
                <a:spcPts val="0"/>
              </a:spcAft>
              <a:buNone/>
            </a:pPr>
            <a:r>
              <a:rPr lang="en">
                <a:solidFill>
                  <a:schemeClr val="dk1"/>
                </a:solidFill>
              </a:rPr>
              <a:t>printf("Has Been Deleted\n");</a:t>
            </a:r>
            <a:endParaRPr>
              <a:solidFill>
                <a:schemeClr val="dk1"/>
              </a:solidFill>
            </a:endParaRPr>
          </a:p>
          <a:p>
            <a:pPr indent="0" lvl="0" marL="0" rtl="0" algn="l">
              <a:spcBef>
                <a:spcPts val="0"/>
              </a:spcBef>
              <a:spcAft>
                <a:spcPts val="0"/>
              </a:spcAft>
              <a:buNone/>
            </a:pPr>
            <a:r>
              <a:rPr lang="en">
                <a:solidFill>
                  <a:schemeClr val="dk1"/>
                </a:solidFill>
              </a:rPr>
              <a:t>getch();</a:t>
            </a:r>
            <a:endParaRPr>
              <a:solidFill>
                <a:schemeClr val="dk1"/>
              </a:solidFill>
            </a:endParaRPr>
          </a:p>
          <a:p>
            <a:pPr indent="0" lvl="0" marL="0" rtl="0" algn="l">
              <a:spcBef>
                <a:spcPts val="0"/>
              </a:spcBef>
              <a:spcAft>
                <a:spcPts val="0"/>
              </a:spcAft>
              <a:buNone/>
            </a:pPr>
            <a:r>
              <a:rPr lang="en">
                <a:solidFill>
                  <a:schemeClr val="dk1"/>
                </a:solidFill>
              </a:rPr>
              <a:t>return;</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stream = stream-&gt;following;</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printf("Passport Number Is Wrong Please Check Your Passport\n");</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48"/>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326" name="Google Shape;326;p4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27" name="Google Shape;327;p4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328" name="Google Shape;328;p48"/>
          <p:cNvPicPr preferRelativeResize="0"/>
          <p:nvPr/>
        </p:nvPicPr>
        <p:blipFill>
          <a:blip r:embed="rId4">
            <a:alphaModFix/>
          </a:blip>
          <a:stretch>
            <a:fillRect/>
          </a:stretch>
        </p:blipFill>
        <p:spPr>
          <a:xfrm>
            <a:off x="2486655" y="480975"/>
            <a:ext cx="5581427" cy="4462461"/>
          </a:xfrm>
          <a:prstGeom prst="rect">
            <a:avLst/>
          </a:prstGeom>
          <a:noFill/>
          <a:ln>
            <a:noFill/>
          </a:ln>
        </p:spPr>
      </p:pic>
      <p:sp>
        <p:nvSpPr>
          <p:cNvPr id="329" name="Google Shape;329;p48"/>
          <p:cNvSpPr txBox="1"/>
          <p:nvPr/>
        </p:nvSpPr>
        <p:spPr>
          <a:xfrm>
            <a:off x="6361425" y="375550"/>
            <a:ext cx="3000000" cy="1662300"/>
          </a:xfrm>
          <a:prstGeom prst="rect">
            <a:avLst/>
          </a:prstGeom>
          <a:noFill/>
          <a:ln>
            <a:noFill/>
          </a:ln>
        </p:spPr>
        <p:txBody>
          <a:bodyPr anchorCtr="0" anchor="t" bIns="91425" lIns="91425" spcFirstLastPara="1" rIns="91425" wrap="square" tIns="91425">
            <a:spAutoFit/>
          </a:bodyPr>
          <a:lstStyle/>
          <a:p>
            <a:pPr indent="0" lvl="0" marL="342900" rtl="0" algn="l">
              <a:spcBef>
                <a:spcPts val="544"/>
              </a:spcBef>
              <a:spcAft>
                <a:spcPts val="0"/>
              </a:spcAft>
              <a:buNone/>
            </a:pPr>
            <a:r>
              <a:rPr lang="en" sz="3200">
                <a:solidFill>
                  <a:schemeClr val="dk1"/>
                </a:solidFill>
                <a:latin typeface="Calibri"/>
                <a:ea typeface="Calibri"/>
                <a:cs typeface="Calibri"/>
                <a:sym typeface="Calibri"/>
              </a:rPr>
              <a:t>Snapshots of the result and discussion</a:t>
            </a:r>
            <a:endParaRPr sz="32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9"/>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335" name="Google Shape;335;p4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36" name="Google Shape;336;p4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337" name="Google Shape;337;p49"/>
          <p:cNvPicPr preferRelativeResize="0"/>
          <p:nvPr/>
        </p:nvPicPr>
        <p:blipFill>
          <a:blip r:embed="rId4">
            <a:alphaModFix/>
          </a:blip>
          <a:stretch>
            <a:fillRect/>
          </a:stretch>
        </p:blipFill>
        <p:spPr>
          <a:xfrm>
            <a:off x="755925" y="1088386"/>
            <a:ext cx="6676649" cy="355330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50"/>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343" name="Google Shape;343;p5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44" name="Google Shape;344;p5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345" name="Google Shape;345;p50"/>
          <p:cNvPicPr preferRelativeResize="0"/>
          <p:nvPr/>
        </p:nvPicPr>
        <p:blipFill>
          <a:blip r:embed="rId4">
            <a:alphaModFix/>
          </a:blip>
          <a:stretch>
            <a:fillRect/>
          </a:stretch>
        </p:blipFill>
        <p:spPr>
          <a:xfrm>
            <a:off x="1031455" y="982275"/>
            <a:ext cx="6779895" cy="371187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51"/>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351" name="Google Shape;351;p5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52" name="Google Shape;352;p5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53" name="Google Shape;353;p51"/>
          <p:cNvSpPr txBox="1"/>
          <p:nvPr/>
        </p:nvSpPr>
        <p:spPr>
          <a:xfrm>
            <a:off x="5811925" y="185850"/>
            <a:ext cx="85098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solidFill>
                  <a:schemeClr val="dk1"/>
                </a:solidFill>
              </a:rPr>
              <a:t>CONCLUSION</a:t>
            </a:r>
            <a:endParaRPr sz="3500">
              <a:solidFill>
                <a:schemeClr val="dk1"/>
              </a:solidFill>
            </a:endParaRPr>
          </a:p>
        </p:txBody>
      </p:sp>
      <p:sp>
        <p:nvSpPr>
          <p:cNvPr id="354" name="Google Shape;354;p51"/>
          <p:cNvSpPr txBox="1"/>
          <p:nvPr/>
        </p:nvSpPr>
        <p:spPr>
          <a:xfrm>
            <a:off x="453600" y="970525"/>
            <a:ext cx="8236800" cy="2893800"/>
          </a:xfrm>
          <a:prstGeom prst="rect">
            <a:avLst/>
          </a:prstGeom>
          <a:noFill/>
          <a:ln>
            <a:noFill/>
          </a:ln>
        </p:spPr>
        <p:txBody>
          <a:bodyPr anchorCtr="0" anchor="t" bIns="91425" lIns="91425" spcFirstLastPara="1" rIns="91425" wrap="square" tIns="91425">
            <a:spAutoFit/>
          </a:bodyPr>
          <a:lstStyle/>
          <a:p>
            <a:pPr indent="0" lvl="0" marL="0" rtl="0" algn="l">
              <a:lnSpc>
                <a:spcPct val="91992"/>
              </a:lnSpc>
              <a:spcBef>
                <a:spcPts val="0"/>
              </a:spcBef>
              <a:spcAft>
                <a:spcPts val="0"/>
              </a:spcAft>
              <a:buNone/>
            </a:pPr>
            <a:r>
              <a:rPr lang="en" sz="1800">
                <a:solidFill>
                  <a:schemeClr val="dk1"/>
                </a:solidFill>
              </a:rPr>
              <a:t>The Airline reservation system is designed for users to reserve a seat, cancel,</a:t>
            </a:r>
            <a:endParaRPr sz="1800">
              <a:solidFill>
                <a:schemeClr val="dk1"/>
              </a:solidFill>
            </a:endParaRPr>
          </a:p>
          <a:p>
            <a:pPr indent="0" lvl="0" marL="0" rtl="0" algn="l">
              <a:lnSpc>
                <a:spcPct val="91992"/>
              </a:lnSpc>
              <a:spcBef>
                <a:spcPts val="0"/>
              </a:spcBef>
              <a:spcAft>
                <a:spcPts val="0"/>
              </a:spcAft>
              <a:buNone/>
            </a:pPr>
            <a:r>
              <a:rPr lang="en" sz="1800">
                <a:solidFill>
                  <a:schemeClr val="dk1"/>
                </a:solidFill>
              </a:rPr>
              <a:t>display seat and exit the system. A formula is included in the function to calculate the seats are reserved. Pseudocode is written for some important codes. A few flow charts are also created for explaining the process of the Airline reservation system.From this assignment, We have learnt to implement a few C concepts in the future projects such as functions, switch statement and do…while statement, arrays, pointers and structures in the program. We have also learnt to create flow charts for explaining the program using https://app.diagrams.net/</a:t>
            </a:r>
            <a:endParaRPr sz="18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800"/>
              <a:buNone/>
            </a:pPr>
            <a:r>
              <a:t/>
            </a:r>
            <a:endParaRPr b="1" sz="4800">
              <a:solidFill>
                <a:srgbClr val="002060"/>
              </a:solidFill>
            </a:endParaRPr>
          </a:p>
          <a:p>
            <a:pPr indent="0" lvl="0" marL="0" rtl="0" algn="ctr">
              <a:spcBef>
                <a:spcPts val="960"/>
              </a:spcBef>
              <a:spcAft>
                <a:spcPts val="0"/>
              </a:spcAft>
              <a:buClr>
                <a:schemeClr val="dk1"/>
              </a:buClr>
              <a:buSzPts val="4800"/>
              <a:buNone/>
            </a:pPr>
            <a:r>
              <a:t/>
            </a:r>
            <a:endParaRPr b="1" sz="4800">
              <a:solidFill>
                <a:srgbClr val="002060"/>
              </a:solidFill>
            </a:endParaRPr>
          </a:p>
          <a:p>
            <a:pPr indent="0" lvl="0" marL="0" rtl="0" algn="ctr">
              <a:spcBef>
                <a:spcPts val="960"/>
              </a:spcBef>
              <a:spcAft>
                <a:spcPts val="0"/>
              </a:spcAft>
              <a:buClr>
                <a:srgbClr val="002060"/>
              </a:buClr>
              <a:buSzPts val="4800"/>
              <a:buNone/>
            </a:pPr>
            <a:r>
              <a:rPr b="1" lang="en" sz="4800">
                <a:solidFill>
                  <a:srgbClr val="002060"/>
                </a:solidFill>
              </a:rPr>
              <a:t>Thank You </a:t>
            </a:r>
            <a:endParaRPr/>
          </a:p>
        </p:txBody>
      </p:sp>
      <p:pic>
        <p:nvPicPr>
          <p:cNvPr id="360" name="Google Shape;360;p52"/>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361" name="Google Shape;361;p5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62" name="Google Shape;362;p5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7"/>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147" name="Google Shape;147;p2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48" name="Google Shape;148;p2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7"/>
          <p:cNvSpPr txBox="1"/>
          <p:nvPr/>
        </p:nvSpPr>
        <p:spPr>
          <a:xfrm>
            <a:off x="258050" y="1023350"/>
            <a:ext cx="78933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The title of our project is flight ticket booking.The reason for choosing this project is now a days airways making a key role for people to travel across the world or within the country itself. But many of the people don’t even know how to book a flight ticket.we made this project to make people learn more about flight ticket booking.And the reason </a:t>
            </a:r>
            <a:r>
              <a:rPr lang="en" sz="1900">
                <a:solidFill>
                  <a:schemeClr val="dk1"/>
                </a:solidFill>
              </a:rPr>
              <a:t>we  used  C  language - C </a:t>
            </a:r>
            <a:r>
              <a:rPr lang="en" sz="2000">
                <a:solidFill>
                  <a:schemeClr val="dk1"/>
                </a:solidFill>
              </a:rPr>
              <a:t>has  been  used  successfully  for each kind  of programming  problem  thinkable  from  operating systems  to  spreadsheets  to  expert systems - and efficient compilers are accessible for machines ranging in power from the Apple Macintosh to the Cray Supercomputers.</a:t>
            </a:r>
            <a:endParaRPr sz="2000">
              <a:solidFill>
                <a:schemeClr val="dk1"/>
              </a:solidFill>
            </a:endParaRPr>
          </a:p>
          <a:p>
            <a:pPr indent="0" lvl="0" marL="0" rtl="0" algn="l">
              <a:spcBef>
                <a:spcPts val="0"/>
              </a:spcBef>
              <a:spcAft>
                <a:spcPts val="0"/>
              </a:spcAft>
              <a:buNone/>
            </a:pPr>
            <a:r>
              <a:t/>
            </a:r>
            <a:endParaRPr sz="2100"/>
          </a:p>
        </p:txBody>
      </p:sp>
      <p:sp>
        <p:nvSpPr>
          <p:cNvPr id="150" name="Google Shape;150;p27"/>
          <p:cNvSpPr txBox="1"/>
          <p:nvPr/>
        </p:nvSpPr>
        <p:spPr>
          <a:xfrm>
            <a:off x="4572000" y="233475"/>
            <a:ext cx="8097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t>  </a:t>
            </a:r>
            <a:r>
              <a:rPr lang="en" sz="3900"/>
              <a:t>INTRODUCTION</a:t>
            </a:r>
            <a:endParaRPr sz="3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8"/>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156" name="Google Shape;156;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57" name="Google Shape;157;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8"/>
          <p:cNvSpPr txBox="1"/>
          <p:nvPr/>
        </p:nvSpPr>
        <p:spPr>
          <a:xfrm>
            <a:off x="418125" y="1333400"/>
            <a:ext cx="7626300" cy="3340200"/>
          </a:xfrm>
          <a:prstGeom prst="rect">
            <a:avLst/>
          </a:prstGeom>
          <a:noFill/>
          <a:ln>
            <a:noFill/>
          </a:ln>
        </p:spPr>
        <p:txBody>
          <a:bodyPr anchorCtr="0" anchor="t" bIns="91425" lIns="91425" spcFirstLastPara="1" rIns="91425" wrap="square" tIns="91425">
            <a:spAutoFit/>
          </a:bodyPr>
          <a:lstStyle/>
          <a:p>
            <a:pPr indent="0" lvl="0" marL="0" rtl="0" algn="l">
              <a:lnSpc>
                <a:spcPct val="91992"/>
              </a:lnSpc>
              <a:spcBef>
                <a:spcPts val="0"/>
              </a:spcBef>
              <a:spcAft>
                <a:spcPts val="0"/>
              </a:spcAft>
              <a:buClr>
                <a:schemeClr val="dk1"/>
              </a:buClr>
              <a:buSzPts val="1100"/>
              <a:buFont typeface="Arial"/>
              <a:buNone/>
            </a:pPr>
            <a:r>
              <a:rPr lang="en" sz="1700">
                <a:solidFill>
                  <a:schemeClr val="dk1"/>
                </a:solidFill>
              </a:rPr>
              <a:t>A small airline has just purchased a computer for its new automated reservation system.The owner has asked to program the new system in C. It is required to write a program to assign seats on each flight of the airlines only place (capacity: 15 seats). The</a:t>
            </a:r>
            <a:r>
              <a:rPr lang="en" sz="1250">
                <a:solidFill>
                  <a:srgbClr val="1F2836"/>
                </a:solidFill>
              </a:rPr>
              <a:t> </a:t>
            </a:r>
            <a:r>
              <a:rPr lang="en" sz="1750">
                <a:solidFill>
                  <a:srgbClr val="1F2836"/>
                </a:solidFill>
              </a:rPr>
              <a:t>p</a:t>
            </a:r>
            <a:r>
              <a:rPr lang="en" sz="1650">
                <a:solidFill>
                  <a:srgbClr val="1F2836"/>
                </a:solidFill>
              </a:rPr>
              <a:t>rogram should never assign a seat which is already assigned. If there’s no seat available, then print the message "the flight is full". After the flight is full and someone want to cancel the booking, it is displaying enter you’re the passport number you want to cancel it so after the passenger cancel it, the system directly free that place id someone want to book that seat. Moreover, the system should print a boarding pass indicating the persons' name, passport number and seat number as each seat is assigned, set the corresponding elements of array to 1 to indicate that seat is no longer available</a:t>
            </a:r>
            <a:r>
              <a:rPr lang="en" sz="2100">
                <a:solidFill>
                  <a:schemeClr val="dk1"/>
                </a:solidFill>
              </a:rPr>
              <a:t>.</a:t>
            </a:r>
            <a:endParaRPr sz="2100">
              <a:solidFill>
                <a:schemeClr val="dk1"/>
              </a:solidFill>
            </a:endParaRPr>
          </a:p>
        </p:txBody>
      </p:sp>
      <p:sp>
        <p:nvSpPr>
          <p:cNvPr id="159" name="Google Shape;159;p28"/>
          <p:cNvSpPr txBox="1"/>
          <p:nvPr/>
        </p:nvSpPr>
        <p:spPr>
          <a:xfrm>
            <a:off x="5451700" y="170250"/>
            <a:ext cx="6193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t>OBJECTIVES</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      System Requirements</a:t>
            </a:r>
            <a:endParaRPr/>
          </a:p>
        </p:txBody>
      </p:sp>
      <p:sp>
        <p:nvSpPr>
          <p:cNvPr id="165" name="Google Shape;165;p29"/>
          <p:cNvSpPr txBox="1"/>
          <p:nvPr>
            <p:ph idx="1" type="body"/>
          </p:nvPr>
        </p:nvSpPr>
        <p:spPr>
          <a:xfrm>
            <a:off x="437322" y="1190312"/>
            <a:ext cx="8229600" cy="3495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
              <a:t>       </a:t>
            </a:r>
            <a:r>
              <a:rPr lang="en"/>
              <a:t>            </a:t>
            </a:r>
            <a:endParaRPr/>
          </a:p>
          <a:p>
            <a:pPr indent="0" lvl="0" marL="0" rtl="0" algn="l">
              <a:spcBef>
                <a:spcPts val="544"/>
              </a:spcBef>
              <a:spcAft>
                <a:spcPts val="0"/>
              </a:spcAft>
              <a:buNone/>
            </a:pPr>
            <a:r>
              <a:t/>
            </a:r>
            <a:endParaRPr/>
          </a:p>
          <a:p>
            <a:pPr indent="-325755" lvl="0" marL="342900" rtl="0" algn="l">
              <a:spcBef>
                <a:spcPts val="544"/>
              </a:spcBef>
              <a:spcAft>
                <a:spcPts val="0"/>
              </a:spcAft>
              <a:buSzPct val="56250"/>
              <a:buChar char="•"/>
            </a:pPr>
            <a:r>
              <a:rPr lang="en"/>
              <a:t>Any Operating System</a:t>
            </a:r>
            <a:endParaRPr/>
          </a:p>
          <a:p>
            <a:pPr indent="-325755" lvl="0" marL="342900" rtl="0" algn="l">
              <a:spcBef>
                <a:spcPts val="0"/>
              </a:spcBef>
              <a:spcAft>
                <a:spcPts val="0"/>
              </a:spcAft>
              <a:buSzPct val="56250"/>
              <a:buChar char="•"/>
            </a:pPr>
            <a:r>
              <a:rPr lang="en"/>
              <a:t>Any C Compiler</a:t>
            </a:r>
            <a:endParaRPr/>
          </a:p>
          <a:p>
            <a:pPr indent="-325755" lvl="0" marL="342900" rtl="0" algn="l">
              <a:spcBef>
                <a:spcPts val="0"/>
              </a:spcBef>
              <a:spcAft>
                <a:spcPts val="0"/>
              </a:spcAft>
              <a:buSzPct val="56250"/>
              <a:buChar char="•"/>
            </a:pPr>
            <a:r>
              <a:rPr lang="en"/>
              <a:t>4gb Ram</a:t>
            </a:r>
            <a:endParaRPr/>
          </a:p>
          <a:p>
            <a:pPr indent="0" lvl="0" marL="342900" rtl="0" algn="l">
              <a:spcBef>
                <a:spcPts val="544"/>
              </a:spcBef>
              <a:spcAft>
                <a:spcPts val="0"/>
              </a:spcAft>
              <a:buNone/>
            </a:pPr>
            <a:r>
              <a:t/>
            </a:r>
            <a:endParaRPr/>
          </a:p>
          <a:p>
            <a:pPr indent="0" lvl="0" marL="0" rtl="0" algn="l">
              <a:spcBef>
                <a:spcPts val="544"/>
              </a:spcBef>
              <a:spcAft>
                <a:spcPts val="0"/>
              </a:spcAft>
              <a:buNone/>
            </a:pPr>
            <a:r>
              <a:t/>
            </a:r>
            <a:endParaRPr/>
          </a:p>
          <a:p>
            <a:pPr indent="0" lvl="0" marL="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p:txBody>
      </p:sp>
      <p:pic>
        <p:nvPicPr>
          <p:cNvPr id="166" name="Google Shape;166;p29"/>
          <p:cNvPicPr preferRelativeResize="0"/>
          <p:nvPr/>
        </p:nvPicPr>
        <p:blipFill rotWithShape="1">
          <a:blip r:embed="rId3">
            <a:alphaModFix/>
          </a:blip>
          <a:srcRect b="0" l="0" r="0" t="0"/>
          <a:stretch/>
        </p:blipFill>
        <p:spPr>
          <a:xfrm>
            <a:off x="228600" y="415015"/>
            <a:ext cx="1678305" cy="566261"/>
          </a:xfrm>
          <a:prstGeom prst="rect">
            <a:avLst/>
          </a:prstGeom>
          <a:noFill/>
          <a:ln>
            <a:noFill/>
          </a:ln>
        </p:spPr>
      </p:pic>
      <p:sp>
        <p:nvSpPr>
          <p:cNvPr id="167" name="Google Shape;167;p2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68" name="Google Shape;168;p2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0"/>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174" name="Google Shape;174;p3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75" name="Google Shape;175;p3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30"/>
          <p:cNvSpPr txBox="1"/>
          <p:nvPr/>
        </p:nvSpPr>
        <p:spPr>
          <a:xfrm>
            <a:off x="2325375" y="1710075"/>
            <a:ext cx="6424500" cy="104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5566">
                <a:solidFill>
                  <a:schemeClr val="dk1"/>
                </a:solidFill>
              </a:rPr>
              <a:t>Algorithm</a:t>
            </a:r>
            <a:endParaRPr sz="4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1"/>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182" name="Google Shape;182;p3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83" name="Google Shape;183;p3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31"/>
          <p:cNvSpPr txBox="1"/>
          <p:nvPr/>
        </p:nvSpPr>
        <p:spPr>
          <a:xfrm>
            <a:off x="134150" y="874850"/>
            <a:ext cx="9086700" cy="444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Step 1   :- First declare a structure of any name (vicar_airline in this)</a:t>
            </a:r>
            <a:endParaRPr sz="1100">
              <a:solidFill>
                <a:schemeClr val="dk1"/>
              </a:solidFill>
            </a:endParaRPr>
          </a:p>
          <a:p>
            <a:pPr indent="0" lvl="0" marL="0" rtl="0" algn="l">
              <a:lnSpc>
                <a:spcPct val="115000"/>
              </a:lnSpc>
              <a:spcBef>
                <a:spcPts val="0"/>
              </a:spcBef>
              <a:spcAft>
                <a:spcPts val="0"/>
              </a:spcAft>
              <a:buNone/>
            </a:pPr>
            <a:br>
              <a:rPr lang="en" sz="1100">
                <a:solidFill>
                  <a:schemeClr val="dk1"/>
                </a:solidFill>
              </a:rPr>
            </a:br>
            <a:r>
              <a:rPr lang="en" sz="1100">
                <a:solidFill>
                  <a:schemeClr val="dk1"/>
                </a:solidFill>
              </a:rPr>
              <a:t>Step 2   :- Declare the required type of data types with their names in the structure </a:t>
            </a:r>
            <a:br>
              <a:rPr lang="en" sz="1100">
                <a:solidFill>
                  <a:schemeClr val="dk1"/>
                </a:solidFill>
              </a:rPr>
            </a:br>
            <a:r>
              <a:rPr lang="en" sz="1100">
                <a:solidFill>
                  <a:schemeClr val="dk1"/>
                </a:solidFill>
              </a:rPr>
              <a:t>                 passport number and seat number in int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name,email in char</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Step 3   :- And also declare a struct pointer named “following” of data type vicar_airline in the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structure itself</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Step 4   :- Declare struct pointers pointers “begin” , “stream” out of the structure for universal</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declaration</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Step 5   :- Also declare pointer named “dummy”of data type vicar_airline out of structure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Step 6   :- Now write the prototype of the functions  –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reservation(int x), cancel(), display(), savefile(), details().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Step 7   :- Declare a variable named choice of int data type.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Step 8   :- Initialize the struct pointers “begin” and “stream” to null</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2"/>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190" name="Google Shape;190;p3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91" name="Google Shape;191;p3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32"/>
          <p:cNvSpPr txBox="1"/>
          <p:nvPr/>
        </p:nvSpPr>
        <p:spPr>
          <a:xfrm>
            <a:off x="138975" y="104615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Step 9   :- Initialize int num to 1.</a:t>
            </a:r>
            <a:endParaRPr sz="1100">
              <a:solidFill>
                <a:schemeClr val="dk1"/>
              </a:solidFill>
            </a:endParaRPr>
          </a:p>
        </p:txBody>
      </p:sp>
      <p:sp>
        <p:nvSpPr>
          <p:cNvPr id="193" name="Google Shape;193;p32"/>
          <p:cNvSpPr txBox="1"/>
          <p:nvPr/>
        </p:nvSpPr>
        <p:spPr>
          <a:xfrm>
            <a:off x="138975" y="1400150"/>
            <a:ext cx="8625900" cy="346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Step 10 :- Use do while loop and first print the four options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1. Reservation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2. Cancellation</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3. Display records</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4. Exit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Step 11 :- Use switch case and accept the choice.</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If the choice is 1 then call reservation function of of num and increment the num</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If the choice is 2 then call the cancel function</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If the choice is 3 then call the display function</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If the choice is 4 then call the savefile function</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If the choice is not between 1 to 4 then print it as the invalid choice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Step 12 :- In the details function accept all the details passenger</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Passport number into the stream -&gt; passport</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Name into the stream -&gt; name</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Email id into the stream -&gt; email</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3"/>
          <p:cNvPicPr preferRelativeResize="0"/>
          <p:nvPr/>
        </p:nvPicPr>
        <p:blipFill rotWithShape="1">
          <a:blip r:embed="rId3">
            <a:alphaModFix/>
          </a:blip>
          <a:srcRect b="0" l="0" r="0" t="0"/>
          <a:stretch/>
        </p:blipFill>
        <p:spPr>
          <a:xfrm>
            <a:off x="381000" y="342900"/>
            <a:ext cx="1678305" cy="566261"/>
          </a:xfrm>
          <a:prstGeom prst="rect">
            <a:avLst/>
          </a:prstGeom>
          <a:noFill/>
          <a:ln>
            <a:noFill/>
          </a:ln>
        </p:spPr>
      </p:pic>
      <p:sp>
        <p:nvSpPr>
          <p:cNvPr id="199" name="Google Shape;199;p3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00" name="Google Shape;200;p3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33"/>
          <p:cNvSpPr txBox="1"/>
          <p:nvPr/>
        </p:nvSpPr>
        <p:spPr>
          <a:xfrm>
            <a:off x="154225" y="992500"/>
            <a:ext cx="8932500" cy="423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Step 13 :- First assign the begin value to the stream</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If begin value is 0 then continue with the memory allocation of begin and stream.and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then call the details function so that to accept the details of passenger and then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check  the next node to be empty to book the next ticket.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Else if x&gt;15 then print seats are full</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Else then for the next user allocate the memory in the next node and assign the value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of stream -&gt; following to stream and then call the details function to accept the details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next user and again check the next node to be empty for the next user and the loop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continues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Step 14 :- In the cancel function first declare a variable of type int named passport and accept</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the passport number and then compare the passport number with all bookings.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If the passport number is matched then remove the record by using the free function.</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If the passport number is not matched then print invalid number</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