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59" r:id="rId3"/>
    <p:sldId id="560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574" r:id="rId13"/>
    <p:sldId id="575" r:id="rId14"/>
    <p:sldId id="576" r:id="rId15"/>
    <p:sldId id="577" r:id="rId16"/>
    <p:sldId id="569" r:id="rId17"/>
    <p:sldId id="570" r:id="rId18"/>
    <p:sldId id="571" r:id="rId19"/>
    <p:sldId id="572" r:id="rId20"/>
    <p:sldId id="573" r:id="rId21"/>
    <p:sldId id="581" r:id="rId22"/>
    <p:sldId id="582" r:id="rId23"/>
    <p:sldId id="583" r:id="rId24"/>
    <p:sldId id="584" r:id="rId25"/>
    <p:sldId id="578" r:id="rId26"/>
    <p:sldId id="579" r:id="rId27"/>
    <p:sldId id="580" r:id="rId28"/>
    <p:sldId id="585" r:id="rId29"/>
    <p:sldId id="586" r:id="rId30"/>
    <p:sldId id="587" r:id="rId31"/>
    <p:sldId id="55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0EF4-EAF2-4187-905A-EF44C7745EEF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7856-B482-49C5-AE7C-25516523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8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B0A6-0CC4-4AD2-8ECB-1F3CBD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CEC41-CADC-42A8-834A-1FADC7A21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122A3-05AA-4D07-ACFB-370A3398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216F1-5B6A-44EF-A48E-191ECCD1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99B73-2354-4D15-A1E0-6C969FC7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91F3-E40C-4E07-9F45-3DE82B07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20123-DCC6-42AF-B7A1-0D45124EC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3AC52-E106-467D-93CD-8B880620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1D03A-80F9-43F2-AC5D-BC7F362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40FE1-6006-45EC-BDF8-FA562711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F4562-4115-42DB-ACC8-E5DD34C57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F926B-F148-43FF-9372-898ECA4B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6018-48F2-401B-ADF7-49D4C52B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A380C-28F8-4786-B9DD-A6F6FEA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C87AA-6B9C-46B5-A05B-75C709EE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A153-BB98-4E16-9EB6-42AE7DE0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5D3C3-3581-432F-A7C6-7F4B0EC1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0CDB-D3A8-4EA4-9C36-185CE589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9758D-FF4A-4FAC-83AD-367B2A74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FC578-49CF-4652-A7BE-BBE23063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7C49-E74C-44AE-92C8-05C05C4A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E526D-F4EC-4CDE-B844-DA5F44E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1873-C141-4A02-9083-58D9C48B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C4A5-5F3F-4D81-9683-8ED362C9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37032-5DB6-4FBA-95D5-D62AB5DE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2287E-B39A-4D63-A4F4-43E03858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A361-3BB8-480D-ABB6-D60D90DDB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4F60F-540C-4CB6-A1EE-67E7F4D7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A81C8-FD4C-4937-98B9-9B3BCC30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67662-602D-4ED7-85B9-C45D3C7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E4420-D99F-4BFE-B404-A7FD8A1A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F1528-21C2-4EA3-821B-F3C74D35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C4C54-AA87-4BB7-8CEE-7541BCF6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D5D89-1A90-41CB-B5D4-B5AEE89A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D97EAC-4E0E-4102-8848-46BC5A3C6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4C609-F191-4622-BDC9-EDE1E76B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3D11D-286B-4822-AD60-3AF822E7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64A71-EE5B-4AC0-A297-221C4FEE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9119F-C227-4F49-B1E9-7660522F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3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E555-1B58-4713-9F2D-4BFB7E0F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D4364-059C-4F99-9DCC-2D314809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251B7B-8134-4CCF-9215-5E6D8F28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D73C9-CA31-4653-ADC0-46E5B50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CACA9-4BB6-49C1-9D3A-2ADC8B22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16E6E0-3503-49DF-A382-2A306EE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C2A14-D064-4B67-923E-983132D2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7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F644-0F67-48F8-9346-18FA199C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D2BF5-F6CD-4ADD-9D57-C05B228F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EE7AC-ED71-4BD7-B155-4FF6765A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8AD74-12D1-4E41-BCA9-06E289A6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91CAE-9EBD-48D3-B017-B6F6B890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32469-92E5-4A53-BAB5-DB1E14F2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D3E1-ECEA-410A-A784-9E74FEDD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1E14D-0F00-4F15-8127-08F148BD3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E7F4D-F2FC-4345-A244-533F5AB6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1B850-F888-46BC-A377-3D6E085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239D2-9EF3-4E37-B043-49BFEF27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EDF53-3843-4C7B-BE0A-8063627F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B282D-6D84-4947-8629-4D698DC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FD35B-76FC-4E65-B142-0B094EF8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2CDDF-8CA4-4FAD-9CC9-D0AFB1E37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993D-3FE3-4F5E-B140-7DA59DC4CBF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7291-2568-4C7D-96D4-CF41BF7FD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84FD8-ACAD-4452-B810-F914B4E7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EEE5D-E0E5-4B87-860B-083978059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介绍（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1AC6A-460B-49C0-AF95-26994F58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8513"/>
            <a:ext cx="9144000" cy="1886857"/>
          </a:xfrm>
        </p:spPr>
        <p:txBody>
          <a:bodyPr>
            <a:norm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年入职员工培训之五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安徽中科国创高可信软件有限公司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72876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5BD3B7-BAD8-4C8A-AAE5-5AE7A8CA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19" y="268448"/>
            <a:ext cx="9605634" cy="64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35D7BB-82A2-47C7-86FF-18268654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3" y="218114"/>
            <a:ext cx="10565320" cy="64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377295-B47C-4C1F-92CC-2801F992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91" y="226503"/>
            <a:ext cx="9440834" cy="62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362680-9CF6-4B4A-9E13-B4F71B10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244530"/>
            <a:ext cx="9207617" cy="62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B46EA8-E0DA-4B42-B54D-AC2C95C6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83" y="276837"/>
            <a:ext cx="10123979" cy="60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4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D75876-22BD-4E3C-9857-B1F5471E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99" y="270612"/>
            <a:ext cx="9403108" cy="6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C0C60E-4EF0-4BA3-97A4-EB300071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60" y="511728"/>
            <a:ext cx="8871640" cy="55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D20702-68EC-4576-AE68-645EF1E1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19" y="400049"/>
            <a:ext cx="9877243" cy="61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F8FBFA-7B32-4DED-AC3C-EF871A8B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47" y="369116"/>
            <a:ext cx="9833466" cy="56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CAA36A-90BB-40A0-AC27-3F2A92AF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7" y="461394"/>
            <a:ext cx="10380937" cy="51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9DCCF-A6F6-4D21-B959-2B914DA3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4" y="238968"/>
            <a:ext cx="9278224" cy="63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2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F78A61-69D8-4259-B3C6-B8E07142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2" y="426426"/>
            <a:ext cx="9692168" cy="60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4890FE-62A8-4D7F-8E3C-C8E0BD83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1113906"/>
            <a:ext cx="7262812" cy="46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3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F8797F-4140-4CF4-B26A-6D8626BE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481012"/>
            <a:ext cx="98012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6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1A9A7B-EF4D-4047-8B7D-E7208975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1" y="389826"/>
            <a:ext cx="10171929" cy="60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8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E401D3-5249-4482-BF60-5F9F3A16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46" y="310393"/>
            <a:ext cx="9669291" cy="59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0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0CDB1F-5D75-4F0E-AD2C-317C7A91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8" y="103625"/>
            <a:ext cx="9309409" cy="65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0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EDCF00-B47E-4FA6-84F9-0FE4EAB8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85" y="403969"/>
            <a:ext cx="8761340" cy="581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17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E0CE14-CDC3-45F7-8F70-57F166D2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7" y="155683"/>
            <a:ext cx="9386275" cy="62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0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D26464-BD73-408B-91B1-A56CC6EA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33387"/>
            <a:ext cx="8658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1D4488-321C-4598-A76B-761D0957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76" y="479834"/>
            <a:ext cx="5947793" cy="58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A12BB1-537B-49E9-93B8-54F853CA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55" y="285227"/>
            <a:ext cx="9620220" cy="60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9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5C01F2-D3AF-4507-871A-B299ECFD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681037"/>
            <a:ext cx="89725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9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A724A-1B08-497E-B163-60A9C3D9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0BDBF-149D-4A0E-AC31-1048B86E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和数据结构的参考书（中文版和英文版）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4.11, 4.12, 4.32, 4.50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A058B3-0964-4EB8-86D6-F6F5F2D9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9" y="285226"/>
            <a:ext cx="10834029" cy="54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57276A-1D18-4511-ADFF-D4E6D1C8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36" y="260060"/>
            <a:ext cx="9777364" cy="60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972B1F-FFCB-4B0B-94AF-C9F63A53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40" y="157736"/>
            <a:ext cx="9112148" cy="63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6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597351-57F4-4782-98CE-87156176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5" y="511727"/>
            <a:ext cx="11013855" cy="45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9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8DDB38-9F25-4110-BC3C-3031019F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3" y="134225"/>
            <a:ext cx="10044168" cy="65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F2EC4C-21D1-4B92-84AE-69E2B4C5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4" y="461393"/>
            <a:ext cx="11080054" cy="58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42</Words>
  <Application>Microsoft Office PowerPoint</Application>
  <PresentationFormat>宽屏</PresentationFormat>
  <Paragraphs>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C++介绍（4）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Jinlong Ji</dc:creator>
  <cp:lastModifiedBy>hcs</cp:lastModifiedBy>
  <cp:revision>85</cp:revision>
  <dcterms:created xsi:type="dcterms:W3CDTF">2018-07-04T01:25:32Z</dcterms:created>
  <dcterms:modified xsi:type="dcterms:W3CDTF">2018-08-14T05:58:37Z</dcterms:modified>
</cp:coreProperties>
</file>