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D11FF-A993-45C7-9E09-CE251B5D3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F00359-9049-4105-8872-59E0B8B3F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9C2439-F222-4683-9716-A22AD614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35CB6E-1F22-4CD7-B324-86B7D6A7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6E7DE1-FBEE-40B6-BDFB-39C3A73B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4670F5-3778-4EE6-9F90-C0C241BD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95192F1-FEE2-4E03-8184-839EF242A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44BD43-5828-49F9-A98C-14D45663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43C344-FB44-4360-86CB-ACAC4D1A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695088-B19C-4F98-83B4-B098A14F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B506608-EABD-4243-BC17-DCD16E535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E2707C-0D33-460C-B805-3AEA92719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DDC0C4-20DD-4303-BC17-A76BF112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0DDA83-AAAD-4771-92FC-53046BE9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55E97F-660F-4134-8126-536ECF54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833EA5-D014-4BE0-BD2C-7FA3C8DD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5B83EC-C87D-4FDF-B1AC-71230691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FADF15-429E-40C1-AA9D-844DFA3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5196AC-6428-453D-876F-1CF30683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F735FA-BC36-4BE5-8251-19416F14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1D56B9-F2C0-4769-9306-3C6036C6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F1B6F0-8BA2-4B52-B23A-7749E29E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0FD261-63E2-4B9C-9886-C6E99753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2E740D-06A4-4F85-A463-A169D507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853E02-128C-40DE-9F7D-5F816F37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0C5B33-A078-4A53-AE25-31BCAF6B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F14A70-6210-46C2-BA0B-01E6E38E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94A3CA1-C21A-4FEE-B5A5-512036E8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6CC3F96-7E8F-4D35-AE91-310E94A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6935D5-21AB-49F3-9610-3EFE742C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328CC5-BD0C-4FEF-8398-882A8DCC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D53D2C-6960-40DB-930A-8A466923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4AAC13-D698-4026-B842-16727B19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844C63E-DB79-4890-8DF8-737127EB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CECA40D-F92A-4365-BD39-DD809EA6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C696766-DBA4-4726-BEBA-D6A8B1B6B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22113F2-2FD1-4EB8-98A7-D5FEBC95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BDFC60C-C728-4626-9B63-0A7C2898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2F6791A-E8EC-47B6-871B-56768B82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50E5F5-9EB5-4F2A-AC84-7DE24252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DAA382D-B01D-494B-82DA-219E7BB2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D806981-5AFC-495E-AE81-9561AE77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4A4534-FBCE-48DC-B016-9660B74C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FF47199-909B-4DC7-B1CF-C5D26913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75E7188-4BF5-492F-94EB-22B693A8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A83A65-7D0F-4E80-9CAD-5A516BA8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C47EB1-D696-4ACD-9D5E-C31B70DE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70A3FF-B230-4129-A371-610A26D9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A57F0A1-9BAA-494E-9DBB-68E71CC4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D51EB9-C428-4A81-83B3-FC6FAF3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6BD523-CE1E-4279-BF1C-26F8724A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6EFC3D-D314-406C-AF7E-119AA765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02554A-6E7E-4E62-89B1-9BD98619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E04B88A-50FD-4BCA-937B-4E63697B3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1F240A-A9E6-4A47-8615-5B1546C9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40A6AFD-E1E9-48DD-8FC3-9AB9474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0D6EE3-B510-42EA-9E3F-E3248837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B74C5D-49B4-420D-B0D2-44C92F03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1965B69-9A6C-407A-B2AD-E060B994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20B178-201F-490C-B8FB-E81EBB09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0D6A06-74AD-422B-990E-445B7FA1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397E-3EEF-426D-9EB6-F420135A33B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A31765-9019-43AB-A063-F4E44A4FB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E455D8-6739-44BB-B84A-3E218AC1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1E35-3475-490B-AAE9-2F4FB1EF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ugrulbayrak.medium.com/builder-pattern-2f6fb1dbf4a0" TargetMode="External"/><Relationship Id="rId2" Type="http://schemas.openxmlformats.org/officeDocument/2006/relationships/hyperlink" Target="https://medium.com/kodcular/builder-tasar%C4%B1m-kal%C4%B1b%C4%B1-builder-design-pattern-eaf18be7680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9DAE38-E5DD-4A7F-9622-571C968DF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EBB34BE-AAB2-4488-B85D-660CA3F14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Builder </a:t>
            </a:r>
            <a:r>
              <a:rPr lang="tr-TR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8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5D4B1-4608-4981-AE21-ECE3ABC9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Yaptık</a:t>
            </a:r>
            <a:r>
              <a:rPr lang="en-US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78D2C7-B3B7-45A4-8E17-5E896867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Pizza </a:t>
            </a:r>
            <a:r>
              <a:rPr lang="en-US" dirty="0" err="1"/>
              <a:t>class’ımızın</a:t>
            </a:r>
            <a:r>
              <a:rPr lang="en-US" dirty="0"/>
              <a:t> </a:t>
            </a:r>
            <a:r>
              <a:rPr lang="en-US" dirty="0" err="1"/>
              <a:t>constructor’ını</a:t>
            </a:r>
            <a:r>
              <a:rPr lang="en-US" dirty="0"/>
              <a:t> private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çağrılmamasını</a:t>
            </a:r>
            <a:r>
              <a:rPr lang="en-US" dirty="0"/>
              <a:t> </a:t>
            </a:r>
            <a:r>
              <a:rPr lang="en-US" dirty="0" err="1"/>
              <a:t>garanti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aldık</a:t>
            </a:r>
            <a:r>
              <a:rPr lang="en-US" dirty="0"/>
              <a:t>.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R</a:t>
            </a:r>
            <a:r>
              <a:rPr lang="en-US" dirty="0" err="1"/>
              <a:t>untime</a:t>
            </a:r>
            <a:r>
              <a:rPr lang="en-US" dirty="0"/>
              <a:t> da </a:t>
            </a:r>
            <a:r>
              <a:rPr lang="en-US" dirty="0" err="1"/>
              <a:t>hiçbir</a:t>
            </a:r>
            <a:r>
              <a:rPr lang="en-US" dirty="0"/>
              <a:t> zaman Pizza </a:t>
            </a:r>
            <a:r>
              <a:rPr lang="en-US" dirty="0" err="1"/>
              <a:t>myFavoritePizza</a:t>
            </a:r>
            <a:r>
              <a:rPr lang="en-US" dirty="0"/>
              <a:t> = new Pizza();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doldurulmadan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yaratılamıyor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yaratılırken</a:t>
            </a:r>
            <a:r>
              <a:rPr lang="en-US" dirty="0"/>
              <a:t>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null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geçilerek</a:t>
            </a:r>
            <a:r>
              <a:rPr lang="en-US" dirty="0"/>
              <a:t> </a:t>
            </a:r>
            <a:r>
              <a:rPr lang="en-US" dirty="0" err="1"/>
              <a:t>yaratılamıyor</a:t>
            </a:r>
            <a:r>
              <a:rPr lang="en-US" dirty="0"/>
              <a:t>. Pizza </a:t>
            </a:r>
            <a:r>
              <a:rPr lang="en-US" dirty="0" err="1"/>
              <a:t>myFavoritePizza</a:t>
            </a:r>
            <a:r>
              <a:rPr lang="en-US" dirty="0"/>
              <a:t> = new Pizza(20, true, true, null, </a:t>
            </a:r>
            <a:r>
              <a:rPr lang="en-US" dirty="0" err="1"/>
              <a:t>null,null,null</a:t>
            </a:r>
            <a:r>
              <a:rPr lang="en-US" dirty="0"/>
              <a:t>) 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yaratıldıktan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değişmemesi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“size” </a:t>
            </a:r>
            <a:r>
              <a:rPr lang="en-US" dirty="0" err="1"/>
              <a:t>ya</a:t>
            </a:r>
            <a:r>
              <a:rPr lang="en-US" dirty="0"/>
              <a:t> da “name”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dışarıdan</a:t>
            </a:r>
            <a:r>
              <a:rPr lang="en-US" dirty="0"/>
              <a:t> </a:t>
            </a:r>
            <a:r>
              <a:rPr lang="en-US" dirty="0" err="1"/>
              <a:t>değiştirilemiyor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45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80ADCF-10E7-46F9-ACFE-C03F58FA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06D55E-A00A-4175-9541-FE0F8436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https://medium.com/kodcular/builder-tasar%C4%B1m-kal%C4%B1b%C4%B1-builder-design-pattern-eaf18be7680e</a:t>
            </a:r>
            <a:endParaRPr lang="tr-TR" dirty="0"/>
          </a:p>
          <a:p>
            <a:r>
              <a:rPr lang="en-US" dirty="0">
                <a:hlinkClick r:id="rId3"/>
              </a:rPr>
              <a:t>https://tugrulbayrak.medium.com/builder-pattern-2f6fb1dbf4a0</a:t>
            </a:r>
            <a:endParaRPr lang="tr-T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3E5DCB-AE07-4FEF-ABA5-674BA77E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Builder Tasarım Deseni nedir.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A21F86B-7A69-4C38-A565-18A49F68F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334419"/>
            <a:ext cx="5715000" cy="3333750"/>
          </a:xfrm>
        </p:spPr>
      </p:pic>
    </p:spTree>
    <p:extLst>
      <p:ext uri="{BB962C8B-B14F-4D97-AF65-F5344CB8AC3E}">
        <p14:creationId xmlns:p14="http://schemas.microsoft.com/office/powerpoint/2010/main" val="18454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7DAB5B-C20E-45D9-80FA-F9B90490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Builder Tasarım Deseni nedir.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CDB817-2542-4571-8D51-419A2B55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Builder tasarım deseni </a:t>
            </a:r>
            <a:r>
              <a:rPr lang="tr-TR" dirty="0" err="1"/>
              <a:t>yaratımsal</a:t>
            </a:r>
            <a:r>
              <a:rPr lang="tr-TR" dirty="0"/>
              <a:t> tasarım desenleri (</a:t>
            </a:r>
            <a:r>
              <a:rPr lang="tr-TR" dirty="0" err="1"/>
              <a:t>Greational</a:t>
            </a:r>
            <a:r>
              <a:rPr lang="tr-TR" dirty="0"/>
              <a:t> Design </a:t>
            </a:r>
            <a:r>
              <a:rPr lang="tr-TR" dirty="0" err="1"/>
              <a:t>patterns</a:t>
            </a:r>
            <a:r>
              <a:rPr lang="tr-TR" dirty="0"/>
              <a:t>)  kategorisinde yer almaktadır.</a:t>
            </a:r>
          </a:p>
          <a:p>
            <a:r>
              <a:rPr lang="tr-TR" dirty="0"/>
              <a:t>Haliyle bir nesne üretme problemi çözmek için karşımıza çıkmaktadır.</a:t>
            </a:r>
          </a:p>
          <a:p>
            <a:r>
              <a:rPr lang="en-US" dirty="0" err="1"/>
              <a:t>Uygulama</a:t>
            </a:r>
            <a:r>
              <a:rPr lang="tr-TR" dirty="0" err="1"/>
              <a:t>mız</a:t>
            </a:r>
            <a:r>
              <a:rPr lang="en-US" dirty="0"/>
              <a:t>da </a:t>
            </a:r>
            <a:r>
              <a:rPr lang="en-US" dirty="0" err="1"/>
              <a:t>kullanacağı</a:t>
            </a:r>
            <a:r>
              <a:rPr lang="tr-TR" dirty="0" err="1"/>
              <a:t>mız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özelliğe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kombinasyonlarda</a:t>
            </a:r>
            <a:r>
              <a:rPr lang="en-US" dirty="0"/>
              <a:t> </a:t>
            </a:r>
            <a:r>
              <a:rPr lang="en-US" dirty="0" err="1"/>
              <a:t>kullanma</a:t>
            </a:r>
            <a:r>
              <a:rPr lang="tr-TR" dirty="0" err="1"/>
              <a:t>mız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,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izlemeliyiz</a:t>
            </a:r>
            <a:r>
              <a:rPr lang="en-US" dirty="0"/>
              <a:t>? Bir </a:t>
            </a:r>
            <a:r>
              <a:rPr lang="en-US" dirty="0" err="1"/>
              <a:t>nesne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class’ın</a:t>
            </a:r>
            <a:r>
              <a:rPr lang="en-US" dirty="0"/>
              <a:t> Constructor’ u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edildiğine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aklımıza</a:t>
            </a:r>
            <a:r>
              <a:rPr lang="en-US" dirty="0"/>
              <a:t> ilk </a:t>
            </a:r>
            <a:r>
              <a:rPr lang="en-US" dirty="0" err="1"/>
              <a:t>gelen</a:t>
            </a:r>
            <a:r>
              <a:rPr lang="en-US" dirty="0"/>
              <a:t> Constructor </a:t>
            </a:r>
            <a:r>
              <a:rPr lang="en-US" dirty="0" err="1"/>
              <a:t>üyesini</a:t>
            </a:r>
            <a:r>
              <a:rPr lang="en-US" dirty="0"/>
              <a:t> her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(overload </a:t>
            </a:r>
            <a:r>
              <a:rPr lang="en-US" dirty="0" err="1"/>
              <a:t>etme</a:t>
            </a:r>
            <a:r>
              <a:rPr lang="en-US" dirty="0"/>
              <a:t>)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uygularsanız</a:t>
            </a:r>
            <a:r>
              <a:rPr lang="en-US" dirty="0"/>
              <a:t>, </a:t>
            </a:r>
            <a:r>
              <a:rPr lang="en-US" dirty="0" err="1"/>
              <a:t>onlarca</a:t>
            </a:r>
            <a:r>
              <a:rPr lang="en-US" dirty="0"/>
              <a:t> </a:t>
            </a:r>
            <a:r>
              <a:rPr lang="en-US" dirty="0" err="1"/>
              <a:t>hatta</a:t>
            </a:r>
            <a:r>
              <a:rPr lang="en-US" dirty="0"/>
              <a:t> </a:t>
            </a:r>
            <a:r>
              <a:rPr lang="en-US" dirty="0" err="1"/>
              <a:t>belki</a:t>
            </a:r>
            <a:r>
              <a:rPr lang="en-US" dirty="0"/>
              <a:t> de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Constructor </a:t>
            </a:r>
            <a:r>
              <a:rPr lang="en-US" dirty="0" err="1"/>
              <a:t>üyesi</a:t>
            </a:r>
            <a:r>
              <a:rPr lang="en-US" dirty="0"/>
              <a:t> </a:t>
            </a:r>
            <a:r>
              <a:rPr lang="en-US" dirty="0" err="1"/>
              <a:t>eklemiş</a:t>
            </a:r>
            <a:r>
              <a:rPr lang="en-US" dirty="0"/>
              <a:t> </a:t>
            </a:r>
            <a:r>
              <a:rPr lang="en-US" dirty="0" err="1"/>
              <a:t>olursunuz</a:t>
            </a:r>
            <a:r>
              <a:rPr lang="en-US" dirty="0"/>
              <a:t> </a:t>
            </a:r>
            <a:r>
              <a:rPr lang="en-US" dirty="0" err="1"/>
              <a:t>class’</a:t>
            </a:r>
            <a:r>
              <a:rPr lang="en-US" dirty="0"/>
              <a:t> a. Bu da </a:t>
            </a:r>
            <a:r>
              <a:rPr lang="en-US" dirty="0" err="1"/>
              <a:t>hangi</a:t>
            </a:r>
            <a:r>
              <a:rPr lang="en-US" dirty="0"/>
              <a:t> Constructor’ un ne zaman </a:t>
            </a:r>
            <a:r>
              <a:rPr lang="en-US" dirty="0" err="1"/>
              <a:t>kullanılacağı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kâbus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soruyu</a:t>
            </a:r>
            <a:r>
              <a:rPr lang="en-US" dirty="0"/>
              <a:t> </a:t>
            </a:r>
            <a:r>
              <a:rPr lang="en-US" dirty="0" err="1"/>
              <a:t>beraberinde</a:t>
            </a:r>
            <a:r>
              <a:rPr lang="en-US" dirty="0"/>
              <a:t> </a:t>
            </a:r>
            <a:r>
              <a:rPr lang="en-US" dirty="0" err="1"/>
              <a:t>getirecektir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3BCEEE-7FC5-4AB2-8043-C5794763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Builder tasarım deseni ne zaman kullanmalıyız.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E0F607-C750-44A2-AA4A-FE2C4A0E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Çok fazla parametre alan bir nesnemiz varsa; eğer çok fazla parametre alan bir objeniz var ise bu objeyi oluştururken </a:t>
            </a:r>
            <a:r>
              <a:rPr lang="tr-TR" dirty="0" err="1"/>
              <a:t>constructor’ında</a:t>
            </a:r>
            <a:r>
              <a:rPr lang="tr-TR" dirty="0"/>
              <a:t> bir çok “</a:t>
            </a:r>
            <a:r>
              <a:rPr lang="tr-TR" dirty="0" err="1"/>
              <a:t>null</a:t>
            </a:r>
            <a:r>
              <a:rPr lang="tr-TR" dirty="0"/>
              <a:t>” parametre geçerse.</a:t>
            </a:r>
          </a:p>
          <a:p>
            <a:pPr marL="0" indent="0">
              <a:buNone/>
            </a:pPr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cheese,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olive,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pepperoni,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bacon,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mushroom,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mozarella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{...}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creating instance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myFavoritePizza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5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C94415-04B8-4C88-BF54-ECA9E95F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kombinasyonlarına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en-US" dirty="0" err="1"/>
              <a:t>constructorınız</a:t>
            </a:r>
            <a:r>
              <a:rPr lang="en-US" dirty="0"/>
              <a:t> </a:t>
            </a:r>
            <a:r>
              <a:rPr lang="en-US" dirty="0" err="1"/>
              <a:t>varsa</a:t>
            </a:r>
            <a:endParaRPr lang="tr-TR" dirty="0"/>
          </a:p>
          <a:p>
            <a:r>
              <a:rPr lang="tr-TR" dirty="0"/>
              <a:t>Eğer nesnemizi oluştururken birden çok </a:t>
            </a:r>
            <a:r>
              <a:rPr lang="tr-TR" dirty="0" err="1"/>
              <a:t>constructor’ı</a:t>
            </a:r>
            <a:r>
              <a:rPr lang="tr-TR" dirty="0"/>
              <a:t> varsa ve hangisini kullanacağımız konusu net değilse, bu objeyi oluşturmak için minimum hangi alanları doldurmamız gerektiği konusunda kafa karışıklığımız oluşuyorsa.</a:t>
            </a: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size) { … 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cheese) { … 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cheese,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pepperoni) { … 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cheese,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pepperoni,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bacon) { … 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cheese,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olive,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pepperoni,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bacon,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mushroom,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mozarella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 … 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954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C94415-04B8-4C88-BF54-ECA9E95F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20000"/>
          </a:bodyPr>
          <a:lstStyle/>
          <a:p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cheese;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olive;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pepperoni;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bacon;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mushroom;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mozarella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.size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pizzaBuilder.size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.name = pizzaBuilder.name;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.cheese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pizzaBuilder.cheese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.olive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pizzaBuilder.olive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.pepperoni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pizzaBuilder.pepperoni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.bacon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pizzaBuilder.bacon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.mushroom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pizzaBuilder.mushroom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.mozarella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pizzaBuilder.mozarella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2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C94415-04B8-4C88-BF54-ECA9E95F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</a:t>
            </a: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</a:t>
            </a:r>
            <a:r>
              <a:rPr lang="en-US" sz="8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cheese;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olive;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pepperoni;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bacon;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mushroom;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mozarella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size, </a:t>
            </a:r>
            <a:r>
              <a:rPr lang="en-US" sz="8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name) {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.size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size;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.name = name;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withOptionalCheese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cheese) {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.cheese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cheese;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withOptionalOlive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olive) {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8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.olive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olive;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8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8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C94415-04B8-4C88-BF54-ECA9E95F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withOptionalPepperoni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pepperoni)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.pepperoni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pepperoni;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withOptionalMushroom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mushroom)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.mushroom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mushroom;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withOptionalBacon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bacon)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.bacon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bacon;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withOptionalMozarella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mozarella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.mozarella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mozarella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buildPizza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1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C94415-04B8-4C88-BF54-ECA9E95F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PizzaMain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myPizzaBuilder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PizzaBuilder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15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Italiano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myPizzaBuilder.withOptionalOlive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myPizzaBuilder.withOptionalMozarella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myFavoritePizza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myPizzaBuilder.buildPizza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tr-TR" sz="20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158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887</Words>
  <Application>Microsoft Office PowerPoint</Application>
  <PresentationFormat>Geniş ekran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Design Pattern</vt:lpstr>
      <vt:lpstr>Builder Tasarım Deseni nedir.</vt:lpstr>
      <vt:lpstr>Builder Tasarım Deseni nedir.</vt:lpstr>
      <vt:lpstr>Builder tasarım deseni ne zaman kullanmalıyız.</vt:lpstr>
      <vt:lpstr>PowerPoint Sunusu</vt:lpstr>
      <vt:lpstr>PowerPoint Sunusu</vt:lpstr>
      <vt:lpstr>PowerPoint Sunusu</vt:lpstr>
      <vt:lpstr>PowerPoint Sunusu</vt:lpstr>
      <vt:lpstr>PowerPoint Sunusu</vt:lpstr>
      <vt:lpstr>Neler Yaptık ?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yahya rahyyim</dc:creator>
  <cp:lastModifiedBy>yahya rahyyim</cp:lastModifiedBy>
  <cp:revision>1</cp:revision>
  <dcterms:created xsi:type="dcterms:W3CDTF">2021-08-08T13:39:30Z</dcterms:created>
  <dcterms:modified xsi:type="dcterms:W3CDTF">2021-08-08T13:54:16Z</dcterms:modified>
</cp:coreProperties>
</file>