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A8F558-DB81-42F9-962C-670EA84F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2C9184-34B0-4992-9CF6-101A4F855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5455D4-EA32-4933-9199-341AEFF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75219E-BBE0-4A45-A9A1-BCD5B923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1E4442-901B-415E-BCFA-4CA69FB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839D5C-FC98-4864-90BE-B42C1B7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1E88691-7D4B-4C8D-98B8-30E2ED952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ED2CB6-69F5-41E2-8539-16B69F4C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AD862B-04FC-4BD5-8BD3-7668900D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681AEF-DE0A-4BB7-B82A-FA0003BC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F02014-9C3F-4779-8D1D-31DCEE40D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7D61649-84E1-46CA-9A8C-DCFCC841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8DA4A6-4B3B-462E-B09B-86B9780F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A183AD-12F5-487B-A02F-33978D81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7C35EC-63FC-4462-8E9D-5137883D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2FFC1-09E3-4D8F-BA3B-538C495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52C40D-2422-49E3-9579-CD6FFB57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C713CC-0C5B-475C-AF06-B035535E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D17ED7-62DD-48B9-907F-5A8FC02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C5EAD9-8586-4B24-9E16-4CE81338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CC666-BB79-4DA5-8231-B1878908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1FE1EB-44D9-42E2-B2BD-544A63BF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8A5BF9-4393-4837-92B7-443BD833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C82227-7979-4116-8693-0A740254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F35477-A339-4393-B365-41E4987B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C0C097-BF01-4CE1-B3D4-B776B5F8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D8C6CB-D731-4D0A-95FC-303143AE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5080060-E7C7-4F26-B6BA-A180CFE8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B8918D-9D7A-4E92-9C24-6BE3EBAB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2956DE-596F-4FBE-A946-D8E31ED4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F25AA5-6A60-45CA-AB25-D2DF51B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9CEFC6-91E5-47A7-BCE9-1468E28F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E2259B-7A89-49FB-BF14-B5AF2AFA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2FE506-DB9D-49D1-B22C-E2CA7578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42D3697-D3CC-437C-B272-60478EF19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5504A4-1CCD-4D7D-8893-E21E8279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BE62CCC-9276-4DF6-AF7A-737E5367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AFCFAB-555A-43B8-914D-FA89783F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99B91D9-DFD3-41A4-8814-49697FC8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621B31-6F77-428B-A84E-EB2BA1CE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1C1360-D6FC-49EC-92CC-C036FF10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8E0F670-0833-4F42-B7E0-66D621B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B94D2C-5EFC-4772-A2D4-9BEF0570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A764D8E-F803-41E2-B0C3-FF3F975B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DD9B422-F40B-48FC-AA71-1EF91E9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55FBC7-E0B0-4759-A07C-BFB510AA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1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2DC81-1197-4A6C-AA79-71339230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BFEA78-8177-4479-97BE-CC4A077B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253ED8-B86F-45BE-A35F-308E5646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3E8444-8B5C-4E32-951A-3E2643E2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5879DE-E895-4873-9459-4A97CE51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6ACB35-4F2E-4DC5-902C-AEAC50F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428B1A-B2D1-48AE-8E31-F323C6A3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2C5D32-1FDE-4A54-9390-1B75CB73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6F669D-0045-44F9-A3F4-83FAC8A53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5962E6-8CB0-45C6-964C-15296933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4B19FB-780C-4F69-822D-9F0AC3FF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46561-2614-434B-9CB3-29D67DB0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936F4E-4DE4-4582-B411-0449D70C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02D27F-12A3-44C4-BC43-A202A645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12EE4E-6981-4DF5-A5AC-93BF96355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E625-5F4E-4E2C-B84D-52710F5EAE6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A77713-70F3-4440-90AC-33563BC0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E93C66-1B06-498C-91E7-ED44A2A8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384F-D47C-423E-A923-68BA5EF0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ertosuner.com/post/factory-method-pattern-nedir-nasil-kullanilir" TargetMode="External"/><Relationship Id="rId2" Type="http://schemas.openxmlformats.org/officeDocument/2006/relationships/hyperlink" Target="https://medium.com/bili%C5%9Fim-hareketi/factory-fabrika-pattern-c14baca707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6436FC-4F24-4D2D-9F35-E6F44FAE7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7F3588-4B27-4C1A-9289-D59FFAB69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Factory Pattern</a:t>
            </a:r>
            <a:r>
              <a:rPr lang="tr-TR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B9AE8C-177B-40C9-AFB3-D5A089BA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Factory</a:t>
            </a:r>
            <a:r>
              <a:rPr lang="tr-TR" dirty="0"/>
              <a:t> Tasarım Deseni nedir.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2EE887-B731-4A7C-B8DA-ED86029F2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81" y="1825625"/>
            <a:ext cx="7238037" cy="4351338"/>
          </a:xfrm>
        </p:spPr>
      </p:pic>
    </p:spTree>
    <p:extLst>
      <p:ext uri="{BB962C8B-B14F-4D97-AF65-F5344CB8AC3E}">
        <p14:creationId xmlns:p14="http://schemas.microsoft.com/office/powerpoint/2010/main" val="150072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A28C7-63FB-4C62-854E-B33DC9D4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Factory</a:t>
            </a:r>
            <a:r>
              <a:rPr lang="tr-TR" dirty="0"/>
              <a:t> Tasarım Deseni nedir.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CD579D-6B00-4D2A-A186-D722995E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Factory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, günümüzde yaygın şekilde kullanılan tasarım desenlerinden biridir.</a:t>
            </a:r>
          </a:p>
          <a:p>
            <a:r>
              <a:rPr lang="tr-TR" dirty="0"/>
              <a:t>Bu tasarım nesne oluşturma üzerine kuruludur.</a:t>
            </a:r>
          </a:p>
          <a:p>
            <a:r>
              <a:rPr lang="tr-TR" dirty="0">
                <a:solidFill>
                  <a:srgbClr val="1E1E1E"/>
                </a:solidFill>
                <a:latin typeface="PT Sans"/>
              </a:rPr>
              <a:t>O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luşturulan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fabrika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yapısındaki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bilgiye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bağlı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olarak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,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çok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sayıdaki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benzer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sınıflar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arasından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doğru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seçimi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yapıp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gereken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nesnenin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yaratılmasını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PT Sans"/>
              </a:rPr>
              <a:t>sağlar</a:t>
            </a:r>
            <a:r>
              <a:rPr lang="en-US" b="0" i="0" dirty="0">
                <a:solidFill>
                  <a:srgbClr val="1E1E1E"/>
                </a:solidFill>
                <a:effectLst/>
                <a:latin typeface="PT Sans"/>
              </a:rPr>
              <a:t>. </a:t>
            </a:r>
            <a:endParaRPr lang="tr-TR" b="0" i="0" dirty="0">
              <a:solidFill>
                <a:srgbClr val="1E1E1E"/>
              </a:solidFill>
              <a:effectLst/>
              <a:latin typeface="PT Sans"/>
            </a:endParaRPr>
          </a:p>
          <a:p>
            <a:r>
              <a:rPr lang="en-US" dirty="0"/>
              <a:t>Factory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kategoriye</a:t>
            </a:r>
            <a:r>
              <a:rPr lang="en-US" dirty="0"/>
              <a:t> </a:t>
            </a:r>
            <a:r>
              <a:rPr lang="en-US" dirty="0" err="1"/>
              <a:t>ayrılabiliriz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Factory Method </a:t>
            </a:r>
          </a:p>
          <a:p>
            <a:pPr lvl="1"/>
            <a:r>
              <a:rPr lang="en-US" dirty="0"/>
              <a:t>Abstract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8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4B840-0BBD-4071-A228-75B4A15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factory</a:t>
            </a:r>
            <a:r>
              <a:rPr lang="tr-TR" dirty="0"/>
              <a:t>: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interface'i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abstract </a:t>
            </a:r>
            <a:r>
              <a:rPr lang="en-US" dirty="0" err="1"/>
              <a:t>sınıfı</a:t>
            </a:r>
            <a:r>
              <a:rPr lang="en-US" dirty="0"/>
              <a:t> implement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nesnelerinin</a:t>
            </a:r>
            <a:r>
              <a:rPr lang="en-US" dirty="0"/>
              <a:t> </a:t>
            </a:r>
            <a:r>
              <a:rPr lang="tr-TR" dirty="0" err="1"/>
              <a:t>ouşturulmasından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tr-TR" dirty="0"/>
              <a:t>olandır.</a:t>
            </a:r>
          </a:p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durum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ilerleyelim</a:t>
            </a:r>
            <a:r>
              <a:rPr lang="en-US" dirty="0"/>
              <a:t>. </a:t>
            </a:r>
            <a:r>
              <a:rPr lang="tr-TR" dirty="0"/>
              <a:t>Bilgisayar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fabrikamız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Bu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tr-TR" dirty="0" err="1"/>
              <a:t>Asus</a:t>
            </a:r>
            <a:r>
              <a:rPr lang="en-US" dirty="0"/>
              <a:t>, </a:t>
            </a:r>
            <a:r>
              <a:rPr lang="tr-TR" dirty="0"/>
              <a:t>PHP</a:t>
            </a:r>
            <a:r>
              <a:rPr lang="en-US" dirty="0"/>
              <a:t> </a:t>
            </a:r>
            <a:r>
              <a:rPr lang="en-US" dirty="0" err="1"/>
              <a:t>üretebiliyor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İlk </a:t>
            </a:r>
            <a:r>
              <a:rPr lang="en-US" dirty="0" err="1"/>
              <a:t>olarak</a:t>
            </a:r>
            <a:r>
              <a:rPr lang="en-US" dirty="0"/>
              <a:t> factory </a:t>
            </a:r>
            <a:r>
              <a:rPr lang="en-US" dirty="0" err="1"/>
              <a:t>nesnelerimizin</a:t>
            </a:r>
            <a:r>
              <a:rPr lang="en-US" dirty="0"/>
              <a:t> </a:t>
            </a:r>
            <a:r>
              <a:rPr lang="en-US" dirty="0" err="1"/>
              <a:t>kullanacağı</a:t>
            </a:r>
            <a:r>
              <a:rPr lang="en-US" dirty="0"/>
              <a:t> </a:t>
            </a:r>
            <a:r>
              <a:rPr lang="tr-TR" dirty="0" err="1"/>
              <a:t>Computer</a:t>
            </a:r>
            <a:r>
              <a:rPr lang="en-US" dirty="0"/>
              <a:t> </a:t>
            </a:r>
            <a:r>
              <a:rPr lang="en-US" dirty="0" err="1"/>
              <a:t>interface'ini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err="1"/>
              <a:t>Asus</a:t>
            </a:r>
            <a:r>
              <a:rPr lang="en-US" dirty="0"/>
              <a:t>, </a:t>
            </a:r>
            <a:r>
              <a:rPr lang="tr-TR" dirty="0"/>
              <a:t>PHP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since(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year);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4B840-0BBD-4071-A228-75B4A15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Bilgisayarın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Markası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Mac"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since(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year)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(year +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senesinde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alınmış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4B840-0BBD-4071-A228-75B4A15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PHP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Bilgisayarın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Markası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Asus"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since(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year)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(year +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senesinde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alınmış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yukarı</a:t>
            </a:r>
            <a:r>
              <a:rPr lang="en-US" dirty="0"/>
              <a:t> da </a:t>
            </a:r>
            <a:r>
              <a:rPr lang="en-US" dirty="0" err="1"/>
              <a:t>gördüğünüz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Computer </a:t>
            </a:r>
            <a:r>
              <a:rPr lang="en-US" dirty="0" err="1"/>
              <a:t>interface’inden</a:t>
            </a:r>
            <a:r>
              <a:rPr lang="en-US" dirty="0"/>
              <a:t> </a:t>
            </a:r>
            <a:r>
              <a:rPr lang="en-US" dirty="0" err="1"/>
              <a:t>kalıtarak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benzerlik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sergiliyorlar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2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4B840-0BBD-4071-A228-75B4A15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Factory </a:t>
            </a:r>
            <a:r>
              <a:rPr lang="en-US" b="1" dirty="0" err="1"/>
              <a:t>metotlarımız</a:t>
            </a:r>
            <a:r>
              <a:rPr lang="en-US" b="1" dirty="0"/>
              <a:t> </a:t>
            </a:r>
            <a:r>
              <a:rPr lang="en-US" dirty="0"/>
              <a:t>da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üretime</a:t>
            </a:r>
            <a:r>
              <a:rPr lang="en-US" dirty="0"/>
              <a:t> </a:t>
            </a:r>
            <a:r>
              <a:rPr lang="en-US" dirty="0" err="1"/>
              <a:t>başlayabiliriz</a:t>
            </a:r>
            <a:r>
              <a:rPr lang="en-US" dirty="0"/>
              <a:t>.</a:t>
            </a:r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ComputerFactory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throws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IllegalAccessException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InstantiationException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aClass.newInstance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ComputerFactory</a:t>
            </a:r>
            <a:r>
              <a:rPr lang="en-US" dirty="0"/>
              <a:t>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static </a:t>
            </a:r>
            <a:r>
              <a:rPr lang="en-US" dirty="0" err="1"/>
              <a:t>metodu</a:t>
            </a:r>
            <a:r>
              <a:rPr lang="en-US" dirty="0"/>
              <a:t> var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her </a:t>
            </a:r>
            <a:r>
              <a:rPr lang="en-US" dirty="0" err="1"/>
              <a:t>seferinde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optimize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oluşturmaktadır</a:t>
            </a:r>
            <a:r>
              <a:rPr lang="en-US" dirty="0"/>
              <a:t>.</a:t>
            </a:r>
          </a:p>
          <a:p>
            <a:r>
              <a:rPr lang="en-US" dirty="0" err="1"/>
              <a:t>Farkettiyseniz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Class type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Bu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oluştutmak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ama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oluşturduğunu</a:t>
            </a:r>
            <a:r>
              <a:rPr lang="en-US" dirty="0"/>
              <a:t> </a:t>
            </a:r>
            <a:r>
              <a:rPr lang="en-US" dirty="0" err="1"/>
              <a:t>bilmiyor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Computer </a:t>
            </a:r>
            <a:r>
              <a:rPr lang="en-US" dirty="0" err="1"/>
              <a:t>interface’inden</a:t>
            </a:r>
            <a:r>
              <a:rPr lang="en-US" dirty="0"/>
              <a:t> </a:t>
            </a:r>
            <a:r>
              <a:rPr lang="en-US" dirty="0" err="1"/>
              <a:t>türeyen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biliyor</a:t>
            </a:r>
            <a:r>
              <a:rPr lang="en-US" dirty="0"/>
              <a:t>, ki </a:t>
            </a:r>
            <a:r>
              <a:rPr lang="en-US" dirty="0" err="1"/>
              <a:t>dönüş</a:t>
            </a:r>
            <a:r>
              <a:rPr lang="en-US" dirty="0"/>
              <a:t> tipi Computer </a:t>
            </a:r>
            <a:r>
              <a:rPr lang="en-US" dirty="0" err="1"/>
              <a:t>tipinde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36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4B840-0BBD-4071-A228-75B4A15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FactoryExample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ComputerFactory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.createComputer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asus.since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1234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asus.name();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tr-TR" sz="2000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php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mac = (</a:t>
            </a:r>
            <a:r>
              <a:rPr lang="tr-TR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PHP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ComputerFactory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.createComputer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mac.name();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e.printStackTrace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760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BA3DDA-053E-449D-85B2-433E0323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91757D-3B1F-4E65-BEC9-9DE95978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https://medium.com/bili%C5%9Fim-hareketi/factory-fabrika-pattern-c14baca707be</a:t>
            </a:r>
            <a:endParaRPr lang="tr-TR" dirty="0"/>
          </a:p>
          <a:p>
            <a:r>
              <a:rPr lang="en-US" dirty="0">
                <a:hlinkClick r:id="rId3"/>
              </a:rPr>
              <a:t>http://www.canertosuner.com/post/factory-method-pattern-nedir-nasil-kullanilir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702</Words>
  <Application>Microsoft Office PowerPoint</Application>
  <PresentationFormat>Geniş ekran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PT Sans</vt:lpstr>
      <vt:lpstr>sohne</vt:lpstr>
      <vt:lpstr>Office Teması</vt:lpstr>
      <vt:lpstr>Design Pattern</vt:lpstr>
      <vt:lpstr>Factory Tasarım Deseni nedir.</vt:lpstr>
      <vt:lpstr>Factory Tasarım Deseni nedir.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yahya rahyyim</dc:creator>
  <cp:lastModifiedBy>yahya rahyyim</cp:lastModifiedBy>
  <cp:revision>1</cp:revision>
  <dcterms:created xsi:type="dcterms:W3CDTF">2021-08-08T08:11:15Z</dcterms:created>
  <dcterms:modified xsi:type="dcterms:W3CDTF">2021-08-08T08:37:14Z</dcterms:modified>
</cp:coreProperties>
</file>