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C6A44F-9047-4DDA-A710-46142DD8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39505DF-BDE5-4C30-98B8-7D6E1EE34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9DA466-00B2-4888-A180-3BDEE4AD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0B36-143A-4E04-AD2D-888EA1186EF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0D0ED40-F353-477C-9E9D-A1DAF3C7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3528DB-2DAD-46C6-BFAB-44FC63E2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3101-DB3B-4C24-BF36-565F7850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FAAD8D-8214-4272-8A6E-AF111114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5133953-9AC9-423D-A806-9306667F0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A5346E-852D-4DEE-850C-553A4DDB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0B36-143A-4E04-AD2D-888EA1186EF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01DD7C-3330-4674-8270-83CE088E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04382F-7FE9-4EF6-9CCB-F8BFDD20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3101-DB3B-4C24-BF36-565F7850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BAD922C-0EBB-44B3-9B3A-1C02736BE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ED6BA96-69FC-4488-B8E7-F5B8DD419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B4FA9B-085A-42CC-82F9-53E60AF2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0B36-143A-4E04-AD2D-888EA1186EF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8BAECC-EAC6-4DF9-9792-9A587FC7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071FA7-531C-4439-87C4-69EF217C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3101-DB3B-4C24-BF36-565F7850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1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07D367-E31A-4375-83E2-27891422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1C655A-52E8-4824-AA7F-76B56FC4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BCD9C7-6B3A-47EA-A0AD-659EED89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0B36-143A-4E04-AD2D-888EA1186EF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01DAA3-3A72-40FF-89E8-935B2644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BE718F-EBBB-460C-95B8-6656E286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3101-DB3B-4C24-BF36-565F7850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F411F8-1E3F-4D62-84E1-25149396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18E64C6-E583-4084-B02D-54C6B48D7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2A6706-06DB-479E-91E3-2A91EB37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0B36-143A-4E04-AD2D-888EA1186EF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4B4235-EEAD-40CF-8ECB-FF38C9EC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AA1916-0459-4FDE-8348-4A34D71D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3101-DB3B-4C24-BF36-565F7850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4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1502E2-E217-49C4-8FD5-88ECDBD0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AB2300-8F63-4791-BF4C-A76A00EAC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FA843C2-7491-4D6C-9973-8867ACCAA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C037310-86D1-4A92-8688-134AAC44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0B36-143A-4E04-AD2D-888EA1186EF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9E0A319-C4FC-43F1-9DD4-1EBFD7B3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655C206-AD3C-4C1E-BF4E-A6956F37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3101-DB3B-4C24-BF36-565F7850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257CEC-1107-4A64-BA56-9576CED1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54ABC4-7A9C-409B-9F13-35D8B1E6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47BE4E-162E-417E-9897-4055A8A8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99A5B07-3A1F-4254-8270-4224EEB15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6593DA1-2D45-4FF7-956B-662524E78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2999AA3-3868-4C26-9113-6A96BB54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0B36-143A-4E04-AD2D-888EA1186EF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F042185-27BF-41D6-8C98-CEC479FE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6AD2EDE-3AF7-480B-A931-F6EED200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3101-DB3B-4C24-BF36-565F7850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0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3B4FA5-CA3A-422A-94E5-56C33F5C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D7E631D-851E-4CD3-8BC7-A4E5AD47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0B36-143A-4E04-AD2D-888EA1186EF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FA29C68-F99B-4770-9657-393E3BAB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77621A6-2E0D-4604-8AF7-2CD1FF21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3101-DB3B-4C24-BF36-565F7850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6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BA25B8B-F56C-48BF-89BB-C1058271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0B36-143A-4E04-AD2D-888EA1186EF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EAD14FA-7498-4DFA-93BB-0797C128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3D7A8C4-97B4-48BB-93AB-D1DECCB9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3101-DB3B-4C24-BF36-565F7850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0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3BDF48-9303-46BD-B68D-702965CA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C180D7-7070-4DB7-8EE9-1005B275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46E6AA0-EDFE-46A1-8221-16E7A9D86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4D5B406-69B3-4AD0-878F-62FAC82B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0B36-143A-4E04-AD2D-888EA1186EF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65DCD8-DFFC-449F-8556-B2AC160F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121A5C2-1919-43E4-B610-C2F75C05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3101-DB3B-4C24-BF36-565F7850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4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71316F-16EA-4832-BC38-1C9DA167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2E4E4FC-E76A-41EF-B044-7A87F2F65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E2B4091-D001-416F-B67C-2417324A3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22297ED-B1FE-4D16-A910-FB17BEBE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0B36-143A-4E04-AD2D-888EA1186EF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08353A7-FBCE-4466-817B-6B7549CF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5D5D1B1-DE79-4508-BDC4-7BC22D13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3101-DB3B-4C24-BF36-565F7850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0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D10B625-8A60-4F38-BEFA-D05480CD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EE4FB2F-A5AB-404C-8720-5A995C961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C676D0-CC07-4252-B3EB-5A378438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00B36-143A-4E04-AD2D-888EA1186EF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B92FD3-7609-42D4-84FA-5ECC06FC8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6E48AF-CDFE-46A0-B8C7-F33A477CB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3101-DB3B-4C24-BF36-565F7850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2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asinmemic.medium.com/prototype-design-pattern-nedir-37dc82983be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A4D563-F0DC-4B82-8180-206819729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Pattern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6F18C71-E9E4-4AEE-B7DF-622A33FD2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Prototype</a:t>
            </a:r>
            <a:r>
              <a:rPr lang="tr-TR" dirty="0"/>
              <a:t> </a:t>
            </a:r>
            <a:r>
              <a:rPr lang="tr-TR" dirty="0" err="1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7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2ADD45-95E1-45DE-96D1-10C1FCF4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599"/>
            <a:ext cx="10515600" cy="5567363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ShapeCache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HashMap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shapeCache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HashMap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&lt;&gt;();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id){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shapeCache.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(id);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shape.clone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loadCache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c.setId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"1"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shapeCache.put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c.getId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c);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Square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s.setId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"2"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shapeCache.put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c.getId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s);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163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2ADD45-95E1-45DE-96D1-10C1FCF4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599"/>
            <a:ext cx="10515600" cy="55673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java.prototype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[]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ShapeCache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.loadCache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circle =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ShapeCache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.getShape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"1"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"Shape type 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circle.getType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square =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ShapeCache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.getShape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"1"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"Shape type +"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square.getType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5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2ADD45-95E1-45DE-96D1-10C1FCF4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599"/>
            <a:ext cx="10515600" cy="5567363"/>
          </a:xfrm>
        </p:spPr>
        <p:txBody>
          <a:bodyPr>
            <a:normAutofit/>
          </a:bodyPr>
          <a:lstStyle/>
          <a:p>
            <a:r>
              <a:rPr lang="en-US" sz="3200" dirty="0" err="1"/>
              <a:t>Görüldüğü</a:t>
            </a:r>
            <a:r>
              <a:rPr lang="en-US" sz="3200" dirty="0"/>
              <a:t> </a:t>
            </a:r>
            <a:r>
              <a:rPr lang="en-US" sz="3200" dirty="0" err="1"/>
              <a:t>üzere</a:t>
            </a:r>
            <a:r>
              <a:rPr lang="en-US" sz="3200" dirty="0"/>
              <a:t>, </a:t>
            </a:r>
            <a:r>
              <a:rPr lang="en-US" sz="3200" dirty="0" err="1"/>
              <a:t>MainShape</a:t>
            </a:r>
            <a:r>
              <a:rPr lang="en-US" sz="3200" dirty="0"/>
              <a:t> </a:t>
            </a:r>
            <a:r>
              <a:rPr lang="en-US" sz="3200" dirty="0" err="1"/>
              <a:t>sınıfı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en-US" sz="3200" dirty="0"/>
              <a:t> main </a:t>
            </a:r>
            <a:r>
              <a:rPr lang="en-US" sz="3200" dirty="0" err="1"/>
              <a:t>metodu</a:t>
            </a:r>
            <a:r>
              <a:rPr lang="en-US" sz="3200" dirty="0"/>
              <a:t> </a:t>
            </a:r>
            <a:r>
              <a:rPr lang="en-US" sz="3200" dirty="0" err="1"/>
              <a:t>içerisinde</a:t>
            </a:r>
            <a:r>
              <a:rPr lang="en-US" sz="3200" dirty="0"/>
              <a:t>, </a:t>
            </a:r>
            <a:r>
              <a:rPr lang="en-US" sz="3200" dirty="0" err="1"/>
              <a:t>loadCache</a:t>
            </a:r>
            <a:r>
              <a:rPr lang="en-US" sz="3200" dirty="0"/>
              <a:t> </a:t>
            </a:r>
            <a:r>
              <a:rPr lang="en-US" sz="3200" dirty="0" err="1"/>
              <a:t>metoduyla</a:t>
            </a:r>
            <a:r>
              <a:rPr lang="en-US" sz="3200" dirty="0"/>
              <a:t> </a:t>
            </a:r>
            <a:r>
              <a:rPr lang="en-US" sz="3200" dirty="0" err="1"/>
              <a:t>ShapeCache</a:t>
            </a:r>
            <a:r>
              <a:rPr lang="en-US" sz="3200" dirty="0"/>
              <a:t> </a:t>
            </a:r>
            <a:r>
              <a:rPr lang="en-US" sz="3200" dirty="0" err="1"/>
              <a:t>üzerinden</a:t>
            </a:r>
            <a:r>
              <a:rPr lang="en-US" sz="3200" dirty="0"/>
              <a:t> </a:t>
            </a:r>
            <a:r>
              <a:rPr lang="en-US" sz="3200" dirty="0" err="1"/>
              <a:t>tüm</a:t>
            </a:r>
            <a:r>
              <a:rPr lang="en-US" sz="3200" dirty="0"/>
              <a:t> </a:t>
            </a:r>
            <a:r>
              <a:rPr lang="en-US" sz="3200" dirty="0" err="1"/>
              <a:t>nesneleri</a:t>
            </a:r>
            <a:r>
              <a:rPr lang="en-US" sz="3200" dirty="0"/>
              <a:t> </a:t>
            </a:r>
            <a:r>
              <a:rPr lang="en-US" sz="3200" dirty="0" err="1"/>
              <a:t>tek</a:t>
            </a:r>
            <a:r>
              <a:rPr lang="en-US" sz="3200" dirty="0"/>
              <a:t> </a:t>
            </a:r>
            <a:r>
              <a:rPr lang="en-US" sz="3200" dirty="0" err="1"/>
              <a:t>seferde</a:t>
            </a:r>
            <a:r>
              <a:rPr lang="en-US" sz="3200" dirty="0"/>
              <a:t> </a:t>
            </a:r>
            <a:r>
              <a:rPr lang="en-US" sz="3200" dirty="0" err="1"/>
              <a:t>yarattık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226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51DF48-1B0A-43E9-9969-756C4117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FE7338-CEA5-48D1-9225-73DE326C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https://yasinmemic.medium.com/prototype-design-pattern-nedir-37dc82983bef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9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D4C61-61FF-4E1A-B7F5-45F10583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Prototype</a:t>
            </a:r>
            <a:r>
              <a:rPr lang="tr-TR" dirty="0"/>
              <a:t> Tasarım Deseni Nedir.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E6F9C4A-3893-4FC1-B028-43865F1A4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20" y="2308190"/>
            <a:ext cx="6776160" cy="3221453"/>
          </a:xfrm>
        </p:spPr>
      </p:pic>
    </p:spTree>
    <p:extLst>
      <p:ext uri="{BB962C8B-B14F-4D97-AF65-F5344CB8AC3E}">
        <p14:creationId xmlns:p14="http://schemas.microsoft.com/office/powerpoint/2010/main" val="165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F9EE34-D8A5-4CFD-AAAF-DCD1C1ED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Prototype</a:t>
            </a:r>
            <a:r>
              <a:rPr lang="tr-TR" dirty="0"/>
              <a:t> Tasarım Deseni Nedir.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B1BF32-1511-4C33-BD9E-B739F70E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Prototype</a:t>
            </a:r>
            <a:r>
              <a:rPr lang="tr-TR" dirty="0"/>
              <a:t> tasarım deseni </a:t>
            </a:r>
            <a:r>
              <a:rPr lang="tr-TR" dirty="0" err="1"/>
              <a:t>yaratımsal</a:t>
            </a:r>
            <a:r>
              <a:rPr lang="tr-TR" dirty="0"/>
              <a:t> tasarım desenleri (</a:t>
            </a:r>
            <a:r>
              <a:rPr lang="tr-TR" dirty="0" err="1"/>
              <a:t>Greational</a:t>
            </a:r>
            <a:r>
              <a:rPr lang="tr-TR" dirty="0"/>
              <a:t> Design </a:t>
            </a:r>
            <a:r>
              <a:rPr lang="tr-TR" dirty="0" err="1"/>
              <a:t>patterns</a:t>
            </a:r>
            <a:r>
              <a:rPr lang="tr-TR" dirty="0"/>
              <a:t>)  kategorisinde yer almaktadır.</a:t>
            </a:r>
          </a:p>
          <a:p>
            <a:r>
              <a:rPr lang="tr-TR" dirty="0"/>
              <a:t>B</a:t>
            </a:r>
            <a:r>
              <a:rPr lang="en-US" dirty="0" err="1"/>
              <a:t>elirli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kopyasını</a:t>
            </a:r>
            <a:r>
              <a:rPr lang="en-US" dirty="0"/>
              <a:t> </a:t>
            </a:r>
            <a:r>
              <a:rPr lang="en-US" dirty="0" err="1"/>
              <a:t>oluştur</a:t>
            </a:r>
            <a:r>
              <a:rPr lang="tr-TR" dirty="0" err="1"/>
              <a:t>ulup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tr-TR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sağla</a:t>
            </a:r>
            <a:r>
              <a:rPr lang="tr-TR" dirty="0"/>
              <a:t>makta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Çalışması zamanı uzun süren ve bellekte fazla yer kaplayan nesnelerin daha verimli ve efektif şekilde kullanılması açısından bu desen düşünülmüştür.</a:t>
            </a:r>
          </a:p>
          <a:p>
            <a:r>
              <a:rPr lang="tr-TR" dirty="0"/>
              <a:t>B</a:t>
            </a:r>
            <a:r>
              <a:rPr lang="en-US" dirty="0"/>
              <a:t>u </a:t>
            </a:r>
            <a:r>
              <a:rPr lang="en-US" dirty="0" err="1"/>
              <a:t>klonlama</a:t>
            </a:r>
            <a:r>
              <a:rPr lang="en-US" dirty="0"/>
              <a:t>(</a:t>
            </a:r>
            <a:r>
              <a:rPr lang="en-US" dirty="0" err="1"/>
              <a:t>kopyalama</a:t>
            </a:r>
            <a:r>
              <a:rPr lang="en-US" dirty="0"/>
              <a:t>) </a:t>
            </a:r>
            <a:r>
              <a:rPr lang="en-US" dirty="0" err="1"/>
              <a:t>işleminde</a:t>
            </a:r>
            <a:r>
              <a:rPr lang="en-US" dirty="0"/>
              <a:t>, deep-copy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kullanılıyor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, </a:t>
            </a:r>
            <a:r>
              <a:rPr lang="en-US" dirty="0" err="1"/>
              <a:t>birebir</a:t>
            </a:r>
            <a:r>
              <a:rPr lang="en-US" dirty="0"/>
              <a:t> </a:t>
            </a:r>
            <a:r>
              <a:rPr lang="en-US" dirty="0" err="1"/>
              <a:t>kopyalanarak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değişkene</a:t>
            </a:r>
            <a:r>
              <a:rPr lang="en-US" dirty="0"/>
              <a:t> </a:t>
            </a:r>
            <a:r>
              <a:rPr lang="en-US" dirty="0" err="1"/>
              <a:t>atılıyor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0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E93F32-B61F-442A-9EF8-A23C269F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tr-TR" dirty="0"/>
              <a:t>Tasarım Desenin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tr-TR" dirty="0" err="1"/>
              <a:t>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D2D562-E750-4E8E-95A8-176189A12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Soyut</a:t>
            </a:r>
            <a:r>
              <a:rPr lang="en-US" b="1" dirty="0"/>
              <a:t> </a:t>
            </a:r>
            <a:r>
              <a:rPr lang="en-US" b="1" dirty="0" err="1"/>
              <a:t>Sınıf</a:t>
            </a:r>
            <a:r>
              <a:rPr lang="tr-TR" b="1" dirty="0"/>
              <a:t>: </a:t>
            </a:r>
            <a:r>
              <a:rPr lang="tr-TR" dirty="0"/>
              <a:t>kullanılmak istenen nesneler için temel oluşturacak, içinde kopyalama işlemi için özet bir metot bulunduran </a:t>
            </a:r>
            <a:r>
              <a:rPr lang="tr-TR" dirty="0" err="1"/>
              <a:t>abstract</a:t>
            </a:r>
            <a:r>
              <a:rPr lang="tr-TR" dirty="0"/>
              <a:t> </a:t>
            </a:r>
            <a:r>
              <a:rPr lang="tr-TR" dirty="0" err="1"/>
              <a:t>class’tır</a:t>
            </a:r>
            <a:r>
              <a:rPr lang="tr-TR" dirty="0"/>
              <a:t>. Bu yapı </a:t>
            </a:r>
            <a:r>
              <a:rPr lang="tr-TR" dirty="0" err="1"/>
              <a:t>interface</a:t>
            </a:r>
            <a:r>
              <a:rPr lang="tr-TR" dirty="0"/>
              <a:t> veya </a:t>
            </a:r>
            <a:r>
              <a:rPr lang="tr-TR" dirty="0" err="1"/>
              <a:t>abstract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olabilir.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Somut</a:t>
            </a:r>
            <a:r>
              <a:rPr lang="en-US" b="1" dirty="0"/>
              <a:t> : </a:t>
            </a:r>
            <a:r>
              <a:rPr lang="en-US" dirty="0" err="1"/>
              <a:t>Uygulamada</a:t>
            </a:r>
            <a:r>
              <a:rPr lang="en-US" dirty="0"/>
              <a:t>, </a:t>
            </a:r>
            <a:r>
              <a:rPr lang="en-US" dirty="0" err="1"/>
              <a:t>kopyalanması</a:t>
            </a:r>
            <a:r>
              <a:rPr lang="en-US" dirty="0"/>
              <a:t> </a:t>
            </a:r>
            <a:r>
              <a:rPr lang="en-US" dirty="0" err="1"/>
              <a:t>istenen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nesnelerdir</a:t>
            </a:r>
            <a:r>
              <a:rPr lang="en-US" dirty="0"/>
              <a:t>. Bu </a:t>
            </a:r>
            <a:r>
              <a:rPr lang="en-US" dirty="0" err="1"/>
              <a:t>nesneler</a:t>
            </a:r>
            <a:r>
              <a:rPr lang="en-US" dirty="0"/>
              <a:t>, 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prototipte</a:t>
            </a:r>
            <a:r>
              <a:rPr lang="en-US" dirty="0"/>
              <a:t> var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özet</a:t>
            </a:r>
            <a:r>
              <a:rPr lang="en-US" dirty="0"/>
              <a:t> </a:t>
            </a:r>
            <a:r>
              <a:rPr lang="en-US" dirty="0" err="1"/>
              <a:t>metodun</a:t>
            </a:r>
            <a:r>
              <a:rPr lang="en-US" dirty="0"/>
              <a:t> extends </a:t>
            </a:r>
            <a:r>
              <a:rPr lang="en-US" dirty="0" err="1"/>
              <a:t>edilmesiyle</a:t>
            </a:r>
            <a:r>
              <a:rPr lang="en-US" dirty="0"/>
              <a:t> (</a:t>
            </a:r>
            <a:r>
              <a:rPr lang="en-US" dirty="0" err="1"/>
              <a:t>kalıtımıyla</a:t>
            </a:r>
            <a:r>
              <a:rPr lang="en-US" dirty="0"/>
              <a:t>) </a:t>
            </a:r>
            <a:r>
              <a:rPr lang="en-US" dirty="0" err="1"/>
              <a:t>kopyalanırlar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Client </a:t>
            </a:r>
            <a:r>
              <a:rPr lang="en-US" b="1" dirty="0" err="1"/>
              <a:t>Uygulama</a:t>
            </a:r>
            <a:r>
              <a:rPr lang="en-US" b="1" dirty="0"/>
              <a:t>: </a:t>
            </a:r>
            <a:r>
              <a:rPr lang="en-US" dirty="0" err="1"/>
              <a:t>Somut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nesnelerinden</a:t>
            </a:r>
            <a:r>
              <a:rPr lang="en-US" dirty="0"/>
              <a:t> </a:t>
            </a:r>
            <a:r>
              <a:rPr lang="en-US" dirty="0" err="1"/>
              <a:t>birer</a:t>
            </a:r>
            <a:r>
              <a:rPr lang="en-US" dirty="0"/>
              <a:t> </a:t>
            </a:r>
            <a:r>
              <a:rPr lang="en-US" dirty="0" err="1"/>
              <a:t>eleman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edecek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,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elemandır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90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28527B-F574-4CA0-85FE-41D3931B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D84E953-4450-4265-82E8-C59CBBC66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48694"/>
            <a:ext cx="5334000" cy="3505200"/>
          </a:xfrm>
        </p:spPr>
      </p:pic>
    </p:spTree>
    <p:extLst>
      <p:ext uri="{BB962C8B-B14F-4D97-AF65-F5344CB8AC3E}">
        <p14:creationId xmlns:p14="http://schemas.microsoft.com/office/powerpoint/2010/main" val="198230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2ADD45-95E1-45DE-96D1-10C1FCF4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599"/>
            <a:ext cx="10515600" cy="5567363"/>
          </a:xfrm>
        </p:spPr>
        <p:txBody>
          <a:bodyPr/>
          <a:lstStyle/>
          <a:p>
            <a:r>
              <a:rPr lang="en-US" dirty="0"/>
              <a:t>Circle, Rectangle </a:t>
            </a:r>
            <a:r>
              <a:rPr lang="en-US" dirty="0" err="1"/>
              <a:t>ve</a:t>
            </a:r>
            <a:r>
              <a:rPr lang="en-US" dirty="0"/>
              <a:t> Square </a:t>
            </a:r>
            <a:r>
              <a:rPr lang="en-US" dirty="0" err="1"/>
              <a:t>sınıfı</a:t>
            </a:r>
            <a:r>
              <a:rPr lang="en-US" dirty="0"/>
              <a:t>, Shape </a:t>
            </a:r>
            <a:r>
              <a:rPr lang="en-US" dirty="0" err="1"/>
              <a:t>ismindeki</a:t>
            </a:r>
            <a:r>
              <a:rPr lang="en-US" dirty="0"/>
              <a:t> abstract </a:t>
            </a:r>
            <a:r>
              <a:rPr lang="en-US" dirty="0" err="1"/>
              <a:t>class’tan</a:t>
            </a:r>
            <a:r>
              <a:rPr lang="en-US" dirty="0"/>
              <a:t> </a:t>
            </a:r>
            <a:r>
              <a:rPr lang="en-US" dirty="0" err="1"/>
              <a:t>kalıtım</a:t>
            </a:r>
            <a:r>
              <a:rPr lang="en-US" dirty="0"/>
              <a:t> </a:t>
            </a:r>
            <a:r>
              <a:rPr lang="en-US" dirty="0" err="1"/>
              <a:t>alıyor</a:t>
            </a:r>
            <a:r>
              <a:rPr lang="en-US" dirty="0"/>
              <a:t>. </a:t>
            </a:r>
            <a:r>
              <a:rPr lang="en-US" dirty="0" err="1"/>
              <a:t>ShapeCache</a:t>
            </a:r>
            <a:r>
              <a:rPr lang="en-US" dirty="0"/>
              <a:t> </a:t>
            </a:r>
            <a:r>
              <a:rPr lang="en-US" dirty="0" err="1"/>
              <a:t>sınıfında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Shape’leri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kereye</a:t>
            </a:r>
            <a:r>
              <a:rPr lang="en-US" dirty="0"/>
              <a:t> </a:t>
            </a:r>
            <a:r>
              <a:rPr lang="en-US" dirty="0" err="1"/>
              <a:t>mahsus</a:t>
            </a:r>
            <a:r>
              <a:rPr lang="en-US" dirty="0"/>
              <a:t> load </a:t>
            </a:r>
            <a:r>
              <a:rPr lang="en-US" dirty="0" err="1"/>
              <a:t>edecek</a:t>
            </a:r>
            <a:r>
              <a:rPr lang="en-US" dirty="0"/>
              <a:t>,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istediğimizde</a:t>
            </a:r>
            <a:r>
              <a:rPr lang="en-US" dirty="0"/>
              <a:t> yeni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yaratmadan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load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nesnelerden</a:t>
            </a:r>
            <a:r>
              <a:rPr lang="en-US" dirty="0"/>
              <a:t> </a:t>
            </a:r>
            <a:r>
              <a:rPr lang="en-US" dirty="0" err="1"/>
              <a:t>istediğimizi</a:t>
            </a:r>
            <a:r>
              <a:rPr lang="en-US" dirty="0"/>
              <a:t> </a:t>
            </a:r>
            <a:r>
              <a:rPr lang="en-US" dirty="0" err="1"/>
              <a:t>kullanacağı</a:t>
            </a:r>
            <a:r>
              <a:rPr lang="tr-TR" dirty="0"/>
              <a:t>z.</a:t>
            </a:r>
          </a:p>
          <a:p>
            <a:r>
              <a:rPr lang="en-US" b="1" dirty="0" err="1"/>
              <a:t>Adım</a:t>
            </a:r>
            <a:r>
              <a:rPr lang="en-US" b="1" dirty="0"/>
              <a:t> 1: </a:t>
            </a:r>
            <a:r>
              <a:rPr lang="en-US" dirty="0"/>
              <a:t>Cloneable </a:t>
            </a:r>
            <a:r>
              <a:rPr lang="en-US" dirty="0" err="1"/>
              <a:t>arayüzünü</a:t>
            </a:r>
            <a:r>
              <a:rPr lang="en-US" dirty="0"/>
              <a:t>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oluştur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java.prototype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abstract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Cloneable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protected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type;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abstract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draw();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552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2ADD45-95E1-45DE-96D1-10C1FCF4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599"/>
            <a:ext cx="10515600" cy="5567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2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protected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Object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clone() throws </a:t>
            </a:r>
            <a:r>
              <a:rPr lang="en-US" sz="2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CloneNotSupportedException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.clone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getId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setId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id) {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.id = id;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getType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type;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setType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type) {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2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.type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type;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5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2ADD45-95E1-45DE-96D1-10C1FCF4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599"/>
            <a:ext cx="10515600" cy="556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Abstract </a:t>
            </a:r>
            <a:r>
              <a:rPr lang="en-US" b="1" dirty="0"/>
              <a:t>draw()</a:t>
            </a:r>
            <a:r>
              <a:rPr lang="tr-TR" b="1" dirty="0"/>
              <a:t> </a:t>
            </a:r>
            <a:r>
              <a:rPr lang="tr-TR" dirty="0"/>
              <a:t>metoduyla, her sınıfın kendisine uygun bir </a:t>
            </a:r>
            <a:r>
              <a:rPr lang="tr-TR" b="1" dirty="0" err="1"/>
              <a:t>draw</a:t>
            </a:r>
            <a:r>
              <a:rPr lang="tr-TR" b="1" dirty="0"/>
              <a:t>()</a:t>
            </a:r>
            <a:r>
              <a:rPr lang="tr-TR" dirty="0"/>
              <a:t> metodu yazmasını sağlandı.</a:t>
            </a:r>
          </a:p>
          <a:p>
            <a:endParaRPr lang="tr-TR" dirty="0"/>
          </a:p>
          <a:p>
            <a:r>
              <a:rPr lang="en-US" b="1" dirty="0" err="1"/>
              <a:t>Adım</a:t>
            </a:r>
            <a:r>
              <a:rPr lang="en-US" b="1" dirty="0"/>
              <a:t> 2: </a:t>
            </a:r>
            <a:r>
              <a:rPr lang="en-US" dirty="0"/>
              <a:t>Bu 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tr-TR" dirty="0" err="1"/>
              <a:t>ndan</a:t>
            </a:r>
            <a:r>
              <a:rPr lang="tr-TR" dirty="0"/>
              <a:t> </a:t>
            </a:r>
            <a:r>
              <a:rPr lang="en-US" dirty="0"/>
              <a:t>extends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oluştur</a:t>
            </a:r>
            <a:r>
              <a:rPr lang="tr-TR" dirty="0" err="1"/>
              <a:t>ma</a:t>
            </a:r>
            <a:r>
              <a:rPr lang="en-US" dirty="0"/>
              <a:t>.</a:t>
            </a:r>
            <a:endParaRPr lang="tr-TR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java.prototype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extends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type =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.getSimpleName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draw()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1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2ADD45-95E1-45DE-96D1-10C1FCF4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599"/>
            <a:ext cx="10515600" cy="55673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java.prototype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Square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extends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Square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type =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.getSimpleName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draw()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3200" b="1" dirty="0" err="1"/>
              <a:t>Adım</a:t>
            </a:r>
            <a:r>
              <a:rPr lang="en-US" sz="3200" b="1" dirty="0"/>
              <a:t> 3: </a:t>
            </a:r>
            <a:r>
              <a:rPr lang="en-US" sz="3200" dirty="0"/>
              <a:t>Bu </a:t>
            </a:r>
            <a:r>
              <a:rPr lang="en-US" sz="3200" dirty="0" err="1"/>
              <a:t>sınıflara</a:t>
            </a:r>
            <a:r>
              <a:rPr lang="en-US" sz="3200" dirty="0"/>
              <a:t> </a:t>
            </a:r>
            <a:r>
              <a:rPr lang="en-US" sz="3200" dirty="0" err="1"/>
              <a:t>ait</a:t>
            </a:r>
            <a:r>
              <a:rPr lang="en-US" sz="3200" dirty="0"/>
              <a:t> </a:t>
            </a:r>
            <a:r>
              <a:rPr lang="en-US" sz="3200" dirty="0" err="1"/>
              <a:t>nesnelerin</a:t>
            </a:r>
            <a:r>
              <a:rPr lang="en-US" sz="3200" dirty="0"/>
              <a:t> </a:t>
            </a:r>
            <a:r>
              <a:rPr lang="en-US" sz="3200" dirty="0" err="1"/>
              <a:t>tek</a:t>
            </a:r>
            <a:r>
              <a:rPr lang="en-US" sz="3200" dirty="0"/>
              <a:t> </a:t>
            </a:r>
            <a:r>
              <a:rPr lang="en-US" sz="3200" dirty="0" err="1"/>
              <a:t>sefer</a:t>
            </a:r>
            <a:r>
              <a:rPr lang="en-US" sz="3200" dirty="0"/>
              <a:t> load </a:t>
            </a:r>
            <a:r>
              <a:rPr lang="en-US" sz="3200" dirty="0" err="1"/>
              <a:t>edilerek</a:t>
            </a:r>
            <a:r>
              <a:rPr lang="en-US" sz="3200" dirty="0"/>
              <a:t> </a:t>
            </a:r>
            <a:r>
              <a:rPr lang="en-US" sz="3200" dirty="0" err="1"/>
              <a:t>kopyalanması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en-US" sz="3200" dirty="0"/>
              <a:t> </a:t>
            </a:r>
            <a:r>
              <a:rPr lang="en-US" sz="3200" dirty="0" err="1"/>
              <a:t>istendiğinde</a:t>
            </a:r>
            <a:r>
              <a:rPr lang="en-US" sz="3200" dirty="0"/>
              <a:t> </a:t>
            </a:r>
            <a:r>
              <a:rPr lang="en-US" sz="3200" dirty="0" err="1"/>
              <a:t>kullanılabilmesi</a:t>
            </a:r>
            <a:r>
              <a:rPr lang="en-US" sz="3200" dirty="0"/>
              <a:t> </a:t>
            </a:r>
            <a:r>
              <a:rPr lang="en-US" sz="3200" dirty="0" err="1"/>
              <a:t>için</a:t>
            </a:r>
            <a:r>
              <a:rPr lang="en-US" sz="3200" dirty="0"/>
              <a:t>, </a:t>
            </a:r>
            <a:r>
              <a:rPr lang="en-US" sz="3200" dirty="0" err="1"/>
              <a:t>bir</a:t>
            </a:r>
            <a:r>
              <a:rPr lang="en-US" sz="3200" dirty="0"/>
              <a:t> Cache </a:t>
            </a:r>
            <a:r>
              <a:rPr lang="en-US" sz="3200" dirty="0" err="1"/>
              <a:t>sınıfı</a:t>
            </a:r>
            <a:r>
              <a:rPr lang="en-US" sz="3200" dirty="0"/>
              <a:t>(</a:t>
            </a:r>
            <a:r>
              <a:rPr lang="en-US" sz="3200" dirty="0" err="1"/>
              <a:t>ShapeCache</a:t>
            </a:r>
            <a:r>
              <a:rPr lang="en-US" sz="3200" dirty="0"/>
              <a:t>) </a:t>
            </a:r>
            <a:r>
              <a:rPr lang="en-US" sz="3200" dirty="0" err="1"/>
              <a:t>oluştur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62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996</Words>
  <Application>Microsoft Office PowerPoint</Application>
  <PresentationFormat>Geniş ekran</PresentationFormat>
  <Paragraphs>29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Design Pattern</vt:lpstr>
      <vt:lpstr>Prototype Tasarım Deseni Nedir.</vt:lpstr>
      <vt:lpstr>Prototype Tasarım Deseni Nedir.</vt:lpstr>
      <vt:lpstr>Prototype Tasarım Desenin temel yapıları</vt:lpstr>
      <vt:lpstr>Örnek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yahya rahyyim</dc:creator>
  <cp:lastModifiedBy>yahya rahyyim</cp:lastModifiedBy>
  <cp:revision>1</cp:revision>
  <dcterms:created xsi:type="dcterms:W3CDTF">2021-08-08T17:18:20Z</dcterms:created>
  <dcterms:modified xsi:type="dcterms:W3CDTF">2021-08-08T17:51:49Z</dcterms:modified>
</cp:coreProperties>
</file>