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rahyyim" userId="724bbb26b02cab37" providerId="LiveId" clId="{AE2D9F51-96A8-48ED-9AEA-8830B5939DE5}"/>
    <pc:docChg chg="undo custSel addSld delSld modSld sldOrd">
      <pc:chgData name="yahya rahyyim" userId="724bbb26b02cab37" providerId="LiveId" clId="{AE2D9F51-96A8-48ED-9AEA-8830B5939DE5}" dt="2021-08-08T07:47:07.215" v="1919" actId="2696"/>
      <pc:docMkLst>
        <pc:docMk/>
      </pc:docMkLst>
      <pc:sldChg chg="modSp mod">
        <pc:chgData name="yahya rahyyim" userId="724bbb26b02cab37" providerId="LiveId" clId="{AE2D9F51-96A8-48ED-9AEA-8830B5939DE5}" dt="2021-08-08T07:46:52.340" v="1916" actId="20577"/>
        <pc:sldMkLst>
          <pc:docMk/>
          <pc:sldMk cId="3758409765" sldId="256"/>
        </pc:sldMkLst>
        <pc:spChg chg="mod">
          <ac:chgData name="yahya rahyyim" userId="724bbb26b02cab37" providerId="LiveId" clId="{AE2D9F51-96A8-48ED-9AEA-8830B5939DE5}" dt="2021-08-08T07:46:52.340" v="1916" actId="20577"/>
          <ac:spMkLst>
            <pc:docMk/>
            <pc:sldMk cId="3758409765" sldId="256"/>
            <ac:spMk id="3" creationId="{8126EFE7-0E8E-4FF6-9077-97B64342BEDE}"/>
          </ac:spMkLst>
        </pc:spChg>
      </pc:sldChg>
      <pc:sldChg chg="addSp delSp modSp new mod">
        <pc:chgData name="yahya rahyyim" userId="724bbb26b02cab37" providerId="LiveId" clId="{AE2D9F51-96A8-48ED-9AEA-8830B5939DE5}" dt="2021-08-03T12:25:09.706" v="669" actId="931"/>
        <pc:sldMkLst>
          <pc:docMk/>
          <pc:sldMk cId="1605268153" sldId="257"/>
        </pc:sldMkLst>
        <pc:spChg chg="mod">
          <ac:chgData name="yahya rahyyim" userId="724bbb26b02cab37" providerId="LiveId" clId="{AE2D9F51-96A8-48ED-9AEA-8830B5939DE5}" dt="2021-08-03T09:41:35.071" v="17"/>
          <ac:spMkLst>
            <pc:docMk/>
            <pc:sldMk cId="1605268153" sldId="257"/>
            <ac:spMk id="2" creationId="{88A3D6DE-A789-410C-AA57-A2BB38782E8E}"/>
          </ac:spMkLst>
        </pc:spChg>
        <pc:spChg chg="del mod">
          <ac:chgData name="yahya rahyyim" userId="724bbb26b02cab37" providerId="LiveId" clId="{AE2D9F51-96A8-48ED-9AEA-8830B5939DE5}" dt="2021-08-03T12:25:09.706" v="669" actId="931"/>
          <ac:spMkLst>
            <pc:docMk/>
            <pc:sldMk cId="1605268153" sldId="257"/>
            <ac:spMk id="3" creationId="{3F0BF7C3-F4A4-4591-BCE3-980FD8810823}"/>
          </ac:spMkLst>
        </pc:spChg>
        <pc:picChg chg="add mod ord">
          <ac:chgData name="yahya rahyyim" userId="724bbb26b02cab37" providerId="LiveId" clId="{AE2D9F51-96A8-48ED-9AEA-8830B5939DE5}" dt="2021-08-03T12:25:09.706" v="669" actId="931"/>
          <ac:picMkLst>
            <pc:docMk/>
            <pc:sldMk cId="1605268153" sldId="257"/>
            <ac:picMk id="5" creationId="{65D33250-2EAE-4AD4-A04E-297C34AD3D27}"/>
          </ac:picMkLst>
        </pc:picChg>
      </pc:sldChg>
      <pc:sldChg chg="delSp modSp new mod">
        <pc:chgData name="yahya rahyyim" userId="724bbb26b02cab37" providerId="LiveId" clId="{AE2D9F51-96A8-48ED-9AEA-8830B5939DE5}" dt="2021-08-03T12:28:45.922" v="872" actId="20577"/>
        <pc:sldMkLst>
          <pc:docMk/>
          <pc:sldMk cId="460414713" sldId="258"/>
        </pc:sldMkLst>
        <pc:spChg chg="del mod">
          <ac:chgData name="yahya rahyyim" userId="724bbb26b02cab37" providerId="LiveId" clId="{AE2D9F51-96A8-48ED-9AEA-8830B5939DE5}" dt="2021-08-03T11:58:56.878" v="498" actId="478"/>
          <ac:spMkLst>
            <pc:docMk/>
            <pc:sldMk cId="460414713" sldId="258"/>
            <ac:spMk id="2" creationId="{0D15F092-EF9B-4C44-9207-41DB1A701251}"/>
          </ac:spMkLst>
        </pc:spChg>
        <pc:spChg chg="mod">
          <ac:chgData name="yahya rahyyim" userId="724bbb26b02cab37" providerId="LiveId" clId="{AE2D9F51-96A8-48ED-9AEA-8830B5939DE5}" dt="2021-08-03T12:28:45.922" v="872" actId="20577"/>
          <ac:spMkLst>
            <pc:docMk/>
            <pc:sldMk cId="460414713" sldId="258"/>
            <ac:spMk id="3" creationId="{47D930F0-37AC-4C88-9749-D87C64A0D829}"/>
          </ac:spMkLst>
        </pc:spChg>
      </pc:sldChg>
      <pc:sldChg chg="add del">
        <pc:chgData name="yahya rahyyim" userId="724bbb26b02cab37" providerId="LiveId" clId="{AE2D9F51-96A8-48ED-9AEA-8830B5939DE5}" dt="2021-08-03T12:04:59.956" v="662" actId="2696"/>
        <pc:sldMkLst>
          <pc:docMk/>
          <pc:sldMk cId="1761608423" sldId="259"/>
        </pc:sldMkLst>
      </pc:sldChg>
      <pc:sldChg chg="modSp add mod">
        <pc:chgData name="yahya rahyyim" userId="724bbb26b02cab37" providerId="LiveId" clId="{AE2D9F51-96A8-48ED-9AEA-8830B5939DE5}" dt="2021-08-03T12:40:47.451" v="974"/>
        <pc:sldMkLst>
          <pc:docMk/>
          <pc:sldMk cId="4008272931" sldId="259"/>
        </pc:sldMkLst>
        <pc:spChg chg="mod">
          <ac:chgData name="yahya rahyyim" userId="724bbb26b02cab37" providerId="LiveId" clId="{AE2D9F51-96A8-48ED-9AEA-8830B5939DE5}" dt="2021-08-03T12:40:47.451" v="974"/>
          <ac:spMkLst>
            <pc:docMk/>
            <pc:sldMk cId="4008272931" sldId="259"/>
            <ac:spMk id="3" creationId="{47D930F0-37AC-4C88-9749-D87C64A0D829}"/>
          </ac:spMkLst>
        </pc:spChg>
      </pc:sldChg>
      <pc:sldChg chg="modSp add del mod">
        <pc:chgData name="yahya rahyyim" userId="724bbb26b02cab37" providerId="LiveId" clId="{AE2D9F51-96A8-48ED-9AEA-8830B5939DE5}" dt="2021-08-03T13:38:04.405" v="978" actId="2696"/>
        <pc:sldMkLst>
          <pc:docMk/>
          <pc:sldMk cId="2299232325" sldId="260"/>
        </pc:sldMkLst>
        <pc:spChg chg="mod">
          <ac:chgData name="yahya rahyyim" userId="724bbb26b02cab37" providerId="LiveId" clId="{AE2D9F51-96A8-48ED-9AEA-8830B5939DE5}" dt="2021-08-03T12:41:09.872" v="976" actId="20577"/>
          <ac:spMkLst>
            <pc:docMk/>
            <pc:sldMk cId="2299232325" sldId="260"/>
            <ac:spMk id="3" creationId="{47D930F0-37AC-4C88-9749-D87C64A0D829}"/>
          </ac:spMkLst>
        </pc:spChg>
      </pc:sldChg>
      <pc:sldChg chg="addSp delSp modSp add mod">
        <pc:chgData name="yahya rahyyim" userId="724bbb26b02cab37" providerId="LiveId" clId="{AE2D9F51-96A8-48ED-9AEA-8830B5939DE5}" dt="2021-08-03T13:47:46.331" v="1272" actId="5793"/>
        <pc:sldMkLst>
          <pc:docMk/>
          <pc:sldMk cId="2282070400" sldId="261"/>
        </pc:sldMkLst>
        <pc:spChg chg="add del mod">
          <ac:chgData name="yahya rahyyim" userId="724bbb26b02cab37" providerId="LiveId" clId="{AE2D9F51-96A8-48ED-9AEA-8830B5939DE5}" dt="2021-08-03T13:45:39.896" v="1231"/>
          <ac:spMkLst>
            <pc:docMk/>
            <pc:sldMk cId="2282070400" sldId="261"/>
            <ac:spMk id="2" creationId="{BFD5F724-B8A1-4C63-8893-C1A0AC06F8F0}"/>
          </ac:spMkLst>
        </pc:spChg>
        <pc:spChg chg="mod">
          <ac:chgData name="yahya rahyyim" userId="724bbb26b02cab37" providerId="LiveId" clId="{AE2D9F51-96A8-48ED-9AEA-8830B5939DE5}" dt="2021-08-03T13:47:46.331" v="1272" actId="5793"/>
          <ac:spMkLst>
            <pc:docMk/>
            <pc:sldMk cId="2282070400" sldId="261"/>
            <ac:spMk id="3" creationId="{47D930F0-37AC-4C88-9749-D87C64A0D829}"/>
          </ac:spMkLst>
        </pc:spChg>
      </pc:sldChg>
      <pc:sldChg chg="modSp add mod">
        <pc:chgData name="yahya rahyyim" userId="724bbb26b02cab37" providerId="LiveId" clId="{AE2D9F51-96A8-48ED-9AEA-8830B5939DE5}" dt="2021-08-03T14:13:17.904" v="1560" actId="20577"/>
        <pc:sldMkLst>
          <pc:docMk/>
          <pc:sldMk cId="3398293987" sldId="262"/>
        </pc:sldMkLst>
        <pc:spChg chg="mod">
          <ac:chgData name="yahya rahyyim" userId="724bbb26b02cab37" providerId="LiveId" clId="{AE2D9F51-96A8-48ED-9AEA-8830B5939DE5}" dt="2021-08-03T14:13:17.904" v="1560" actId="20577"/>
          <ac:spMkLst>
            <pc:docMk/>
            <pc:sldMk cId="3398293987" sldId="262"/>
            <ac:spMk id="3" creationId="{47D930F0-37AC-4C88-9749-D87C64A0D829}"/>
          </ac:spMkLst>
        </pc:spChg>
      </pc:sldChg>
      <pc:sldChg chg="modSp add mod">
        <pc:chgData name="yahya rahyyim" userId="724bbb26b02cab37" providerId="LiveId" clId="{AE2D9F51-96A8-48ED-9AEA-8830B5939DE5}" dt="2021-08-03T14:24:29.368" v="1879" actId="403"/>
        <pc:sldMkLst>
          <pc:docMk/>
          <pc:sldMk cId="879987182" sldId="263"/>
        </pc:sldMkLst>
        <pc:spChg chg="mod">
          <ac:chgData name="yahya rahyyim" userId="724bbb26b02cab37" providerId="LiveId" clId="{AE2D9F51-96A8-48ED-9AEA-8830B5939DE5}" dt="2021-08-03T14:24:29.368" v="1879" actId="403"/>
          <ac:spMkLst>
            <pc:docMk/>
            <pc:sldMk cId="879987182" sldId="263"/>
            <ac:spMk id="3" creationId="{47D930F0-37AC-4C88-9749-D87C64A0D829}"/>
          </ac:spMkLst>
        </pc:spChg>
      </pc:sldChg>
      <pc:sldChg chg="modSp add mod">
        <pc:chgData name="yahya rahyyim" userId="724bbb26b02cab37" providerId="LiveId" clId="{AE2D9F51-96A8-48ED-9AEA-8830B5939DE5}" dt="2021-08-03T14:27:18.894" v="1902" actId="5793"/>
        <pc:sldMkLst>
          <pc:docMk/>
          <pc:sldMk cId="3713536203" sldId="264"/>
        </pc:sldMkLst>
        <pc:spChg chg="mod">
          <ac:chgData name="yahya rahyyim" userId="724bbb26b02cab37" providerId="LiveId" clId="{AE2D9F51-96A8-48ED-9AEA-8830B5939DE5}" dt="2021-08-03T14:27:18.894" v="1902" actId="5793"/>
          <ac:spMkLst>
            <pc:docMk/>
            <pc:sldMk cId="3713536203" sldId="264"/>
            <ac:spMk id="3" creationId="{47D930F0-37AC-4C88-9749-D87C64A0D829}"/>
          </ac:spMkLst>
        </pc:spChg>
      </pc:sldChg>
      <pc:sldChg chg="modSp new mod ord">
        <pc:chgData name="yahya rahyyim" userId="724bbb26b02cab37" providerId="LiveId" clId="{AE2D9F51-96A8-48ED-9AEA-8830B5939DE5}" dt="2021-08-08T07:47:01.129" v="1918"/>
        <pc:sldMkLst>
          <pc:docMk/>
          <pc:sldMk cId="2886274726" sldId="265"/>
        </pc:sldMkLst>
        <pc:spChg chg="mod">
          <ac:chgData name="yahya rahyyim" userId="724bbb26b02cab37" providerId="LiveId" clId="{AE2D9F51-96A8-48ED-9AEA-8830B5939DE5}" dt="2021-08-03T14:27:45.974" v="1912" actId="20577"/>
          <ac:spMkLst>
            <pc:docMk/>
            <pc:sldMk cId="2886274726" sldId="265"/>
            <ac:spMk id="2" creationId="{4F42D4FB-EF29-41BF-B706-93CB32909BF0}"/>
          </ac:spMkLst>
        </pc:spChg>
        <pc:spChg chg="mod">
          <ac:chgData name="yahya rahyyim" userId="724bbb26b02cab37" providerId="LiveId" clId="{AE2D9F51-96A8-48ED-9AEA-8830B5939DE5}" dt="2021-08-03T14:27:55.502" v="1913"/>
          <ac:spMkLst>
            <pc:docMk/>
            <pc:sldMk cId="2886274726" sldId="265"/>
            <ac:spMk id="3" creationId="{47809022-E4C2-42F8-8689-EB86C2819F8A}"/>
          </ac:spMkLst>
        </pc:spChg>
      </pc:sldChg>
      <pc:sldChg chg="new del">
        <pc:chgData name="yahya rahyyim" userId="724bbb26b02cab37" providerId="LiveId" clId="{AE2D9F51-96A8-48ED-9AEA-8830B5939DE5}" dt="2021-08-08T07:47:07.215" v="1919" actId="2696"/>
        <pc:sldMkLst>
          <pc:docMk/>
          <pc:sldMk cId="116014990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16037-3011-48DC-9510-6C9E9CAB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279F14-D923-497C-B6D7-59CBF030C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33050A-C4D2-4E16-B414-06644DCD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A47894-C210-4C69-9817-D0D9D965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F4AB99-F8DC-417B-994D-5172C905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6933C-1630-4530-9109-77B4D276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C3861E-8096-4F7B-8947-20A50AA6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36953D-6709-4012-8D71-209412D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B20317-E636-420D-BCAE-7106E7B9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36BF7D-2C4A-4B32-8D66-D925A431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B4FFDA9-BE75-4A84-A277-B5CF21A2C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F7A022-EFAA-4829-A2BD-C025FD39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58492-C8C6-4E2A-94C0-6C4E0E5D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B436D9-D440-45CB-91CA-81AF95A3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C72B46-8A85-4A44-AD51-31A15EB9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038FB-421F-42D7-B1AF-63A65F5E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D63742-5202-4BD8-A637-B01E46B1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5DE6AE-3FC5-4EF7-9AEB-855AD35E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3F9927-7387-436C-9EF6-F7DBBBAD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EF2406-4B69-4197-A2BD-3C3092AC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7B4CED-ECC0-4005-9601-A81C9232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4163277-9264-4792-8AF3-7126AF65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3B5D74-3376-4100-9ACF-57F5CE30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1E40C3-4A0D-4E60-A4BE-78333F38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9AB5F5-8741-4A8A-A049-8F465E2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BB9E0-2920-4873-83D5-8E5D2951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65B4F5-45A5-4598-9D8F-148F2A327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65848D-4FF6-4C81-B751-728AE1CB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ADC862-C562-4B29-A625-AC32B394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FB3112-96B5-45B3-8C17-BCEEC5A2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656639-5D40-4982-B249-7BCC0BA9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7D812D-92F7-447A-9EE7-64C20E61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4358EE-E626-49F3-AAB0-E8FBC166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6EB948-1F8C-4326-9505-7C2A5A6F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BE5AFB-372A-4FE9-A25A-B5175F8C6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08B4DF-AC72-44D8-9AA2-A5342E70C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9B79D12-0D1E-4240-B89D-DBE6E57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F13F4D1-CD2A-4F5F-AE63-CDC5CD9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BDFD3FD-CB5E-405C-99FB-DA12F44B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EFEC43-BCE6-46A8-929B-6ACB2027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2723BB-C69D-4791-90F5-2A9A0D2D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850A1EA-4AD3-4607-885B-0F8B9586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D262987-8632-4E77-9C0A-89C724B4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065F3F-D923-47B4-B5FB-55745960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711EAC5-E139-4D84-BE5A-FA668A47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63AD8E-876B-4171-A7E6-232E3CC1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327FD-7E07-40D3-9B98-86D2BC4A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1900AA-398B-44E9-97E3-553B8013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991B35-7012-4BD5-A96C-8B096758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65BCB5-8C7B-4236-AC38-B997A1E4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0AC780-F244-4FD2-A54B-2806CA14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0E31BA-2714-4EE4-A09E-7F27BF2D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BEAE5-84A5-4DAB-B00E-3568BFE7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61322E9-8951-4923-8294-32B1284D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D053D9-D786-4932-B518-017DABD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A38C0D-0746-4AE5-B8EF-05BC1A1C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240076-CF0C-43A3-8697-BD48B042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427588-7DF3-46D9-81FA-29396F00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BA9F898-F526-4434-BB00-F6925FE4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77E8F9-8FDF-4955-891C-9E9BABE2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B910D4-F6C8-423E-97F6-C75076EB0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54D4-A158-4FF0-B60C-759E584D888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E49396-14EE-4D7D-ABB6-CD7CEF0C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A8AC8D-DDAA-49DE-B2DA-204C21543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BC93-AAFB-403B-88A4-18F2FAE2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C8B57-A14E-4567-8FE5-87AD330D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26EFE7-0E8E-4FF6-9077-97B64342B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Singleton Pattern</a:t>
            </a:r>
          </a:p>
        </p:txBody>
      </p:sp>
    </p:spTree>
    <p:extLst>
      <p:ext uri="{BB962C8B-B14F-4D97-AF65-F5344CB8AC3E}">
        <p14:creationId xmlns:p14="http://schemas.microsoft.com/office/powerpoint/2010/main" val="37584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A3D6DE-A789-410C-AA57-A2BB3878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Singleton Pattern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D33250-2EAE-4AD4-A04E-297C34AD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08" y="1825625"/>
            <a:ext cx="8308983" cy="4351338"/>
          </a:xfrm>
        </p:spPr>
      </p:pic>
    </p:spTree>
    <p:extLst>
      <p:ext uri="{BB962C8B-B14F-4D97-AF65-F5344CB8AC3E}">
        <p14:creationId xmlns:p14="http://schemas.microsoft.com/office/powerpoint/2010/main" val="160526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930F0-37AC-4C88-9749-D87C64A0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r>
              <a:rPr lang="en-US" dirty="0"/>
              <a:t>Singleton Design Pattern , Creational Design Pattern </a:t>
            </a:r>
            <a:r>
              <a:rPr lang="tr-TR" dirty="0"/>
              <a:t>kategorisinde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al</a:t>
            </a:r>
            <a:r>
              <a:rPr lang="tr-TR" dirty="0"/>
              <a:t>maktadır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, çalışma zamanında istenen nesneyi tek bir defa oluşturulmasını sağlayan bir tasarım desenidir.</a:t>
            </a:r>
          </a:p>
          <a:p>
            <a:r>
              <a:rPr lang="tr-TR" dirty="0" err="1"/>
              <a:t>Singleton</a:t>
            </a:r>
            <a:r>
              <a:rPr lang="tr-TR" dirty="0"/>
              <a:t> sınıfı, sınıfa ait nesneye ulaşmak için global erişim sağlamalı.</a:t>
            </a:r>
          </a:p>
          <a:p>
            <a:r>
              <a:rPr lang="tr-TR" dirty="0"/>
              <a:t>Sistem çalıştığı sürece ikince bir nesne oluşturmamalı.</a:t>
            </a:r>
          </a:p>
          <a:p>
            <a:r>
              <a:rPr lang="tr-TR" dirty="0" err="1"/>
              <a:t>Singleton</a:t>
            </a:r>
            <a:r>
              <a:rPr lang="tr-TR" dirty="0"/>
              <a:t> sınıfının </a:t>
            </a:r>
            <a:r>
              <a:rPr lang="tr-TR" dirty="0" err="1"/>
              <a:t>constructor’u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olmalı. Böylece o sınıftan yeni bir nesne oluşturmayı engellemiş oluruz.</a:t>
            </a:r>
            <a:endParaRPr lang="en-US" dirty="0"/>
          </a:p>
          <a:p>
            <a:pPr algn="l"/>
            <a:r>
              <a:rPr lang="en-US" dirty="0"/>
              <a:t>Singleton </a:t>
            </a:r>
            <a:r>
              <a:rPr lang="tr-TR" dirty="0" err="1"/>
              <a:t>pattern</a:t>
            </a:r>
            <a:r>
              <a:rPr lang="tr-TR" dirty="0"/>
              <a:t> kullanarak nesne oluştururken birden farklı yaklaşım uygulayarak gerçekleştirebilir.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1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930F0-37AC-4C88-9749-D87C64A0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0" dirty="0" err="1">
                <a:solidFill>
                  <a:srgbClr val="2B2B2B"/>
                </a:solidFill>
                <a:effectLst/>
                <a:latin typeface="Comfortaa"/>
              </a:rPr>
              <a:t>Sabırsız</a:t>
            </a:r>
            <a:r>
              <a:rPr lang="en-US" b="1" i="0" dirty="0">
                <a:solidFill>
                  <a:srgbClr val="2B2B2B"/>
                </a:solidFill>
                <a:effectLst/>
                <a:latin typeface="Comfortaa"/>
              </a:rPr>
              <a:t> </a:t>
            </a:r>
            <a:r>
              <a:rPr lang="en-US" b="1" i="0" dirty="0" err="1">
                <a:solidFill>
                  <a:srgbClr val="2B2B2B"/>
                </a:solidFill>
                <a:effectLst/>
                <a:latin typeface="Comfortaa"/>
              </a:rPr>
              <a:t>Gerçekleme</a:t>
            </a:r>
            <a:r>
              <a:rPr lang="en-US" b="1" i="0" dirty="0">
                <a:solidFill>
                  <a:srgbClr val="2B2B2B"/>
                </a:solidFill>
                <a:effectLst/>
                <a:latin typeface="Comfortaa"/>
              </a:rPr>
              <a:t> (Eager Initialization)</a:t>
            </a:r>
            <a:r>
              <a:rPr lang="tr-TR" b="1" i="0" dirty="0">
                <a:solidFill>
                  <a:srgbClr val="2B2B2B"/>
                </a:solidFill>
                <a:effectLst/>
                <a:latin typeface="Comfortaa"/>
              </a:rPr>
              <a:t>: 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Bu yöntemde sınıfın nesnesi sınıfın yükleme anında oluşturulmaktadır.</a:t>
            </a:r>
          </a:p>
          <a:p>
            <a:pPr marL="0" indent="0">
              <a:buNone/>
            </a:pPr>
            <a:endParaRPr lang="tr-TR" i="0" dirty="0">
              <a:solidFill>
                <a:srgbClr val="2B2B2B"/>
              </a:solidFill>
              <a:effectLst/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EagerInitialization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EagerInitialization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EagerInitialization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EagerInitialization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EagerInitialization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getNesne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2B2B2B"/>
              </a:solidFill>
              <a:effectLst/>
              <a:latin typeface="Comfortaa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930F0-37AC-4C88-9749-D87C64A0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 startAt="2"/>
            </a:pPr>
            <a:r>
              <a:rPr lang="en-US" sz="4500" b="1" i="0" dirty="0" err="1">
                <a:solidFill>
                  <a:srgbClr val="2B2B2B"/>
                </a:solidFill>
                <a:effectLst/>
                <a:latin typeface="Comfortaa"/>
              </a:rPr>
              <a:t>Statik</a:t>
            </a:r>
            <a:r>
              <a:rPr lang="en-US" sz="4500" b="1" i="0" dirty="0">
                <a:solidFill>
                  <a:srgbClr val="2B2B2B"/>
                </a:solidFill>
                <a:effectLst/>
                <a:latin typeface="Comfortaa"/>
              </a:rPr>
              <a:t> Blok </a:t>
            </a:r>
            <a:r>
              <a:rPr lang="en-US" sz="4500" b="1" i="0" dirty="0" err="1">
                <a:solidFill>
                  <a:srgbClr val="2B2B2B"/>
                </a:solidFill>
                <a:effectLst/>
                <a:latin typeface="Comfortaa"/>
              </a:rPr>
              <a:t>Yöntemi</a:t>
            </a:r>
            <a:r>
              <a:rPr lang="en-US" sz="4500" b="1" i="0" dirty="0">
                <a:solidFill>
                  <a:srgbClr val="2B2B2B"/>
                </a:solidFill>
                <a:effectLst/>
                <a:latin typeface="Comfortaa"/>
              </a:rPr>
              <a:t> (Static Block Initialization)</a:t>
            </a:r>
            <a:r>
              <a:rPr lang="tr-TR" sz="4500" b="1" i="0" dirty="0">
                <a:solidFill>
                  <a:srgbClr val="2B2B2B"/>
                </a:solidFill>
                <a:effectLst/>
                <a:latin typeface="Comfortaa"/>
              </a:rPr>
              <a:t>: </a:t>
            </a:r>
            <a:r>
              <a:rPr lang="tr-TR" sz="4500" i="0" dirty="0">
                <a:solidFill>
                  <a:srgbClr val="2B2B2B"/>
                </a:solidFill>
                <a:effectLst/>
                <a:latin typeface="Comfortaa"/>
              </a:rPr>
              <a:t>Statik </a:t>
            </a:r>
            <a:r>
              <a:rPr lang="tr-TR" sz="4500" i="0" dirty="0" err="1">
                <a:solidFill>
                  <a:srgbClr val="2B2B2B"/>
                </a:solidFill>
                <a:effectLst/>
                <a:latin typeface="Comfortaa"/>
              </a:rPr>
              <a:t>block</a:t>
            </a:r>
            <a:r>
              <a:rPr lang="tr-TR" sz="4500" i="0" dirty="0">
                <a:solidFill>
                  <a:srgbClr val="2B2B2B"/>
                </a:solidFill>
                <a:effectLst/>
                <a:latin typeface="Comfortaa"/>
              </a:rPr>
              <a:t> yöntemi da </a:t>
            </a:r>
            <a:r>
              <a:rPr lang="tr-TR" sz="4500" i="0" dirty="0" err="1">
                <a:solidFill>
                  <a:srgbClr val="2B2B2B"/>
                </a:solidFill>
                <a:effectLst/>
                <a:latin typeface="Comfortaa"/>
              </a:rPr>
              <a:t>Eager</a:t>
            </a:r>
            <a:r>
              <a:rPr lang="tr-TR" sz="4500" i="0" dirty="0">
                <a:solidFill>
                  <a:srgbClr val="2B2B2B"/>
                </a:solidFill>
                <a:effectLst/>
                <a:latin typeface="Comfortaa"/>
              </a:rPr>
              <a:t> </a:t>
            </a:r>
            <a:r>
              <a:rPr lang="tr-TR" sz="4500" i="0" dirty="0" err="1">
                <a:solidFill>
                  <a:srgbClr val="2B2B2B"/>
                </a:solidFill>
                <a:effectLst/>
                <a:latin typeface="Comfortaa"/>
              </a:rPr>
              <a:t>initialization</a:t>
            </a:r>
            <a:r>
              <a:rPr lang="tr-TR" sz="4500" i="0" dirty="0">
                <a:solidFill>
                  <a:srgbClr val="2B2B2B"/>
                </a:solidFill>
                <a:effectLst/>
                <a:latin typeface="Comfortaa"/>
              </a:rPr>
              <a:t> yöntemine benzer fakat farklı olarak </a:t>
            </a:r>
            <a:r>
              <a:rPr lang="tr-TR" sz="4500" i="0" dirty="0" err="1">
                <a:solidFill>
                  <a:srgbClr val="2B2B2B"/>
                </a:solidFill>
                <a:effectLst/>
                <a:latin typeface="Comfortaa"/>
              </a:rPr>
              <a:t>Exceptionları</a:t>
            </a:r>
            <a:r>
              <a:rPr lang="tr-TR" sz="4500" i="0" dirty="0">
                <a:solidFill>
                  <a:srgbClr val="2B2B2B"/>
                </a:solidFill>
                <a:effectLst/>
                <a:latin typeface="Comfortaa"/>
              </a:rPr>
              <a:t> ele alınabilir ve kontrol mekanizması oluşturabilir.</a:t>
            </a:r>
          </a:p>
          <a:p>
            <a:pPr marL="0" indent="0">
              <a:buNone/>
            </a:pPr>
            <a:endParaRPr lang="en-US" sz="4500" b="1" i="0" dirty="0">
              <a:solidFill>
                <a:srgbClr val="2B2B2B"/>
              </a:solidFill>
              <a:effectLst/>
              <a:latin typeface="Comfortaa"/>
            </a:endParaRPr>
          </a:p>
          <a:p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StaticBlockExample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StaticBlockExample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instance;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StaticBlockExample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(){}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instance = 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StaticBlockExample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catch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36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Exception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e){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throw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RuntimeException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36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"Exceptions can be handled here."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e );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StaticBlockExample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getInstance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36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instance;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930F0-37AC-4C88-9749-D87C64A0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3"/>
            </a:pPr>
            <a:r>
              <a:rPr lang="tr-TR" b="1" i="0" dirty="0">
                <a:solidFill>
                  <a:srgbClr val="2B2B2B"/>
                </a:solidFill>
                <a:effectLst/>
                <a:latin typeface="Comfortaa"/>
              </a:rPr>
              <a:t>T</a:t>
            </a:r>
            <a:r>
              <a:rPr lang="en-US" b="1" i="0" dirty="0" err="1">
                <a:solidFill>
                  <a:srgbClr val="2B2B2B"/>
                </a:solidFill>
                <a:effectLst/>
                <a:latin typeface="Comfortaa"/>
              </a:rPr>
              <a:t>embel</a:t>
            </a:r>
            <a:r>
              <a:rPr lang="en-US" b="1" i="0" dirty="0">
                <a:solidFill>
                  <a:srgbClr val="2B2B2B"/>
                </a:solidFill>
                <a:effectLst/>
                <a:latin typeface="Comfortaa"/>
              </a:rPr>
              <a:t> </a:t>
            </a:r>
            <a:r>
              <a:rPr lang="en-US" b="1" i="0" dirty="0" err="1">
                <a:solidFill>
                  <a:srgbClr val="2B2B2B"/>
                </a:solidFill>
                <a:effectLst/>
                <a:latin typeface="Comfortaa"/>
              </a:rPr>
              <a:t>Gerçekleme</a:t>
            </a:r>
            <a:r>
              <a:rPr lang="en-US" b="1" i="0" dirty="0">
                <a:solidFill>
                  <a:srgbClr val="2B2B2B"/>
                </a:solidFill>
                <a:effectLst/>
                <a:latin typeface="Comfortaa"/>
              </a:rPr>
              <a:t> (Lazy Initialization)</a:t>
            </a:r>
            <a:r>
              <a:rPr lang="tr-TR" b="1" i="0" dirty="0">
                <a:solidFill>
                  <a:srgbClr val="2B2B2B"/>
                </a:solidFill>
                <a:effectLst/>
                <a:latin typeface="Comfortaa"/>
              </a:rPr>
              <a:t>: 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Bu yöntemde sınıfın nesnesi sınıf</a:t>
            </a:r>
            <a:r>
              <a:rPr lang="en-US" i="0" dirty="0">
                <a:solidFill>
                  <a:srgbClr val="2B2B2B"/>
                </a:solidFill>
                <a:effectLst/>
                <a:latin typeface="Comfortaa"/>
              </a:rPr>
              <a:t>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Comfortaa"/>
              </a:rPr>
              <a:t>çağırıld</a:t>
            </a:r>
            <a:r>
              <a:rPr lang="tr-TR" b="0" i="0" dirty="0" err="1">
                <a:solidFill>
                  <a:srgbClr val="2B2B2B"/>
                </a:solidFill>
                <a:effectLst/>
                <a:latin typeface="Comfortaa"/>
              </a:rPr>
              <a:t>ığı</a:t>
            </a:r>
            <a:r>
              <a:rPr lang="en-US" b="0" i="0" dirty="0">
                <a:solidFill>
                  <a:srgbClr val="2B2B2B"/>
                </a:solidFill>
                <a:effectLst/>
                <a:latin typeface="Comfortaa"/>
              </a:rPr>
              <a:t> 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zamanda oluşturulmakta. Erişmek istenilen nesnenin oluşup oluşmadığını kontrol ederek oluşmadıysa nesnenin oluşturulmasını sağlanmalı.</a:t>
            </a:r>
            <a:endParaRPr lang="en-US" i="0" dirty="0">
              <a:solidFill>
                <a:srgbClr val="2B2B2B"/>
              </a:solidFill>
              <a:effectLst/>
              <a:latin typeface="Comfortaa"/>
            </a:endParaRPr>
          </a:p>
          <a:p>
            <a:pPr marL="0" indent="0">
              <a:buNone/>
            </a:pPr>
            <a:endParaRPr lang="en-US" b="1" i="0" dirty="0">
              <a:solidFill>
                <a:srgbClr val="2B2B2B"/>
              </a:solidFill>
              <a:effectLst/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LazyInitialization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LazyInitialization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LazyInitialization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LazyInitialization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getInstance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(instance ==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instance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LazyInitialization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9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930F0-37AC-4C88-9749-D87C64A0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4"/>
            </a:pPr>
            <a:r>
              <a:rPr lang="en-US" b="1" i="0" dirty="0">
                <a:solidFill>
                  <a:srgbClr val="2B2B2B"/>
                </a:solidFill>
                <a:effectLst/>
                <a:latin typeface="Comfortaa"/>
              </a:rPr>
              <a:t>Thread Safe Singleton:</a:t>
            </a:r>
            <a:r>
              <a:rPr lang="tr-TR" b="1" i="0" dirty="0">
                <a:solidFill>
                  <a:srgbClr val="2B2B2B"/>
                </a:solidFill>
                <a:effectLst/>
                <a:latin typeface="Comfortaa"/>
              </a:rPr>
              <a:t> </a:t>
            </a:r>
            <a:r>
              <a:rPr lang="tr-TR" i="0" dirty="0" err="1">
                <a:solidFill>
                  <a:srgbClr val="2B2B2B"/>
                </a:solidFill>
                <a:effectLst/>
                <a:latin typeface="Comfortaa"/>
              </a:rPr>
              <a:t>Lazy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 </a:t>
            </a:r>
            <a:r>
              <a:rPr lang="tr-TR" i="0" dirty="0" err="1">
                <a:solidFill>
                  <a:srgbClr val="2B2B2B"/>
                </a:solidFill>
                <a:effectLst/>
                <a:latin typeface="Comfortaa"/>
              </a:rPr>
              <a:t>Initialization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 yöntem ile birden fazla </a:t>
            </a:r>
            <a:r>
              <a:rPr lang="tr-TR" i="0" dirty="0" err="1">
                <a:solidFill>
                  <a:srgbClr val="2B2B2B"/>
                </a:solidFill>
                <a:effectLst/>
                <a:latin typeface="Comfortaa"/>
              </a:rPr>
              <a:t>Thread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 üzerinden çağırıldığında yeni nesne oluşturulmasına neden olacaktır. Bunu engelleyip önüne geçmek için global erişim metoduna </a:t>
            </a:r>
            <a:r>
              <a:rPr lang="tr-TR" i="0" dirty="0" err="1">
                <a:solidFill>
                  <a:srgbClr val="2B2B2B"/>
                </a:solidFill>
                <a:effectLst/>
                <a:latin typeface="Comfortaa"/>
              </a:rPr>
              <a:t>synchronized</a:t>
            </a:r>
            <a:r>
              <a:rPr lang="tr-TR" i="0" dirty="0">
                <a:solidFill>
                  <a:srgbClr val="2B2B2B"/>
                </a:solidFill>
                <a:effectLst/>
                <a:latin typeface="Comfortaa"/>
              </a:rPr>
              <a:t> sözcüğü koymaktır.</a:t>
            </a:r>
          </a:p>
          <a:p>
            <a:pPr marL="0" indent="0">
              <a:buNone/>
            </a:pPr>
            <a:endParaRPr lang="en-US" b="1" i="0" dirty="0">
              <a:solidFill>
                <a:srgbClr val="2B2B2B"/>
              </a:solidFill>
              <a:effectLst/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SafeThreadSingleton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SafeThreadSingleton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SafeThreadSingleton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synchronized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SafeThreadSingleton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getInstance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(instance ==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instance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SafeThreadSingleton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930F0-37AC-4C88-9749-D87C64A0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 startAt="5"/>
            </a:pPr>
            <a:r>
              <a:rPr lang="en-US" b="1" dirty="0"/>
              <a:t>Bill Pugh Singleton</a:t>
            </a:r>
            <a:r>
              <a:rPr lang="tr-TR" b="1" dirty="0"/>
              <a:t>: </a:t>
            </a:r>
            <a:r>
              <a:rPr lang="tr-TR" dirty="0"/>
              <a:t>Sadece sınıf çağırıldığı zaman yardımcı sınıftan faydalanılarak </a:t>
            </a:r>
            <a:r>
              <a:rPr lang="tr-TR" dirty="0" err="1"/>
              <a:t>instance</a:t>
            </a:r>
            <a:r>
              <a:rPr lang="tr-TR" dirty="0"/>
              <a:t> çağrılıyordu. Böylece sınıfın yüklenme zamanında </a:t>
            </a:r>
            <a:r>
              <a:rPr lang="tr-TR" dirty="0" err="1"/>
              <a:t>instance</a:t>
            </a:r>
            <a:r>
              <a:rPr lang="tr-TR" dirty="0"/>
              <a:t> oluşmuyor sadece erişilmeye çalışıldığında oluşturuluyordu</a:t>
            </a:r>
          </a:p>
          <a:p>
            <a:pPr marL="0" indent="0" algn="l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BillPugh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BillPugh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SingletonHelper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BillPugh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instance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BillPugh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BillPugh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getInstance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SingletonHelper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.instance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3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42D4FB-EF29-41BF-B706-93CB3290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809022-E4C2-42F8-8689-EB86C281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https://www.codegeni.us/singleton-pattern-nedir-nerelerde-kullanilir/</a:t>
            </a:r>
          </a:p>
        </p:txBody>
      </p:sp>
    </p:spTree>
    <p:extLst>
      <p:ext uri="{BB962C8B-B14F-4D97-AF65-F5344CB8AC3E}">
        <p14:creationId xmlns:p14="http://schemas.microsoft.com/office/powerpoint/2010/main" val="288627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732</Words>
  <Application>Microsoft Office PowerPoint</Application>
  <PresentationFormat>Geniş ekran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Comfortaa</vt:lpstr>
      <vt:lpstr>sohne</vt:lpstr>
      <vt:lpstr>Office Teması</vt:lpstr>
      <vt:lpstr>Design Pattern</vt:lpstr>
      <vt:lpstr>Singleton Pattern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yahya rahyyim</dc:creator>
  <cp:lastModifiedBy>yahya rahyyim</cp:lastModifiedBy>
  <cp:revision>11</cp:revision>
  <dcterms:created xsi:type="dcterms:W3CDTF">2021-08-03T09:39:22Z</dcterms:created>
  <dcterms:modified xsi:type="dcterms:W3CDTF">2021-08-08T07:47:10Z</dcterms:modified>
</cp:coreProperties>
</file>