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F6127F-89FC-4348-BD18-D69627439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F759125-A97E-4684-8FC3-0EFA8AB60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E458C6-A1FB-42F0-85EC-D355496D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8FEF-F5E1-490C-84D1-D060FE6D1EA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3FFC0E6-CAF7-460F-9632-D796EE58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E08B49-F428-47C7-9039-2E62C71B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DA10-03D3-458C-A245-0F0846AB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8DC591-82FF-4C20-9B87-471CEFF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554F35F-04DB-4480-9B5D-D8A966A52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73BD26-688E-40FF-85B1-6AA7AD70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8FEF-F5E1-490C-84D1-D060FE6D1EA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0DBD4F-7100-4783-BC50-325326FD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E7AB0B-49C8-43F5-88C4-2BCDFA37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DA10-03D3-458C-A245-0F0846AB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5C07E70-4901-4A52-9065-E0D03F74B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994E93F-A9E5-43C1-96DD-F1A496824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D17D04-B18B-479E-81EC-AFA8ED4C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8FEF-F5E1-490C-84D1-D060FE6D1EA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85DA19-15D7-4293-9517-41599798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E4D073-11EE-4C49-9F04-858698EC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DA10-03D3-458C-A245-0F0846AB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B56519-2B6C-4946-9BD8-81175DBD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9AA0E3-398A-48D5-AD03-907516F6C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617E944-C597-4CD2-8EC7-62FAB6C8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8FEF-F5E1-490C-84D1-D060FE6D1EA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AFB25E-7579-4FFD-A690-78504A0F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03EF66-4569-47A4-9875-C9AC9637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DA10-03D3-458C-A245-0F0846AB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8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79A25E-4AF1-445E-B909-8EAF98EC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264E463-0DF8-483B-A87B-9A37FD4ED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7EEB470-8949-400B-A2AF-2C7635C3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8FEF-F5E1-490C-84D1-D060FE6D1EA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53039B-4F31-4B62-BF0F-C622FC13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71AD66-E7C2-4D44-B5CD-E49DCB3B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DA10-03D3-458C-A245-0F0846AB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9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F3D55D-A629-4565-8B23-71141A4A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F558F4-E673-4580-BE82-9BDBB79F8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6CD792-6F70-415A-B8CC-369615A46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F78F84A-4FF6-4C87-8E06-C787BCFE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8FEF-F5E1-490C-84D1-D060FE6D1EA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01E1220-27DC-41FA-AE69-CD72F226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D3B1A4-7847-459A-996D-CD25D7CB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DA10-03D3-458C-A245-0F0846AB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61150D-6068-43FE-88DA-1D019DC5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9BBD06-A4FA-46E5-8946-05BEC43AF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FF64125-67A1-4D1D-9AB2-3B9511C60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167F705-AB42-4EBD-9E1E-CC6BB6468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B43D8D2-5F26-43D9-A8B6-DAA27460F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A9EA8DD-1F2B-42A8-BB8A-CDCEC5DC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8FEF-F5E1-490C-84D1-D060FE6D1EA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F1EC542-0B70-445E-A130-4974DAC5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8693469-E58D-47D2-B017-426C05AF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DA10-03D3-458C-A245-0F0846AB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9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E02339-1C3A-42D5-88D6-87D44423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DD7B169-76AC-49D5-95F5-9BFFD6F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8FEF-F5E1-490C-84D1-D060FE6D1EA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410CFE6-DC90-4D77-B21F-570C1CEE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19D8AE2-DD2D-4E5A-9AD2-AE6789D7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DA10-03D3-458C-A245-0F0846AB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1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2A80A8F-7DCE-4F15-ADC8-4CE4EC6C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8FEF-F5E1-490C-84D1-D060FE6D1EA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9EE153D-382C-42FE-BE7A-302A90EF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52FD944-2363-4DC5-B24F-AC844C20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DA10-03D3-458C-A245-0F0846AB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8681AD-87AD-4857-8C28-F482D14C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F4AC72-5C2E-4840-A3E2-D6D780588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0D76293-3ED2-4FBC-AED5-1D2657961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225F6F5-F0B1-409C-B401-27179A1C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8FEF-F5E1-490C-84D1-D060FE6D1EA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752ABAC-5FD9-4FA1-9CB6-5606FB36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6B8134C-2954-4A81-8A41-400FB5BC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DA10-03D3-458C-A245-0F0846AB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2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C6EECC-FC5E-45E6-AE79-236571D3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B4F1B21-A3BF-4D8D-87E8-BF26E1BE2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C6F0AD1-AC02-48BA-8BAE-34F114BCD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1A1A63B-4991-4698-8BE1-1F617591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8FEF-F5E1-490C-84D1-D060FE6D1EA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58EB3C4-CECD-440C-B971-5D9AD2CB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ED4E35-60E0-4252-B1E5-C0367AA6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DA10-03D3-458C-A245-0F0846AB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9D693C5-06C6-445F-9B16-3B8623FA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525C59-C250-4F6D-919E-3E6CBB30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0A8DA3-7B0A-417E-A9F5-65C5422F4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38FEF-F5E1-490C-84D1-D060FE6D1EA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B3C127-A76A-4970-BD62-50A15BBDA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66B707-FB21-49C4-AD6F-7733F3A02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DA10-03D3-458C-A245-0F0846AB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0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0F1098-14E3-4701-98A0-4B47FB94A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Patterns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57C9B8D-D18C-4DC2-B591-9C736A9D7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Adapter</a:t>
            </a:r>
            <a:r>
              <a:rPr lang="tr-TR" dirty="0"/>
              <a:t> </a:t>
            </a:r>
            <a:r>
              <a:rPr lang="tr-TR" dirty="0" err="1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4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D8A4D5-6ACB-4300-955F-C6551F0B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Adapter</a:t>
            </a:r>
            <a:r>
              <a:rPr lang="tr-TR" dirty="0"/>
              <a:t> Tasarım Deseni Nedir?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9D0E894-B13A-4063-80AE-A0707B43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53419"/>
            <a:ext cx="7391400" cy="4095750"/>
          </a:xfrm>
        </p:spPr>
      </p:pic>
    </p:spTree>
    <p:extLst>
      <p:ext uri="{BB962C8B-B14F-4D97-AF65-F5344CB8AC3E}">
        <p14:creationId xmlns:p14="http://schemas.microsoft.com/office/powerpoint/2010/main" val="35314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D8A4D5-6ACB-4300-955F-C6551F0B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Adapter</a:t>
            </a:r>
            <a:r>
              <a:rPr lang="tr-TR" dirty="0"/>
              <a:t> Tasarım Deseni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655540-2FEB-4EF4-9CE5-A1215E56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Adapter</a:t>
            </a:r>
            <a:r>
              <a:rPr lang="tr-TR" dirty="0"/>
              <a:t> tasarım deseni, yapısal desenlerin (</a:t>
            </a:r>
            <a:r>
              <a:rPr lang="tr-TR" dirty="0" err="1"/>
              <a:t>Structural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) kategorisinde yer almaktadır.</a:t>
            </a:r>
          </a:p>
          <a:p>
            <a:r>
              <a:rPr lang="tr-TR" dirty="0"/>
              <a:t>Bir projenin kod parçasının var olan sistem içerisinde kullanılabilmesi ve adapte edilmesini sağlayan bir desendir.</a:t>
            </a:r>
          </a:p>
          <a:p>
            <a:r>
              <a:rPr lang="tr-TR" dirty="0"/>
              <a:t>Uyumlu olmayan </a:t>
            </a:r>
            <a:r>
              <a:rPr lang="tr-TR" dirty="0" err="1"/>
              <a:t>İnterface’leri</a:t>
            </a:r>
            <a:r>
              <a:rPr lang="tr-TR" dirty="0"/>
              <a:t> beraber kullanılmasını sağlar.</a:t>
            </a:r>
          </a:p>
          <a:p>
            <a:r>
              <a:rPr lang="tr-TR" dirty="0"/>
              <a:t>Adapte etmek istediğimiz sınıf üzerinde değişiklik yapılmadığı için sistem içerisinde kullanılmış olduğu herhangi bir yerde değişiklik yapmamıza gerek duymaz.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59F153-6B98-42A0-92EB-DAF07781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EFBC1A-55D2-4FA3-A63F-ED1C2AFD7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java.adapter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Crypt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encrypt(</a:t>
            </a:r>
            <a:r>
              <a:rPr lang="tr-TR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tr-TR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txt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decrypt(</a:t>
            </a:r>
            <a:r>
              <a:rPr lang="tr-TR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tr-TR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txt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tr-TR" dirty="0"/>
              <a:t>Ş</a:t>
            </a:r>
            <a:r>
              <a:rPr lang="en-US" dirty="0" err="1"/>
              <a:t>ifreleme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</a:t>
            </a:r>
            <a:r>
              <a:rPr lang="tr-TR" dirty="0" err="1"/>
              <a:t>mış</a:t>
            </a:r>
            <a:r>
              <a:rPr lang="tr-TR" dirty="0"/>
              <a:t> olduğumuz</a:t>
            </a:r>
            <a:r>
              <a:rPr lang="en-US" dirty="0"/>
              <a:t> interface </a:t>
            </a:r>
            <a:r>
              <a:rPr lang="en-US" dirty="0" err="1"/>
              <a:t>budur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0F1925-1293-4768-9BB0-41FC2CF2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java.adapter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ACryptor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Crypt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encrypt(</a:t>
            </a:r>
            <a:r>
              <a:rPr lang="tr-TR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tr-TR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txt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"Encryptor"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decrypt(</a:t>
            </a:r>
            <a:r>
              <a:rPr lang="tr-TR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tr-TR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txt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"Encryptor"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Yukar</a:t>
            </a:r>
            <a:r>
              <a:rPr lang="tr-TR" dirty="0" err="1">
                <a:ea typeface="Calibri" panose="020F0502020204030204" pitchFamily="34" charset="0"/>
                <a:cs typeface="Arial" panose="020B0604020202020204" pitchFamily="34" charset="0"/>
              </a:rPr>
              <a:t>ıda</a:t>
            </a:r>
            <a:r>
              <a:rPr lang="tr-TR" dirty="0">
                <a:ea typeface="Calibri" panose="020F0502020204030204" pitchFamily="34" charset="0"/>
                <a:cs typeface="Arial" panose="020B0604020202020204" pitchFamily="34" charset="0"/>
              </a:rPr>
              <a:t> bulunan </a:t>
            </a:r>
            <a:r>
              <a:rPr lang="tr-TR" dirty="0" err="1">
                <a:ea typeface="Calibri" panose="020F0502020204030204" pitchFamily="34" charset="0"/>
                <a:cs typeface="Arial" panose="020B0604020202020204" pitchFamily="34" charset="0"/>
              </a:rPr>
              <a:t>Acryptor</a:t>
            </a:r>
            <a:r>
              <a:rPr lang="tr-TR" dirty="0">
                <a:ea typeface="Calibri" panose="020F0502020204030204" pitchFamily="34" charset="0"/>
                <a:cs typeface="Arial" panose="020B0604020202020204" pitchFamily="34" charset="0"/>
              </a:rPr>
              <a:t> sınıfı </a:t>
            </a:r>
            <a:r>
              <a:rPr lang="tr-TR" dirty="0" err="1">
                <a:ea typeface="Calibri" panose="020F0502020204030204" pitchFamily="34" charset="0"/>
                <a:cs typeface="Arial" panose="020B0604020202020204" pitchFamily="34" charset="0"/>
              </a:rPr>
              <a:t>Crypt</a:t>
            </a:r>
            <a:r>
              <a:rPr lang="tr-TR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ea typeface="Calibri" panose="020F0502020204030204" pitchFamily="34" charset="0"/>
                <a:cs typeface="Arial" panose="020B0604020202020204" pitchFamily="34" charset="0"/>
              </a:rPr>
              <a:t>interface’indan</a:t>
            </a:r>
            <a:r>
              <a:rPr lang="tr-TR" dirty="0">
                <a:ea typeface="Calibri" panose="020F0502020204030204" pitchFamily="34" charset="0"/>
                <a:cs typeface="Arial" panose="020B0604020202020204" pitchFamily="34" charset="0"/>
              </a:rPr>
              <a:t> türetilmiştir. Bu sınıfta çalışmasında herhangi bir sorun bulunmuyor.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286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0F1925-1293-4768-9BB0-41FC2CF2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java.adapter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TextCoder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textToCode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txt){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TextCoder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codeToText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txt){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TextCoder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tr-TR" sz="2000" dirty="0">
              <a:solidFill>
                <a:srgbClr val="5555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tr-T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Yukarıda bulunan </a:t>
            </a:r>
            <a:r>
              <a:rPr lang="tr-TR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TextCoder</a:t>
            </a:r>
            <a:r>
              <a:rPr lang="tr-T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sınıfı </a:t>
            </a:r>
            <a:r>
              <a:rPr lang="tr-TR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Crypt</a:t>
            </a:r>
            <a:r>
              <a:rPr lang="tr-T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interface’inden</a:t>
            </a:r>
            <a:r>
              <a:rPr lang="tr-T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türetilmediği için metotları farklı olmaktadır.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Bu s</a:t>
            </a:r>
            <a:r>
              <a:rPr lang="tr-TR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ınıfın</a:t>
            </a:r>
            <a:r>
              <a:rPr lang="tr-T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Adapter’ini</a:t>
            </a:r>
            <a:r>
              <a:rPr lang="tr-T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yazıp </a:t>
            </a:r>
            <a:r>
              <a:rPr lang="tr-TR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ACryptor</a:t>
            </a:r>
            <a:r>
              <a:rPr lang="tr-T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sınıfı kullanıldığı gibi kullanılır.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6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0F1925-1293-4768-9BB0-41FC2CF2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java.adapter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TextCoderAdapter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Crypt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TextCoder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textCoder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TextCoderAdapter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TextCoder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textCoder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.textCoder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textCoder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encrypt(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txt)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textCoder.textToCode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(txt);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decrypt(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txt)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textCoder.codeToText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(txt);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1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0F1925-1293-4768-9BB0-41FC2CF2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1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 class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dışarıdan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TextCoder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tipinde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bir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class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alır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Crypt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interface’ine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uygun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hale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getirilir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tr-T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java.adapter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[]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Crypt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crypt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ACryptor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crypt.encrypt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"Yusuf"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crypt.decrypt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Metin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"-------------"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crypt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TextCoderAdapter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TextCoder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crypt.encrypt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"Ahmet"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crypt.decrypt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Acar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82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660</Words>
  <Application>Microsoft Office PowerPoint</Application>
  <PresentationFormat>Geniş ekran</PresentationFormat>
  <Paragraphs>19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Design Patterns</vt:lpstr>
      <vt:lpstr>Adapter Tasarım Deseni Nedir?</vt:lpstr>
      <vt:lpstr>Adapter Tasarım Deseni Nedir?</vt:lpstr>
      <vt:lpstr>Örnek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yahya rahyyim</dc:creator>
  <cp:lastModifiedBy>yahya rahyyim</cp:lastModifiedBy>
  <cp:revision>1</cp:revision>
  <dcterms:created xsi:type="dcterms:W3CDTF">2021-08-13T07:15:36Z</dcterms:created>
  <dcterms:modified xsi:type="dcterms:W3CDTF">2021-08-13T08:55:15Z</dcterms:modified>
</cp:coreProperties>
</file>