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334EC2-233A-49CC-A114-9040BBB7E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C0194D-4A61-483F-B0C7-EC17D021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5A7F5B-229E-4161-A8EA-7B7DD8D1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6A5726-FF4D-4137-A868-BC3478E0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C6AC19-86BC-4D13-B63E-D7360D9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7F7C80-10F5-47D9-8D43-57525E9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902BD0-10FF-472F-889E-B638F9FC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F10F4A-C96E-4864-8DAA-2594CB77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DEE37-1C74-4B8F-894A-10CF6CBA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0BFB70-E395-4CB3-B857-9E5CDFD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8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75C44AB-1089-4C6C-961C-9DDFC65C5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3E0226A-0D06-4BDD-89FD-B383B4C44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BDBEE6-5013-497C-B96C-6307C45A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4D9B84-684F-48D9-B108-0C36DE8E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8B7764-E505-4C92-B9A6-BB91895D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6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577D89-79AD-41E5-9BC8-9C617CB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0F5D93-82E8-4DAF-A361-CCC31D0E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15958E-A7BD-4F89-8EEF-E0E1EEED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30D8FD-DE85-4D90-BF57-ACF54A7C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4FAA19-E5D0-4320-ADEC-CCE50923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29D0CD-4A86-465C-AB3A-B601C312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B76030E-F963-4E47-AE85-34BF460E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42CACF-DB9B-42AF-B8E4-3099AA5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28DD2F-7BB5-478A-99F1-1466D939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6C5770-BB0A-4803-A7DF-734899BE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C52EC4-0385-4B99-BA09-B64402F8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64E1E6-F9D2-4CD2-80F6-B62C279D1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80F5DA6-E79F-47CF-9D1D-72831246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F836C6-06FB-4110-8355-7EFC921A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48D7407-824B-4966-91CE-7C5C1452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946653-A991-4C9A-A11F-58B8CFD7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9C9215-7028-434D-BE01-6F5871D2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BF34303-3D26-48CB-98A7-165EBDD2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A11DA7-D1E7-4E4F-B529-7FE17896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7DA559E-81DF-4528-AF25-48749524D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C3E6917-5AF0-4944-BA54-E87BCF64C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1FAC13A-321A-44FC-8003-DD20F677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8E43C92-879C-432E-BF33-4D84CFE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EAEE744-4A73-482C-B48B-E58CD199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F4CA7-EEA6-42D5-B3BE-4D337A98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CBAF671-10BC-4407-B4FC-1ECFF68E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44102FD-A14A-4493-BA6F-B8DB0FC7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F146C8-0AA6-45A6-BD57-F9480324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4C41449-3C03-447B-9CC6-47F4D05D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8FB7498-ABE7-4BEC-B233-D8954E7E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5BCFF6-64A7-4285-B8F7-65E33697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977698-1ABF-4642-B90F-9A688857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410997-EB0E-4AB4-A1CF-36C4975E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E0AEF1-A37D-47E5-8DF0-F331A59E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6DB90B-8165-4C90-8EB8-2DB41302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89CD40-F8B9-4CFE-86DA-59EB0C99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44F99A-B878-4D03-9524-C94106A8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B9EDBA-B995-4571-8647-6B45C5F8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CFCFB53-4D5E-42C1-9402-796508CFC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45E2652-3C97-4658-A1AE-1F0C7048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AFE8E6-385A-4F49-A150-5E9B0428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F635995-F3C6-41CE-B274-1C0076ED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B834CF-28DA-4221-A1C1-D39D8EBF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F2750C7-E9D4-47B7-86B2-7E08739D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242887-AD69-4E32-91D3-D05F95C5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5D5C81-6195-4BD3-A5EE-1CF70B5F9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D01F-2B36-4C6C-B800-315C0AAB75C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0EF439-BFA9-4477-9E28-0B11A092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476616-844E-4CDB-B1AF-156BFED4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54BC-9721-4510-969D-3B3B61845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veysel.gunes36/decorator-tasar%C4%B1m-deseni-nedir-what-is-decorator-design-pattern-73e0dbc3443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ADA404-B0A1-4A02-B043-6A6936E48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C1026F-9EF2-496F-AC02-46C0C5CAD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Decorate Pattern</a:t>
            </a:r>
          </a:p>
        </p:txBody>
      </p:sp>
    </p:spTree>
    <p:extLst>
      <p:ext uri="{BB962C8B-B14F-4D97-AF65-F5344CB8AC3E}">
        <p14:creationId xmlns:p14="http://schemas.microsoft.com/office/powerpoint/2010/main" val="87728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8B71CC-A037-4316-92FE-1878C62C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 </a:t>
            </a:r>
            <a:r>
              <a:rPr lang="en-US" dirty="0" err="1"/>
              <a:t>Tasar</a:t>
            </a:r>
            <a:r>
              <a:rPr lang="tr-TR" dirty="0" err="1"/>
              <a:t>ım</a:t>
            </a:r>
            <a:r>
              <a:rPr lang="tr-TR" dirty="0"/>
              <a:t> Deseni Nedir?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F14C321-C33D-4386-B250-BF2B77D7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25" y="1825625"/>
            <a:ext cx="6176349" cy="4351338"/>
          </a:xfrm>
        </p:spPr>
      </p:pic>
    </p:spTree>
    <p:extLst>
      <p:ext uri="{BB962C8B-B14F-4D97-AF65-F5344CB8AC3E}">
        <p14:creationId xmlns:p14="http://schemas.microsoft.com/office/powerpoint/2010/main" val="196955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27859D-FDF4-4C6F-824F-FB049A35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 </a:t>
            </a:r>
            <a:r>
              <a:rPr lang="en-US" dirty="0" err="1"/>
              <a:t>Tasar</a:t>
            </a:r>
            <a:r>
              <a:rPr lang="tr-TR" dirty="0" err="1"/>
              <a:t>ım</a:t>
            </a:r>
            <a:r>
              <a:rPr lang="tr-TR" dirty="0"/>
              <a:t> Deseni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79BFF6-BB42-4DD1-A735-ED813C63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Decorate</a:t>
            </a:r>
            <a:r>
              <a:rPr lang="tr-TR" dirty="0"/>
              <a:t> tasarım deseni, yapısal tasarım desenlerin (</a:t>
            </a:r>
            <a:r>
              <a:rPr lang="tr-TR" dirty="0" err="1"/>
              <a:t>Structural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) ‘den biridir.</a:t>
            </a:r>
          </a:p>
          <a:p>
            <a:r>
              <a:rPr lang="tr-TR" dirty="0"/>
              <a:t>Bu desen, bir nesneye katılım kullanmadan dinamik olarak yeni özellikler eklemek için kullanılmaktadır.</a:t>
            </a:r>
          </a:p>
          <a:p>
            <a:r>
              <a:rPr lang="tr-TR" dirty="0"/>
              <a:t>Bu nesne kendisine eklenen bu yeni özellikler, bu sınıftan oluşturulmuş tüm nesneleri habersiz olup etkilenmemektedir.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CEE43A-F6B3-4E98-9BE0-5D4FEB95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</a:t>
            </a:r>
            <a:r>
              <a:rPr lang="tr-TR" dirty="0" err="1"/>
              <a:t>kullanılr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675E57-836B-4A9B-A1A0-52BB606B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Decorator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desenini</a:t>
            </a:r>
            <a:r>
              <a:rPr lang="en-US" dirty="0"/>
              <a:t> Decorator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Component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kısma</a:t>
            </a:r>
            <a:r>
              <a:rPr lang="en-US" dirty="0"/>
              <a:t> </a:t>
            </a:r>
            <a:r>
              <a:rPr lang="en-US" dirty="0" err="1"/>
              <a:t>ayırabiliriz</a:t>
            </a:r>
            <a:r>
              <a:rPr lang="en-US" dirty="0"/>
              <a:t>. Component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Decorator </a:t>
            </a:r>
            <a:r>
              <a:rPr lang="en-US" dirty="0" err="1"/>
              <a:t>süper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:</a:t>
            </a:r>
            <a:endParaRPr lang="tr-TR" dirty="0"/>
          </a:p>
          <a:p>
            <a:r>
              <a:rPr lang="en-US" dirty="0"/>
              <a:t>Decorator </a:t>
            </a:r>
            <a:r>
              <a:rPr lang="en-US" dirty="0" err="1"/>
              <a:t>sınıfı</a:t>
            </a:r>
            <a:r>
              <a:rPr lang="en-US" dirty="0"/>
              <a:t> Component </a:t>
            </a:r>
            <a:r>
              <a:rPr lang="en-US" dirty="0" err="1"/>
              <a:t>sınıfından</a:t>
            </a:r>
            <a:r>
              <a:rPr lang="en-US" dirty="0"/>
              <a:t> </a:t>
            </a:r>
            <a:r>
              <a:rPr lang="en-US" dirty="0" err="1"/>
              <a:t>türemiştir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Decorator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Component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HAS-A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Bunun </a:t>
            </a:r>
            <a:r>
              <a:rPr lang="en-US" dirty="0" err="1"/>
              <a:t>anlamı</a:t>
            </a:r>
            <a:r>
              <a:rPr lang="en-US" dirty="0"/>
              <a:t>, Decorator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Component </a:t>
            </a:r>
            <a:r>
              <a:rPr lang="en-US" dirty="0" err="1"/>
              <a:t>türünden</a:t>
            </a:r>
            <a:r>
              <a:rPr lang="en-US" dirty="0"/>
              <a:t> instance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 (Composition </a:t>
            </a:r>
            <a:r>
              <a:rPr lang="en-US" dirty="0" err="1"/>
              <a:t>yapısı</a:t>
            </a:r>
            <a:r>
              <a:rPr lang="en-US" dirty="0"/>
              <a:t>).</a:t>
            </a:r>
          </a:p>
          <a:p>
            <a:r>
              <a:rPr lang="en-US" dirty="0"/>
              <a:t>Decorator </a:t>
            </a:r>
            <a:r>
              <a:rPr lang="en-US" dirty="0" err="1"/>
              <a:t>sınıfı</a:t>
            </a:r>
            <a:r>
              <a:rPr lang="en-US" dirty="0"/>
              <a:t> abstract </a:t>
            </a:r>
            <a:r>
              <a:rPr lang="en-US" dirty="0" err="1"/>
              <a:t>veya</a:t>
            </a:r>
            <a:r>
              <a:rPr lang="en-US" dirty="0"/>
              <a:t> interface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Somut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kullanmamak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ekleneceği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, </a:t>
            </a:r>
            <a:r>
              <a:rPr lang="en-US" dirty="0" err="1"/>
              <a:t>ConcreteComponent</a:t>
            </a:r>
            <a:r>
              <a:rPr lang="en-US" dirty="0"/>
              <a:t> </a:t>
            </a:r>
            <a:r>
              <a:rPr lang="en-US" dirty="0" err="1"/>
              <a:t>sınıfından</a:t>
            </a:r>
            <a:r>
              <a:rPr lang="en-US" dirty="0"/>
              <a:t> </a:t>
            </a:r>
            <a:r>
              <a:rPr lang="en-US" dirty="0" err="1"/>
              <a:t>türetilir</a:t>
            </a:r>
            <a:r>
              <a:rPr lang="en-US" dirty="0"/>
              <a:t>.</a:t>
            </a:r>
          </a:p>
          <a:p>
            <a:r>
              <a:rPr lang="en-US" dirty="0" err="1"/>
              <a:t>ConcreteDecorator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, </a:t>
            </a:r>
            <a:r>
              <a:rPr lang="en-US" dirty="0" err="1"/>
              <a:t>ConcreteComponent</a:t>
            </a:r>
            <a:r>
              <a:rPr lang="en-US" dirty="0"/>
              <a:t>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3F5571-FED1-4888-8B77-C6976232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F5EC4B-A2D3-4CE3-928C-1585200C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java.decorate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getCost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java.decorate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SandwichDecorator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SandwichDecorator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sandwich){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.sandwich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sandwich;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getCost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.sandwich.getCost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getName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.sandwich.getName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DFC79CB-78C0-4A8D-9449-7B6C0189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5"/>
            <a:ext cx="10515600" cy="5593867"/>
          </a:xfrm>
        </p:spPr>
        <p:txBody>
          <a:bodyPr/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java.decorate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BasicSandwich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getCost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"Bread"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DFC79CB-78C0-4A8D-9449-7B6C0189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5"/>
            <a:ext cx="10515600" cy="55938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java.decorate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Cheese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extends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SandwichDecorator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Cheese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sandwich)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(sandwich);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getCost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.getCost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+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+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Cheese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920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DFC79CB-78C0-4A8D-9449-7B6C0189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5"/>
            <a:ext cx="10515600" cy="55938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java.decorate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BasicSandwich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sandwich.getName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sandwich1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Cheese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BasicSandwich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(sandwich1.getCost());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4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231C5E-621A-46A6-836B-B64C8A09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C93F30-FA50-4927-BEC6-707EE7FD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https://medium.com/@veysel.gunes36/decorator-tasar%C4%B1m-deseni-nedir-what-is-decorator-design-pattern-73e0dbc3443d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669</Words>
  <Application>Microsoft Office PowerPoint</Application>
  <PresentationFormat>Geniş ekran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Design Patterns</vt:lpstr>
      <vt:lpstr>Decorate Tasarım Deseni Nedir?</vt:lpstr>
      <vt:lpstr>Decorate Tasarım Deseni Nedir?</vt:lpstr>
      <vt:lpstr>Nasıl kullanılr</vt:lpstr>
      <vt:lpstr>Örnek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yahya rahyyim</dc:creator>
  <cp:lastModifiedBy>yahya rahyyim</cp:lastModifiedBy>
  <cp:revision>1</cp:revision>
  <dcterms:created xsi:type="dcterms:W3CDTF">2021-08-14T10:37:33Z</dcterms:created>
  <dcterms:modified xsi:type="dcterms:W3CDTF">2021-08-14T10:39:32Z</dcterms:modified>
</cp:coreProperties>
</file>