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7E43C3-1ED6-40F3-8070-E4A1BABC3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4296184-D5DF-482B-A0B4-68FD8A04B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D1DDEE2-7559-483A-9214-2C92C789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8369-7E95-40FA-BB3E-206A088D6632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457B0DC-1306-4146-849F-CF344BDE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74C68B8-AC7A-47FD-B73C-EBB5F75F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D7C-9AF4-40CD-A97E-A58932A7D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74B6FA-6B15-42AC-AD9A-2367240C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FA77990-DDA9-4744-9312-823154897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E1577B1-6371-4788-98E9-E8ECC4012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8369-7E95-40FA-BB3E-206A088D6632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5BCB044-6598-4202-AE12-DCC5CF70C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A032A2E-DE2D-4A20-9D3A-4277CD46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D7C-9AF4-40CD-A97E-A58932A7D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4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248B5D3-6FCE-4656-95D0-1ADF52250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7D25B89-6282-4665-98D4-18873EF85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ED8C3E9-564D-4784-B669-669E82A8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8369-7E95-40FA-BB3E-206A088D6632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015852E-B410-4C8A-B0B2-2C9CD0A70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1921B99-EA58-4990-BFBD-6A46EFF9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D7C-9AF4-40CD-A97E-A58932A7D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9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BEC134-9717-4829-A185-C3EDF32EE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C322C6-A30B-438E-9E55-21F9FB44A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5A69257-2C6E-47DE-9D1E-391AD373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8369-7E95-40FA-BB3E-206A088D6632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50BEF89-92E9-4F91-B604-39E1EA57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5A2B58F-1716-451B-9E22-002B5B92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D7C-9AF4-40CD-A97E-A58932A7D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2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5B0C9C-5B83-4752-8718-9AAE0A091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F42E102-4F33-48F1-9BE4-ABE37E6BE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9489B15-255E-4F01-8D7C-62CDC120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8369-7E95-40FA-BB3E-206A088D6632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FCFCD2F-BD99-4638-AFE6-28CAD4715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7251894-97FF-4DA8-882B-C68579BC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D7C-9AF4-40CD-A97E-A58932A7D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7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C7342F-C7CA-46CB-BDB1-8F980E05C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3C6814-D629-4DFC-B7CE-EF08CE979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AE13A78-CFB4-4D2B-9ADC-135CE6FEA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9A502AB-2165-4CF5-A245-02B9841DD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8369-7E95-40FA-BB3E-206A088D6632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CF6B9FE-C5E0-40AD-A99C-F086316C9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3724C4F-92CE-41F5-9BE8-59B897D0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D7C-9AF4-40CD-A97E-A58932A7D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0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9165A2-905A-4DC2-8CD1-787009BD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01556B5-098C-4DB2-AF9D-E944C83BB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5A9458D-B429-49B8-8940-60F0A578B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C3772CB-6F4D-40D3-937A-AAC779669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2209E4A-6843-4B63-AAA3-1A585391C4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D81EAF5-4D17-4C27-A8BB-64A758447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8369-7E95-40FA-BB3E-206A088D6632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7C4044C6-DA84-45BF-8C9C-7D228584F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718D5C17-5BB9-4904-8958-50A103D5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D7C-9AF4-40CD-A97E-A58932A7D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9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D36D5E-0C59-465C-9AB0-12DAFCD6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06BECB4E-631A-4BAB-B362-6D420F270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8369-7E95-40FA-BB3E-206A088D6632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B3BC54F-6085-4D98-A7CE-600897BD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F957CA4-C7A4-4D9D-90A7-E936A6AA3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D7C-9AF4-40CD-A97E-A58932A7D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0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649A151-AE86-45F8-8075-9EEE93A3B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8369-7E95-40FA-BB3E-206A088D6632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92523ED-A475-4D41-9630-E8358FA89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41D1C9E-2666-4141-AF49-F56465F2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D7C-9AF4-40CD-A97E-A58932A7D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98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AA62C0-5670-4A01-9CC7-6B9DDBE99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13F090-9605-42E1-9D70-083AB5F64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F71EB94-3E34-4557-A0D6-40F9CF661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72C3952-DB69-45BD-A966-9CA142D5B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8369-7E95-40FA-BB3E-206A088D6632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B5BA5D7-5541-40AC-BAAF-35A61D42F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628FEA2-4280-42D3-9E45-3E9AE374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D7C-9AF4-40CD-A97E-A58932A7D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7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B02070-4606-46A0-9BE1-5A01FC869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FDAFE317-9807-4E9E-883D-79FB07818B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DD7BB5C-3911-4198-B184-9073694DF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ABA5284-9070-49BE-BE7F-B3ED496F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8369-7E95-40FA-BB3E-206A088D6632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4E05D0B-B791-4FAC-92B2-19353A0E8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49E03F0-DB6B-4953-9937-4D725E0D8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D7C-9AF4-40CD-A97E-A58932A7D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CCF20A27-4A05-4DA9-A166-13C6788F1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102C88B-106D-4653-A479-1D05C9B53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C15436C-80A7-4BEF-B4FA-7452936AC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78369-7E95-40FA-BB3E-206A088D6632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283D7B9-F1C9-43F7-9482-F76EA4000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E0CEC71-0B8B-4BB8-A167-56B98FBE5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F3D7C-9AF4-40CD-A97E-A58932A7D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6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FC5480-622F-490A-8BC5-87EEDAB4A2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Design </a:t>
            </a:r>
            <a:r>
              <a:rPr lang="tr-TR" dirty="0" err="1"/>
              <a:t>Patterns</a:t>
            </a: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9A1CEF6-60AC-41B2-BD8D-B8FBCADA84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/>
              <a:t>Filter</a:t>
            </a:r>
            <a:r>
              <a:rPr lang="tr-TR" dirty="0"/>
              <a:t> </a:t>
            </a:r>
            <a:r>
              <a:rPr lang="tr-TR" dirty="0" err="1"/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91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62F0F2-7FC0-4742-BC0C-DFE087174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Filter</a:t>
            </a:r>
            <a:r>
              <a:rPr lang="tr-TR" dirty="0"/>
              <a:t> Tasarım Deseni Nedir?</a:t>
            </a:r>
            <a:endParaRPr lang="en-US" dirty="0"/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F3CEF5B2-8F91-4EA0-8C3B-958DC3851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415" y="1825625"/>
            <a:ext cx="6439169" cy="4351338"/>
          </a:xfrm>
        </p:spPr>
      </p:pic>
    </p:spTree>
    <p:extLst>
      <p:ext uri="{BB962C8B-B14F-4D97-AF65-F5344CB8AC3E}">
        <p14:creationId xmlns:p14="http://schemas.microsoft.com/office/powerpoint/2010/main" val="105197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BFEC14-6138-4389-A75B-5FD5DF02E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Filter</a:t>
            </a:r>
            <a:r>
              <a:rPr lang="tr-TR" dirty="0"/>
              <a:t> Tasarım Deseni Nedir?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9FA75A-3452-4681-B209-2109A339E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Filter</a:t>
            </a:r>
            <a:r>
              <a:rPr lang="tr-TR" dirty="0"/>
              <a:t> tasarım deseni, yapısal tasarım desenlerin (</a:t>
            </a:r>
            <a:r>
              <a:rPr lang="tr-TR" dirty="0" err="1"/>
              <a:t>Structural</a:t>
            </a:r>
            <a:r>
              <a:rPr lang="tr-TR" dirty="0"/>
              <a:t> </a:t>
            </a:r>
            <a:r>
              <a:rPr lang="tr-TR" dirty="0" err="1"/>
              <a:t>Pattern</a:t>
            </a:r>
            <a:r>
              <a:rPr lang="tr-TR" dirty="0"/>
              <a:t>) kategorisinde yer almaktadır.</a:t>
            </a:r>
          </a:p>
          <a:p>
            <a:r>
              <a:rPr lang="tr-TR" dirty="0" err="1"/>
              <a:t>Filter</a:t>
            </a:r>
            <a:r>
              <a:rPr lang="tr-TR" dirty="0"/>
              <a:t> Design </a:t>
            </a:r>
            <a:r>
              <a:rPr lang="tr-TR" dirty="0" err="1"/>
              <a:t>Pattern</a:t>
            </a:r>
            <a:r>
              <a:rPr lang="tr-TR" dirty="0"/>
              <a:t>, </a:t>
            </a:r>
            <a:r>
              <a:rPr lang="tr-TR" dirty="0" err="1"/>
              <a:t>Criteria</a:t>
            </a:r>
            <a:r>
              <a:rPr lang="tr-TR" dirty="0"/>
              <a:t> Design </a:t>
            </a:r>
            <a:r>
              <a:rPr lang="tr-TR" dirty="0" err="1"/>
              <a:t>Pattern</a:t>
            </a:r>
            <a:r>
              <a:rPr lang="tr-TR" dirty="0"/>
              <a:t> de olarak bilinmektedir.</a:t>
            </a:r>
          </a:p>
          <a:p>
            <a:r>
              <a:rPr lang="en-US" dirty="0" err="1"/>
              <a:t>Filtre</a:t>
            </a:r>
            <a:r>
              <a:rPr lang="en-US" dirty="0"/>
              <a:t>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deseni</a:t>
            </a:r>
            <a:r>
              <a:rPr lang="en-US" dirty="0"/>
              <a:t>, </a:t>
            </a:r>
            <a:r>
              <a:rPr lang="tr-TR" dirty="0"/>
              <a:t>belirli bir kriterlere yada </a:t>
            </a:r>
            <a:r>
              <a:rPr lang="en-US" dirty="0" err="1"/>
              <a:t>koşulla</a:t>
            </a:r>
            <a:r>
              <a:rPr lang="tr-TR" dirty="0" err="1"/>
              <a:t>ra</a:t>
            </a:r>
            <a:r>
              <a:rPr lang="tr-TR" dirty="0"/>
              <a:t> göre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dizi </a:t>
            </a:r>
            <a:r>
              <a:rPr lang="en-US" dirty="0" err="1"/>
              <a:t>nesneyi</a:t>
            </a:r>
            <a:r>
              <a:rPr lang="en-US" dirty="0"/>
              <a:t> </a:t>
            </a:r>
            <a:r>
              <a:rPr lang="en-US" dirty="0" err="1"/>
              <a:t>filtrelemelerine</a:t>
            </a:r>
            <a:r>
              <a:rPr lang="en-US" dirty="0"/>
              <a:t> </a:t>
            </a:r>
            <a:r>
              <a:rPr lang="en-US" dirty="0" err="1"/>
              <a:t>olanak</a:t>
            </a:r>
            <a:r>
              <a:rPr lang="en-US" dirty="0"/>
              <a:t> </a:t>
            </a:r>
            <a:r>
              <a:rPr lang="en-US" dirty="0" err="1"/>
              <a:t>tanıyan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desenidir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591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34A3BF-27EF-435E-A31A-A6A8C1E51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3E8BE8-2D0D-43CA-90FE-458E669DF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18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package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java.filter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Employee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18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empNo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18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Gender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gender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18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Employee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EmployeeBuilder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builder) {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18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.empNo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builder.empNo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18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.gender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builder.gender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18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static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EmployeeBuilder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18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empNo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18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protected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Gender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gender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18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EmployeeBuilder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(){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</a:t>
            </a:r>
            <a:r>
              <a:rPr lang="en-US" sz="18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super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}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18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EmployeeBuilder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empNo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empNo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{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</a:t>
            </a:r>
            <a:r>
              <a:rPr lang="en-US" sz="18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.empNo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empNo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</a:t>
            </a:r>
            <a:r>
              <a:rPr lang="en-US" sz="18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}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18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EmployeeBuilder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gender(</a:t>
            </a:r>
            <a:r>
              <a:rPr lang="en-US" sz="18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Gender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gender){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</a:t>
            </a:r>
            <a:r>
              <a:rPr lang="en-US" sz="18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.gender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gender;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</a:t>
            </a:r>
            <a:r>
              <a:rPr lang="en-US" sz="18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Employee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build(){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   </a:t>
            </a:r>
            <a:r>
              <a:rPr lang="en-US" sz="18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Employee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      }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69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7FDDE4C-4A0D-4D5F-9A6D-DCEC83219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3096"/>
            <a:ext cx="10515600" cy="5593867"/>
          </a:xfrm>
        </p:spPr>
        <p:txBody>
          <a:bodyPr/>
          <a:lstStyle/>
          <a:p>
            <a:r>
              <a:rPr lang="en-US" dirty="0" err="1"/>
              <a:t>Yukar</a:t>
            </a:r>
            <a:r>
              <a:rPr lang="tr-TR" dirty="0" err="1"/>
              <a:t>ıda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tr-TR" dirty="0" err="1"/>
              <a:t>Employee</a:t>
            </a:r>
            <a:r>
              <a:rPr lang="tr-TR" dirty="0"/>
              <a:t> sınıfımız Builder tasarım deseni ile oluşturulmuştur.</a:t>
            </a:r>
          </a:p>
          <a:p>
            <a:r>
              <a:rPr lang="tr-TR" dirty="0"/>
              <a:t>Burada </a:t>
            </a:r>
            <a:r>
              <a:rPr lang="tr-TR" dirty="0" err="1"/>
              <a:t>Gender</a:t>
            </a:r>
            <a:r>
              <a:rPr lang="tr-TR" dirty="0"/>
              <a:t> </a:t>
            </a:r>
            <a:r>
              <a:rPr lang="tr-TR" dirty="0" err="1"/>
              <a:t>enum</a:t>
            </a:r>
            <a:r>
              <a:rPr lang="tr-TR" dirty="0"/>
              <a:t> sınıfımız.</a:t>
            </a:r>
          </a:p>
          <a:p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package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java.filter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enum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Gender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MALE,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FEMALE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tr-TR" dirty="0"/>
              <a:t>Filtre yapmamız için bir </a:t>
            </a:r>
            <a:r>
              <a:rPr lang="tr-TR" b="1" dirty="0" err="1">
                <a:solidFill>
                  <a:srgbClr val="00B050"/>
                </a:solidFill>
              </a:rPr>
              <a:t>Filter</a:t>
            </a:r>
            <a:r>
              <a:rPr lang="tr-TR" dirty="0"/>
              <a:t> </a:t>
            </a:r>
            <a:r>
              <a:rPr lang="tr-TR" dirty="0" err="1"/>
              <a:t>adınfa</a:t>
            </a:r>
            <a:r>
              <a:rPr lang="tr-TR" dirty="0"/>
              <a:t> bir </a:t>
            </a:r>
            <a:r>
              <a:rPr lang="tr-TR" dirty="0" err="1"/>
              <a:t>interface</a:t>
            </a:r>
            <a:r>
              <a:rPr lang="tr-TR" dirty="0"/>
              <a:t> oluşturacağız.</a:t>
            </a:r>
          </a:p>
          <a:p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package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java.filter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java.util.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List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interface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Filter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List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Employee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&gt; apply(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List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Employee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&gt; employees);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17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7FDDE4C-4A0D-4D5F-9A6D-DCEC83219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3096"/>
            <a:ext cx="10515600" cy="5593867"/>
          </a:xfrm>
        </p:spPr>
        <p:txBody>
          <a:bodyPr>
            <a:normAutofit lnSpcReduction="10000"/>
          </a:bodyPr>
          <a:lstStyle/>
          <a:p>
            <a:r>
              <a:rPr lang="tr-TR" dirty="0"/>
              <a:t>Cinsiyete göre </a:t>
            </a:r>
            <a:r>
              <a:rPr lang="tr-TR" dirty="0" err="1"/>
              <a:t>MaleFilter</a:t>
            </a:r>
            <a:r>
              <a:rPr lang="tr-TR" dirty="0"/>
              <a:t> ve </a:t>
            </a:r>
            <a:r>
              <a:rPr lang="tr-TR" dirty="0" err="1"/>
              <a:t>FemaleFilter</a:t>
            </a:r>
            <a:r>
              <a:rPr lang="tr-TR" dirty="0"/>
              <a:t> adında iki sınıf oluşturup </a:t>
            </a:r>
            <a:r>
              <a:rPr lang="tr-TR" dirty="0" err="1"/>
              <a:t>Filter</a:t>
            </a:r>
            <a:r>
              <a:rPr lang="tr-TR" dirty="0"/>
              <a:t> </a:t>
            </a:r>
            <a:r>
              <a:rPr lang="tr-TR" dirty="0" err="1"/>
              <a:t>intergace’den</a:t>
            </a:r>
            <a:r>
              <a:rPr lang="tr-TR" dirty="0"/>
              <a:t> türetilmiş olacağız.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package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java.filter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java.util.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ArrayList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java.util.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List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MaleFilter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implements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Filter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@Override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List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Employee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&gt; apply(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List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Employee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&gt; employees)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List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Employee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&gt;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filteredEmployee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ArrayList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&lt;&gt;();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(employees !=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null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Employee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emp: employees)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Gender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.MALE.equals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emp.getGender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()))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        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filteredEmployee.</a:t>
            </a:r>
            <a:r>
              <a:rPr lang="en-US" sz="20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(emp);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filteredEmployee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14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7FDDE4C-4A0D-4D5F-9A6D-DCEC83219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3096"/>
            <a:ext cx="10515600" cy="5593867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package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java.filter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java.util.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ArrayList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java.util.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List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FemaleFilter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implements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Filter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@Override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List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Employee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&gt; apply(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List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Employee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&gt; employees)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List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Employee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&gt;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filteredEmployee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ArrayList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&lt;&gt;();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(employees !=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null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Employee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emp: employees)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Gender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.FEMALE.equals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emp.getGender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()))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        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filteredEmployee.</a:t>
            </a:r>
            <a:r>
              <a:rPr lang="en-US" sz="20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(emp);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filteredEmployee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18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7FDDE4C-4A0D-4D5F-9A6D-DCEC83219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3096"/>
            <a:ext cx="10515600" cy="5593867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package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7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java.filter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7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7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java.util.</a:t>
            </a:r>
            <a:r>
              <a:rPr lang="en-US" sz="72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Arrays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7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7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java.util.</a:t>
            </a:r>
            <a:r>
              <a:rPr lang="en-US" sz="72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List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7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7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72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Main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b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7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7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static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7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main(</a:t>
            </a:r>
            <a:r>
              <a:rPr lang="en-US" sz="72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[] </a:t>
            </a:r>
            <a:r>
              <a:rPr lang="en-US" sz="7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args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{</a:t>
            </a:r>
            <a:b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72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List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</a:t>
            </a:r>
            <a:r>
              <a:rPr lang="en-US" sz="72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Employee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&gt; </a:t>
            </a:r>
            <a:r>
              <a:rPr lang="en-US" sz="7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employeeList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72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Arrays</a:t>
            </a:r>
            <a:r>
              <a:rPr lang="en-US" sz="7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.asList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b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7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72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Employee</a:t>
            </a:r>
            <a:r>
              <a:rPr lang="en-US" sz="7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72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EmployeeBuilder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().</a:t>
            </a:r>
            <a:r>
              <a:rPr lang="en-US" sz="7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empNo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72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12345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).gender(</a:t>
            </a:r>
            <a:r>
              <a:rPr lang="en-US" sz="72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Gender</a:t>
            </a:r>
            <a:r>
              <a:rPr lang="en-US" sz="7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.MALE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).build(),</a:t>
            </a:r>
            <a:b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7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72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Employee</a:t>
            </a:r>
            <a:r>
              <a:rPr lang="en-US" sz="7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72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EmployeeBuilder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().</a:t>
            </a:r>
            <a:r>
              <a:rPr lang="en-US" sz="7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empNo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72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45524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).gender(</a:t>
            </a:r>
            <a:r>
              <a:rPr lang="en-US" sz="72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Gender</a:t>
            </a:r>
            <a:r>
              <a:rPr lang="en-US" sz="7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.FEMALE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).build(),</a:t>
            </a:r>
            <a:b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7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72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Employee</a:t>
            </a:r>
            <a:r>
              <a:rPr lang="en-US" sz="7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72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EmployeeBuilder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().</a:t>
            </a:r>
            <a:r>
              <a:rPr lang="en-US" sz="7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empNo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72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7894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).gender(</a:t>
            </a:r>
            <a:r>
              <a:rPr lang="en-US" sz="72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Gender</a:t>
            </a:r>
            <a:r>
              <a:rPr lang="en-US" sz="7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.MALE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).build(),</a:t>
            </a:r>
            <a:b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7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72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Employee</a:t>
            </a:r>
            <a:r>
              <a:rPr lang="en-US" sz="7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72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EmployeeBuilder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().</a:t>
            </a:r>
            <a:r>
              <a:rPr lang="en-US" sz="7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empNo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72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1236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).gender(</a:t>
            </a:r>
            <a:r>
              <a:rPr lang="en-US" sz="72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Gender</a:t>
            </a:r>
            <a:r>
              <a:rPr lang="en-US" sz="7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.FEMALE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).build());</a:t>
            </a:r>
            <a:b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72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List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</a:t>
            </a:r>
            <a:r>
              <a:rPr lang="en-US" sz="72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Employee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&gt; </a:t>
            </a:r>
            <a:r>
              <a:rPr lang="en-US" sz="7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maleEmployee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7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72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MaleFilter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().apply(</a:t>
            </a:r>
            <a:r>
              <a:rPr lang="en-US" sz="7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employeeList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7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72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Employee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emp: </a:t>
            </a:r>
            <a:r>
              <a:rPr lang="en-US" sz="7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maleEmployee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b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</a:t>
            </a:r>
            <a:r>
              <a:rPr lang="en-US" sz="72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</a:t>
            </a:r>
            <a:r>
              <a:rPr lang="en-US" sz="7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72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</a:t>
            </a:r>
            <a:r>
              <a:rPr lang="en-US" sz="7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.println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7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emp.getGender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());</a:t>
            </a:r>
            <a:b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72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List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</a:t>
            </a:r>
            <a:r>
              <a:rPr lang="en-US" sz="72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Employee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&gt; </a:t>
            </a:r>
            <a:r>
              <a:rPr lang="en-US" sz="7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femaleEmployee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7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72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FemaleFilter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().apply(</a:t>
            </a:r>
            <a:r>
              <a:rPr lang="en-US" sz="7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employeeList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7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72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Employee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emp: </a:t>
            </a:r>
            <a:r>
              <a:rPr lang="en-US" sz="7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femaleEmployee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b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</a:t>
            </a:r>
            <a:r>
              <a:rPr lang="en-US" sz="72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</a:t>
            </a:r>
            <a:r>
              <a:rPr lang="en-US" sz="7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72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</a:t>
            </a:r>
            <a:r>
              <a:rPr lang="en-US" sz="7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.println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7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emp.getGender</a:t>
            </a: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());</a:t>
            </a:r>
            <a:b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7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765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1198</Words>
  <Application>Microsoft Office PowerPoint</Application>
  <PresentationFormat>Geniş ekran</PresentationFormat>
  <Paragraphs>20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Teması</vt:lpstr>
      <vt:lpstr>Design Patterns</vt:lpstr>
      <vt:lpstr>Filter Tasarım Deseni Nedir?</vt:lpstr>
      <vt:lpstr>Filter Tasarım Deseni Nedir?</vt:lpstr>
      <vt:lpstr>Örnek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yahya rahyyim</dc:creator>
  <cp:lastModifiedBy>yahya rahyyim</cp:lastModifiedBy>
  <cp:revision>1</cp:revision>
  <dcterms:created xsi:type="dcterms:W3CDTF">2021-08-14T07:40:07Z</dcterms:created>
  <dcterms:modified xsi:type="dcterms:W3CDTF">2021-08-14T08:20:06Z</dcterms:modified>
</cp:coreProperties>
</file>