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AF1AE6-31F4-4E95-A40C-B6CB9E35A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ACC30A6-310F-409E-9094-0D2DC9225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0B8F63-B74F-4D05-950E-3A610AAC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3E49-75F6-470A-9B83-62DCAFF115B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91E2D7-F11E-44F0-8E99-37A1B032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E2FE7F-89B6-4BE0-974A-BDC15A68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F9D8-2C48-452D-9F95-2BF21E10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3DDD71-18AA-431C-A978-E514DF2C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42262F0-C0EF-4CEE-9EBF-A68963A76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CC1B08-076B-4DCC-8E28-7C008528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3E49-75F6-470A-9B83-62DCAFF115B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1D9858-BEFD-47AC-8405-8350F3F7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727DC3-5D44-4572-82FB-D89C3132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F9D8-2C48-452D-9F95-2BF21E10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9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8C5341D-6DDD-42BD-A5CC-6DEA02B92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58E537E-52EF-44E7-A0EC-BAAB51451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A8AA96-2094-4922-BF97-95F02C9B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3E49-75F6-470A-9B83-62DCAFF115B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0C2C14-45CA-482A-87DC-78E40ACC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DF7B52-966A-4603-AF27-0FF4BEE9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F9D8-2C48-452D-9F95-2BF21E10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9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85C1EC-F678-4879-BD12-04DF01C9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9C2A2-42C4-45AD-AA1F-B4B4B672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9AB8EC-3AB6-4122-B208-55D71A2E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3E49-75F6-470A-9B83-62DCAFF115B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385F26-7194-4521-97E7-CF668C90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C60202-A8E7-4952-AF7C-E714F67C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F9D8-2C48-452D-9F95-2BF21E10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E2D15A-DD67-433E-99E7-E9FE9171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A40916A-D55C-4C21-8EF5-97B71292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C5C03C-8B94-4463-A5DA-FB90851E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3E49-75F6-470A-9B83-62DCAFF115B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C66638-CA07-4ECE-8EB8-56A57245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43171C-11E8-4FA6-8555-48AD5AC0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F9D8-2C48-452D-9F95-2BF21E10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3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5EBD57-CE50-4631-B6FB-9F4211CE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352EAA-D612-430E-A22A-C4E21826F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A76BF8D-1AF5-404B-928D-36D99F813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C48E63C-CC5B-4F32-908F-AD5FC6EA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3E49-75F6-470A-9B83-62DCAFF115B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C8D3417-1832-4D65-A868-8D697D8A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26B5F98-C989-4D61-B975-5793299C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F9D8-2C48-452D-9F95-2BF21E10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5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FCDBDD-A4CC-40B2-9111-F586F91B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BC2029C-F94A-44D5-B79B-D6CC07EB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35A3496-809D-47B1-ABA0-4D471C3D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562F100-0617-4E29-931B-CDB02E803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B8A30ED-6EF6-42EF-9631-61E1046DC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7FADD00-239A-4E03-8197-DB8BC2BA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3E49-75F6-470A-9B83-62DCAFF115B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B7E17BB-9D1A-410B-92B8-4A2BA6A0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B6C8C30-E6B5-48AF-9FCA-AE06DCD8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F9D8-2C48-452D-9F95-2BF21E10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5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5BE73E-10DC-4B10-A792-2740ABE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6939283-A273-4EDF-8D4F-0CFCAFE0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3E49-75F6-470A-9B83-62DCAFF115B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42222AB-A7FC-42DB-B85A-46BD401F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B5A8F50-5D72-404D-AA18-BA87D92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F9D8-2C48-452D-9F95-2BF21E10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9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D0ECC8A-0B7C-4AED-AECF-DD2FA93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3E49-75F6-470A-9B83-62DCAFF115B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4B7977C-466F-4191-98DE-42DE124D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35DF5DD-1885-437D-91ED-440250B2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F9D8-2C48-452D-9F95-2BF21E10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8C473A-AC9A-458F-85A1-AC6ED9B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DDE8F0-D9B1-4F6E-B409-662E92D4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FE321BD-A488-4855-8682-1E3862CC6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1FE607D-5CC7-4696-A942-C2BD9BC3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3E49-75F6-470A-9B83-62DCAFF115B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A5191B6-7E07-4D75-97FD-8C1575EC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9BD7A50-A42F-448D-86A3-BFE9BB36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F9D8-2C48-452D-9F95-2BF21E10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1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7AC042-E22B-431E-888C-CAE563E0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1F28F4C-2AD3-46FF-B6AE-1B2416843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232988E-76D9-430C-8B7F-2D9ABE631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D2B0A33-6241-416A-8FE7-1E011FCF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3E49-75F6-470A-9B83-62DCAFF115B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044AFC-88BC-48DC-94CB-2EA52744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AD296B-EA21-4275-A7F5-7C2E7351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F9D8-2C48-452D-9F95-2BF21E10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E39DEB6-99F2-4B60-8F8F-BDF98769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076928F-27A3-48D2-AF4A-6AD60C07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3FE2C7-434C-4F45-A7F3-9E4ECD38A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3E49-75F6-470A-9B83-62DCAFF115B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F6F7F1-2C0C-496D-94C9-01EB9CF68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A0196C-33DD-4139-9A72-B4F608101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F9D8-2C48-452D-9F95-2BF21E10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7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579DDD-E549-46CE-9587-47D718FB6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343671-80B3-4E6C-B958-6824789DE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Null Object Pattern</a:t>
            </a:r>
          </a:p>
        </p:txBody>
      </p:sp>
    </p:spTree>
    <p:extLst>
      <p:ext uri="{BB962C8B-B14F-4D97-AF65-F5344CB8AC3E}">
        <p14:creationId xmlns:p14="http://schemas.microsoft.com/office/powerpoint/2010/main" val="353622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9238C4-3513-46A6-BDC2-51080C42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Object </a:t>
            </a:r>
            <a:r>
              <a:rPr lang="en-US" dirty="0" err="1"/>
              <a:t>Tasar</a:t>
            </a:r>
            <a:r>
              <a:rPr lang="tr-TR" dirty="0"/>
              <a:t>ı</a:t>
            </a:r>
            <a:r>
              <a:rPr lang="en-US" dirty="0"/>
              <a:t>m </a:t>
            </a:r>
            <a:r>
              <a:rPr lang="en-US" dirty="0" err="1"/>
              <a:t>Deseni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tr-TR" dirty="0"/>
              <a:t>?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2922F1B-3783-45F6-81B2-37E7AD8ED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9" y="1825625"/>
            <a:ext cx="7352481" cy="4351338"/>
          </a:xfrm>
        </p:spPr>
      </p:pic>
    </p:spTree>
    <p:extLst>
      <p:ext uri="{BB962C8B-B14F-4D97-AF65-F5344CB8AC3E}">
        <p14:creationId xmlns:p14="http://schemas.microsoft.com/office/powerpoint/2010/main" val="52367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00AFA9-D58C-4DF5-BB3A-0E42BBF5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Object </a:t>
            </a:r>
            <a:r>
              <a:rPr lang="en-US" dirty="0" err="1"/>
              <a:t>Tasar</a:t>
            </a:r>
            <a:r>
              <a:rPr lang="tr-TR" dirty="0"/>
              <a:t>ı</a:t>
            </a:r>
            <a:r>
              <a:rPr lang="en-US" dirty="0"/>
              <a:t>m </a:t>
            </a:r>
            <a:r>
              <a:rPr lang="en-US" dirty="0" err="1"/>
              <a:t>Deseni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C2A891-DDC9-493B-BA88-053C7164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Null</a:t>
            </a:r>
            <a:r>
              <a:rPr lang="tr-TR" dirty="0"/>
              <a:t> Object </a:t>
            </a:r>
            <a:r>
              <a:rPr lang="tr-TR" dirty="0" err="1"/>
              <a:t>Pattern</a:t>
            </a:r>
            <a:r>
              <a:rPr lang="tr-TR" dirty="0"/>
              <a:t>, davranışsal tasarım desenlerin (</a:t>
            </a:r>
            <a:r>
              <a:rPr lang="tr-TR" dirty="0" err="1"/>
              <a:t>Behavioral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) kategorisinde yer almaktadır.</a:t>
            </a:r>
          </a:p>
          <a:p>
            <a:r>
              <a:rPr lang="en-US" dirty="0"/>
              <a:t>Null Object </a:t>
            </a:r>
            <a:r>
              <a:rPr lang="en-US" dirty="0" err="1"/>
              <a:t>deseni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geliştirirken</a:t>
            </a:r>
            <a:r>
              <a:rPr lang="en-US" dirty="0"/>
              <a:t> Null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döndürmek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şartlara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fazladan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yazmamızı</a:t>
            </a:r>
            <a:r>
              <a:rPr lang="en-US" dirty="0"/>
              <a:t> </a:t>
            </a:r>
            <a:r>
              <a:rPr lang="en-US" dirty="0" err="1"/>
              <a:t>engelleyen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desenidir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1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4FB9E2-B110-4A2F-B4DB-9A1F2335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B28A68-90AE-4CCF-B72D-8C915C3C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Object Pattern </a:t>
            </a:r>
            <a:r>
              <a:rPr lang="en-US" dirty="0" err="1"/>
              <a:t>uygulayarak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getirirdik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bakalım</a:t>
            </a:r>
            <a:r>
              <a:rPr lang="en-US" dirty="0"/>
              <a:t>. İlk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AbstractCustomer</a:t>
            </a:r>
            <a:r>
              <a:rPr lang="en-US" dirty="0"/>
              <a:t> </a:t>
            </a:r>
            <a:r>
              <a:rPr lang="en-US" dirty="0" err="1"/>
              <a:t>adında</a:t>
            </a:r>
            <a:r>
              <a:rPr lang="en-US" dirty="0"/>
              <a:t> base </a:t>
            </a:r>
            <a:r>
              <a:rPr lang="en-US" dirty="0" err="1"/>
              <a:t>sınıfımızı</a:t>
            </a:r>
            <a:r>
              <a:rPr lang="en-US" dirty="0"/>
              <a:t> </a:t>
            </a:r>
            <a:r>
              <a:rPr lang="en-US" dirty="0" err="1"/>
              <a:t>oluşturalım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java.nullObject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abstract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CustomerAbstract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abstract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abstract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getFullName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ED7F58-2404-4775-89D6-9A86F1A22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Sonrasında</a:t>
            </a:r>
            <a:r>
              <a:rPr lang="en-US" dirty="0"/>
              <a:t> Customer </a:t>
            </a:r>
            <a:r>
              <a:rPr lang="en-US" dirty="0" err="1"/>
              <a:t>objesini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türetelim</a:t>
            </a:r>
            <a:r>
              <a:rPr lang="en-US" dirty="0"/>
              <a:t>.</a:t>
            </a:r>
            <a:endParaRPr lang="tr-TR" dirty="0"/>
          </a:p>
          <a:p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java.nullObject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extends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CustomerAbstract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fullName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id) 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.id = id;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.fullName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fullName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getId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getFullName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fullName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ED7F58-2404-4775-89D6-9A86F1A22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java.nullObject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NullCustomer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extends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CustomerAbstract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getFullName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"No found"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9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ED7F58-2404-4775-89D6-9A86F1A22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java.nullObject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ServiceController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final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[] ids = {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CustomerAbstract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getData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id){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ids.length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++)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(ids[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== id)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(id);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NullCustomer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3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ED7F58-2404-4775-89D6-9A86F1A22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java.nullObject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[]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CustomerAbstract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ServiceController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.getData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cus.getId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5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C59B02-3AE5-4150-A85F-ED18E14D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01FFD-6D93-4930-9B84-C67936A5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http://www.canertosuner.com/post/null-object-pattern-nedir</a:t>
            </a:r>
          </a:p>
        </p:txBody>
      </p:sp>
    </p:spTree>
    <p:extLst>
      <p:ext uri="{BB962C8B-B14F-4D97-AF65-F5344CB8AC3E}">
        <p14:creationId xmlns:p14="http://schemas.microsoft.com/office/powerpoint/2010/main" val="19690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636</Words>
  <Application>Microsoft Office PowerPoint</Application>
  <PresentationFormat>Geniş ekran</PresentationFormat>
  <Paragraphs>17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Design Patterns</vt:lpstr>
      <vt:lpstr>Null Object Tasarım Deseni Nedir?</vt:lpstr>
      <vt:lpstr>Null Object Tasarım Deseni Nedir?</vt:lpstr>
      <vt:lpstr>Örnek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yahya rahyyim</dc:creator>
  <cp:lastModifiedBy>yahya rahyyim</cp:lastModifiedBy>
  <cp:revision>1</cp:revision>
  <dcterms:created xsi:type="dcterms:W3CDTF">2021-08-14T11:03:18Z</dcterms:created>
  <dcterms:modified xsi:type="dcterms:W3CDTF">2021-08-14T11:20:30Z</dcterms:modified>
</cp:coreProperties>
</file>