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E7CCC9-BB41-4D8B-8B7B-F9724D780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6BBC7F7-E21D-4F3B-9EF7-7AC65394E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4E0910-0779-42BD-94DD-FEC4C589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D9-2781-46D5-BEFA-C935A97608E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D59F8A-B324-468C-98B4-FD4BE2D8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7C81F63-69B8-4CE5-9C03-672A233E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EB3F-4B9E-40AD-A5A9-D550DA07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CA4587-C387-4500-B5A4-86B15EBB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899819E-8C02-4607-86B5-2F3D3867C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B2D48B-E6F0-4F15-A8C8-58061E7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D9-2781-46D5-BEFA-C935A97608E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D163FE-953D-446C-AA85-052C2308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98DFA58-8305-428C-9E76-C88C6820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EB3F-4B9E-40AD-A5A9-D550DA07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9CA96A2-D4C6-4D97-AD76-08CB2F39F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69D0578-A5A0-43DF-A191-510705CBE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D1B8CD6-6E3A-427C-BB2F-D0ABF7D9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D9-2781-46D5-BEFA-C935A97608E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5FC4820-38E9-47E0-ACC5-AEB02654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2F9680-9CCA-4DA0-92FD-F7E7F338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EB3F-4B9E-40AD-A5A9-D550DA07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2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34CE23-8101-434D-AE84-72F2D5C3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DE1CFB-79C0-4E21-AF52-D1043258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8983A4-5FAA-4404-9086-9759BDA3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D9-2781-46D5-BEFA-C935A97608E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3B323D-4A29-4190-A4F3-61ACD2FF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4EA2D0-3705-48F7-B1E2-FBF6DC2E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EB3F-4B9E-40AD-A5A9-D550DA07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6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722CD0-A414-44B0-9797-6CE561EB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F2F9605-A229-4A78-A409-4F2D03C92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5CA687-B934-41A9-AFCF-C7FBF14C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D9-2781-46D5-BEFA-C935A97608E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3A0216-245F-4D0A-8D2E-5BECC172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9CF98D-A9C4-4CF8-9731-87F48F12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EB3F-4B9E-40AD-A5A9-D550DA07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1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8575CF-4C0F-41E8-897A-FE2E0B15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AB67DC-C80B-4DDD-AA13-C87305544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9C2A0C7-15B2-42F2-8AAE-154B52C3C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63ABB5F-8B76-4FDD-AC72-CD6D3F25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D9-2781-46D5-BEFA-C935A97608E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3EB32B4-86B5-4CB8-B7F6-D6C513C7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E436922-DFDB-4D22-86FD-C33BE824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EB3F-4B9E-40AD-A5A9-D550DA07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24BC4D-B7D8-4D8A-8C6B-8EDD509C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6013DC8-2889-4337-AF53-847ABAED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A3DDCC1-021D-4D17-8474-4F4018FD9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C1B4CFF-A699-4085-875E-BF6C6F34B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AEAC1A1-6512-4E98-970C-752627176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AB6D051-BF3A-42C3-92ED-DF8CF3FF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D9-2781-46D5-BEFA-C935A97608E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8C67CF9-1ED4-4E8E-8458-311424FA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FBD6F74-04A4-4013-BE83-91FF9A5D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EB3F-4B9E-40AD-A5A9-D550DA07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0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DC4538-8E9B-43C8-BC4C-7CD0FEA6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10B2F26-519A-4D4B-8667-B67AED07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D9-2781-46D5-BEFA-C935A97608E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F4A94EE-EFF2-4B6F-886B-84849C91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88E510C-0069-4D25-88C0-14EAB9A7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EB3F-4B9E-40AD-A5A9-D550DA07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5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A702428-9DC9-43A5-A732-F7AE3D55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D9-2781-46D5-BEFA-C935A97608E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E669332-85FA-4546-931B-13B54692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67C5400-362A-4677-AE69-3A41DD8B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EB3F-4B9E-40AD-A5A9-D550DA07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43CCC2-22B9-4962-85CA-4D9C534E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39D1AB-B043-43A4-89BC-2357090A8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B1C9974-0760-4C6D-BC49-CE41A6FC5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5BC95B-8350-4FA5-9FE5-70D391DE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D9-2781-46D5-BEFA-C935A97608E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F102E56-C641-406C-ACA6-71D27942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779D378-8F38-4C12-8B72-494C780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EB3F-4B9E-40AD-A5A9-D550DA07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CEAF2A-F253-4795-97D2-A6C82001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3E7B1A6-A7BA-446A-916F-8BCEA39A7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43224A3-A61F-4B65-B2CF-3D7EF4932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590ABAA-617A-4E59-B6EC-30D861DB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BBD9-2781-46D5-BEFA-C935A97608E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30179C1-05A5-4C8F-BD04-B438FD01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2054A64-26AE-4BB1-BE18-2CD79AC9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EB3F-4B9E-40AD-A5A9-D550DA07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1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97EB363-EDC5-4509-AD92-38FD3BB2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8B280F4-20E7-48FA-BC2B-8F1BE4970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F155F02-3D77-4641-80A3-274F673E7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BBD9-2781-46D5-BEFA-C935A97608E8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1C7C0B-848C-47B6-BFB4-FD48FCD47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FD65E8-A1E7-46AC-A089-85BFE9890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1EB3F-4B9E-40AD-A5A9-D550DA07F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9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4B28E7-E859-4029-BA9C-05B10A82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Patterns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356BFF5-ED66-4BBF-891E-CAD16074D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Observer</a:t>
            </a:r>
            <a:r>
              <a:rPr lang="tr-TR" dirty="0"/>
              <a:t> Design </a:t>
            </a:r>
            <a:r>
              <a:rPr lang="tr-TR" dirty="0" err="1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7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AEA102-70D6-468D-8FD7-0A64E30E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Observer</a:t>
            </a:r>
            <a:r>
              <a:rPr lang="tr-TR" dirty="0"/>
              <a:t> Tasarım Deseni Nedir?</a:t>
            </a:r>
            <a:endParaRPr lang="en-US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2DCEED6-4785-4F4E-8418-BE5C40A6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1977231"/>
            <a:ext cx="6153150" cy="4048125"/>
          </a:xfrm>
        </p:spPr>
      </p:pic>
    </p:spTree>
    <p:extLst>
      <p:ext uri="{BB962C8B-B14F-4D97-AF65-F5344CB8AC3E}">
        <p14:creationId xmlns:p14="http://schemas.microsoft.com/office/powerpoint/2010/main" val="121018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0CC008-E8B6-4476-BE0D-22981337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Observer</a:t>
            </a:r>
            <a:r>
              <a:rPr lang="tr-TR" dirty="0"/>
              <a:t> Tasarım Deseni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49F4E4-A09F-4340-BE52-5506FAF8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</a:t>
            </a:r>
            <a:r>
              <a:rPr lang="en-US" dirty="0" err="1"/>
              <a:t>ir</a:t>
            </a:r>
            <a:r>
              <a:rPr lang="en-US" dirty="0"/>
              <a:t> system</a:t>
            </a:r>
            <a:r>
              <a:rPr lang="tr-TR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bölümlerin</a:t>
            </a:r>
            <a:r>
              <a:rPr lang="tr-TR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engel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tr-TR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tr-TR" dirty="0"/>
              <a:t>.</a:t>
            </a:r>
          </a:p>
          <a:p>
            <a:r>
              <a:rPr lang="tr-TR" dirty="0"/>
              <a:t>Bir nesnede meydana gelen değişikliğinden </a:t>
            </a:r>
            <a:r>
              <a:rPr lang="tr-TR" dirty="0" err="1"/>
              <a:t>etiklenen</a:t>
            </a:r>
            <a:r>
              <a:rPr lang="tr-TR" dirty="0"/>
              <a:t> tüm nesnelerin elemanlarına bildirim almak için kullanılır.</a:t>
            </a:r>
          </a:p>
          <a:p>
            <a:r>
              <a:rPr lang="en-US" b="1" dirty="0"/>
              <a:t>Observer: </a:t>
            </a:r>
            <a:r>
              <a:rPr lang="en-US" dirty="0" err="1"/>
              <a:t>Değişimden</a:t>
            </a:r>
            <a:r>
              <a:rPr lang="en-US" dirty="0"/>
              <a:t> </a:t>
            </a:r>
            <a:r>
              <a:rPr lang="en-US" dirty="0" err="1"/>
              <a:t>etkilenecek</a:t>
            </a:r>
            <a:r>
              <a:rPr lang="en-US" dirty="0"/>
              <a:t>, </a:t>
            </a:r>
            <a:r>
              <a:rPr lang="en-US" dirty="0" err="1"/>
              <a:t>izleyecek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sınıfların</a:t>
            </a:r>
            <a:r>
              <a:rPr lang="en-US" dirty="0"/>
              <a:t> </a:t>
            </a:r>
            <a:r>
              <a:rPr lang="en-US" dirty="0" err="1"/>
              <a:t>uyguladığı</a:t>
            </a:r>
            <a:r>
              <a:rPr lang="en-US" dirty="0"/>
              <a:t> </a:t>
            </a:r>
            <a:r>
              <a:rPr lang="en-US" dirty="0" err="1"/>
              <a:t>arayüzdür</a:t>
            </a:r>
            <a:r>
              <a:rPr lang="en-US" dirty="0"/>
              <a:t>.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, </a:t>
            </a:r>
            <a:r>
              <a:rPr lang="en-US" dirty="0" err="1"/>
              <a:t>Abone</a:t>
            </a:r>
            <a:r>
              <a:rPr lang="en-US" dirty="0"/>
              <a:t> </a:t>
            </a:r>
            <a:r>
              <a:rPr lang="en-US" dirty="0" err="1"/>
              <a:t>sinifları</a:t>
            </a:r>
            <a:endParaRPr lang="en-US" dirty="0"/>
          </a:p>
          <a:p>
            <a:r>
              <a:rPr lang="en-US" b="1" dirty="0"/>
              <a:t>Observable: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edilecek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yapımızdır</a:t>
            </a:r>
            <a:r>
              <a:rPr lang="en-US" dirty="0"/>
              <a:t>. </a:t>
            </a:r>
            <a:r>
              <a:rPr lang="en-US" dirty="0" err="1"/>
              <a:t>İçerisinde</a:t>
            </a:r>
            <a:r>
              <a:rPr lang="en-US" dirty="0"/>
              <a:t> Observer (</a:t>
            </a:r>
            <a:r>
              <a:rPr lang="en-US" dirty="0" err="1"/>
              <a:t>değişimden</a:t>
            </a:r>
            <a:r>
              <a:rPr lang="en-US" dirty="0"/>
              <a:t> </a:t>
            </a:r>
            <a:r>
              <a:rPr lang="en-US" dirty="0" err="1"/>
              <a:t>etkilenecek</a:t>
            </a:r>
            <a:r>
              <a:rPr lang="en-US" dirty="0"/>
              <a:t>)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tutar</a:t>
            </a:r>
            <a:r>
              <a:rPr lang="en-US" dirty="0"/>
              <a:t>. </a:t>
            </a:r>
            <a:r>
              <a:rPr lang="en-US" dirty="0" err="1"/>
              <a:t>Yazmış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katılım</a:t>
            </a:r>
            <a:r>
              <a:rPr lang="en-US" dirty="0"/>
              <a:t> </a:t>
            </a:r>
            <a:r>
              <a:rPr lang="en-US" dirty="0" err="1"/>
              <a:t>alacağı</a:t>
            </a:r>
            <a:r>
              <a:rPr lang="en-US" dirty="0"/>
              <a:t>, </a:t>
            </a:r>
            <a:r>
              <a:rPr lang="en-US" dirty="0" err="1"/>
              <a:t>gözlemleyici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5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94317F-5FB6-4E5E-976E-B6EF892B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3FA775-ACE2-4621-8484-85A44106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duyuru </a:t>
            </a:r>
            <a:r>
              <a:rPr lang="tr-TR" dirty="0" err="1"/>
              <a:t>sistemmize</a:t>
            </a:r>
            <a:r>
              <a:rPr lang="tr-TR" dirty="0"/>
              <a:t> kayıt olan kullanıcılara duyuru yapıldığında bir mesaj gönderilecektir.</a:t>
            </a:r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java.observer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notify(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message);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 err="1"/>
              <a:t>Yukar</a:t>
            </a:r>
            <a:r>
              <a:rPr lang="tr-TR" dirty="0" err="1"/>
              <a:t>ıda</a:t>
            </a:r>
            <a:r>
              <a:rPr lang="tr-TR" dirty="0"/>
              <a:t> </a:t>
            </a:r>
            <a:r>
              <a:rPr lang="tr-TR" dirty="0" err="1"/>
              <a:t>Observer</a:t>
            </a:r>
            <a:r>
              <a:rPr lang="tr-TR" dirty="0"/>
              <a:t> </a:t>
            </a:r>
            <a:r>
              <a:rPr lang="tr-TR" dirty="0" err="1"/>
              <a:t>interface’mizi</a:t>
            </a:r>
            <a:r>
              <a:rPr lang="tr-TR" dirty="0"/>
              <a:t> tanımladık ve duyurular bunu üzerinden sağlanacaktır.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38A3F0-347A-404C-A9C0-3707A4C8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java.observer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Observable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addObserver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observer);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removeObserver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observer);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notifyObserver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message);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tr-TR" sz="2000" dirty="0">
              <a:solidFill>
                <a:srgbClr val="555555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NoticeObservable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sınıfı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Observable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interface’ini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genişleşttik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gerekli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özelleştirmeleri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yaptık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889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38A3F0-347A-404C-A9C0-3707A4C8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6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java.observer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java.util.</a:t>
            </a:r>
            <a:r>
              <a:rPr lang="en-US" sz="2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ArrayList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java.util.</a:t>
            </a:r>
            <a:r>
              <a:rPr lang="en-US" sz="2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NoticeObservable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Observable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Observer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&gt; observers = 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ArrayList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&lt;&gt;();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2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addObserver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Observer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observer) {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observers.</a:t>
            </a:r>
            <a:r>
              <a:rPr lang="en-US" sz="22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(observer);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2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removeObserver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Observer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observer) {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observers.</a:t>
            </a:r>
            <a:r>
              <a:rPr lang="en-US" sz="22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remove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(observer);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2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notifyObserver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message) {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2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2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Observer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: observers)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  </a:t>
            </a:r>
            <a:r>
              <a:rPr lang="en-US" sz="22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o.notify</a:t>
            </a: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(message);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1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38A3F0-347A-404C-A9C0-3707A4C8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java.observer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UserMan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implements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@Override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notify(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message)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UserMan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.getName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 + 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Message: 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message);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tr-TR" dirty="0"/>
          </a:p>
          <a:p>
            <a:endParaRPr lang="tr-TR" dirty="0"/>
          </a:p>
          <a:p>
            <a:r>
              <a:rPr lang="en-US" dirty="0" err="1"/>
              <a:t>Yukarı</a:t>
            </a:r>
            <a:r>
              <a:rPr lang="en-US" dirty="0"/>
              <a:t> da </a:t>
            </a:r>
            <a:r>
              <a:rPr lang="en-US" dirty="0" err="1"/>
              <a:t>görmüş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tr-TR" dirty="0"/>
              <a:t>muz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sınıfımız</a:t>
            </a:r>
            <a:r>
              <a:rPr lang="en-US" dirty="0"/>
              <a:t> var </a:t>
            </a:r>
            <a:r>
              <a:rPr lang="tr-TR" dirty="0"/>
              <a:t>ve </a:t>
            </a:r>
            <a:r>
              <a:rPr lang="en-US" dirty="0"/>
              <a:t>Observer </a:t>
            </a:r>
            <a:r>
              <a:rPr lang="en-US" dirty="0" err="1"/>
              <a:t>interface’ini</a:t>
            </a:r>
            <a:r>
              <a:rPr lang="en-US" dirty="0"/>
              <a:t> implement </a:t>
            </a:r>
            <a:r>
              <a:rPr lang="en-US" dirty="0" err="1"/>
              <a:t>etmiş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gözlemci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Duyuru</a:t>
            </a:r>
            <a:r>
              <a:rPr lang="en-US" dirty="0"/>
              <a:t> </a:t>
            </a:r>
            <a:r>
              <a:rPr lang="en-US" dirty="0" err="1"/>
              <a:t>yapıldığında</a:t>
            </a:r>
            <a:r>
              <a:rPr lang="en-US" dirty="0"/>
              <a:t> notify() </a:t>
            </a:r>
            <a:r>
              <a:rPr lang="en-US" dirty="0" err="1"/>
              <a:t>metoduna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duyuru</a:t>
            </a:r>
            <a:r>
              <a:rPr lang="en-US" dirty="0"/>
              <a:t> </a:t>
            </a:r>
            <a:r>
              <a:rPr lang="en-US" dirty="0" err="1"/>
              <a:t>okunacaktır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9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38A3F0-347A-404C-A9C0-3707A4C8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6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package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java.observer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</a:t>
            </a:r>
            <a:r>
              <a:rPr lang="en-US" sz="20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[] 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UserMan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man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UserMan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NoticeObservable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observable = </a:t>
            </a:r>
            <a:r>
              <a:rPr lang="en-US" sz="20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NoticeObservable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observable.addObserver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(man);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</a:t>
            </a:r>
            <a:r>
              <a:rPr lang="en-US" sz="20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observable.notifyObserver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"Observer notified"</a:t>
            </a: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}</a:t>
            </a:r>
            <a:b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8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81C1D5-1246-42CD-8249-26F73BAE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AF0444-7AC3-4A21-AE7C-92769FE0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https://medium.com/t%C3%BCrkiye/observer-g%C3%B6zlemci-pattern-16cbe6d4bfbe</a:t>
            </a:r>
          </a:p>
        </p:txBody>
      </p:sp>
    </p:spTree>
    <p:extLst>
      <p:ext uri="{BB962C8B-B14F-4D97-AF65-F5344CB8AC3E}">
        <p14:creationId xmlns:p14="http://schemas.microsoft.com/office/powerpoint/2010/main" val="195217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599</Words>
  <Application>Microsoft Office PowerPoint</Application>
  <PresentationFormat>Geniş ekran</PresentationFormat>
  <Paragraphs>23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Design Patterns</vt:lpstr>
      <vt:lpstr>Observer Tasarım Deseni Nedir?</vt:lpstr>
      <vt:lpstr>Observer Tasarım Deseni Nedir?</vt:lpstr>
      <vt:lpstr>Örnek</vt:lpstr>
      <vt:lpstr>PowerPoint Sunusu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yahya rahyyim</dc:creator>
  <cp:lastModifiedBy>yahya rahyyim</cp:lastModifiedBy>
  <cp:revision>1</cp:revision>
  <dcterms:created xsi:type="dcterms:W3CDTF">2021-08-15T08:39:33Z</dcterms:created>
  <dcterms:modified xsi:type="dcterms:W3CDTF">2021-08-15T09:32:33Z</dcterms:modified>
</cp:coreProperties>
</file>