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D5EB9D4-9A47-4AC9-9212-119597515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85AE7D5-CEDC-41A1-ADEF-72E74C902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44024BD-C1AD-4818-AB20-71DBA761B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B92E-F03C-45A3-BA49-EC2FB6CDB6CE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3130B4D-BE35-46FE-B4B2-AFCAA2F10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4FFDCAD-F65B-4E8E-8E36-E34F61D1F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303D-F74B-49F1-B918-EE5E2182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2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B547B59-B832-48EE-8D07-2D1B0EB59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491A26F-2CDC-4BC1-AFCC-E734A092A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300A3CC-9732-4444-A032-3C5025A19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B92E-F03C-45A3-BA49-EC2FB6CDB6CE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47BC375-728B-4979-B484-99E233567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DD042E0-9AE3-441E-A3E3-94A51C22B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303D-F74B-49F1-B918-EE5E2182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6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4F8AE4E9-B490-4DEE-A7EA-DBBAB974A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3868D8C-124A-4600-A894-AEB8000D7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34C577E-39F3-4A62-B1E5-D2C63E95D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B92E-F03C-45A3-BA49-EC2FB6CDB6CE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F38768E-EDE3-4861-AECC-185924361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115CDF9-A85B-4AF2-9A5E-0A99C161A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303D-F74B-49F1-B918-EE5E2182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6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B90F971-F89D-4451-8B80-582C2DD7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45295EA-B939-4DBA-A2CA-17D7A911B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CD76A9D-1BFA-41C0-A49A-079336ED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B92E-F03C-45A3-BA49-EC2FB6CDB6CE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FB5344D-91A2-45D4-BCCA-6BA8344A9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ABEB439-D772-4A24-8C88-0CC76A8B8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303D-F74B-49F1-B918-EE5E2182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795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07B62C-26D5-45BC-B6FB-C89C44F97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13A4A6A-49F2-4ABA-801B-6BA282940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691A3D6-7A1D-4947-B687-C026C321C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B92E-F03C-45A3-BA49-EC2FB6CDB6CE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922A1A5-7000-4CD4-97CF-E10171817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F28954B-CAAC-4D44-A89B-EADEC6BF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303D-F74B-49F1-B918-EE5E2182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1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E0E3F0-1E8B-488C-A368-7F2E9C511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808C54A-7B6A-4530-A215-03D8143812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0262E20-554D-4DAC-9E99-52BE0B438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7E8C0A8-D6C9-4DAF-A164-612B9F56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B92E-F03C-45A3-BA49-EC2FB6CDB6CE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3CC5671-595B-4959-B6F4-2812FA65F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A0BDD12-81FE-4F7F-9991-0CC8B804E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303D-F74B-49F1-B918-EE5E2182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50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1B51E7-1D89-4C9A-A459-7D677EE4C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C38375B-E167-4847-8C5A-F9D2236DE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3EE99A1D-BC52-40D0-A30D-AE1376E22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A4DE5141-467F-4367-B7E6-5EBC90A50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78EB60A2-BACF-48AF-B1AA-14560CF3E7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6827108A-13F5-4926-9F2B-8C5E0EBD2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B92E-F03C-45A3-BA49-EC2FB6CDB6CE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3BDD44A7-72F2-48CB-B2A1-59605118A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A2D201C0-77CB-43C6-B77E-FE079BB92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303D-F74B-49F1-B918-EE5E2182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68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62DF69F-7D0C-44F3-8DFF-8B3DEDE97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5A56807C-68BB-4534-A5C0-89A86C441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B92E-F03C-45A3-BA49-EC2FB6CDB6CE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C5639EB8-9A7D-4D61-A927-297B693AE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EC29CCC-F38D-49B9-8C7B-B5DC156E1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303D-F74B-49F1-B918-EE5E2182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83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3EE5E811-5135-4A07-829C-C0BF6CFEE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B92E-F03C-45A3-BA49-EC2FB6CDB6CE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3C43C187-52C4-476B-8765-43381FBF2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8CC9378-B83C-4453-B5F8-40BBECB97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303D-F74B-49F1-B918-EE5E2182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98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FF90DF-2BD0-4601-9043-9F6B81423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4AB97C-7DEB-49F5-9EA8-42AACCD13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FC65F70-A380-45AA-BE26-152975E79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270BA9F-04D9-4AF8-85C1-38592EB60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B92E-F03C-45A3-BA49-EC2FB6CDB6CE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29F9A67-C2AF-46F4-AE64-24938D3D7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64C7DB5-6003-424B-9E9E-6359C917F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303D-F74B-49F1-B918-EE5E2182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90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2B2DA40-062F-4429-8092-8B2B9A22B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5251BD65-CEAB-430B-8757-FADF1D2077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B67C346-1759-4BF5-A0A1-943F3AE5C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549B70A-19FB-4B4C-8C17-AB2B11B24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B92E-F03C-45A3-BA49-EC2FB6CDB6CE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54E7686-758A-42B6-B046-FA76A5A01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EC6BD76-E224-4320-89EF-DFA6398A1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303D-F74B-49F1-B918-EE5E2182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1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20B91B76-5EA2-42DE-BA63-E457A08EF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E6423D5-8CDA-4ED6-AC1C-42A03A501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DA745BF-AA7F-4972-BE91-139272F1C6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B92E-F03C-45A3-BA49-EC2FB6CDB6CE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712E176-50D8-4D6C-B658-2232AC1B8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1765E2D-2B18-4E17-87F8-B70C84F5D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7303D-F74B-49F1-B918-EE5E2182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41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bidb.itu.edu.tr/seyir-defteri/blog/2013/09/08/durum-tasar%C4%B1m-kal%C4%B1b%C4%B1-(state-design-pattern)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7025460-365F-4882-8340-09CD39BE02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Design </a:t>
            </a:r>
            <a:r>
              <a:rPr lang="tr-TR" dirty="0" err="1"/>
              <a:t>Patterns</a:t>
            </a:r>
            <a:endParaRPr lang="en-US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C8E487B-A7B9-41B8-8A5D-D9744EC905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/>
              <a:t>State</a:t>
            </a:r>
            <a:r>
              <a:rPr lang="tr-TR" dirty="0"/>
              <a:t> </a:t>
            </a:r>
            <a:r>
              <a:rPr lang="tr-TR" dirty="0" err="1"/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19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8986415-BA36-4A55-8ABF-07D08EB5F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State</a:t>
            </a:r>
            <a:r>
              <a:rPr lang="tr-TR" dirty="0"/>
              <a:t> Tasarım Deseni Nedir?</a:t>
            </a:r>
            <a:endParaRPr lang="en-US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EF269EF6-98A1-471F-BAD5-930F81EBE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158206"/>
            <a:ext cx="5334000" cy="3686175"/>
          </a:xfrm>
        </p:spPr>
      </p:pic>
    </p:spTree>
    <p:extLst>
      <p:ext uri="{BB962C8B-B14F-4D97-AF65-F5344CB8AC3E}">
        <p14:creationId xmlns:p14="http://schemas.microsoft.com/office/powerpoint/2010/main" val="740982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17F0B79-F4B4-4B86-9974-EBE309962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State</a:t>
            </a:r>
            <a:r>
              <a:rPr lang="tr-TR" dirty="0"/>
              <a:t> Tasarım Deseni Nedir?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6A68BAD-9DD4-4F0B-A2E0-B66432925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State</a:t>
            </a:r>
            <a:r>
              <a:rPr lang="tr-TR" dirty="0"/>
              <a:t> Tasarım Deseni, davranışsal tasarım desenlerin (</a:t>
            </a:r>
            <a:r>
              <a:rPr lang="tr-TR" dirty="0" err="1"/>
              <a:t>Behavioral</a:t>
            </a:r>
            <a:r>
              <a:rPr lang="tr-TR" dirty="0"/>
              <a:t> </a:t>
            </a:r>
            <a:r>
              <a:rPr lang="tr-TR" dirty="0" err="1"/>
              <a:t>Pattern</a:t>
            </a:r>
            <a:r>
              <a:rPr lang="tr-TR" dirty="0"/>
              <a:t>) kategorisinde yer almaktadır.</a:t>
            </a:r>
          </a:p>
          <a:p>
            <a:r>
              <a:rPr lang="en-US" dirty="0"/>
              <a:t>State </a:t>
            </a:r>
            <a:r>
              <a:rPr lang="tr-TR" dirty="0"/>
              <a:t>tasarım </a:t>
            </a:r>
            <a:r>
              <a:rPr lang="en-US" dirty="0" err="1"/>
              <a:t>deseni</a:t>
            </a:r>
            <a:r>
              <a:rPr lang="en-US" dirty="0"/>
              <a:t>, </a:t>
            </a:r>
            <a:r>
              <a:rPr lang="en-US" dirty="0" err="1"/>
              <a:t>belirlenecek</a:t>
            </a:r>
            <a:r>
              <a:rPr lang="en-US" dirty="0"/>
              <a:t> </a:t>
            </a:r>
            <a:r>
              <a:rPr lang="en-US" dirty="0" err="1"/>
              <a:t>durumlara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yapılacak</a:t>
            </a:r>
            <a:r>
              <a:rPr lang="en-US" dirty="0"/>
              <a:t> </a:t>
            </a:r>
            <a:r>
              <a:rPr lang="en-US" dirty="0" err="1"/>
              <a:t>işlemlerin</a:t>
            </a:r>
            <a:r>
              <a:rPr lang="en-US" dirty="0"/>
              <a:t> </a:t>
            </a:r>
            <a:r>
              <a:rPr lang="en-US" dirty="0" err="1"/>
              <a:t>gerçekleşmesini</a:t>
            </a:r>
            <a:r>
              <a:rPr lang="en-US" dirty="0"/>
              <a:t> </a:t>
            </a:r>
            <a:r>
              <a:rPr lang="en-US" dirty="0" err="1"/>
              <a:t>sağlayan</a:t>
            </a:r>
            <a:r>
              <a:rPr lang="en-US" dirty="0"/>
              <a:t> 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desenidir</a:t>
            </a:r>
            <a:r>
              <a:rPr lang="en-US" dirty="0"/>
              <a:t>.</a:t>
            </a:r>
            <a:endParaRPr lang="tr-TR" dirty="0"/>
          </a:p>
          <a:p>
            <a:r>
              <a:rPr lang="en-US" dirty="0" err="1"/>
              <a:t>nesnelerin</a:t>
            </a:r>
            <a:r>
              <a:rPr lang="en-US" dirty="0"/>
              <a:t> </a:t>
            </a:r>
            <a:r>
              <a:rPr lang="en-US" dirty="0" err="1"/>
              <a:t>durumlarına</a:t>
            </a:r>
            <a:r>
              <a:rPr lang="en-US" dirty="0"/>
              <a:t> </a:t>
            </a:r>
            <a:r>
              <a:rPr lang="en-US" dirty="0" err="1"/>
              <a:t>bağlı</a:t>
            </a:r>
            <a:r>
              <a:rPr lang="en-US" dirty="0"/>
              <a:t> </a:t>
            </a:r>
            <a:r>
              <a:rPr lang="en-US" dirty="0" err="1"/>
              <a:t>değişen</a:t>
            </a:r>
            <a:r>
              <a:rPr lang="en-US" dirty="0"/>
              <a:t> </a:t>
            </a:r>
            <a:r>
              <a:rPr lang="en-US" dirty="0" err="1"/>
              <a:t>davranışlarının</a:t>
            </a:r>
            <a:r>
              <a:rPr lang="en-US" dirty="0"/>
              <a:t> </a:t>
            </a:r>
            <a:r>
              <a:rPr lang="en-US" dirty="0" err="1"/>
              <a:t>karmaşık</a:t>
            </a:r>
            <a:r>
              <a:rPr lang="en-US" dirty="0"/>
              <a:t> </a:t>
            </a:r>
            <a:r>
              <a:rPr lang="en-US" dirty="0" err="1"/>
              <a:t>koşul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(if/else, switch) </a:t>
            </a:r>
            <a:r>
              <a:rPr lang="en-US" dirty="0" err="1"/>
              <a:t>ifadeleriyle</a:t>
            </a:r>
            <a:r>
              <a:rPr lang="en-US" dirty="0"/>
              <a:t> </a:t>
            </a:r>
            <a:r>
              <a:rPr lang="en-US" dirty="0" err="1"/>
              <a:t>yönetilmesini</a:t>
            </a:r>
            <a:r>
              <a:rPr lang="en-US" dirty="0"/>
              <a:t> </a:t>
            </a:r>
            <a:r>
              <a:rPr lang="en-US" dirty="0" err="1"/>
              <a:t>önler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5462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B334DF-2B9B-43B1-B14C-40C4BAD3B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Bileşenler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C057430-3AA1-4F04-A31D-034171705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Bağlam</a:t>
            </a:r>
            <a:r>
              <a:rPr lang="en-US" b="1" dirty="0"/>
              <a:t> (Context)</a:t>
            </a:r>
            <a:endParaRPr lang="en-US" dirty="0"/>
          </a:p>
          <a:p>
            <a:pPr lvl="1"/>
            <a:r>
              <a:rPr lang="en-US" dirty="0" err="1"/>
              <a:t>İstemcilerle</a:t>
            </a:r>
            <a:r>
              <a:rPr lang="en-US" dirty="0"/>
              <a:t> </a:t>
            </a:r>
            <a:r>
              <a:rPr lang="en-US" dirty="0" err="1"/>
              <a:t>ilişkili</a:t>
            </a:r>
            <a:r>
              <a:rPr lang="en-US" dirty="0"/>
              <a:t>  </a:t>
            </a:r>
            <a:r>
              <a:rPr lang="en-US" dirty="0" err="1"/>
              <a:t>Arayüzü</a:t>
            </a:r>
            <a:r>
              <a:rPr lang="en-US" dirty="0"/>
              <a:t> (Interface) </a:t>
            </a:r>
            <a:r>
              <a:rPr lang="en-US" dirty="0" err="1"/>
              <a:t>tanımlar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Anlık</a:t>
            </a:r>
            <a:r>
              <a:rPr lang="en-US" dirty="0"/>
              <a:t> </a:t>
            </a:r>
            <a:r>
              <a:rPr lang="en-US" dirty="0" err="1"/>
              <a:t>durumu</a:t>
            </a:r>
            <a:r>
              <a:rPr lang="en-US" dirty="0"/>
              <a:t> </a:t>
            </a:r>
            <a:r>
              <a:rPr lang="en-US" dirty="0" err="1"/>
              <a:t>tanımlayan</a:t>
            </a:r>
            <a:r>
              <a:rPr lang="en-US" dirty="0"/>
              <a:t>  </a:t>
            </a:r>
            <a:r>
              <a:rPr lang="en-US" dirty="0" err="1"/>
              <a:t>Somut</a:t>
            </a:r>
            <a:r>
              <a:rPr lang="en-US" dirty="0"/>
              <a:t> Durum (</a:t>
            </a:r>
            <a:r>
              <a:rPr lang="en-US" dirty="0" err="1"/>
              <a:t>ConcreteState</a:t>
            </a:r>
            <a:r>
              <a:rPr lang="en-US" dirty="0"/>
              <a:t>) alt </a:t>
            </a:r>
            <a:r>
              <a:rPr lang="en-US" dirty="0" err="1"/>
              <a:t>sınıfının</a:t>
            </a:r>
            <a:r>
              <a:rPr lang="en-US" dirty="0"/>
              <a:t> </a:t>
            </a:r>
            <a:r>
              <a:rPr lang="en-US" dirty="0" err="1"/>
              <a:t>nesnesini</a:t>
            </a:r>
            <a:r>
              <a:rPr lang="en-US" dirty="0"/>
              <a:t> </a:t>
            </a:r>
            <a:r>
              <a:rPr lang="en-US" dirty="0" err="1"/>
              <a:t>korur</a:t>
            </a:r>
            <a:r>
              <a:rPr lang="en-US" dirty="0"/>
              <a:t>.</a:t>
            </a:r>
            <a:endParaRPr lang="tr-TR" dirty="0"/>
          </a:p>
          <a:p>
            <a:pPr marL="0" indent="0">
              <a:buNone/>
            </a:pPr>
            <a:r>
              <a:rPr lang="tr-TR" b="1" dirty="0"/>
              <a:t>2.    </a:t>
            </a:r>
            <a:r>
              <a:rPr lang="en-US" b="1" dirty="0"/>
              <a:t>Durum (State)</a:t>
            </a:r>
            <a:endParaRPr lang="en-US" dirty="0"/>
          </a:p>
          <a:p>
            <a:pPr lvl="1"/>
            <a:r>
              <a:rPr lang="en-US" dirty="0" err="1"/>
              <a:t>Bağlam</a:t>
            </a:r>
            <a:r>
              <a:rPr lang="en-US" dirty="0"/>
              <a:t> (Context) </a:t>
            </a:r>
            <a:r>
              <a:rPr lang="en-US" dirty="0" err="1"/>
              <a:t>ın</a:t>
            </a:r>
            <a:r>
              <a:rPr lang="en-US" dirty="0"/>
              <a:t> </a:t>
            </a:r>
            <a:r>
              <a:rPr lang="en-US" dirty="0" err="1"/>
              <a:t>özel</a:t>
            </a:r>
            <a:r>
              <a:rPr lang="en-US" dirty="0"/>
              <a:t> </a:t>
            </a:r>
            <a:r>
              <a:rPr lang="en-US" dirty="0" err="1"/>
              <a:t>durumuyla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davranışı</a:t>
            </a:r>
            <a:r>
              <a:rPr lang="en-US" dirty="0"/>
              <a:t>, </a:t>
            </a:r>
            <a:r>
              <a:rPr lang="en-US" dirty="0" err="1"/>
              <a:t>kısa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öz</a:t>
            </a:r>
            <a:r>
              <a:rPr lang="en-US" dirty="0"/>
              <a:t> </a:t>
            </a:r>
            <a:r>
              <a:rPr lang="en-US" dirty="0" err="1"/>
              <a:t>biçimde</a:t>
            </a:r>
            <a:r>
              <a:rPr lang="en-US" dirty="0"/>
              <a:t> </a:t>
            </a:r>
            <a:r>
              <a:rPr lang="en-US" dirty="0" err="1"/>
              <a:t>açıklamak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arayüz</a:t>
            </a:r>
            <a:r>
              <a:rPr lang="en-US" dirty="0"/>
              <a:t> </a:t>
            </a:r>
            <a:r>
              <a:rPr lang="en-US" dirty="0" err="1"/>
              <a:t>tanımlar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Somut</a:t>
            </a:r>
            <a:r>
              <a:rPr lang="en-US" dirty="0"/>
              <a:t> Durum (Concrete State)</a:t>
            </a:r>
          </a:p>
          <a:p>
            <a:pPr lvl="1"/>
            <a:r>
              <a:rPr lang="en-US" dirty="0"/>
              <a:t>Her alt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Bağlam</a:t>
            </a:r>
            <a:r>
              <a:rPr lang="en-US" dirty="0"/>
              <a:t> (Context) </a:t>
            </a:r>
            <a:r>
              <a:rPr lang="en-US" dirty="0" err="1"/>
              <a:t>sınıfının</a:t>
            </a:r>
            <a:r>
              <a:rPr lang="en-US" dirty="0"/>
              <a:t> </a:t>
            </a:r>
            <a:r>
              <a:rPr lang="en-US" dirty="0" err="1"/>
              <a:t>durumuyla</a:t>
            </a:r>
            <a:r>
              <a:rPr lang="en-US" dirty="0"/>
              <a:t> </a:t>
            </a:r>
            <a:r>
              <a:rPr lang="en-US" dirty="0" err="1"/>
              <a:t>ilişkili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davranışı</a:t>
            </a:r>
            <a:r>
              <a:rPr lang="en-US" dirty="0"/>
              <a:t> </a:t>
            </a:r>
            <a:r>
              <a:rPr lang="en-US" dirty="0" err="1"/>
              <a:t>uygular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2371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D6557D-4F07-4A90-A986-3E5215B09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26C173D-D5B0-46A3-9B40-2C6289D9B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Aşağıda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banka</a:t>
            </a:r>
            <a:r>
              <a:rPr lang="en-US" dirty="0"/>
              <a:t> </a:t>
            </a:r>
            <a:r>
              <a:rPr lang="en-US" dirty="0" err="1"/>
              <a:t>hesabının</a:t>
            </a:r>
            <a:r>
              <a:rPr lang="en-US" dirty="0"/>
              <a:t> state </a:t>
            </a:r>
            <a:r>
              <a:rPr lang="en-US" dirty="0" err="1"/>
              <a:t>değişimlerine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normal </a:t>
            </a:r>
            <a:r>
              <a:rPr lang="en-US" dirty="0" err="1"/>
              <a:t>hesap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altın</a:t>
            </a:r>
            <a:r>
              <a:rPr lang="en-US" dirty="0"/>
              <a:t> </a:t>
            </a:r>
            <a:r>
              <a:rPr lang="en-US" dirty="0" err="1"/>
              <a:t>hesabı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hareket</a:t>
            </a:r>
            <a:r>
              <a:rPr lang="en-US" dirty="0"/>
              <a:t> </a:t>
            </a:r>
            <a:r>
              <a:rPr lang="en-US" dirty="0" err="1"/>
              <a:t>etmesi</a:t>
            </a:r>
            <a:r>
              <a:rPr lang="en-US" dirty="0"/>
              <a:t> state design </a:t>
            </a:r>
            <a:r>
              <a:rPr lang="en-US" dirty="0" err="1"/>
              <a:t>patterni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sağlanmıştır</a:t>
            </a:r>
            <a:r>
              <a:rPr lang="en-US" dirty="0"/>
              <a:t>.</a:t>
            </a:r>
            <a:endParaRPr lang="tr-TR" dirty="0"/>
          </a:p>
          <a:p>
            <a:endParaRPr lang="tr-TR" dirty="0"/>
          </a:p>
          <a:p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interface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IAccountState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WithdrawMoney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PayInterest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}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843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E1B05D3-1F04-4AD8-BEAC-45EDDEDF1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3095"/>
            <a:ext cx="10515600" cy="5593867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solidFill>
                  <a:srgbClr val="B8B6B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//Concrete State </a:t>
            </a:r>
            <a:r>
              <a:rPr lang="en-US" sz="2800" dirty="0" err="1">
                <a:solidFill>
                  <a:srgbClr val="B8B6B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nesnesi</a:t>
            </a:r>
            <a:r>
              <a:rPr lang="en-US" sz="2800" dirty="0">
                <a:solidFill>
                  <a:srgbClr val="B8B6B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- 1</a:t>
            </a:r>
            <a:br>
              <a:rPr lang="en-US" sz="2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GoldAccount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implements 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IAccountState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PayInterest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Console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WriteLine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"Interest paid with Golden Account"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}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WithdrawMoney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 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Console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WriteLine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"Money is taken with Golden Account"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}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NormalAccount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tr-TR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implements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IAccountState</a:t>
            </a:r>
            <a:b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{</a:t>
            </a:r>
            <a:b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 </a:t>
            </a:r>
            <a:r>
              <a:rPr lang="en-US" sz="18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PayInterest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  <a:b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 {</a:t>
            </a:r>
            <a:b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 </a:t>
            </a:r>
            <a:r>
              <a:rPr lang="en-US" sz="18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Console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WriteLine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"Interest paid with Normal Account"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b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 }</a:t>
            </a:r>
            <a:b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 </a:t>
            </a:r>
            <a:r>
              <a:rPr lang="en-US" sz="18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WithdrawMoney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  <a:b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 {</a:t>
            </a:r>
            <a:b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18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Console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WriteLine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"Money is taken with Normal Account"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b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 }</a:t>
            </a:r>
            <a:b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132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E1B05D3-1F04-4AD8-BEAC-45EDDEDF1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3095"/>
            <a:ext cx="10515600" cy="5593867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Account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private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IAccountState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_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accountState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Account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 _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accountState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new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NormalAccount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 }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PayInterest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_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accountState.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PayInterest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 } 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WithdrawMoney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_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accountState.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WithdrawMoney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 }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ChangeStatus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IAccountState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newACcountState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_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accountState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newACcountState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 }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57068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E1B05D3-1F04-4AD8-BEAC-45EDDEDF1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3095"/>
            <a:ext cx="10515600" cy="5593867"/>
          </a:xfrm>
        </p:spPr>
        <p:txBody>
          <a:bodyPr/>
          <a:lstStyle/>
          <a:p>
            <a:r>
              <a:rPr lang="en-US" sz="18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static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Main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string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[]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args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b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{</a:t>
            </a:r>
            <a:b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 </a:t>
            </a:r>
            <a:r>
              <a:rPr lang="en-US" sz="18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Account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account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18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new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Account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();</a:t>
            </a:r>
            <a:b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account.</a:t>
            </a:r>
            <a:r>
              <a:rPr lang="en-US" sz="18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WithdrawMoney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();</a:t>
            </a:r>
            <a:b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account.</a:t>
            </a:r>
            <a:r>
              <a:rPr lang="en-US" sz="18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PayInterest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();</a:t>
            </a:r>
            <a:b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account.</a:t>
            </a:r>
            <a:r>
              <a:rPr lang="en-US" sz="18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ChangeStatus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new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GoldAccount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());</a:t>
            </a:r>
            <a:b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account.</a:t>
            </a:r>
            <a:r>
              <a:rPr lang="en-US" sz="18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WithdrawMoney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();</a:t>
            </a:r>
            <a:b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account.</a:t>
            </a:r>
            <a:r>
              <a:rPr lang="en-US" sz="18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PayInterest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();</a:t>
            </a:r>
            <a:b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 </a:t>
            </a:r>
            <a:r>
              <a:rPr lang="en-US" sz="18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Console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ReadKey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();</a:t>
            </a:r>
            <a:b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980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F374D9B-3AE2-4532-A7D5-C8588A3D3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57B77EE-51C4-46D9-B4A3-02F4CB089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https://bidb.itu.edu.tr/seyir-defteri/blog/2013/09/08/durum-tasar%C4%B1m-kal%C4%B1b%C4%B1-(state-design-pattern)</a:t>
            </a:r>
            <a:endParaRPr lang="tr-T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123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685</Words>
  <Application>Microsoft Office PowerPoint</Application>
  <PresentationFormat>Geniş ekran</PresentationFormat>
  <Paragraphs>25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Teması</vt:lpstr>
      <vt:lpstr>Design Patterns</vt:lpstr>
      <vt:lpstr>State Tasarım Deseni Nedir?</vt:lpstr>
      <vt:lpstr>State Tasarım Deseni Nedir?</vt:lpstr>
      <vt:lpstr>Bileşenler</vt:lpstr>
      <vt:lpstr>Örnek</vt:lpstr>
      <vt:lpstr>PowerPoint Sunusu</vt:lpstr>
      <vt:lpstr>PowerPoint Sunusu</vt:lpstr>
      <vt:lpstr>PowerPoint Sunusu</vt:lpstr>
      <vt:lpstr>Kaynaklar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yahya rahyyim</dc:creator>
  <cp:lastModifiedBy>yahya rahyyim</cp:lastModifiedBy>
  <cp:revision>1</cp:revision>
  <dcterms:created xsi:type="dcterms:W3CDTF">2021-08-15T19:36:55Z</dcterms:created>
  <dcterms:modified xsi:type="dcterms:W3CDTF">2021-08-15T19:39:48Z</dcterms:modified>
</cp:coreProperties>
</file>