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hya rahyyim" userId="724bbb26b02cab37" providerId="LiveId" clId="{8568F718-7CA4-44F7-8B4A-F4DB742D435A}"/>
    <pc:docChg chg="modSld">
      <pc:chgData name="yahya rahyyim" userId="724bbb26b02cab37" providerId="LiveId" clId="{8568F718-7CA4-44F7-8B4A-F4DB742D435A}" dt="2021-08-15T11:22:05.588" v="0" actId="20577"/>
      <pc:docMkLst>
        <pc:docMk/>
      </pc:docMkLst>
      <pc:sldChg chg="modSp mod">
        <pc:chgData name="yahya rahyyim" userId="724bbb26b02cab37" providerId="LiveId" clId="{8568F718-7CA4-44F7-8B4A-F4DB742D435A}" dt="2021-08-15T11:22:05.588" v="0" actId="20577"/>
        <pc:sldMkLst>
          <pc:docMk/>
          <pc:sldMk cId="3908224171" sldId="262"/>
        </pc:sldMkLst>
        <pc:spChg chg="mod">
          <ac:chgData name="yahya rahyyim" userId="724bbb26b02cab37" providerId="LiveId" clId="{8568F718-7CA4-44F7-8B4A-F4DB742D435A}" dt="2021-08-15T11:22:05.588" v="0" actId="20577"/>
          <ac:spMkLst>
            <pc:docMk/>
            <pc:sldMk cId="3908224171" sldId="262"/>
            <ac:spMk id="3" creationId="{E8731610-86F6-4A1E-9252-0A9BC37143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6AD7D7-28CE-4515-86D7-14A62EDB7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435C228-3350-4E5B-8C88-E39714D10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B451138-6C57-44C9-9C82-D2FDB0F9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4A3A-4950-4846-8488-82A14E12BD5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6889931-75F5-4843-9B6F-2246CA7A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560279-BBCF-4BD0-968F-9B45CECB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56A3-B22B-4355-8ADA-D26F66A1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3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E747A7-9B57-4A2C-83A4-5232EF0A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1189C8E-C4FB-4742-B7B3-7F52EB87A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107FD81-BA75-4C7C-9A55-F0CDF84F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4A3A-4950-4846-8488-82A14E12BD5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E26792C-018C-43A4-A710-5D3BCFDF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3B9C637-5500-475D-947A-2ED51DBF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56A3-B22B-4355-8ADA-D26F66A1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1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60EBE20-3A45-4F1A-A25F-6B683D6D4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89DB424-8977-44E8-A30D-9A083A480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1F1AC7-28BB-4C51-B564-2630DD3C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4A3A-4950-4846-8488-82A14E12BD5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15CB0B0-9DD9-4578-A609-9087FDCD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FE9CED7-4D8A-4D40-B7A5-E5014E4E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56A3-B22B-4355-8ADA-D26F66A1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0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F6E16F-7597-4EAF-BEF9-C4652C1A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2ACE15-4D78-4067-9C9E-8A2EE4210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547033-C8DF-45C1-87AC-EDF2FE52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4A3A-4950-4846-8488-82A14E12BD5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A2347C2-3B45-46FF-BFAD-4FFF05F2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5F8A2E9-509E-44BF-8F58-DD17FCB3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56A3-B22B-4355-8ADA-D26F66A1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9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9F8B6F-3481-4463-AF3B-ED46866C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E19EBB0-345A-4EFE-AFE1-410AAE465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A790840-DBB9-47BE-9AF8-66A29D4A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4A3A-4950-4846-8488-82A14E12BD5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E2BF5CD-7615-4B39-B9D2-5366C81F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ECC2BF-DFCD-4FDE-B407-57133371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56A3-B22B-4355-8ADA-D26F66A1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6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AE53C5-3E09-40C6-B48E-64C6AD5C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11B2EA-1CBE-40AA-9FA2-B6ED62E3E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BE29C7E-FE78-4BA0-8F13-2BADBA90D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93F54D3-A688-4CD6-90FF-2FD76492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4A3A-4950-4846-8488-82A14E12BD5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6688816-D9D4-42DF-A4DE-42CDD047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6849B42-1E29-4F68-A67A-F5F98CF5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56A3-B22B-4355-8ADA-D26F66A1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6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7012A-D50C-44E1-8E7F-67756E53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128F581-2F4D-4E02-818D-67362B317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E5B3B42-0CDF-4BC7-9BBF-055D80C36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A1A261D-4B8E-4545-9719-82F061F99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D59F0C7-2902-4BF3-B585-FD7EE4C8D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AA72778-F140-441E-AE75-33DAD1BA2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4A3A-4950-4846-8488-82A14E12BD5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5FD96B0-766C-44B4-AD8E-B075CB78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9EA7FE2-CD63-452D-9929-5427D3CF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56A3-B22B-4355-8ADA-D26F66A1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4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9511A5-F7AE-45B5-9CDC-5CC833D3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9FF121E-7C7D-4B13-9F5E-E445F576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4A3A-4950-4846-8488-82A14E12BD5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D55DE2E-ABC6-44EB-AADB-879F089B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4177D58-4413-4059-8A17-37584EC5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56A3-B22B-4355-8ADA-D26F66A1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5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A1FFE4E-4586-47F4-A7B8-DE554383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4A3A-4950-4846-8488-82A14E12BD5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9A8A5AF-3858-4E0E-A9AF-00266DE7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1D2D8D7-D142-495E-81B7-53B45662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56A3-B22B-4355-8ADA-D26F66A1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7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7EA7E9-E331-4545-A847-D7B8DDA7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1A016E-0C7B-4901-A233-90D041F0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F9C1159-8E26-4AC9-8507-2A918EE1E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42F1AF-BF89-413D-9A33-70BF708D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4A3A-4950-4846-8488-82A14E12BD5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54C6049-22BA-49AF-839F-C08BB82C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D101E74-1CEF-4F04-9BC0-BBF412C2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56A3-B22B-4355-8ADA-D26F66A1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0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C3FD20-0814-434A-A459-6B86D34A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91FC69A-8F0E-45E8-ADB4-7151C9EEC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47DC24F-36C3-456F-8C17-80EBD7CDD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F96C92A-B30A-412D-AE88-65E9BFBE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4A3A-4950-4846-8488-82A14E12BD5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A441361-08B2-4C01-8229-F20869B0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E5E89B0-92A7-4456-9C1E-A5D6E68D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56A3-B22B-4355-8ADA-D26F66A1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7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66BC476-6B96-4388-A30E-E753E8FC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B959B76-EA22-4092-8E03-CF5B3834C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7BDBC3-F98F-4645-992C-0B361530B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F4A3A-4950-4846-8488-82A14E12BD5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30B0A33-F850-4DF2-A9CD-6941B809C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25A5EA7-CF75-4A6D-8225-B68EBCC78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556A3-B22B-4355-8ADA-D26F66A1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6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asinmemic.medium.com/strategy-design-pattern-nedir-6bd03d935ad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D32B1C-F549-48A8-8B3A-D9F3950C2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Design </a:t>
            </a:r>
            <a:r>
              <a:rPr lang="tr-TR" dirty="0" err="1"/>
              <a:t>Patterns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DE04FAA-D7E0-49BA-8FA2-4F2C639EA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Strategy</a:t>
            </a:r>
            <a:r>
              <a:rPr lang="tr-TR" dirty="0"/>
              <a:t> </a:t>
            </a:r>
            <a:r>
              <a:rPr lang="tr-TR" dirty="0" err="1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3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DECFD0-CF6E-4FAD-A71B-8741941E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Strategy</a:t>
            </a:r>
            <a:r>
              <a:rPr lang="tr-TR" dirty="0"/>
              <a:t> Tasarım Deseni Nedir?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4D509EA-3B49-4AF4-A4DF-B0D5A1E3D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472531"/>
            <a:ext cx="5334000" cy="3057525"/>
          </a:xfrm>
        </p:spPr>
      </p:pic>
    </p:spTree>
    <p:extLst>
      <p:ext uri="{BB962C8B-B14F-4D97-AF65-F5344CB8AC3E}">
        <p14:creationId xmlns:p14="http://schemas.microsoft.com/office/powerpoint/2010/main" val="112405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3FC0D6-639B-49C7-ABB2-9DB5E4C2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Strategy</a:t>
            </a:r>
            <a:r>
              <a:rPr lang="tr-TR" dirty="0"/>
              <a:t> Tasarım Deseni Nedir?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B91807-5D55-4FBC-B019-BED3E67F2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Duruma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yöntem</a:t>
            </a:r>
            <a:r>
              <a:rPr lang="en-US" dirty="0"/>
              <a:t> </a:t>
            </a:r>
            <a:r>
              <a:rPr lang="en-US" dirty="0" err="1"/>
              <a:t>seçip</a:t>
            </a:r>
            <a:r>
              <a:rPr lang="en-US" dirty="0"/>
              <a:t>, </a:t>
            </a:r>
            <a:r>
              <a:rPr lang="en-US" dirty="0" err="1"/>
              <a:t>uygulamak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strategy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şablonu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Her </a:t>
            </a:r>
            <a:r>
              <a:rPr lang="en-US" dirty="0" err="1"/>
              <a:t>yöntem</a:t>
            </a:r>
            <a:r>
              <a:rPr lang="en-US" dirty="0"/>
              <a:t>(</a:t>
            </a:r>
            <a:r>
              <a:rPr lang="en-US" dirty="0" err="1"/>
              <a:t>algoritma</a:t>
            </a:r>
            <a:r>
              <a:rPr lang="en-US" dirty="0"/>
              <a:t>)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implemente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 </a:t>
            </a:r>
            <a:endParaRPr lang="tr-TR" dirty="0"/>
          </a:p>
          <a:p>
            <a:r>
              <a:rPr lang="tr-TR" dirty="0"/>
              <a:t>Özet olarak ç</a:t>
            </a:r>
            <a:r>
              <a:rPr lang="en-US" dirty="0" err="1"/>
              <a:t>alışma</a:t>
            </a:r>
            <a:r>
              <a:rPr lang="en-US" dirty="0"/>
              <a:t> </a:t>
            </a:r>
            <a:r>
              <a:rPr lang="en-US" dirty="0" err="1"/>
              <a:t>zamanında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davranışı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algoritması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stratejiye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değiştirilebilir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 err="1"/>
              <a:t>Strateji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şablonunu</a:t>
            </a:r>
            <a:r>
              <a:rPr lang="en-US" dirty="0"/>
              <a:t> </a:t>
            </a:r>
            <a:r>
              <a:rPr lang="en-US" dirty="0" err="1"/>
              <a:t>uygulayabilmemiz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Strategy </a:t>
            </a:r>
            <a:r>
              <a:rPr lang="en-US" dirty="0" err="1"/>
              <a:t>isimli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interface </a:t>
            </a:r>
            <a:r>
              <a:rPr lang="en-US" dirty="0" err="1"/>
              <a:t>tanımlamamız</a:t>
            </a:r>
            <a:r>
              <a:rPr lang="en-US" dirty="0"/>
              <a:t> </a:t>
            </a:r>
            <a:r>
              <a:rPr lang="en-US" dirty="0" err="1"/>
              <a:t>gerekiyor</a:t>
            </a:r>
            <a:r>
              <a:rPr lang="en-US" dirty="0"/>
              <a:t>. Bu interface </a:t>
            </a:r>
            <a:r>
              <a:rPr lang="en-US" dirty="0" err="1"/>
              <a:t>bünyesinde</a:t>
            </a:r>
            <a:r>
              <a:rPr lang="en-US" dirty="0"/>
              <a:t> alt </a:t>
            </a:r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implemente</a:t>
            </a:r>
            <a:r>
              <a:rPr lang="en-US" dirty="0"/>
              <a:t> </a:t>
            </a:r>
            <a:r>
              <a:rPr lang="en-US" dirty="0" err="1"/>
              <a:t>edilecek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metotlar</a:t>
            </a:r>
            <a:r>
              <a:rPr lang="en-US" dirty="0"/>
              <a:t> </a:t>
            </a:r>
            <a:r>
              <a:rPr lang="en-US" dirty="0" err="1"/>
              <a:t>bulunur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188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F12E46-C418-4AEF-A1F0-B1F5876D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1931F9-4876-460A-A31D-F7CEB19D2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Toplama</a:t>
            </a:r>
            <a:r>
              <a:rPr lang="en-US" dirty="0"/>
              <a:t>, </a:t>
            </a:r>
            <a:r>
              <a:rPr lang="en-US" dirty="0" err="1"/>
              <a:t>çıkarma</a:t>
            </a:r>
            <a:r>
              <a:rPr lang="en-US" dirty="0"/>
              <a:t>, </a:t>
            </a:r>
            <a:r>
              <a:rPr lang="en-US" dirty="0" err="1"/>
              <a:t>çarpma</a:t>
            </a:r>
            <a:r>
              <a:rPr lang="en-US" dirty="0"/>
              <a:t> </a:t>
            </a:r>
            <a:r>
              <a:rPr lang="en-US" dirty="0" err="1"/>
              <a:t>işlemlerini</a:t>
            </a:r>
            <a:r>
              <a:rPr lang="en-US" dirty="0"/>
              <a:t> strategy </a:t>
            </a:r>
            <a:r>
              <a:rPr lang="en-US" dirty="0" err="1"/>
              <a:t>şablonuna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yapalım</a:t>
            </a:r>
            <a:r>
              <a:rPr lang="en-US" dirty="0"/>
              <a:t>.</a:t>
            </a:r>
            <a:endParaRPr lang="tr-TR" dirty="0"/>
          </a:p>
          <a:p>
            <a:r>
              <a:rPr lang="en-US" b="1" dirty="0"/>
              <a:t>Adım1: </a:t>
            </a:r>
            <a:r>
              <a:rPr lang="en-US" dirty="0"/>
              <a:t>Strategy </a:t>
            </a:r>
            <a:r>
              <a:rPr lang="en-US" dirty="0" err="1"/>
              <a:t>interface’i</a:t>
            </a:r>
            <a:r>
              <a:rPr lang="en-US" dirty="0"/>
              <a:t> </a:t>
            </a:r>
            <a:r>
              <a:rPr lang="en-US" dirty="0" err="1"/>
              <a:t>yaratarak</a:t>
            </a:r>
            <a:r>
              <a:rPr lang="en-US" dirty="0"/>
              <a:t>, </a:t>
            </a:r>
            <a:r>
              <a:rPr lang="en-US" dirty="0" err="1"/>
              <a:t>içerisine</a:t>
            </a:r>
            <a:r>
              <a:rPr lang="en-US" dirty="0"/>
              <a:t> </a:t>
            </a:r>
            <a:r>
              <a:rPr lang="en-US" dirty="0" err="1"/>
              <a:t>implemente</a:t>
            </a:r>
            <a:r>
              <a:rPr lang="en-US" dirty="0"/>
              <a:t> </a:t>
            </a:r>
            <a:r>
              <a:rPr lang="en-US" dirty="0" err="1"/>
              <a:t>edilecek</a:t>
            </a:r>
            <a:r>
              <a:rPr lang="en-US" dirty="0"/>
              <a:t> </a:t>
            </a:r>
            <a:r>
              <a:rPr lang="en-US" dirty="0" err="1"/>
              <a:t>metotları</a:t>
            </a:r>
            <a:r>
              <a:rPr lang="en-US" dirty="0"/>
              <a:t> </a:t>
            </a:r>
            <a:r>
              <a:rPr lang="en-US" dirty="0" err="1"/>
              <a:t>tanımla</a:t>
            </a:r>
            <a:r>
              <a:rPr lang="en-US" dirty="0"/>
              <a:t>.</a:t>
            </a:r>
            <a:endParaRPr lang="tr-TR" dirty="0"/>
          </a:p>
          <a:p>
            <a:endParaRPr lang="tr-TR" dirty="0"/>
          </a:p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java.strategy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interface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Strategy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tr-TR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doOperation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tr-TR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tr-TR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n1, </a:t>
            </a:r>
            <a:r>
              <a:rPr lang="tr-TR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tr-TR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n2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6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E7D590-E416-4F0B-B1BC-EA2AF6BC4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347"/>
            <a:ext cx="10515600" cy="558061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Adım2: </a:t>
            </a:r>
            <a:r>
              <a:rPr lang="en-US" dirty="0"/>
              <a:t>Strategy </a:t>
            </a:r>
            <a:r>
              <a:rPr lang="en-US" dirty="0" err="1"/>
              <a:t>interface’ini</a:t>
            </a:r>
            <a:r>
              <a:rPr lang="en-US" dirty="0"/>
              <a:t> concrete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oluştur</a:t>
            </a:r>
            <a:r>
              <a:rPr lang="en-US" dirty="0"/>
              <a:t>.</a:t>
            </a:r>
            <a:endParaRPr lang="tr-TR" dirty="0"/>
          </a:p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java.strategy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OperationAdd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implements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Strategy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doOperation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num1,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num2)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num1 + num2;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3200" dirty="0"/>
          </a:p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java.strategy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OperationSubstract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implements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Strategy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doOperation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num1,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num2)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num1 - num2;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0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E7D590-E416-4F0B-B1BC-EA2AF6BC4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347"/>
            <a:ext cx="10515600" cy="558061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java.strategy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Main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main(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[]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args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Strategy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OperationAdd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"Add operation: 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+ 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.doOperation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Strategy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sub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OperationSubstract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"Sub operation: 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+ 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sub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.doOperation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tr-TR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tr-TR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33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4B296D-7D72-4BF7-88EB-77CA2E70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731610-86F6-4A1E-9252-0A9BC3714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https://yasinmemic.medium.com/strategy-design-pattern-nedir-6bd03d935ad9</a:t>
            </a:r>
            <a:endParaRPr lang="tr-TR" dirty="0"/>
          </a:p>
          <a:p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2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396</Words>
  <Application>Microsoft Office PowerPoint</Application>
  <PresentationFormat>Geniş ekran</PresentationFormat>
  <Paragraphs>19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Design Patterns</vt:lpstr>
      <vt:lpstr>Strategy Tasarım Deseni Nedir?</vt:lpstr>
      <vt:lpstr>Strategy Tasarım Deseni Nedir?</vt:lpstr>
      <vt:lpstr>Örnek</vt:lpstr>
      <vt:lpstr>PowerPoint Sunusu</vt:lpstr>
      <vt:lpstr>PowerPoint Sunusu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yahya rahyyim</dc:creator>
  <cp:lastModifiedBy>yahya rahyyim</cp:lastModifiedBy>
  <cp:revision>1</cp:revision>
  <dcterms:created xsi:type="dcterms:W3CDTF">2021-08-15T11:20:38Z</dcterms:created>
  <dcterms:modified xsi:type="dcterms:W3CDTF">2021-08-15T11:22:15Z</dcterms:modified>
</cp:coreProperties>
</file>