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rahyyim" userId="724bbb26b02cab37" providerId="LiveId" clId="{89FBB8AB-9924-40B6-958A-D795D083B959}"/>
    <pc:docChg chg="addSld modSld sldOrd">
      <pc:chgData name="yahya rahyyim" userId="724bbb26b02cab37" providerId="LiveId" clId="{89FBB8AB-9924-40B6-958A-D795D083B959}" dt="2021-08-03T09:43:50.162" v="12" actId="20577"/>
      <pc:docMkLst>
        <pc:docMk/>
      </pc:docMkLst>
      <pc:sldChg chg="modSp new mod ord">
        <pc:chgData name="yahya rahyyim" userId="724bbb26b02cab37" providerId="LiveId" clId="{89FBB8AB-9924-40B6-958A-D795D083B959}" dt="2021-08-03T09:43:50.162" v="12" actId="20577"/>
        <pc:sldMkLst>
          <pc:docMk/>
          <pc:sldMk cId="4276003373" sldId="262"/>
        </pc:sldMkLst>
        <pc:spChg chg="mod">
          <ac:chgData name="yahya rahyyim" userId="724bbb26b02cab37" providerId="LiveId" clId="{89FBB8AB-9924-40B6-958A-D795D083B959}" dt="2021-08-03T09:43:50.162" v="12" actId="20577"/>
          <ac:spMkLst>
            <pc:docMk/>
            <pc:sldMk cId="4276003373" sldId="262"/>
            <ac:spMk id="2" creationId="{99CD0D93-B56A-4D9E-8549-F8D4B78B2ED8}"/>
          </ac:spMkLst>
        </pc:spChg>
        <pc:spChg chg="mod">
          <ac:chgData name="yahya rahyyim" userId="724bbb26b02cab37" providerId="LiveId" clId="{89FBB8AB-9924-40B6-958A-D795D083B959}" dt="2021-08-03T09:43:44.643" v="3"/>
          <ac:spMkLst>
            <pc:docMk/>
            <pc:sldMk cId="4276003373" sldId="262"/>
            <ac:spMk id="3" creationId="{4F7374C1-AB2A-4DC8-81BB-6885CC539A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38B681-F17B-4F1A-828D-D24DC519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B2AF51-0A30-487C-9FEA-596244BF1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DD11AEA-FD9E-4640-B648-B8663477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D8A339-0DC9-40AD-85C8-AF2DE4CD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6E46B6-C38A-43AA-A0BF-274D3E6F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154D6-80C9-4895-A41A-F7FD1454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B1C7640-7411-4348-A780-E26B2506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FBEA6A-0150-4C1A-A5FA-7127F292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BFCBCD-3448-4301-9640-5458E862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999A0A-4906-41D0-8A19-33122192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FC760BC-E406-4142-BB81-908CC9B61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37F24F-BFF2-4E3D-8250-13BA54826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0D1CF7-B1CD-4372-990F-D7AAA410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CD2975-15FA-4E6C-B3C0-F1B7631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D221EC-42E8-466A-9BBE-F9620619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F302A5-C56E-4589-B55D-10D35CCB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356041-7DEF-4F59-834F-857521A6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6E6B7F-78BA-4F39-A15A-D27002A4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B9A169-D1BC-42CE-9570-302EE350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8FAF48-5FCA-4EDE-B6DE-0AA52740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1B8FB5-D57C-469E-B63D-8D131A3E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BFAD15-A310-4E98-A4F6-444B85CF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4E7750-A1ED-4BF8-A9C8-80A529D9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8E27AF-9CED-4830-B311-59626C90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D82C25-F4C9-4C30-8146-78626B25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C81AF7-585A-4762-BFCC-68E7AF4F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F8785D-268C-4C6B-9199-0C031744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44139F2-98E8-47F0-8BE1-CED6C0C8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9729589-BC9C-44F6-AE28-07AAF599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A01FDE-BB75-4A68-9B3E-1E379216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0208F4-88CE-4456-975C-9D37807B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7EF8DF-9FFF-4FFB-8852-5343A4D4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E9B7B0-17A8-489C-9A4E-46C771A1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BECF86-CCBF-4E78-8FD9-FC4FD18E4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86D823C-0724-490B-BEAD-460372B35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43C8538-534D-4BB0-9FC3-C959BF612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BCC1999-2AC7-4FF3-A581-7D11E82E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6505777-8A65-470C-827A-FD6978AA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1D69583-DF85-42FB-B099-3D1E9229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8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2A530E-B15F-44F7-89CA-EFF6BB5B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9DBF53C-A5C8-4E61-A304-B713CDAA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F4D653-944D-4686-9F86-4968DEDA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F192A3E-5F6E-4C79-BD20-38F6BCD0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A52FE75-EE23-45DB-ACE1-E61A5FD9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9A070CA-6F39-4035-B4F0-51C63C73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3BEC93-631F-4DF3-9F9C-09CA3D7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A84526-EE81-4DFC-BBA8-8C49B1BB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8C0D16-704D-4B26-B8C9-5DF8AFC9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9FB129-B618-41D8-8A93-06E9656C6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60F7DF1-F60E-4797-AEC2-1D2EF1C5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906BA3-D598-4618-8E15-21FFD37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19EEF54-541B-4C9C-A449-48FD4A47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1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A2C82-99E3-4CDD-8D3B-26529607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CDCE8B1-C29E-4023-89BC-6D392C57E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88EFDAB-33A0-4D4C-B229-F71AD3A49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B4292A6-7AE0-43DB-8D47-FDB4E61C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EEE97E2-1F48-4845-933B-471EA16B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7EDE6E9-F73B-4407-A242-DB47AAC7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A0AE2A4-40C4-46F2-B38D-9469F94A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836D24-A437-49E7-9C87-2B83231C6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2B82FB-25FD-496C-A5EB-5A31748C6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E608-64CE-4E71-BFBF-46FBDCC9878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B1A7F8-D450-4C6D-AD93-6AFB12653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B629AB-1886-44D1-AC54-FD3A07EC0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51E5-903A-436F-B3DC-D948562B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9FE4A7-5E1F-44E7-91F5-1B227E5FB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Patterns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C8DC03-0E42-4DD0-9798-FA0E8D17C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Tasarım Kalıpları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5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FEF503-3085-433D-80B9-D3CAF03C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Patterns</a:t>
            </a:r>
            <a:r>
              <a:rPr lang="tr-TR" dirty="0"/>
              <a:t> Nedir?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BF77CEA-E151-48D1-B9B8-FC8F51621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82044"/>
            <a:ext cx="6858000" cy="3238500"/>
          </a:xfrm>
        </p:spPr>
      </p:pic>
    </p:spTree>
    <p:extLst>
      <p:ext uri="{BB962C8B-B14F-4D97-AF65-F5344CB8AC3E}">
        <p14:creationId xmlns:p14="http://schemas.microsoft.com/office/powerpoint/2010/main" val="12846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6CA119-E2F5-43F5-A836-3C614DB8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/>
          <a:lstStyle/>
          <a:p>
            <a:r>
              <a:rPr lang="tr-TR" dirty="0"/>
              <a:t>Tasarım kalıpları, yazılım geliştirme sırasında karşılaşabilir genel sorunların çözümüdür. </a:t>
            </a:r>
          </a:p>
          <a:p>
            <a:r>
              <a:rPr lang="tr-TR" dirty="0"/>
              <a:t>Yazılım tasarımında ortaya çıkan yaygın sorunlara karşı en basit ve en efektif biçimde yeniden kullanılabilir çözümler sağlar.</a:t>
            </a:r>
          </a:p>
          <a:p>
            <a:r>
              <a:rPr lang="en-US" dirty="0" err="1"/>
              <a:t>Temelleri</a:t>
            </a:r>
            <a:r>
              <a:rPr lang="en-US" dirty="0"/>
              <a:t> 1970 </a:t>
            </a:r>
            <a:r>
              <a:rPr lang="en-US" dirty="0" err="1"/>
              <a:t>yılında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mimarlar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atılan</a:t>
            </a:r>
            <a:r>
              <a:rPr lang="en-US" dirty="0"/>
              <a:t>, 1994 </a:t>
            </a:r>
            <a:r>
              <a:rPr lang="en-US" dirty="0" err="1"/>
              <a:t>senesinde</a:t>
            </a:r>
            <a:r>
              <a:rPr lang="en-US" dirty="0"/>
              <a:t> </a:t>
            </a:r>
            <a:r>
              <a:rPr lang="en-US" dirty="0" err="1"/>
              <a:t>Dörtlü</a:t>
            </a:r>
            <a:r>
              <a:rPr lang="en-US" dirty="0"/>
              <a:t> </a:t>
            </a:r>
            <a:r>
              <a:rPr lang="en-US" dirty="0" err="1"/>
              <a:t>Çete</a:t>
            </a:r>
            <a:r>
              <a:rPr lang="en-US" dirty="0"/>
              <a:t> (Gang of Four)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yayınlanan</a:t>
            </a:r>
            <a:r>
              <a:rPr lang="en-US" dirty="0"/>
              <a:t> </a:t>
            </a:r>
            <a:r>
              <a:rPr lang="en-US" dirty="0" err="1"/>
              <a:t>kitap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popülarite</a:t>
            </a:r>
            <a:r>
              <a:rPr lang="en-US" dirty="0"/>
              <a:t> </a:t>
            </a:r>
            <a:r>
              <a:rPr lang="en-US" dirty="0" err="1"/>
              <a:t>kazanarak</a:t>
            </a:r>
            <a:r>
              <a:rPr lang="en-US" dirty="0"/>
              <a:t> design patterns </a:t>
            </a:r>
            <a:r>
              <a:rPr lang="en-US" dirty="0" err="1"/>
              <a:t>yazılımda</a:t>
            </a:r>
            <a:r>
              <a:rPr lang="en-US" dirty="0"/>
              <a:t> </a:t>
            </a:r>
            <a:r>
              <a:rPr lang="en-US" dirty="0" err="1"/>
              <a:t>kullanılmasında</a:t>
            </a:r>
            <a:r>
              <a:rPr lang="en-US" dirty="0"/>
              <a:t> </a:t>
            </a:r>
            <a:r>
              <a:rPr lang="en-US" dirty="0" err="1"/>
              <a:t>dönüm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olmuştur</a:t>
            </a:r>
            <a:r>
              <a:rPr lang="en-US" dirty="0"/>
              <a:t>. </a:t>
            </a:r>
            <a:r>
              <a:rPr lang="en-US" dirty="0" err="1"/>
              <a:t>Dörtlü</a:t>
            </a:r>
            <a:r>
              <a:rPr lang="en-US" dirty="0"/>
              <a:t> </a:t>
            </a:r>
            <a:r>
              <a:rPr lang="en-US" dirty="0" err="1"/>
              <a:t>Çete</a:t>
            </a:r>
            <a:r>
              <a:rPr lang="en-US" dirty="0"/>
              <a:t> </a:t>
            </a:r>
            <a:r>
              <a:rPr lang="en-US" dirty="0" err="1"/>
              <a:t>kitaplarında</a:t>
            </a:r>
            <a:r>
              <a:rPr lang="en-US" dirty="0"/>
              <a:t> da 23 </a:t>
            </a:r>
            <a:r>
              <a:rPr lang="en-US" dirty="0" err="1"/>
              <a:t>adet</a:t>
            </a:r>
            <a:r>
              <a:rPr lang="en-US" dirty="0"/>
              <a:t> Design </a:t>
            </a:r>
            <a:r>
              <a:rPr lang="en-US" dirty="0" err="1"/>
              <a:t>Patterns’i</a:t>
            </a:r>
            <a:r>
              <a:rPr lang="en-US" dirty="0"/>
              <a:t> </a:t>
            </a:r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dirty="0" err="1"/>
              <a:t>almıştır</a:t>
            </a:r>
            <a:r>
              <a:rPr lang="en-US" dirty="0"/>
              <a:t>.</a:t>
            </a:r>
          </a:p>
          <a:p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fazladır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geliştirirken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design patter</a:t>
            </a:r>
            <a:r>
              <a:rPr lang="tr-TR" dirty="0"/>
              <a:t>m</a:t>
            </a:r>
            <a:r>
              <a:rPr lang="en-US" dirty="0" err="1"/>
              <a:t>i</a:t>
            </a:r>
            <a:r>
              <a:rPr lang="tr-TR" dirty="0" err="1"/>
              <a:t>zi</a:t>
            </a:r>
            <a:r>
              <a:rPr lang="en-US" dirty="0"/>
              <a:t> </a:t>
            </a:r>
            <a:r>
              <a:rPr lang="en-US" dirty="0" err="1"/>
              <a:t>oluşturabilir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çözümü</a:t>
            </a:r>
            <a:r>
              <a:rPr lang="tr-TR" dirty="0" err="1"/>
              <a:t>müzü</a:t>
            </a:r>
            <a:r>
              <a:rPr lang="en-US" dirty="0"/>
              <a:t> </a:t>
            </a:r>
            <a:r>
              <a:rPr lang="en-US" dirty="0" err="1"/>
              <a:t>bulabilir</a:t>
            </a:r>
            <a:r>
              <a:rPr lang="tr-TR" dirty="0"/>
              <a:t>iz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var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çözümleri</a:t>
            </a:r>
            <a:r>
              <a:rPr lang="en-US" dirty="0"/>
              <a:t> </a:t>
            </a:r>
            <a:r>
              <a:rPr lang="en-US" dirty="0" err="1"/>
              <a:t>bilip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doğrusu</a:t>
            </a:r>
            <a:r>
              <a:rPr lang="en-US" dirty="0"/>
              <a:t> </a:t>
            </a:r>
            <a:r>
              <a:rPr lang="en-US" dirty="0" err="1"/>
              <a:t>olacaktır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2DC35E-214C-418D-9B4A-77DDFB7C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r>
              <a:rPr lang="tr-TR" dirty="0"/>
              <a:t> Kategorileri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C7400E-EF96-4F1D-91ED-64499EC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kalıpları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3 ana </a:t>
            </a:r>
            <a:r>
              <a:rPr lang="en-US" dirty="0" err="1"/>
              <a:t>başlıkta</a:t>
            </a:r>
            <a:r>
              <a:rPr lang="en-US" dirty="0"/>
              <a:t> </a:t>
            </a:r>
            <a:r>
              <a:rPr lang="en-US" dirty="0" err="1"/>
              <a:t>incelenir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Creational Patterns (</a:t>
            </a:r>
            <a:r>
              <a:rPr lang="en-US" b="1" dirty="0" err="1"/>
              <a:t>Yaratımsal</a:t>
            </a:r>
            <a:r>
              <a:rPr lang="en-US" b="1" dirty="0"/>
              <a:t> </a:t>
            </a:r>
            <a:r>
              <a:rPr lang="en-US" b="1" dirty="0" err="1"/>
              <a:t>Kalıplar</a:t>
            </a:r>
            <a:r>
              <a:rPr lang="en-US" b="1" dirty="0"/>
              <a:t>)</a:t>
            </a:r>
            <a:r>
              <a:rPr lang="tr-TR" b="1" dirty="0"/>
              <a:t>: </a:t>
            </a:r>
            <a:r>
              <a:rPr lang="nn-NO" dirty="0"/>
              <a:t>Nesnelerin oluşturulmasında ve yönetilmesinde kullanılan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5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adet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tasarım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kalıbı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Singleton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Factory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Abstract Factory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Builder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Prototype Pattern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56942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6CA119-E2F5-43F5-A836-3C614DB8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487850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Structural Patterns (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Yapısal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Kalıplar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)</a:t>
            </a:r>
            <a:r>
              <a:rPr lang="tr-TR" b="1" dirty="0">
                <a:solidFill>
                  <a:srgbClr val="292929"/>
                </a:solidFill>
                <a:latin typeface="charter"/>
              </a:rPr>
              <a:t>: </a:t>
            </a:r>
            <a:r>
              <a:rPr lang="tr-TR" dirty="0">
                <a:solidFill>
                  <a:srgbClr val="292929"/>
                </a:solidFill>
                <a:latin typeface="charter"/>
              </a:rPr>
              <a:t>Nesneler arasındaki ilişkinin yapısını düzenlemek için kullanılan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7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adet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tasarım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kalıbı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Adapter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Pattern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Bridge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Pattern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Filter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Pattern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Composite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Pattern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Decorator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Pattern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Facade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Pattern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Flyweight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Pattern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Proxy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Pattern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6CA119-E2F5-43F5-A836-3C614DB8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5"/>
            <a:ext cx="10515600" cy="540833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Behavioral Patterns (</a:t>
            </a:r>
            <a:r>
              <a:rPr lang="en-US" b="1" dirty="0" err="1"/>
              <a:t>Davranışsal</a:t>
            </a:r>
            <a:r>
              <a:rPr lang="en-US" b="1" dirty="0"/>
              <a:t> </a:t>
            </a:r>
            <a:r>
              <a:rPr lang="en-US" b="1" dirty="0" err="1"/>
              <a:t>Kalıplar</a:t>
            </a:r>
            <a:r>
              <a:rPr lang="en-US" b="1" dirty="0"/>
              <a:t>):</a:t>
            </a:r>
            <a:r>
              <a:rPr lang="tr-TR" b="1" dirty="0"/>
              <a:t> </a:t>
            </a:r>
            <a:r>
              <a:rPr lang="tr-TR" dirty="0"/>
              <a:t>Nesnelerin çalışma zamanına ait davranışlarını değiştirmek için oluşturulan tasarımlardan 11 adet tasarım kalıbı.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Chain of Responsibility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Command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Interpreter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Iterator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Mediator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Memento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Observer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Null Object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Strategy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State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Visitor Pattern</a:t>
            </a:r>
          </a:p>
        </p:txBody>
      </p:sp>
    </p:spTree>
    <p:extLst>
      <p:ext uri="{BB962C8B-B14F-4D97-AF65-F5344CB8AC3E}">
        <p14:creationId xmlns:p14="http://schemas.microsoft.com/office/powerpoint/2010/main" val="45141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CD0D93-B56A-4D9E-8549-F8D4B78B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Kaynaklar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7374C1-AB2A-4DC8-81BB-6885CC53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https://www.argenova.com.tr/design-pattern-tasarim-kaliplari-nedir</a:t>
            </a:r>
          </a:p>
        </p:txBody>
      </p:sp>
    </p:spTree>
    <p:extLst>
      <p:ext uri="{BB962C8B-B14F-4D97-AF65-F5344CB8AC3E}">
        <p14:creationId xmlns:p14="http://schemas.microsoft.com/office/powerpoint/2010/main" val="427600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251</Words>
  <Application>Microsoft Office PowerPoint</Application>
  <PresentationFormat>Geniş ekran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charter</vt:lpstr>
      <vt:lpstr>sohne</vt:lpstr>
      <vt:lpstr>Office Teması</vt:lpstr>
      <vt:lpstr>Design Patterns</vt:lpstr>
      <vt:lpstr>Design Patterns Nedir?</vt:lpstr>
      <vt:lpstr>PowerPoint Sunusu</vt:lpstr>
      <vt:lpstr>Design Patterns Kategorileri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yahya rahyyim</dc:creator>
  <cp:lastModifiedBy>yahya rahyyim</cp:lastModifiedBy>
  <cp:revision>1</cp:revision>
  <dcterms:created xsi:type="dcterms:W3CDTF">2021-08-03T09:14:22Z</dcterms:created>
  <dcterms:modified xsi:type="dcterms:W3CDTF">2021-08-03T09:43:53Z</dcterms:modified>
</cp:coreProperties>
</file>