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hya rahyyim" userId="724bbb26b02cab37" providerId="LiveId" clId="{62B52256-4449-43F7-B597-965E2F930249}"/>
    <pc:docChg chg="addSld delSld modSld">
      <pc:chgData name="yahya rahyyim" userId="724bbb26b02cab37" providerId="LiveId" clId="{62B52256-4449-43F7-B597-965E2F930249}" dt="2021-07-30T12:43:42.616" v="14"/>
      <pc:docMkLst>
        <pc:docMk/>
      </pc:docMkLst>
      <pc:sldChg chg="new del">
        <pc:chgData name="yahya rahyyim" userId="724bbb26b02cab37" providerId="LiveId" clId="{62B52256-4449-43F7-B597-965E2F930249}" dt="2021-07-30T12:43:13.210" v="1" actId="2696"/>
        <pc:sldMkLst>
          <pc:docMk/>
          <pc:sldMk cId="556096642" sldId="267"/>
        </pc:sldMkLst>
      </pc:sldChg>
      <pc:sldChg chg="new del">
        <pc:chgData name="yahya rahyyim" userId="724bbb26b02cab37" providerId="LiveId" clId="{62B52256-4449-43F7-B597-965E2F930249}" dt="2021-07-30T12:43:23.364" v="3" actId="2696"/>
        <pc:sldMkLst>
          <pc:docMk/>
          <pc:sldMk cId="993879189" sldId="267"/>
        </pc:sldMkLst>
      </pc:sldChg>
      <pc:sldChg chg="modSp new mod">
        <pc:chgData name="yahya rahyyim" userId="724bbb26b02cab37" providerId="LiveId" clId="{62B52256-4449-43F7-B597-965E2F930249}" dt="2021-07-30T12:43:42.616" v="14"/>
        <pc:sldMkLst>
          <pc:docMk/>
          <pc:sldMk cId="2582520554" sldId="267"/>
        </pc:sldMkLst>
        <pc:spChg chg="mod">
          <ac:chgData name="yahya rahyyim" userId="724bbb26b02cab37" providerId="LiveId" clId="{62B52256-4449-43F7-B597-965E2F930249}" dt="2021-07-30T12:43:33.804" v="13" actId="20577"/>
          <ac:spMkLst>
            <pc:docMk/>
            <pc:sldMk cId="2582520554" sldId="267"/>
            <ac:spMk id="2" creationId="{4B4DE445-F3DB-4331-9085-8931B79B0595}"/>
          </ac:spMkLst>
        </pc:spChg>
        <pc:spChg chg="mod">
          <ac:chgData name="yahya rahyyim" userId="724bbb26b02cab37" providerId="LiveId" clId="{62B52256-4449-43F7-B597-965E2F930249}" dt="2021-07-30T12:43:42.616" v="14"/>
          <ac:spMkLst>
            <pc:docMk/>
            <pc:sldMk cId="2582520554" sldId="267"/>
            <ac:spMk id="3" creationId="{39DA7F8D-0F79-4D3C-A201-D424684AB6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54A4F6-1AC7-4867-88DF-9940123C3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845CEE0-6AD1-45D7-B95E-15F6D0C8F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F41EEF8-CB49-4D8F-9085-77C971DD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63EAA44-4CFD-4C27-B3A1-9A925623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AF29C9-7D67-4986-B1A4-91264271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6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B3C3F8-E7EB-491A-A99D-6DD5F7D82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C5B6074-ABB3-4AEB-B9EE-F9A1027B4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07E5146-CFE5-4A13-84EC-42CA36DD2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4B4E068-AA2E-4B17-A6B5-EBEDB369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BE92FA-FE6A-4316-BD97-C9AE0F81C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99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491C822-4013-4587-9253-D5264EA93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F5B83FD-83B2-46B1-9920-4C497C296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ACD3F53-BF69-49C4-8C73-EA46D938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0EB537-7F38-4F48-85F5-BA7FACC9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774C9AA-6C9D-4BFB-96A6-3B597FBA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2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FB48E2-C0DA-4223-8FD4-324B619B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6A43268-195C-4165-8121-82107819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8F28FFE-959F-4D35-B7E1-4A84D92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07284D8-2007-4322-80FD-15CB4E59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478A9C-39CF-418E-84E2-C8E9387A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3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3074D7-4BFA-457B-BE97-A2715BB56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27283B5-F32E-41FD-82F0-5AFCC796D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DBDB10-E913-4771-A1F9-FFE890BA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00D5B7-E0A5-48BB-9F2C-9438AC90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300AB4-8B31-4573-B01E-A6897167A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55B28F-04FB-4EBC-97FA-7B5D2B34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D9572B-3542-4607-B2DB-6C2161091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5316332-D482-4964-B542-52E40179E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492F556-F070-427F-9ED3-9DA71D94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DDA173-FE4E-4D49-B59A-66D43016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733ED03-9AE5-449A-A7EC-1F62E689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6C2B32-AF39-40AB-B9AC-5E3C274D7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3A18B13-04E3-400A-9A1C-F80CCD77B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9B1FB62-B18D-463C-9874-4615A3FA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A8047EB-D287-4F4C-9F1B-85E3D24EB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9B89CF4-C1D8-4669-89C2-E7C4E28DE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4E66985-61F0-4314-A8E7-C61FB520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227925F-6401-4AB8-93B2-7DA83E75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5C82E75-8D69-4564-8555-6DFDB722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51B924-9DDE-401C-B0D0-7C3FE9B8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9754C8B-980D-49F6-835D-A5D1ECE6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FB5121E-A0E0-4E25-A174-F17F31AD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5CCAA12-EA15-4022-B4DC-16B8425B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9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102941A-0040-4410-A1EB-2809349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98833CE-9F0F-4B09-AC12-D57BCB11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88DB5AF-F268-453B-9FEC-C4A7A93A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1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798E79-F61E-4B4B-B78E-848F7257D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85330D-AF17-4AA7-9E41-BCE371E0B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AEE262E-E9EE-4A6E-8601-612CE9FA7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33B1F42-9DF2-42A5-9138-4A4E5926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D2E5880-F9DD-4D19-B93A-FB68A89F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0E4780A-0C4A-4775-9042-AE1BD9DA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1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2DAE47-07BE-4162-941F-871A3B58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DFBB9CE-EFE2-4F7A-8F4F-99B08B686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603D481-B95E-43D7-9F94-6D0EC7B8F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1DD5830-1A32-43E3-92FC-E8CEA6B6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2D29D35-3407-4267-B622-9A000475C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172E0A1-8669-4FAF-993C-8FC53C71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2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5003ABE-2493-4F85-8B2D-5D97D02A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3495BEF-DE4E-40D3-97A4-1754D566D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A7F5AD3-B063-4A9E-B5EC-03BE706C2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983F7-DD7D-4B4D-B61F-294E8EA963F3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EE12E8-2DB9-4B7C-8499-585C01298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73C24B-0FDA-4F1A-B04E-C1855CDBB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32F4-0B0D-4DBE-9E25-1AC14374C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3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3B606D-4418-4D33-8AE1-52E6FC13A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SOLID</a:t>
            </a:r>
            <a:endParaRPr lang="en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6CF4103-ECD7-4CD9-8FFB-1FAA48AE1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</p:txBody>
      </p:sp>
    </p:spTree>
    <p:extLst>
      <p:ext uri="{BB962C8B-B14F-4D97-AF65-F5344CB8AC3E}">
        <p14:creationId xmlns:p14="http://schemas.microsoft.com/office/powerpoint/2010/main" val="4159731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B4DE445-F3DB-4331-9085-8931B79B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DA7F8D-0F79-4D3C-A201-D424684AB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https://gokhana.medium.com/single-responsibility-prensibi-nedir-kod-%C3%B6rne%C4%9Fiyle-soli%CC%87d-c8b1602be602</a:t>
            </a:r>
          </a:p>
        </p:txBody>
      </p:sp>
    </p:spTree>
    <p:extLst>
      <p:ext uri="{BB962C8B-B14F-4D97-AF65-F5344CB8AC3E}">
        <p14:creationId xmlns:p14="http://schemas.microsoft.com/office/powerpoint/2010/main" val="258252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58BC54-01CC-4F17-B33C-F150B22C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  <a:r>
              <a:rPr lang="tr-TR" dirty="0"/>
              <a:t>-Tek Sorumluluk</a:t>
            </a:r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C876442-E963-4ABF-94D5-E45454A8F2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2" y="2544679"/>
            <a:ext cx="5181600" cy="2913227"/>
          </a:xfrm>
        </p:spPr>
      </p:pic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98DB0CEA-C031-4DB8-AAFB-40F548E954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2094463"/>
            <a:ext cx="5181600" cy="3813657"/>
          </a:xfrm>
        </p:spPr>
      </p:pic>
    </p:spTree>
    <p:extLst>
      <p:ext uri="{BB962C8B-B14F-4D97-AF65-F5344CB8AC3E}">
        <p14:creationId xmlns:p14="http://schemas.microsoft.com/office/powerpoint/2010/main" val="373951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F1874-4AAC-48F2-9044-E15D6423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tr-TR" dirty="0" err="1"/>
              <a:t>Single</a:t>
            </a:r>
            <a:r>
              <a:rPr lang="tr-TR" dirty="0"/>
              <a:t> </a:t>
            </a:r>
            <a:r>
              <a:rPr lang="tr-TR" dirty="0" err="1"/>
              <a:t>responsibility</a:t>
            </a:r>
            <a:r>
              <a:rPr lang="tr-TR" dirty="0"/>
              <a:t> prensibi, SOLID prensipleri içerisinde ilk sırada yer almaktadır. </a:t>
            </a:r>
          </a:p>
          <a:p>
            <a:r>
              <a:rPr lang="tr-TR" dirty="0"/>
              <a:t>Bu prensibe göre bir sınıfın veya metodun iyi tanımlanmış tek bir görevi/sorumluluğu olması gerektiğini anlatmaktadır.</a:t>
            </a:r>
          </a:p>
          <a:p>
            <a:r>
              <a:rPr lang="tr-TR" b="1" dirty="0"/>
              <a:t>Tek Sorumluluk </a:t>
            </a:r>
            <a:r>
              <a:rPr lang="tr-TR" dirty="0"/>
              <a:t>kuralın amacı, bir sınıf veya metodun üzerinde değişiklik yapılmak istendiğinde buna bağlı olarak nelerin etkileneceği düşüncesinden kurtulmak ve özgürce geliştirmeyi yapabilmemize olanak sağlamaktadır.</a:t>
            </a:r>
          </a:p>
          <a:p>
            <a:r>
              <a:rPr lang="tr-TR" dirty="0"/>
              <a:t>Bir sınıf veya metodu geliştirdiğimizde amacını veya sorumluluğunu iyi belirleyip, ona göre tasarlamamız gerekmekte, böylece oluşabilecek herhangi bir değişimden olabildiğince az şeyi düzeltip güncelleyerek istenilen geliştirmeyi gerçekleştirmiş oluruz.</a:t>
            </a:r>
          </a:p>
          <a:p>
            <a:r>
              <a:rPr lang="tr-TR" b="1" dirty="0"/>
              <a:t>Sorumluluğun azaltılması demek değişme daha kolay adapte olmak  demektir.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079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DB9EE5-6648-49E5-AE1E-CAEDF1A7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SRP’in</a:t>
            </a:r>
            <a:r>
              <a:rPr lang="tr-TR" dirty="0"/>
              <a:t> Avantajları 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837ABD-C66C-47F3-BD05-56FC95DC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Test</a:t>
            </a:r>
            <a:r>
              <a:rPr lang="tr-TR" dirty="0"/>
              <a:t> – Bir sorumluluğu olan bir sınıfta daha az sayıda test-</a:t>
            </a:r>
            <a:r>
              <a:rPr lang="tr-TR" dirty="0" err="1"/>
              <a:t>case</a:t>
            </a:r>
            <a:r>
              <a:rPr lang="tr-TR" dirty="0"/>
              <a:t> olacaktır.</a:t>
            </a:r>
          </a:p>
          <a:p>
            <a:r>
              <a:rPr lang="tr-TR" b="1" dirty="0"/>
              <a:t>Daha az bağımlılık </a:t>
            </a:r>
            <a:r>
              <a:rPr lang="tr-TR" dirty="0"/>
              <a:t>– Bir sınıfın tek bir sorumluluğu olması daha az bağımlılık sağlayacaktır.</a:t>
            </a:r>
          </a:p>
          <a:p>
            <a:r>
              <a:rPr lang="tr-TR" b="1" dirty="0"/>
              <a:t>Yalın ve anlaşılır yapılar </a:t>
            </a:r>
            <a:r>
              <a:rPr lang="tr-TR" dirty="0"/>
              <a:t>– d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ha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sorumluluk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yalın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veya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küçük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yapılar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ulaşmasını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sağlar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küçük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yapılar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ise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monolitik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yapılara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göre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çok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avantajlıdır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kod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anlaşılırlığını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/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okunurluğunu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artırır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2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E3C29B-A95B-4B4B-A412-F3C699C5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SRP Örneği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EC07DCD-8BE7-43F5-9750-1705D84FA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b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id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name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street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city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username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b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//Getters, setters</a:t>
            </a: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void </a:t>
            </a:r>
            <a:r>
              <a:rPr lang="en-US" sz="1800" dirty="0" err="1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changeAddress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(String street,</a:t>
            </a:r>
            <a:r>
              <a:rPr lang="tr-TR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String city) {</a:t>
            </a: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//logic</a:t>
            </a: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void login(String username) {</a:t>
            </a: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//logic</a:t>
            </a: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public void logout(String username) {</a:t>
            </a:r>
            <a:b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//logic</a:t>
            </a:r>
            <a:endParaRPr lang="tr-TR" sz="1800" dirty="0">
              <a:solidFill>
                <a:srgbClr val="88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6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F1874-4AAC-48F2-9044-E15D6423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Herhangi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adres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bilgisi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istendiğinde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(country yada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zipCode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gibi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)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burada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tamamen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User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sınıfını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etkileyecektir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User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sınıfı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direkt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olarak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sorumlu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olmadığı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işlemden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etkilenmiş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olacak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“street”, “city”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gibi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veriler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sadece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adres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gereklidir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durumda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Address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adında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yeni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class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oluştursak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nasıl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olur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?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dirty="0">
                <a:solidFill>
                  <a:srgbClr val="DD114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LoginService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login(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username)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//log-in logic 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logout(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username)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//log-out logic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858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F1874-4AAC-48F2-9044-E15D6423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365125"/>
            <a:ext cx="10515600" cy="581183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Login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logout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gibi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işlemler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ne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kadar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User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bilgisine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ihtiyaç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duysada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User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sınıfının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sorumluluğunda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değildir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Bu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fonksiyonları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ayrı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sınıfın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sorumluluğuna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bırakmalıyız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Böylece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login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işlemlerini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User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sınıfından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arındırmış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olacağız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LoginService’ini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de single responsibility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için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düzenlemiş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olduk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Diyelim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ki User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sınıfından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changeAddress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kısmını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düzenledik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Yine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şöyle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kötü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örneğimiz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var.</a:t>
            </a:r>
            <a:endParaRPr lang="tr-TR" b="0" i="0" dirty="0">
              <a:solidFill>
                <a:srgbClr val="292929"/>
              </a:solidFill>
              <a:effectLst/>
              <a:latin typeface="charter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AddressService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   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changeAddress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Account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account)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//logic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0254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F1874-4AAC-48F2-9044-E15D6423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365125"/>
            <a:ext cx="10515600" cy="581183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Bu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sınıf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fonksiyon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içerisinde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yapacağım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her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şey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sadece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Address’i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ilgilendirmelidir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Dolayısıyla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account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metodun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içinde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yer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alamamalıdır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Çünkü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fonksiyon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sadece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adres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değişikliği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ile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ilgilenmektedir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Daha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önce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değindiğim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yeni Address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sınıfımız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var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bundan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yararlanalım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bu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durumda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doğru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olanı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yapmamız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gerekiyor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User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Long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id;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name;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Getter,setter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tr-TR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r>
              <a:rPr lang="tr-TR" b="1" dirty="0">
                <a:solidFill>
                  <a:srgbClr val="555555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Ve</a:t>
            </a:r>
          </a:p>
          <a:p>
            <a:r>
              <a:rPr lang="en-US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street;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city;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country;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</a:t>
            </a:r>
            <a:r>
              <a:rPr lang="en-US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</a:t>
            </a:r>
            <a:r>
              <a:rPr lang="en-US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Getter,setter</a:t>
            </a:r>
            <a:b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112296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F1874-4AAC-48F2-9044-E15D6423B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yeni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oluşan</a:t>
            </a:r>
            <a:r>
              <a:rPr lang="en-US" b="0" i="1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durumda</a:t>
            </a:r>
            <a:endParaRPr lang="tr-TR" b="0" i="1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AddressService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   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44558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changeAddress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808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</a:t>
            </a: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address) {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Sadece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addressle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ilgileniyorum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ondan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sorumluyum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account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daki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değişiklikler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beni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etkilemez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     </a:t>
            </a:r>
            <a:r>
              <a:rPr lang="en-US" sz="2400" dirty="0">
                <a:solidFill>
                  <a:srgbClr val="B8B6B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//logic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  }</a:t>
            </a:r>
            <a:b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5555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tr-TR" sz="2400" dirty="0">
              <a:solidFill>
                <a:srgbClr val="5555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tr-TR" sz="2400" b="1" dirty="0">
              <a:solidFill>
                <a:srgbClr val="555555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Sorumlulukları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her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sınıfa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etkili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şekilde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ayırdık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böylece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yerdeki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değiştirme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şansını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ve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koddaki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herhangi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yerin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diğerini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bozma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şansını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azalttık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Güncelleştirmeler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gerektiğinde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kolayca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entegre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edebileceğimiz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bir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yapı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kurmuş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sz="2400" b="0" i="0" dirty="0" err="1">
                <a:solidFill>
                  <a:srgbClr val="292929"/>
                </a:solidFill>
                <a:effectLst/>
                <a:latin typeface="charter"/>
              </a:rPr>
              <a:t>olduk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24069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666</Words>
  <Application>Microsoft Office PowerPoint</Application>
  <PresentationFormat>Geniş ekran</PresentationFormat>
  <Paragraphs>34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charter</vt:lpstr>
      <vt:lpstr>Consolas</vt:lpstr>
      <vt:lpstr>Office Teması</vt:lpstr>
      <vt:lpstr>SOLID</vt:lpstr>
      <vt:lpstr>Single Responsibility Principle-Tek Sorumluluk</vt:lpstr>
      <vt:lpstr>PowerPoint Sunusu</vt:lpstr>
      <vt:lpstr>SRP’in Avantajları </vt:lpstr>
      <vt:lpstr>SRP Örneği</vt:lpstr>
      <vt:lpstr>PowerPoint Sunusu</vt:lpstr>
      <vt:lpstr>PowerPoint Sunusu</vt:lpstr>
      <vt:lpstr>PowerPoint Sunusu</vt:lpstr>
      <vt:lpstr>PowerPoint Sunusu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</dc:title>
  <dc:creator>yahya rahyyim</dc:creator>
  <cp:lastModifiedBy>yahya rahyyim</cp:lastModifiedBy>
  <cp:revision>1</cp:revision>
  <dcterms:created xsi:type="dcterms:W3CDTF">2021-07-30T11:16:47Z</dcterms:created>
  <dcterms:modified xsi:type="dcterms:W3CDTF">2021-07-30T12:43:48Z</dcterms:modified>
</cp:coreProperties>
</file>