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2198B-B820-42B8-B9CA-7D707199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388349-5EFE-45D6-8FF5-2654358D0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9A1BEC-BFB2-4DE0-808A-056950F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98A290-C255-42DA-A208-2F0539E9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5FB5D9-2908-4108-8154-138B188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DFB1B-0904-49F0-8CE7-3BAEA4E5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0DCE6F4-FA44-4C90-A4BD-D423931D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7EFDCA-78F7-4AC6-8A89-F06CC7F9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45BDC7-B444-439F-AD0D-4A1B322C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29D468-EE9B-4F05-B7A6-BAF4FB2A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930EE41-0F62-490D-A79D-8BACED925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F3396D-7D43-4F34-9ECC-286611BA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D016BB-EE03-4567-B8EB-06979F9F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7E0562-2768-4DE0-96CF-A46CB32F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FF22AB-9816-4B9C-A7B6-CAA8157B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A0ECB-A829-4611-80E6-E232819A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C504FA-6D23-4A96-B2A4-87F8AB7D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1AD446-807C-498F-BC39-38D7B28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87D116-D60E-4D54-9844-6C7C3977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E94D77-236F-4F97-8D67-41D22219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80E13-195E-4E2E-9F18-26C4A6EA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8E6EF7-BF77-4184-A1B0-AA703A4B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C383D1-3B6E-464C-9411-83C1BC66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C906B8-51DC-4A34-ACD6-245C6EB4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0472A8-8CFD-4E2D-9E06-E09CE97E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16088-A11E-4421-A888-9A24FB4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76607E-11C5-42B1-AD77-83F41B7AB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5B2FAB-3FCE-4D6E-8720-0EDB37C7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A40080-CE23-4CB5-A5A4-DC2963DB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135B8D-D26A-470C-852E-8DEC5C1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F0FB91-0C19-40EF-9765-BAFE9178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6BD0A4-005A-49B4-96CC-DEAE39BA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6B59AB-3E9E-4582-8124-F2CED385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5415A3-EE26-4860-82CB-DB504719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E118981-8353-4E33-B4BF-B45BA437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9B244E9-8702-4B0A-8468-0A53B1EA7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FD5398F-2165-4ACD-8D8F-1FCD1C12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BF77A3-7758-44FD-8A39-F302BFFC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221717-5FD8-411C-8B44-8119CF6E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C4DCDE-2BB1-44B2-B17B-1D03404C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401B0BB-EC98-455C-A2FD-D89CB54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CDF117-9321-4088-9FAD-A2808BB3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C0B32E-29AC-4CD8-AC17-58562884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463F6DB-41C2-477D-A58B-16B07F5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B2593E-21C6-4479-853B-2673C3F1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141AE3-53F5-43BB-A2E3-1E472043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A8FEC-2B79-4864-AF0B-974FADA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A46655-9C2B-4264-A147-D546166C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8611DEB-1E82-47E8-8A14-F2DDC80E4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44443D-57FB-43C3-8444-A82F0E0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BDF56F-109F-4401-BE5D-A86AADCF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8CA474-B6DE-4EB6-8EBD-4158375F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B7D4CD-C645-4EC5-AD4A-47BD0610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5179D7B-639A-4D82-9099-67DB6DCD2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43FFC0-8BE9-4B05-9C7A-BDA4A9C70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FDBAC8-4562-493D-8F7D-166F5C97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02FC0B-67EC-4A0C-B86E-BB3D72B6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4D3299C-C888-4216-97E9-74CE521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E3F4275-8F26-4561-8B7F-6EF4CCB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CFF336-6173-4223-ABAC-7D090A0A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111E88-7E61-45FF-80FF-C616111D2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D55-50FF-4C2A-B010-BCD0AE77E7B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F55143-F0E7-4841-A736-9B7A8F8C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DF4AA1-7F8A-4928-9AA1-A7A4D46D7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6EFFA-E73E-41F9-9BE1-BF435011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khana.medium.com/dependency-injection-nedir-nas%C4%B1l-uygulan%C4%B1r-kod-%C3%B6rne%C4%9Fiyle-44f4b0d576e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8464C2-8027-4E33-8473-2B2558613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S.O.L.I.D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C47B8B-A66E-49B7-829C-6ABEE5CA4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tr-TR" dirty="0" err="1"/>
              <a:t>AutoCar</a:t>
            </a:r>
            <a:r>
              <a:rPr lang="tr-TR" dirty="0"/>
              <a:t> sınıfı artık herhangi bir Engine </a:t>
            </a:r>
            <a:r>
              <a:rPr lang="tr-TR" dirty="0" err="1"/>
              <a:t>implementasyonuna</a:t>
            </a:r>
            <a:r>
              <a:rPr lang="tr-TR" dirty="0"/>
              <a:t> bağımlı değildir. Doğrudan </a:t>
            </a:r>
            <a:r>
              <a:rPr lang="tr-TR" dirty="0" err="1"/>
              <a:t>AutoCar’da</a:t>
            </a:r>
            <a:r>
              <a:rPr lang="tr-TR" dirty="0"/>
              <a:t> bağımlı sınıfı oluşturmak yerine,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uyguladığımız için </a:t>
            </a:r>
            <a:r>
              <a:rPr lang="tr-TR" dirty="0" err="1"/>
              <a:t>container</a:t>
            </a:r>
            <a:r>
              <a:rPr lang="tr-TR" dirty="0"/>
              <a:t> veya </a:t>
            </a:r>
            <a:r>
              <a:rPr lang="tr-TR" dirty="0" err="1"/>
              <a:t>framework</a:t>
            </a:r>
            <a:r>
              <a:rPr lang="tr-TR" dirty="0"/>
              <a:t> artık bu sınıfı oluşturmaktan ve </a:t>
            </a:r>
            <a:r>
              <a:rPr lang="tr-TR" dirty="0" err="1"/>
              <a:t>constructor</a:t>
            </a:r>
            <a:r>
              <a:rPr lang="tr-TR" dirty="0"/>
              <a:t> aracılığıyla onu </a:t>
            </a:r>
            <a:r>
              <a:rPr lang="tr-TR" dirty="0" err="1"/>
              <a:t>AutoCar</a:t>
            </a:r>
            <a:r>
              <a:rPr lang="tr-TR" dirty="0"/>
              <a:t> sınıfına enjekte etmekten sorumludur.</a:t>
            </a:r>
          </a:p>
          <a:p>
            <a:endParaRPr lang="tr-TR" dirty="0"/>
          </a:p>
          <a:p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ElectricEngine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(engine);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car.drive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Injection’ı</a:t>
            </a:r>
            <a:r>
              <a:rPr lang="tr-TR" dirty="0"/>
              <a:t> uygulamak SOLID prensipleri gibi her zaman göz önünde bulundurulması ve uygulanması gereken ana tekniklerden biridir.</a:t>
            </a:r>
          </a:p>
        </p:txBody>
      </p:sp>
    </p:spTree>
    <p:extLst>
      <p:ext uri="{BB962C8B-B14F-4D97-AF65-F5344CB8AC3E}">
        <p14:creationId xmlns:p14="http://schemas.microsoft.com/office/powerpoint/2010/main" val="3526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E7AF09-3C5B-47CC-BB80-D0CCFEC8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089AFA-9FF8-4C0C-BC27-465F6518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https://gokhana.medium.com/dependency-injection-nedir-nas%C4%B1l-uygulan%C4%B1r-kod-%C3%B6rne%C4%9Fiyle-44f4b0d576e4</a:t>
            </a:r>
            <a:endParaRPr lang="tr-T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4CC92-951B-4C80-8FD8-45922E5D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r>
              <a:rPr lang="tr-TR" dirty="0"/>
              <a:t> Prensibi Nedir.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851BEA6-2ECE-4489-A649-41697B70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</p:spTree>
    <p:extLst>
      <p:ext uri="{BB962C8B-B14F-4D97-AF65-F5344CB8AC3E}">
        <p14:creationId xmlns:p14="http://schemas.microsoft.com/office/powerpoint/2010/main" val="298136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Dependency injection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prensibi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nesnenin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bağımlılıklardan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kurtulmasını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amaçlayan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nesneyi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olabildiğince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bağımsızlaştıran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programlama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tekniği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prensibidir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dirty="0"/>
              <a:t>Dependency Injection </a:t>
            </a:r>
            <a:r>
              <a:rPr lang="en-US" dirty="0" err="1"/>
              <a:t>uygulayarak</a:t>
            </a:r>
            <a:r>
              <a:rPr lang="en-US" dirty="0"/>
              <a:t>;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bağımlı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edebilmesini</a:t>
            </a:r>
            <a:r>
              <a:rPr lang="en-US" dirty="0"/>
              <a:t> </a:t>
            </a:r>
            <a:r>
              <a:rPr lang="en-US" dirty="0" err="1"/>
              <a:t>sağlayabilir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geliştirmelere</a:t>
            </a:r>
            <a:r>
              <a:rPr lang="en-US" dirty="0"/>
              <a:t> </a:t>
            </a:r>
            <a:r>
              <a:rPr lang="en-US" dirty="0" err="1"/>
              <a:t>karşın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ihtiyacını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kaldırabilir</a:t>
            </a:r>
            <a:r>
              <a:rPr lang="tr-TR" dirty="0"/>
              <a:t>iz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Dependency Injection </a:t>
            </a:r>
            <a:r>
              <a:rPr lang="en-US" b="1" dirty="0" err="1"/>
              <a:t>uygulamanın</a:t>
            </a:r>
            <a:r>
              <a:rPr lang="en-US" b="1" dirty="0"/>
              <a:t> </a:t>
            </a:r>
            <a:r>
              <a:rPr lang="en-US" b="1" dirty="0" err="1"/>
              <a:t>avantajları</a:t>
            </a:r>
            <a:r>
              <a:rPr lang="en-US" b="1" dirty="0"/>
              <a:t> </a:t>
            </a:r>
            <a:r>
              <a:rPr lang="en-US" b="1" dirty="0" err="1"/>
              <a:t>nelerdir</a:t>
            </a:r>
            <a:r>
              <a:rPr lang="en-US" b="1" dirty="0"/>
              <a:t>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oluşturacak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dışardan</a:t>
            </a:r>
            <a:r>
              <a:rPr lang="en-US" dirty="0"/>
              <a:t> </a:t>
            </a:r>
            <a:r>
              <a:rPr lang="en-US" dirty="0" err="1"/>
              <a:t>verilmesiyle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bağımlılığı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amaçlanır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değişikliklerden</a:t>
            </a:r>
            <a:r>
              <a:rPr lang="en-US" dirty="0"/>
              <a:t> </a:t>
            </a:r>
            <a:r>
              <a:rPr lang="en-US" dirty="0" err="1"/>
              <a:t>korunmuş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</a:t>
            </a:r>
            <a:r>
              <a:rPr lang="en-US" dirty="0" err="1"/>
              <a:t>testlerin</a:t>
            </a:r>
            <a:r>
              <a:rPr lang="en-US" dirty="0"/>
              <a:t> </a:t>
            </a:r>
            <a:r>
              <a:rPr lang="en-US" dirty="0" err="1"/>
              <a:t>yazımını</a:t>
            </a:r>
            <a:r>
              <a:rPr lang="en-US" dirty="0"/>
              <a:t> </a:t>
            </a:r>
            <a:r>
              <a:rPr lang="en-US" dirty="0" err="1"/>
              <a:t>kolaylaştırırken</a:t>
            </a:r>
            <a:r>
              <a:rPr lang="en-US" dirty="0"/>
              <a:t> </a:t>
            </a:r>
            <a:r>
              <a:rPr lang="en-US" dirty="0" err="1"/>
              <a:t>doğruluğunu</a:t>
            </a:r>
            <a:r>
              <a:rPr lang="en-US" dirty="0"/>
              <a:t> da </a:t>
            </a:r>
            <a:r>
              <a:rPr lang="en-US" dirty="0" err="1"/>
              <a:t>artırır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geliştirmedeki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konulardan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de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componentlerin</a:t>
            </a:r>
            <a:r>
              <a:rPr lang="en-US" dirty="0"/>
              <a:t> “loosely coupled” (</a:t>
            </a:r>
            <a:r>
              <a:rPr lang="en-US" dirty="0" err="1"/>
              <a:t>gevşek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) </a:t>
            </a:r>
            <a:r>
              <a:rPr lang="en-US" dirty="0" err="1"/>
              <a:t>olmasıdır</a:t>
            </a:r>
            <a:r>
              <a:rPr lang="en-US" dirty="0"/>
              <a:t>. Dependency </a:t>
            </a:r>
            <a:r>
              <a:rPr lang="en-US" dirty="0" err="1"/>
              <a:t>Injection’da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sağlayabilen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tekniklerden</a:t>
            </a:r>
            <a:r>
              <a:rPr lang="en-US" dirty="0"/>
              <a:t> </a:t>
            </a:r>
            <a:r>
              <a:rPr lang="en-US" dirty="0" err="1"/>
              <a:t>birisidir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bağımsızlığı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test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9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tr-TR" dirty="0"/>
              <a:t>ir Car sınıfı, </a:t>
            </a:r>
            <a:r>
              <a:rPr lang="tr-TR" dirty="0" err="1"/>
              <a:t>DieselEngine</a:t>
            </a:r>
            <a:r>
              <a:rPr lang="tr-TR" dirty="0"/>
              <a:t> sınıfının bazı fonksiyonlarını kullanıyorsa, o zaman Car sınıfının </a:t>
            </a:r>
            <a:r>
              <a:rPr lang="tr-TR" dirty="0" err="1"/>
              <a:t>DieselEngine</a:t>
            </a:r>
            <a:r>
              <a:rPr lang="tr-TR" dirty="0"/>
              <a:t> sınıfına bağımlıdır. Çoğu OOP programlama dilinde, diğer sınıflara ait nesneleri/metotları kullanabiliriz. Örneğin Java’da diğer sınıflara ait nesneleri kullanabilmemiz için ilk olarak kullanacağımız sınıfı oluşturmamız gerekir. Car sınıfı </a:t>
            </a:r>
            <a:r>
              <a:rPr lang="tr-TR" dirty="0" err="1"/>
              <a:t>DieselEngine</a:t>
            </a:r>
            <a:r>
              <a:rPr lang="tr-TR" dirty="0"/>
              <a:t> sınıfının bir </a:t>
            </a:r>
            <a:r>
              <a:rPr lang="tr-TR" dirty="0" err="1"/>
              <a:t>instance’ını</a:t>
            </a:r>
            <a:r>
              <a:rPr lang="tr-TR" dirty="0"/>
              <a:t> oluşturmalıdır.</a:t>
            </a:r>
          </a:p>
          <a:p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DieselEngine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engine;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drive() {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engineStart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engine.start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12006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DieselEngine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DieselEngine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started 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 err="1"/>
              <a:t>Car’ın</a:t>
            </a:r>
            <a:r>
              <a:rPr lang="tr-TR" dirty="0"/>
              <a:t> </a:t>
            </a:r>
            <a:r>
              <a:rPr lang="tr-TR" dirty="0" err="1"/>
              <a:t>DieselEngine’e</a:t>
            </a:r>
            <a:r>
              <a:rPr lang="tr-TR" dirty="0"/>
              <a:t> bir bağımlılığı olduğunu görebiliriz. Car, </a:t>
            </a:r>
            <a:r>
              <a:rPr lang="tr-TR" dirty="0" err="1"/>
              <a:t>DieselEngine</a:t>
            </a:r>
            <a:r>
              <a:rPr lang="tr-TR" dirty="0"/>
              <a:t> sınıfı üzerindeki bir metodu çağırmaktadır. Bu durum bağımlılığa neden olmaktadır.	</a:t>
            </a:r>
          </a:p>
          <a:p>
            <a:r>
              <a:rPr lang="tr-TR" dirty="0"/>
              <a:t>Bütün bu sorunları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ile çözebiliyoruz.</a:t>
            </a:r>
          </a:p>
          <a:p>
            <a:r>
              <a:rPr lang="tr-TR" dirty="0"/>
              <a:t>İlk olarak, sınıfların işlevlerini ve metotlarını tanımlamak için </a:t>
            </a:r>
            <a:r>
              <a:rPr lang="tr-TR" dirty="0" err="1"/>
              <a:t>interfaceler</a:t>
            </a:r>
            <a:r>
              <a:rPr lang="tr-TR" dirty="0"/>
              <a:t> kullanmalıyız. Car sınıfının da, </a:t>
            </a:r>
            <a:r>
              <a:rPr lang="tr-TR" dirty="0" err="1"/>
              <a:t>DieselEngine</a:t>
            </a:r>
            <a:r>
              <a:rPr lang="tr-TR" dirty="0"/>
              <a:t> gibi alt dalları olabileceğini unutmamalıyız. Bu nedenle hem Car sınıfını bir </a:t>
            </a:r>
            <a:r>
              <a:rPr lang="tr-TR" dirty="0" err="1"/>
              <a:t>interface</a:t>
            </a:r>
            <a:r>
              <a:rPr lang="tr-TR" dirty="0"/>
              <a:t> haline getiriyoruz hem de </a:t>
            </a:r>
            <a:r>
              <a:rPr lang="tr-TR" dirty="0" err="1"/>
              <a:t>DieselEngine</a:t>
            </a:r>
            <a:r>
              <a:rPr lang="tr-TR" dirty="0"/>
              <a:t> yerine daha genel bir kullanım için Engine </a:t>
            </a:r>
            <a:r>
              <a:rPr lang="tr-TR" dirty="0" err="1"/>
              <a:t>interface’i</a:t>
            </a:r>
            <a:r>
              <a:rPr lang="tr-TR" dirty="0"/>
              <a:t> haline getiriyoruz.</a:t>
            </a:r>
          </a:p>
        </p:txBody>
      </p:sp>
    </p:spTree>
    <p:extLst>
      <p:ext uri="{BB962C8B-B14F-4D97-AF65-F5344CB8AC3E}">
        <p14:creationId xmlns:p14="http://schemas.microsoft.com/office/powerpoint/2010/main" val="345065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drive();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dirty="0"/>
              <a:t>Böylece </a:t>
            </a:r>
            <a:r>
              <a:rPr lang="tr-TR" dirty="0" err="1"/>
              <a:t>DieselEngine</a:t>
            </a:r>
            <a:r>
              <a:rPr lang="tr-TR" dirty="0"/>
              <a:t> sınıfını </a:t>
            </a:r>
            <a:r>
              <a:rPr lang="tr-TR" dirty="0" err="1"/>
              <a:t>Engine’in</a:t>
            </a:r>
            <a:r>
              <a:rPr lang="tr-TR" dirty="0"/>
              <a:t> bir </a:t>
            </a:r>
            <a:r>
              <a:rPr lang="tr-TR" dirty="0" err="1"/>
              <a:t>implementasyonu</a:t>
            </a:r>
            <a:r>
              <a:rPr lang="tr-TR" dirty="0"/>
              <a:t> olarak kullanabiliriz. Engine </a:t>
            </a:r>
            <a:r>
              <a:rPr lang="tr-TR" dirty="0" err="1"/>
              <a:t>interface’ini</a:t>
            </a:r>
            <a:r>
              <a:rPr lang="tr-TR" dirty="0"/>
              <a:t> oluşturmamız başka Engine </a:t>
            </a:r>
            <a:r>
              <a:rPr lang="tr-TR" dirty="0" err="1"/>
              <a:t>implementasyonlarını</a:t>
            </a:r>
            <a:r>
              <a:rPr lang="tr-TR" dirty="0"/>
              <a:t> kullanabilmemizi sağlayacaktır.</a:t>
            </a: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DieselEngine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"Diesel Engine started."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875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tr-TR" dirty="0"/>
              <a:t>Ardından, </a:t>
            </a:r>
            <a:r>
              <a:rPr lang="tr-TR" dirty="0" err="1"/>
              <a:t>ElectricEngine</a:t>
            </a:r>
            <a:r>
              <a:rPr lang="tr-TR" dirty="0"/>
              <a:t> ve </a:t>
            </a:r>
            <a:r>
              <a:rPr lang="tr-TR" dirty="0" err="1"/>
              <a:t>GasolineEngine</a:t>
            </a:r>
            <a:r>
              <a:rPr lang="tr-TR" dirty="0"/>
              <a:t> gibi farklı Engine uygulamalarına sahip olabiliriz</a:t>
            </a:r>
          </a:p>
          <a:p>
            <a:pPr marL="0" indent="0">
              <a:buNone/>
            </a:pPr>
            <a:endParaRPr lang="tr-TR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ElectricEngine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"Electric Engine started."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GasolineEngine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"Gasoline Engine started."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48571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ACFBE3-7FD1-4900-8428-DBC7F1F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tr-TR" dirty="0"/>
              <a:t>Ve Car </a:t>
            </a:r>
            <a:r>
              <a:rPr lang="tr-TR" dirty="0" err="1"/>
              <a:t>interface’ini</a:t>
            </a:r>
            <a:r>
              <a:rPr lang="tr-TR" dirty="0"/>
              <a:t> kullanan bir </a:t>
            </a:r>
            <a:r>
              <a:rPr lang="tr-TR" dirty="0" err="1"/>
              <a:t>AutoCar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yazabiliriz. Bu sınıf somut bir sınıf yerine (</a:t>
            </a:r>
            <a:r>
              <a:rPr lang="tr-TR" dirty="0" err="1"/>
              <a:t>DieselEngine</a:t>
            </a:r>
            <a:r>
              <a:rPr lang="tr-TR" dirty="0"/>
              <a:t> yerine) Engine gibi soyut bir sınıfı kullanacaktır — asıl kullanılmak istenen Engine yine kullanılabilir, bu uygulama </a:t>
            </a:r>
            <a:r>
              <a:rPr lang="tr-TR" dirty="0" err="1"/>
              <a:t>constructor</a:t>
            </a:r>
            <a:r>
              <a:rPr lang="tr-TR" dirty="0"/>
              <a:t> üzerinden sağlanabilir. Engine sınıfı </a:t>
            </a:r>
            <a:r>
              <a:rPr lang="tr-TR" dirty="0" err="1"/>
              <a:t>constructor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yoluyla </a:t>
            </a:r>
            <a:r>
              <a:rPr lang="tr-TR" dirty="0" err="1"/>
              <a:t>AutoCar</a:t>
            </a:r>
            <a:r>
              <a:rPr lang="tr-TR" dirty="0"/>
              <a:t> sınıfa “enjekte edilir”:</a:t>
            </a:r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AutoCar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engine)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.engine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engine;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drive()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engineStart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engine.start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 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326807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850</Words>
  <Application>Microsoft Office PowerPoint</Application>
  <PresentationFormat>Geniş ekran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Office Teması</vt:lpstr>
      <vt:lpstr>S.O.L.I.D</vt:lpstr>
      <vt:lpstr>Dependency Injection Prensibi Nedir.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yahya rahyyim</dc:creator>
  <cp:lastModifiedBy>yahya rahyyim</cp:lastModifiedBy>
  <cp:revision>1</cp:revision>
  <dcterms:created xsi:type="dcterms:W3CDTF">2021-08-02T08:36:25Z</dcterms:created>
  <dcterms:modified xsi:type="dcterms:W3CDTF">2021-08-02T08:53:58Z</dcterms:modified>
</cp:coreProperties>
</file>