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F9B36F-1BB8-4332-AB21-4840732FD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AEC02C9-136D-43AE-9818-35A0C76E3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39C0D0-0370-4FF3-BC47-F959FD85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4501B2-6C7E-44EA-B7F9-1D25872B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0BD436-4CAD-4148-89E8-D3E93F1F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27395E-E0E7-451F-AE8B-799064CD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42CB0E5-268C-4B5D-B816-8488EF0E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29E51B-044C-4595-86B2-BD37150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BE015B-829E-4D9D-A1B1-E73A05E7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AFA029-5B3A-4873-9801-69735279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D1DDD3B-DEF3-4D86-B206-3EA158FA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C3DAFC9-4CE0-4BA8-9D72-45E37B5B6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89C7CE-A6BC-49F2-867C-61EDCEC9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DFA5FA-0AE9-421F-A9E5-A3728606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75628A-D041-4B4C-9219-B6E30CE0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7A2A8-6E0A-45FD-AB84-EDACB70D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D1CD9E-D649-4DA6-B53D-9E012BD0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B6C0FD-08FF-426F-B19B-58A92B50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6C4408-7CD3-46D7-B3EA-536933EA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B36840-5140-4C80-A9D8-55732D8E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B498AA-2BAB-499E-80BD-B52ABF63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A147B6-A757-4BB2-9DBE-5B4DC5373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0F65AF-21C1-4A6F-9EFF-5DF863C9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7E47CD-24D9-4E9A-93CD-2406D7B8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0D14FC-1C69-4FEB-B4D7-D6EB1525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3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48FC63-C33E-416B-9D69-3D43546A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0FB304-1FE1-489A-B3D4-D76CF8E0E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6701F1-0517-46C7-985D-5AEB7065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D8A6DB0-2C10-42FC-B1CC-0F9DDE95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95B51A-D195-4271-AA90-E11B108F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05B0038-EEFA-4D4C-8B50-87B49748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6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8A0ACE-24A9-4D39-8360-83EFB0B0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0186F0-4271-4771-B27F-CA351FF3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B6523F-A5CD-4022-A98C-EFB0D3722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1AC8C39-1A9A-4357-BB10-7B3CFBC4B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E5A3AEF-EA0C-4242-A0A6-713C0F0E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18FB0B7-34CD-418F-A6EB-2B25E0A9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9F722D-41D9-4F8F-ADCF-198FC6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3703DED-6AD5-41C8-9F24-9F489735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A9BB28-BFFD-4BFF-81CD-2A999686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76D72F2-CCCE-4DD9-B672-9EF8066D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A98B632-EE96-4D2C-B2E2-50E0019E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3CF2F27-FD89-4A89-93A4-3A670144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4853A82-2441-4ECA-BACE-07D9EA7D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4E90EB0-AF1F-4FA0-B63A-46BDAEA1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3679450-93C3-48D9-95B3-62FF86F3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28B502-F3EE-43C7-BCA1-964902AE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3AA533-8F89-49A2-9516-94BC9A72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9B3894-11D5-4589-8246-9B48375E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94D0AC-4664-4B3D-BE36-03DE6922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C84227-B39D-41EC-B031-5A0331CE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EAA70BF-56E1-4375-B4C1-E1561ADB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73066E-C34B-460D-AEDF-EDA56A02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4E6CC2-34F1-4EBA-9839-F18F5EC1A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774CF81-3846-460F-9591-07C77960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E58B45E-AB94-42CE-8685-5345615E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8F50495-307A-408D-8012-6F0FC814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5570569-4BE7-48D5-A6D4-F70D4926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347CA3B-ACED-41D4-B326-BC534EA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755FAC-A957-4938-9B07-B79B7DCC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1A6718-5DD0-47A9-B725-599C925D6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4BF4-A272-4CE6-99D0-B9AF1797FD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79ACA9-9065-449C-AD72-6AF6D3A5D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D4313C-04DA-4F90-BDBE-6C404729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C12B-B92A-46D2-9B6D-D2B27444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khana.medium.com/interface-segregation-prensibi-nedir-kod-%C3%B6rne%C4%9Fiyle-soli%CC%87d-ac0fd6812ec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5DF664-DF33-4813-8906-962FA2B90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S.O.L.I.D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8D1531B-7428-4622-8C77-768AF9B84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Segregation</a:t>
            </a:r>
            <a:r>
              <a:rPr lang="tr-TR" dirty="0"/>
              <a:t> </a:t>
            </a:r>
            <a:r>
              <a:rPr lang="tr-TR" dirty="0" err="1"/>
              <a:t>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0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4A909E-A29B-4483-AB73-ED79DCDC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55BCF1-79BB-4869-8ABA-49E66C2D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https://gokhana.medium.com/interface-segregation-prensibi-nedir-kod-%C3%B6rne%C4%9Fiyle-soli%CC%87d-ac0fd6812ecf</a:t>
            </a:r>
            <a:endParaRPr lang="tr-T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114D9E-4F03-4900-8647-AEA7C888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</a:t>
            </a:r>
            <a:r>
              <a:rPr lang="en-US" dirty="0" err="1"/>
              <a:t>Prensibi</a:t>
            </a:r>
            <a:r>
              <a:rPr lang="en-US" dirty="0"/>
              <a:t> </a:t>
            </a:r>
            <a:r>
              <a:rPr lang="en-US" dirty="0" err="1"/>
              <a:t>Nedir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B1DBD4F-2E31-4B12-BEC9-E6A591AFA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68" y="1825625"/>
            <a:ext cx="7742264" cy="4351338"/>
          </a:xfrm>
        </p:spPr>
      </p:pic>
    </p:spTree>
    <p:extLst>
      <p:ext uri="{BB962C8B-B14F-4D97-AF65-F5344CB8AC3E}">
        <p14:creationId xmlns:p14="http://schemas.microsoft.com/office/powerpoint/2010/main" val="97106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5B472-3618-4263-BEEB-F9B56428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 err="1"/>
              <a:t>Sorumlulukların</a:t>
            </a:r>
            <a:r>
              <a:rPr lang="en-US" dirty="0"/>
              <a:t> </a:t>
            </a:r>
            <a:r>
              <a:rPr lang="en-US" dirty="0" err="1"/>
              <a:t>hepsini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arayüze</a:t>
            </a:r>
            <a:r>
              <a:rPr lang="en-US" dirty="0"/>
              <a:t> </a:t>
            </a:r>
            <a:r>
              <a:rPr lang="en-US" dirty="0" err="1"/>
              <a:t>toplamak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özelleştirilmiş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oluşturmayı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etmemizi</a:t>
            </a:r>
            <a:r>
              <a:rPr lang="en-US" dirty="0"/>
              <a:t> </a:t>
            </a:r>
            <a:r>
              <a:rPr lang="en-US" dirty="0" err="1"/>
              <a:t>söyleyen</a:t>
            </a:r>
            <a:r>
              <a:rPr lang="en-US" dirty="0"/>
              <a:t> </a:t>
            </a:r>
            <a:r>
              <a:rPr lang="en-US" dirty="0" err="1"/>
              <a:t>prensiptir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Tek bir </a:t>
            </a:r>
            <a:r>
              <a:rPr lang="tr-TR" dirty="0" err="1"/>
              <a:t>interface</a:t>
            </a:r>
            <a:r>
              <a:rPr lang="tr-TR" dirty="0"/>
              <a:t> yerine kullanımlarına göre parçalanmış birden fazla </a:t>
            </a:r>
            <a:r>
              <a:rPr lang="tr-TR" dirty="0" err="1"/>
              <a:t>interface</a:t>
            </a:r>
            <a:r>
              <a:rPr lang="tr-TR" dirty="0"/>
              <a:t> ile işlemleri yürütmeliyiz. Yani her farklı sorumluluğun kendine özgü bir </a:t>
            </a:r>
            <a:r>
              <a:rPr lang="tr-TR" dirty="0" err="1"/>
              <a:t>arayüzü</a:t>
            </a:r>
            <a:r>
              <a:rPr lang="tr-TR" dirty="0"/>
              <a:t> olması gerekmektedir. </a:t>
            </a:r>
          </a:p>
          <a:p>
            <a:r>
              <a:rPr lang="tr-TR" dirty="0"/>
              <a:t>Böylece </a:t>
            </a:r>
            <a:r>
              <a:rPr lang="tr-TR" dirty="0" err="1"/>
              <a:t>interface’i</a:t>
            </a:r>
            <a:r>
              <a:rPr lang="tr-TR" dirty="0"/>
              <a:t> kullanan kişide sadece ihtiyacı olanlarla ilgilenmiş olur. </a:t>
            </a:r>
          </a:p>
          <a:p>
            <a:r>
              <a:rPr lang="tr-TR" dirty="0"/>
              <a:t>Birden fazla amaç için yalnızca bir </a:t>
            </a:r>
            <a:r>
              <a:rPr lang="tr-TR" dirty="0" err="1"/>
              <a:t>arayüzümüz</a:t>
            </a:r>
            <a:r>
              <a:rPr lang="tr-TR" dirty="0"/>
              <a:t> var ise buna gerektiğinden fazla </a:t>
            </a:r>
            <a:r>
              <a:rPr lang="tr-TR" dirty="0" err="1"/>
              <a:t>method</a:t>
            </a:r>
            <a:r>
              <a:rPr lang="tr-TR" dirty="0"/>
              <a:t> ya da özellik ekliyoruz demektir, bu da IS prensibine aykırı davrandığınız anlamına gelir.</a:t>
            </a:r>
          </a:p>
          <a:p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asla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property/</a:t>
            </a:r>
            <a:r>
              <a:rPr lang="en-US" dirty="0" err="1"/>
              <a:t>metot</a:t>
            </a:r>
            <a:r>
              <a:rPr lang="en-US" dirty="0"/>
              <a:t> vs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interfaceleri</a:t>
            </a:r>
            <a:r>
              <a:rPr lang="en-US" dirty="0"/>
              <a:t> implement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zorlanmamalıdır</a:t>
            </a:r>
            <a:endParaRPr lang="en-US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5B472-3618-4263-BEEB-F9B56428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Animal interface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(</a:t>
            </a:r>
            <a:r>
              <a:rPr lang="en-US" dirty="0" err="1"/>
              <a:t>hayvan</a:t>
            </a:r>
            <a:r>
              <a:rPr lang="en-US" dirty="0"/>
              <a:t>)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onun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interface </a:t>
            </a:r>
            <a:r>
              <a:rPr lang="en-US" dirty="0" err="1"/>
              <a:t>oldu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hayvanları</a:t>
            </a:r>
            <a:r>
              <a:rPr lang="en-US" dirty="0"/>
              <a:t> da </a:t>
            </a:r>
            <a:r>
              <a:rPr lang="en-US" dirty="0" err="1"/>
              <a:t>düşününce</a:t>
            </a:r>
            <a:r>
              <a:rPr lang="en-US" dirty="0"/>
              <a:t> </a:t>
            </a:r>
            <a:r>
              <a:rPr lang="en-US" dirty="0" err="1"/>
              <a:t>interface’imizin</a:t>
            </a:r>
            <a:r>
              <a:rPr lang="en-US" dirty="0"/>
              <a:t> </a:t>
            </a:r>
            <a:r>
              <a:rPr lang="en-US" dirty="0" err="1"/>
              <a:t>parçalanmaya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duyduğunu</a:t>
            </a:r>
            <a:r>
              <a:rPr lang="en-US" dirty="0"/>
              <a:t> </a:t>
            </a:r>
            <a:r>
              <a:rPr lang="en-US" dirty="0" err="1"/>
              <a:t>görebilirsiniz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Animal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fly();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run();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bark();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/>
              <a:t>Kuşlar</a:t>
            </a:r>
            <a:r>
              <a:rPr lang="en-US" dirty="0"/>
              <a:t> </a:t>
            </a:r>
            <a:r>
              <a:rPr lang="en-US" dirty="0" err="1"/>
              <a:t>uçar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koşar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havlayamazlar</a:t>
            </a:r>
            <a:r>
              <a:rPr lang="en-US" dirty="0"/>
              <a:t>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varsayabiliriz</a:t>
            </a:r>
            <a:r>
              <a:rPr lang="en-US" dirty="0"/>
              <a:t> . </a:t>
            </a:r>
            <a:r>
              <a:rPr lang="en-US" dirty="0" err="1"/>
              <a:t>Havlamayı</a:t>
            </a:r>
            <a:r>
              <a:rPr lang="en-US" dirty="0"/>
              <a:t> </a:t>
            </a:r>
            <a:r>
              <a:rPr lang="en-US" dirty="0" err="1"/>
              <a:t>boşuna</a:t>
            </a:r>
            <a:r>
              <a:rPr lang="en-US" dirty="0"/>
              <a:t> implement </a:t>
            </a:r>
            <a:r>
              <a:rPr lang="en-US" dirty="0" err="1"/>
              <a:t>etmiş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90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5B472-3618-4263-BEEB-F9B56428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Bird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Animal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bark() { 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 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/* do nothing */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run()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4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4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Koşan</a:t>
            </a:r>
            <a:r>
              <a:rPr lang="en-US" sz="24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kuş</a:t>
            </a:r>
            <a:r>
              <a:rPr lang="en-US" sz="24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fly()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4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4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Uçan</a:t>
            </a:r>
            <a:r>
              <a:rPr lang="en-US" sz="24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kuş</a:t>
            </a:r>
            <a:r>
              <a:rPr lang="en-US" sz="24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/>
              <a:t>Kediler</a:t>
            </a:r>
            <a:r>
              <a:rPr lang="en-US" dirty="0"/>
              <a:t> </a:t>
            </a:r>
            <a:r>
              <a:rPr lang="en-US" dirty="0" err="1"/>
              <a:t>koşar</a:t>
            </a:r>
            <a:r>
              <a:rPr lang="en-US" dirty="0"/>
              <a:t>, ama </a:t>
            </a:r>
            <a:r>
              <a:rPr lang="en-US" dirty="0" err="1"/>
              <a:t>uçup</a:t>
            </a:r>
            <a:r>
              <a:rPr lang="en-US" dirty="0"/>
              <a:t>, </a:t>
            </a:r>
            <a:r>
              <a:rPr lang="en-US" dirty="0" err="1"/>
              <a:t>havlayamazlar</a:t>
            </a:r>
            <a:r>
              <a:rPr lang="en-US" dirty="0"/>
              <a:t>. </a:t>
            </a:r>
            <a:r>
              <a:rPr lang="en-US" dirty="0" err="1"/>
              <a:t>Havlamayı</a:t>
            </a:r>
            <a:r>
              <a:rPr lang="en-US" dirty="0"/>
              <a:t> </a:t>
            </a:r>
            <a:r>
              <a:rPr lang="en-US" dirty="0" err="1"/>
              <a:t>kedi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boşuna</a:t>
            </a:r>
            <a:r>
              <a:rPr lang="en-US" dirty="0"/>
              <a:t> implement </a:t>
            </a:r>
            <a:r>
              <a:rPr lang="en-US" dirty="0" err="1"/>
              <a:t>etmiş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  <a:endParaRPr lang="tr-TR" dirty="0"/>
          </a:p>
          <a:p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Animal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fly()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 </a:t>
            </a:r>
            <a:r>
              <a:rPr lang="en-US" sz="22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/* do nothing */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bark()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 </a:t>
            </a:r>
            <a:r>
              <a:rPr lang="en-US" sz="22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/* do nothing */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run()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2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Koşan</a:t>
            </a:r>
            <a:r>
              <a:rPr lang="en-US" sz="2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kedi</a:t>
            </a:r>
            <a:r>
              <a:rPr lang="en-US" sz="2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2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logic        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5B472-3618-4263-BEEB-F9B56428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 err="1"/>
              <a:t>Köpekler</a:t>
            </a:r>
            <a:r>
              <a:rPr lang="en-US" dirty="0"/>
              <a:t> </a:t>
            </a:r>
            <a:r>
              <a:rPr lang="en-US" dirty="0" err="1"/>
              <a:t>koşar</a:t>
            </a:r>
            <a:r>
              <a:rPr lang="en-US" dirty="0"/>
              <a:t>, </a:t>
            </a:r>
            <a:r>
              <a:rPr lang="en-US" dirty="0" err="1"/>
              <a:t>havlar</a:t>
            </a:r>
            <a:r>
              <a:rPr lang="en-US" dirty="0"/>
              <a:t> ama </a:t>
            </a:r>
            <a:r>
              <a:rPr lang="en-US" dirty="0" err="1"/>
              <a:t>uçamazlar</a:t>
            </a:r>
            <a:r>
              <a:rPr lang="en-US" dirty="0"/>
              <a:t>. </a:t>
            </a:r>
            <a:r>
              <a:rPr lang="en-US" dirty="0" err="1"/>
              <a:t>Uçmayı</a:t>
            </a:r>
            <a:r>
              <a:rPr lang="en-US" dirty="0"/>
              <a:t> </a:t>
            </a:r>
            <a:r>
              <a:rPr lang="en-US" dirty="0" err="1"/>
              <a:t>köpek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boşuna</a:t>
            </a:r>
            <a:r>
              <a:rPr lang="en-US" dirty="0"/>
              <a:t> implement </a:t>
            </a:r>
            <a:r>
              <a:rPr lang="en-US" dirty="0" err="1"/>
              <a:t>etmiş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Animal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fly()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 </a:t>
            </a:r>
            <a:r>
              <a:rPr lang="en-US" sz="20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/* do nothing */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bark()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Havlayan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köpek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logic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run()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Koşan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köpek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logic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7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5B472-3618-4263-BEEB-F9B56428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okunabilirliği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.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duyulmayan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implement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kaldık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bakımı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oldu</a:t>
            </a:r>
            <a:r>
              <a:rPr lang="en-US" dirty="0"/>
              <a:t>.</a:t>
            </a:r>
          </a:p>
          <a:p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err="1"/>
              <a:t>güzelleştirelim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; her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özelliğe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interface </a:t>
            </a:r>
            <a:r>
              <a:rPr lang="en-US" dirty="0" err="1"/>
              <a:t>yaratarak</a:t>
            </a:r>
            <a:r>
              <a:rPr lang="en-US" dirty="0"/>
              <a:t> Interface Segregation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hale </a:t>
            </a:r>
            <a:r>
              <a:rPr lang="en-US" dirty="0" err="1"/>
              <a:t>getirmektir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Koşabilme, Uçabilme, Havlayabilme özelliklerini kendi metotlarını içeren şekilde ayrı </a:t>
            </a:r>
            <a:r>
              <a:rPr lang="tr-TR" dirty="0" err="1"/>
              <a:t>interfaceler</a:t>
            </a:r>
            <a:r>
              <a:rPr lang="tr-TR" dirty="0"/>
              <a:t> olarak tanımlayalım.</a:t>
            </a:r>
          </a:p>
          <a:p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Flyable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fly();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Runnable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run();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Barkable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bark();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3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5B472-3618-4263-BEEB-F9B56428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dirty="0" err="1"/>
              <a:t>Kuş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uçabilme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koşabilme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kazandırmak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Flyable </a:t>
            </a:r>
            <a:r>
              <a:rPr lang="en-US" dirty="0" err="1"/>
              <a:t>ve</a:t>
            </a:r>
            <a:r>
              <a:rPr lang="en-US" dirty="0"/>
              <a:t> Runnable </a:t>
            </a:r>
            <a:r>
              <a:rPr lang="en-US" dirty="0" err="1"/>
              <a:t>interfacelerini</a:t>
            </a:r>
            <a:r>
              <a:rPr lang="en-US" dirty="0"/>
              <a:t> implement </a:t>
            </a:r>
            <a:r>
              <a:rPr lang="en-US" dirty="0" err="1"/>
              <a:t>etmemiz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 </a:t>
            </a:r>
            <a:r>
              <a:rPr lang="en-US" dirty="0" err="1"/>
              <a:t>Havlama</a:t>
            </a:r>
            <a:r>
              <a:rPr lang="en-US" dirty="0"/>
              <a:t> </a:t>
            </a:r>
            <a:r>
              <a:rPr lang="en-US" dirty="0" err="1"/>
              <a:t>özelliğini</a:t>
            </a:r>
            <a:r>
              <a:rPr lang="en-US" dirty="0"/>
              <a:t> </a:t>
            </a:r>
            <a:r>
              <a:rPr lang="en-US" dirty="0" err="1"/>
              <a:t>boşu</a:t>
            </a:r>
            <a:r>
              <a:rPr lang="en-US" dirty="0"/>
              <a:t> </a:t>
            </a:r>
            <a:r>
              <a:rPr lang="en-US" dirty="0" err="1"/>
              <a:t>boşuna</a:t>
            </a:r>
            <a:r>
              <a:rPr lang="en-US" dirty="0"/>
              <a:t> implement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kalmadık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Bird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Flyable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Runnable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run()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Kuş,Koşuyorum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//logic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fly()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Kuş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Uçuyorum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//logic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2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5B472-3618-4263-BEEB-F9B56428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dirty="0" err="1"/>
              <a:t>Böylece</a:t>
            </a:r>
            <a:r>
              <a:rPr lang="en-US" dirty="0"/>
              <a:t> her yeni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interface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yazarak</a:t>
            </a:r>
            <a:r>
              <a:rPr lang="en-US" dirty="0"/>
              <a:t>,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sınıflara</a:t>
            </a:r>
            <a:r>
              <a:rPr lang="en-US" dirty="0"/>
              <a:t> implement </a:t>
            </a:r>
            <a:r>
              <a:rPr lang="en-US" dirty="0" err="1"/>
              <a:t>edebiliriz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 Her </a:t>
            </a:r>
            <a:r>
              <a:rPr lang="en-US" dirty="0" err="1"/>
              <a:t>sınıf</a:t>
            </a:r>
            <a:r>
              <a:rPr lang="en-US" dirty="0"/>
              <a:t>, her </a:t>
            </a:r>
            <a:r>
              <a:rPr lang="en-US" dirty="0" err="1"/>
              <a:t>hayvan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yapabildiği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implement </a:t>
            </a:r>
            <a:r>
              <a:rPr lang="en-US" dirty="0" err="1"/>
              <a:t>ederek</a:t>
            </a:r>
            <a:r>
              <a:rPr lang="en-US" dirty="0"/>
              <a:t>,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duymadığı</a:t>
            </a:r>
            <a:r>
              <a:rPr lang="en-US" dirty="0"/>
              <a:t> </a:t>
            </a:r>
            <a:r>
              <a:rPr lang="en-US" dirty="0" err="1"/>
              <a:t>özelliklerden</a:t>
            </a:r>
            <a:r>
              <a:rPr lang="en-US" dirty="0"/>
              <a:t> </a:t>
            </a:r>
            <a:r>
              <a:rPr lang="en-US" dirty="0" err="1"/>
              <a:t>arındırılmış</a:t>
            </a:r>
            <a:r>
              <a:rPr lang="en-US" dirty="0"/>
              <a:t> </a:t>
            </a:r>
            <a:r>
              <a:rPr lang="en-US" dirty="0" err="1"/>
              <a:t>oldu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okunurluğu</a:t>
            </a:r>
            <a:r>
              <a:rPr lang="en-US" dirty="0"/>
              <a:t> </a:t>
            </a:r>
            <a:r>
              <a:rPr lang="en-US" dirty="0" err="1"/>
              <a:t>artarken</a:t>
            </a:r>
            <a:r>
              <a:rPr lang="en-US" dirty="0"/>
              <a:t>, </a:t>
            </a:r>
            <a:r>
              <a:rPr lang="en-US" dirty="0" err="1"/>
              <a:t>esneklikte</a:t>
            </a:r>
            <a:r>
              <a:rPr lang="en-US" dirty="0"/>
              <a:t> </a:t>
            </a:r>
            <a:r>
              <a:rPr lang="en-US" dirty="0" err="1"/>
              <a:t>kazandırmış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 Yeni </a:t>
            </a:r>
            <a:r>
              <a:rPr lang="en-US" dirty="0" err="1"/>
              <a:t>eklenecek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class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duydugu</a:t>
            </a:r>
            <a:r>
              <a:rPr lang="en-US" dirty="0"/>
              <a:t> </a:t>
            </a:r>
            <a:r>
              <a:rPr lang="en-US" dirty="0" err="1"/>
              <a:t>interfaceleri</a:t>
            </a:r>
            <a:r>
              <a:rPr lang="en-US" dirty="0"/>
              <a:t> </a:t>
            </a:r>
            <a:r>
              <a:rPr lang="en-US" dirty="0" err="1"/>
              <a:t>kullanabilmesini</a:t>
            </a:r>
            <a:r>
              <a:rPr lang="en-US" dirty="0"/>
              <a:t> </a:t>
            </a:r>
            <a:r>
              <a:rPr lang="en-US" dirty="0" err="1"/>
              <a:t>sağlamış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25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994</Words>
  <Application>Microsoft Office PowerPoint</Application>
  <PresentationFormat>Geniş ekran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S.O.L.I.D</vt:lpstr>
      <vt:lpstr>Interface Segregation Prensibi Nedir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dc:creator>yahya rahyyim</dc:creator>
  <cp:lastModifiedBy>yahya rahyyim</cp:lastModifiedBy>
  <cp:revision>1</cp:revision>
  <dcterms:created xsi:type="dcterms:W3CDTF">2021-08-01T08:45:59Z</dcterms:created>
  <dcterms:modified xsi:type="dcterms:W3CDTF">2021-08-01T08:57:04Z</dcterms:modified>
</cp:coreProperties>
</file>