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rahyyim" userId="724bbb26b02cab37" providerId="LiveId" clId="{93EA43D7-02B7-4BA8-80E2-5AD6F812F30C}"/>
    <pc:docChg chg="addSld modSld">
      <pc:chgData name="yahya rahyyim" userId="724bbb26b02cab37" providerId="LiveId" clId="{93EA43D7-02B7-4BA8-80E2-5AD6F812F30C}" dt="2021-08-01T08:14:15.014" v="11" actId="20577"/>
      <pc:docMkLst>
        <pc:docMk/>
      </pc:docMkLst>
      <pc:sldChg chg="modSp new mod">
        <pc:chgData name="yahya rahyyim" userId="724bbb26b02cab37" providerId="LiveId" clId="{93EA43D7-02B7-4BA8-80E2-5AD6F812F30C}" dt="2021-08-01T08:14:15.014" v="11" actId="20577"/>
        <pc:sldMkLst>
          <pc:docMk/>
          <pc:sldMk cId="3289334488" sldId="266"/>
        </pc:sldMkLst>
        <pc:spChg chg="mod">
          <ac:chgData name="yahya rahyyim" userId="724bbb26b02cab37" providerId="LiveId" clId="{93EA43D7-02B7-4BA8-80E2-5AD6F812F30C}" dt="2021-08-01T08:14:09.457" v="10" actId="20577"/>
          <ac:spMkLst>
            <pc:docMk/>
            <pc:sldMk cId="3289334488" sldId="266"/>
            <ac:spMk id="2" creationId="{20D8CEC1-1B5D-449A-9403-633962336224}"/>
          </ac:spMkLst>
        </pc:spChg>
        <pc:spChg chg="mod">
          <ac:chgData name="yahya rahyyim" userId="724bbb26b02cab37" providerId="LiveId" clId="{93EA43D7-02B7-4BA8-80E2-5AD6F812F30C}" dt="2021-08-01T08:14:15.014" v="11" actId="20577"/>
          <ac:spMkLst>
            <pc:docMk/>
            <pc:sldMk cId="3289334488" sldId="266"/>
            <ac:spMk id="3" creationId="{3018BE93-5007-4405-BEE7-B9771310A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3297A4-729E-4A57-A98D-57F5B3A3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710BC0-D028-4C4B-997B-C001E046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4FACFF-BC15-46ED-8867-50D8A1D2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D4DBE3-9516-4239-B841-64D85012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B5372D-2B65-421A-BD66-6EB861F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047FA-5DD4-4BDC-A49D-95EC5B10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F971411-DCC1-4BF9-A907-1E597CA4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469F23-9E20-4C40-9BAC-CDA11C4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4E9AF3-0F2D-49D1-811B-DF289A27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39D7CA-9016-4846-A295-1680CB8B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4F801F7-6F54-4323-A218-6E929FED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5CF606-BF7C-4589-8CB9-C7D342933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5AB34F-8FF2-4B66-8E92-0D1FEAD9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FD0980-7437-43F2-8E06-06BA4C79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B0BAA6-EBD0-4B0D-888D-D8104D3B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4D046-89A2-4F74-B42F-AF185E81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9A4856-7117-4E85-B896-5155DEB9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4AA2BB-3E52-40DD-89DA-2A0EDA92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F10D59-8B16-4DA2-B7C5-1CCA8BD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BED49D-09B5-4C2D-940F-41BA748A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18AF2-F452-4C1F-A4C7-6B3FBC30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D60159-47BD-4FF0-829D-2A83D633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984CAA-D27F-43CC-9E0C-F5384FBE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53B310-750D-4378-A25E-220EAFB4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D04258-D42A-4FBE-9B0F-459F4915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21ACA3-7C11-4C1C-961C-7DE17C10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F54D3D-4FC3-45B5-BEF4-A69FB891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0A6AC9-FCC4-43DA-8387-703BDAD8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73842C-DE8A-435D-9D71-1B9CE9A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392E40-C5DD-4B91-96B6-8F779D9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09A52C-B952-4AFB-89A8-6FFE66AE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0A669E-DF37-44A3-97D9-2312FDB6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71022E-4459-43ED-B0BA-969A371B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4209BF-C8FB-4753-9155-90E6ED8D4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48A536-3EB6-4A38-A4FA-9D0840478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2C7205B-4E01-49AF-81D9-2D20C3763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2D51429-8495-4D98-A86B-561D79D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A38DAC4-B552-4A4F-819A-7EDBD704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D8C5FE2-D76B-47F7-9222-B9585C3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623AF6-29F9-4C4D-89D3-EE1997E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E08EA09-E7A8-41FB-9881-53516BFC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1F43FC3-741F-4ED1-BE67-E917B1F2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B321BB-7FE7-4CDA-8D3C-DDCC1A21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ED10401-AB43-452D-B794-BC87AFB4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32C2447-0103-4B26-92BB-88B4E89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71D5D6-0D6C-4736-AB5E-1D1F9645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5942A6-E556-4ACB-A0F5-66266303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4A4C91-2A23-4ABE-BB90-9F2E4D47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29AAB8-D809-47ED-911F-05B6DAC1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990DB1-D8D8-47F5-90BB-DBA440B9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8161F4-93B6-42BF-8770-DFFF8EC3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F2AF2B-A966-4763-91B3-104BCBD7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24C5D-6715-42DE-8B74-462D773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2ECA086-0828-4BF7-B76B-1EAD7807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FE669A-A3F8-45A7-BFFF-E25C6840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014E0D-7A2A-4491-BB3A-C3D8159B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C11477-8DFF-4802-90AF-F31DE134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B23226-9391-4AE1-BD01-8FEEA802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EBD2D3D-BF95-4F3D-BB21-5FB100F1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854594-D8C4-462E-AB37-F39FC1A5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B87C59-6F86-4FB9-9F34-DED7C507C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8CFC-8D13-4E40-B26D-1C8B9541964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1CDD9A-D8A6-4ADE-8B6E-CED12EB4A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6DB5B8-0CC5-4889-9582-A4CCCE6C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E868-C08A-4E16-8B31-61947AD5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khana.medium.com/liskov-substitution-prensibi-nedir-kod-%C3%B6rne%C4%9Fiyle-soli%CC%87d-3cfc1cd63c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80C3A-AF5A-437C-AFCC-BFD8A360E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S.O.L.I.D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303DD7-9879-48C0-AE39-8F98DD7DC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Liskov</a:t>
            </a:r>
            <a:r>
              <a:rPr lang="tr-TR" dirty="0"/>
              <a:t> </a:t>
            </a:r>
            <a:r>
              <a:rPr lang="tr-TR" dirty="0" err="1"/>
              <a:t>Substitution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B60EE-97F2-49C6-8C17-A373ABC3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7"/>
            <a:ext cx="10515600" cy="579858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Artık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Kare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Dikdörtgen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davranışlarına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sahip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ayrı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kabul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ediliyor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Artık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hesaplama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özgü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matematiksel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işlem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içerebiliyor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Hadi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test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edelim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@Test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testRectangleArea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throws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Exception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rectangle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assertEquals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rectangle.area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rectangle.setHeight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assertEquals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rectangle.area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@Test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testSquareArea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throws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Exception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square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assertEquals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square.area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7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B60EE-97F2-49C6-8C17-A373ABC3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7"/>
            <a:ext cx="10515600" cy="579858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LSP’ye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uygunluk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sınıflardan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beklenen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davranışları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karşılayabilecek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hiyerarşi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düzeni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oluşturarak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sınıf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yapılarımızı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geliştirmektir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D8CEC1-1B5D-449A-9403-6339623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18BE93-5007-4405-BEE7-B9771310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https://gokhana.medium.com/liskov-substitution-prensibi-nedir-kod-%C3%B6rne%C4%9Fiyle-soli%CC%87d-3cfc1cd63c1a</a:t>
            </a:r>
            <a:endParaRPr lang="tr-TR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30E0CD-9378-4602-94BF-AD8BC6AB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–</a:t>
            </a:r>
            <a:r>
              <a:rPr lang="tr-TR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Geçme</a:t>
            </a:r>
            <a:r>
              <a:rPr lang="en-US" dirty="0"/>
              <a:t> </a:t>
            </a:r>
            <a:r>
              <a:rPr lang="en-US" dirty="0" err="1"/>
              <a:t>Prensibi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65E1CB-0CE2-4BA4-94A7-C2DCDA8B6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05" y="1825625"/>
            <a:ext cx="7747189" cy="4351338"/>
          </a:xfrm>
        </p:spPr>
      </p:pic>
    </p:spTree>
    <p:extLst>
      <p:ext uri="{BB962C8B-B14F-4D97-AF65-F5344CB8AC3E}">
        <p14:creationId xmlns:p14="http://schemas.microsoft.com/office/powerpoint/2010/main" val="372062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E5CF5-58A0-453F-8636-33A25B4F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LSP nedir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562A0F-5BA9-4AF8-9D8D-7CB00575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Kodlarda herhangi bir değişiklik yapmaya gerek duymadan alt sınıfları, türedikleri üst sınıfların yerine kullanabilmeliyiz.</a:t>
            </a:r>
          </a:p>
          <a:p>
            <a:r>
              <a:rPr lang="en-US" dirty="0" err="1"/>
              <a:t>LSP’ye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kullanıcısı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alt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efor</a:t>
            </a:r>
            <a:r>
              <a:rPr lang="en-US" dirty="0"/>
              <a:t> </a:t>
            </a:r>
            <a:r>
              <a:rPr lang="en-US" dirty="0" err="1"/>
              <a:t>sarf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kalmamalıdır</a:t>
            </a:r>
            <a:r>
              <a:rPr lang="en-US" dirty="0"/>
              <a:t>.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alt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nesnelerinin</a:t>
            </a:r>
            <a:r>
              <a:rPr lang="en-US" dirty="0"/>
              <a:t> </a:t>
            </a:r>
            <a:r>
              <a:rPr lang="en-US" dirty="0" err="1"/>
              <a:t>kullanıldığı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alt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sergilemek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davranışları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alınarak</a:t>
            </a:r>
            <a:r>
              <a:rPr lang="en-US" dirty="0"/>
              <a:t> </a:t>
            </a:r>
            <a:r>
              <a:rPr lang="en-US" dirty="0" err="1"/>
              <a:t>programlanmıştır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20F83-9375-43D5-9CF2-491A76E5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LSP örneği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3239C-4E12-4BB9-BDBF-A732A073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LSP’ye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uymayan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örneği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;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.setWidth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(width);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.setHeight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(width);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.setHeight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(height);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.setWidth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(height);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B60EE-97F2-49C6-8C17-A373ABC3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7"/>
            <a:ext cx="10515600" cy="5798586"/>
          </a:xfrm>
        </p:spPr>
        <p:txBody>
          <a:bodyPr/>
          <a:lstStyle/>
          <a:p>
            <a:r>
              <a:rPr lang="en-US" dirty="0" err="1"/>
              <a:t>Matematiksel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kareyi</a:t>
            </a:r>
            <a:r>
              <a:rPr lang="en-US" dirty="0"/>
              <a:t> de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dikdörtgen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 Ama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dünyasında</a:t>
            </a:r>
            <a:r>
              <a:rPr lang="en-US" dirty="0"/>
              <a:t> da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etmeli</a:t>
            </a:r>
            <a:r>
              <a:rPr lang="en-US" dirty="0"/>
              <a:t> </a:t>
            </a:r>
            <a:r>
              <a:rPr lang="en-US" dirty="0" err="1"/>
              <a:t>miydik</a:t>
            </a:r>
            <a:r>
              <a:rPr lang="en-US" dirty="0"/>
              <a:t> ?</a:t>
            </a:r>
            <a:endParaRPr lang="tr-TR" dirty="0"/>
          </a:p>
          <a:p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@Test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testRectangleArea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throws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Exception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rectangle.setWidth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rectangle.setHeight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assertEquals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rectangle.area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Kareyi</a:t>
            </a:r>
            <a:r>
              <a:rPr lang="en-US" dirty="0"/>
              <a:t> de </a:t>
            </a:r>
            <a:r>
              <a:rPr lang="en-US" dirty="0" err="1"/>
              <a:t>beklendiği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dikdörtgen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getirmiş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dikdörtgen</a:t>
            </a:r>
            <a:r>
              <a:rPr lang="en-US" dirty="0"/>
              <a:t> </a:t>
            </a:r>
            <a:r>
              <a:rPr lang="en-US" dirty="0" err="1"/>
              <a:t>davranışındaki</a:t>
            </a:r>
            <a:r>
              <a:rPr lang="en-US" dirty="0"/>
              <a:t> </a:t>
            </a:r>
            <a:r>
              <a:rPr lang="en-US" dirty="0" err="1"/>
              <a:t>beklentiyi</a:t>
            </a:r>
            <a:r>
              <a:rPr lang="en-US" dirty="0"/>
              <a:t> </a:t>
            </a:r>
            <a:r>
              <a:rPr lang="en-US" dirty="0" err="1"/>
              <a:t>bozuyoruz</a:t>
            </a:r>
            <a:r>
              <a:rPr lang="en-US" dirty="0"/>
              <a:t>.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karenin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kenar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 yada </a:t>
            </a:r>
            <a:r>
              <a:rPr lang="en-US" dirty="0" err="1"/>
              <a:t>uzunluk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durumundadır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2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B60EE-97F2-49C6-8C17-A373ABC3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7"/>
            <a:ext cx="10515600" cy="5798586"/>
          </a:xfrm>
        </p:spPr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karenin</a:t>
            </a:r>
            <a:r>
              <a:rPr lang="en-US" dirty="0"/>
              <a:t> </a:t>
            </a:r>
            <a:r>
              <a:rPr lang="en-US" dirty="0" err="1"/>
              <a:t>yüksekliğinin</a:t>
            </a:r>
            <a:r>
              <a:rPr lang="en-US" dirty="0"/>
              <a:t> / </a:t>
            </a:r>
            <a:r>
              <a:rPr lang="en-US" dirty="0" err="1"/>
              <a:t>genişliğinin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dikdörtgenin</a:t>
            </a:r>
            <a:r>
              <a:rPr lang="en-US" dirty="0"/>
              <a:t> </a:t>
            </a:r>
            <a:r>
              <a:rPr lang="en-US" dirty="0" err="1"/>
              <a:t>yüksekliğinin</a:t>
            </a:r>
            <a:r>
              <a:rPr lang="en-US" dirty="0"/>
              <a:t> / </a:t>
            </a:r>
            <a:r>
              <a:rPr lang="en-US" dirty="0" err="1"/>
              <a:t>genişliğinin</a:t>
            </a:r>
            <a:r>
              <a:rPr lang="en-US" dirty="0"/>
              <a:t> </a:t>
            </a:r>
            <a:r>
              <a:rPr lang="en-US" dirty="0" err="1"/>
              <a:t>değiştirilmesinden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davranır</a:t>
            </a:r>
            <a:r>
              <a:rPr lang="en-US" dirty="0"/>
              <a:t>. Her </a:t>
            </a:r>
            <a:r>
              <a:rPr lang="en-US" dirty="0" err="1"/>
              <a:t>ikiside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Buradan</a:t>
            </a:r>
            <a:r>
              <a:rPr lang="en-US" dirty="0"/>
              <a:t> </a:t>
            </a:r>
            <a:r>
              <a:rPr lang="en-US" dirty="0" err="1"/>
              <a:t>yola</a:t>
            </a:r>
            <a:r>
              <a:rPr lang="en-US" dirty="0"/>
              <a:t> </a:t>
            </a:r>
            <a:r>
              <a:rPr lang="en-US" dirty="0" err="1"/>
              <a:t>çıkarak</a:t>
            </a:r>
            <a:r>
              <a:rPr lang="en-US" dirty="0"/>
              <a:t> </a:t>
            </a:r>
            <a:r>
              <a:rPr lang="en-US" dirty="0" err="1"/>
              <a:t>şekil</a:t>
            </a:r>
            <a:r>
              <a:rPr lang="en-US" dirty="0"/>
              <a:t> </a:t>
            </a:r>
            <a:r>
              <a:rPr lang="en-US" dirty="0" err="1"/>
              <a:t>interface’ini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Kare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şekildir</a:t>
            </a:r>
            <a:r>
              <a:rPr lang="en-US" dirty="0"/>
              <a:t> o </a:t>
            </a:r>
            <a:r>
              <a:rPr lang="en-US" dirty="0" err="1"/>
              <a:t>halde</a:t>
            </a:r>
            <a:r>
              <a:rPr lang="en-US" dirty="0"/>
              <a:t> Square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yaratarak</a:t>
            </a:r>
            <a:r>
              <a:rPr lang="en-US" dirty="0"/>
              <a:t> </a:t>
            </a:r>
            <a:r>
              <a:rPr lang="en-US" dirty="0" err="1"/>
              <a:t>Shape’den</a:t>
            </a:r>
            <a:r>
              <a:rPr lang="en-US" dirty="0"/>
              <a:t> implement </a:t>
            </a:r>
            <a:r>
              <a:rPr lang="en-US" dirty="0" err="1"/>
              <a:t>edebiliriz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6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B60EE-97F2-49C6-8C17-A373ABC3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7"/>
            <a:ext cx="10515600" cy="579858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.size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size;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 * size;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setSize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.size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size;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sz="20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Dikdörtgen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Kare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farklı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davranışlar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gösterebiliyor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ayrı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Rectangle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adlı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sınıf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yaratıp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Shape’den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implement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edebiliriz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0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1B60EE-97F2-49C6-8C17-A373ABC3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7"/>
            <a:ext cx="10515600" cy="57985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width,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width;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height;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 * height;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.width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width;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.height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height;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920</Words>
  <Application>Microsoft Office PowerPoint</Application>
  <PresentationFormat>Geniş ekran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Office Teması</vt:lpstr>
      <vt:lpstr>S.O.L.I.D</vt:lpstr>
      <vt:lpstr>Kaynaklar</vt:lpstr>
      <vt:lpstr>Liskov Substitution Principle – Yerine Geçme Prensibi</vt:lpstr>
      <vt:lpstr>LSP nedir ?</vt:lpstr>
      <vt:lpstr>LSP örneği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yahya rahyyim</dc:creator>
  <cp:lastModifiedBy>yahya rahyyim</cp:lastModifiedBy>
  <cp:revision>1</cp:revision>
  <dcterms:created xsi:type="dcterms:W3CDTF">2021-08-01T08:06:14Z</dcterms:created>
  <dcterms:modified xsi:type="dcterms:W3CDTF">2021-08-01T08:14:18Z</dcterms:modified>
</cp:coreProperties>
</file>