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21AB3B-9B5E-4F9E-BF14-F085887AC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3C36062-C3D3-40CC-B639-2AF4DE772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2FBE96B-8E0F-4488-A4F6-97E072CE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9A89-844C-46E4-A6C3-4EB73CBE1D0C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EDF7A0-2A4C-4684-A704-F9B28AB8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26C5EAF-FB0F-49E8-B68D-7297BA51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5AB9-1724-4EB3-AD0B-FAA5E1CC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0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BD8E8A-C3F7-4976-9E78-B3C7F3EB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8806085-6050-4AAA-8E39-C634CAD67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773D163-3926-43AF-9EA5-DE55A369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9A89-844C-46E4-A6C3-4EB73CBE1D0C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CA3DCE-72EA-4284-9D44-199986D4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D4F650-BEED-4BC2-AFE6-750CE489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5AB9-1724-4EB3-AD0B-FAA5E1CC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0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B5EC17B-07DE-429E-AFE6-43066A343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B81C915-B5BF-4D16-A766-F5B87B96A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A80A044-694F-4BCB-92CF-9BC35DF5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9A89-844C-46E4-A6C3-4EB73CBE1D0C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CFA195D-FFD7-4CC1-ACB0-6FD172D7E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B9F17BC-5D21-4651-9E94-FDFD70CA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5AB9-1724-4EB3-AD0B-FAA5E1CC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3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4DB528-D8D1-4A03-BAB9-1A6608C4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F3E0C0-1A8A-434E-BE2A-9919CFD51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12FA4D8-3914-409C-9CAE-DA51EA85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9A89-844C-46E4-A6C3-4EB73CBE1D0C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3C1DBF0-7207-4ADF-9442-E51B7D68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D0410F2-2C2A-4D38-A679-483B474F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5AB9-1724-4EB3-AD0B-FAA5E1CC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5A6646-7401-4E95-A06D-DF577B3A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97EB817-8C32-41CD-92A6-6A8B4BB87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385C99B-3BC2-4869-842A-1561A9C41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9A89-844C-46E4-A6C3-4EB73CBE1D0C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D24E346-36FE-43A4-A69C-C310731D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1546A73-29C0-417F-8D3F-65BE710B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5AB9-1724-4EB3-AD0B-FAA5E1CC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3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3CA5DA-20EB-4FB5-99BC-E9E27214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90DFB9-02A6-42CC-8788-2AE69A7C4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1182E73-2289-461E-878E-0E579A616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B6D9AFE-D2B9-4EEA-88B0-A110BB79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9A89-844C-46E4-A6C3-4EB73CBE1D0C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85A3BA9-1071-4151-AE66-495792B1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186EAED-F943-492B-94A9-74C60B75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5AB9-1724-4EB3-AD0B-FAA5E1CC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6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A5B4E3-8EFD-4BB1-8AA6-3EBAAFBC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B856F88-0DFA-42CB-948C-A0C4643EA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C9F2D80-3A01-4C32-B1F9-6E5C35845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9F4F2A6-E333-4145-A4C5-C40B1DA5B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F86BDAA-F0CE-4D26-B4CF-4C9159242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50CA949-FCE3-4CB9-ADB0-680EC566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9A89-844C-46E4-A6C3-4EB73CBE1D0C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90DE5CF-DFF4-4111-8723-E08BB518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CE19C41-7BB9-43F3-B84D-4C08E43B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5AB9-1724-4EB3-AD0B-FAA5E1CC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7B9787-9F75-4C19-888F-AFCA675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C8D1CA6-C051-47BA-B356-E13E48D8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9A89-844C-46E4-A6C3-4EB73CBE1D0C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A344915-28EE-4F63-B6D8-95B716C59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5AFFE54-837F-429B-8146-57EECB9A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5AB9-1724-4EB3-AD0B-FAA5E1CC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C61C483-2D9B-440F-94F8-874CDCE2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9A89-844C-46E4-A6C3-4EB73CBE1D0C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4164E06-BBD0-49EE-A7EA-8A15E905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505D0CD-B6BB-485B-A84F-11B3063C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5AB9-1724-4EB3-AD0B-FAA5E1CC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3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7EA40B-D4C5-47CD-9968-A65875372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7F540F9-803C-45C7-8555-FF6490939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5C950ED-0C21-4F91-8670-E4A166100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4E9CC5F-C249-48CA-A4E4-2F4ACBB6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9A89-844C-46E4-A6C3-4EB73CBE1D0C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C59010A-893A-4D0D-9D92-8802690B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8874F73-BF69-46DF-93D2-F36239B1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5AB9-1724-4EB3-AD0B-FAA5E1CC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8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F7DBB8-D9AF-4815-924B-37BD926D7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391D9E5-40D7-4E48-9255-17A564072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9451799-4776-414B-86DC-4F176E01F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2540978-ED36-4EBC-8D38-A109CA57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9A89-844C-46E4-A6C3-4EB73CBE1D0C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8CA9762-0D97-4CCB-9423-4BCFD4C8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6B01C4B-C9A0-499A-9DF7-EA6912F5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5AB9-1724-4EB3-AD0B-FAA5E1CC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C6EB8E2-96B8-465F-80F6-1D4BF64E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F27C0B6-B9A7-48C6-961F-4B6C5CD85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D2093E-885F-40FF-911B-C0A127072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09A89-844C-46E4-A6C3-4EB73CBE1D0C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18D10DB-F8A0-4B06-9AB5-102D083EC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C7189CF-639D-400F-91A0-543025007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55AB9-1724-4EB3-AD0B-FAA5E1CC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6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726E3D-825F-4937-9E49-EEE83FFE0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S.O.L.I.D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13B27F8-3691-47B1-AD76-76A4DA71C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Open Close </a:t>
            </a:r>
            <a:r>
              <a:rPr lang="tr-TR" dirty="0" err="1"/>
              <a:t>Principle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24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48F475-B52A-4BF0-B28F-35C1B70B8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630"/>
            <a:ext cx="10515600" cy="578533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Rectangle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extends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Shape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double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length;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double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height;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@Override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double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getArea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(length * height);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Circle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extends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Shape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double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radius;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B8B6B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// getters/setters … 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@Override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double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getArea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(radius * radius *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Math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.PI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771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48F475-B52A-4BF0-B28F-35C1B70B8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630"/>
            <a:ext cx="10515600" cy="578533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AreaCalculator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double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calculateArea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List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Shape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&gt; shapes)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double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area = 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Shape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shape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: shapes)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area +=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shape.getArea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area;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Artık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programımız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Open/Closed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prensibine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uygun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hale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gelmiştir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Herhangi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yeni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şekil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alanı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hesaplamamız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gerektiğinde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yapmamız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gereken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AreaCalculator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üzerinde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değişiklik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değil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ki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değişikliğe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kapalı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olmalıyız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Shape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nesnemizden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yeni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şekli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türetmemiz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hesabını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kendi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içinde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yapmamızdır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Böylece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genişlemeye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açık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oluyoruz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hiç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bi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yerde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değişikllik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yapmamıza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gerek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kalmıyor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465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B179D0-EF69-4F7E-8435-9E1A58EC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Open </a:t>
            </a:r>
            <a:r>
              <a:rPr lang="tr-TR" dirty="0" err="1"/>
              <a:t>Closed</a:t>
            </a:r>
            <a:r>
              <a:rPr lang="tr-TR" dirty="0"/>
              <a:t> </a:t>
            </a:r>
            <a:r>
              <a:rPr lang="tr-TR" dirty="0" err="1"/>
              <a:t>Principle</a:t>
            </a:r>
            <a:r>
              <a:rPr lang="tr-TR" dirty="0"/>
              <a:t> – Açık Kapalı Prensibi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F13C71A-8378-42A4-BC7E-B83F7462A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591594"/>
            <a:ext cx="5029200" cy="2819400"/>
          </a:xfrm>
        </p:spPr>
      </p:pic>
    </p:spTree>
    <p:extLst>
      <p:ext uri="{BB962C8B-B14F-4D97-AF65-F5344CB8AC3E}">
        <p14:creationId xmlns:p14="http://schemas.microsoft.com/office/powerpoint/2010/main" val="23050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48F475-B52A-4BF0-B28F-35C1B70B8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630"/>
            <a:ext cx="10515600" cy="5785333"/>
          </a:xfrm>
        </p:spPr>
        <p:txBody>
          <a:bodyPr/>
          <a:lstStyle/>
          <a:p>
            <a:r>
              <a:rPr lang="tr-TR" dirty="0"/>
              <a:t>Sınıflar ve metotlarımız değişime kapalı ancak gelişime açık olması gerekmektedir.</a:t>
            </a:r>
          </a:p>
          <a:p>
            <a:r>
              <a:rPr lang="tr-TR" b="1" dirty="0"/>
              <a:t>Open</a:t>
            </a:r>
            <a:r>
              <a:rPr lang="tr-TR" dirty="0"/>
              <a:t> Sınıf için yeni davranışlar eklenebilmesini sağlar. Gereksinimler değiştiğinde, yeni gereksinimler karşılanabilmesi için sınıfa yeni veya farklı davranışlar eklenebilir olmasıdır.</a:t>
            </a:r>
          </a:p>
          <a:p>
            <a:r>
              <a:rPr lang="tr-TR" b="1" dirty="0" err="1"/>
              <a:t>Closed</a:t>
            </a:r>
            <a:r>
              <a:rPr lang="tr-TR" dirty="0"/>
              <a:t> Bir sınıf temel özelliklerinin değişimine kapalı olmalıdır.</a:t>
            </a:r>
          </a:p>
          <a:p>
            <a:r>
              <a:rPr lang="tr-TR" dirty="0"/>
              <a:t>Geliştirdiğimiz yazılıma ya da sınıfa var olan kodu değiştirmeden, yeni kod yazılarak yeni özellikler eklenebilmelidir.</a:t>
            </a:r>
          </a:p>
          <a:p>
            <a:r>
              <a:rPr lang="en-US" dirty="0"/>
              <a:t>Yeni </a:t>
            </a:r>
            <a:r>
              <a:rPr lang="en-US" dirty="0" err="1"/>
              <a:t>gelecek</a:t>
            </a:r>
            <a:r>
              <a:rPr lang="en-US" dirty="0"/>
              <a:t> </a:t>
            </a:r>
            <a:r>
              <a:rPr lang="en-US" dirty="0" err="1"/>
              <a:t>özellikler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varolan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değiştirmeden</a:t>
            </a:r>
            <a:r>
              <a:rPr lang="en-US" dirty="0"/>
              <a:t>, </a:t>
            </a:r>
            <a:r>
              <a:rPr lang="en-US" dirty="0" err="1"/>
              <a:t>varolan</a:t>
            </a:r>
            <a:r>
              <a:rPr lang="en-US" dirty="0"/>
              <a:t> </a:t>
            </a:r>
            <a:r>
              <a:rPr lang="en-US" dirty="0" err="1"/>
              <a:t>yapıyı</a:t>
            </a:r>
            <a:r>
              <a:rPr lang="en-US" dirty="0"/>
              <a:t> </a:t>
            </a:r>
            <a:r>
              <a:rPr lang="en-US" dirty="0" err="1"/>
              <a:t>bozmadan</a:t>
            </a:r>
            <a:r>
              <a:rPr lang="en-US" dirty="0"/>
              <a:t> </a:t>
            </a:r>
            <a:r>
              <a:rPr lang="en-US" dirty="0" err="1"/>
              <a:t>esnek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uygulayarak</a:t>
            </a:r>
            <a:r>
              <a:rPr lang="en-US" dirty="0"/>
              <a:t>, </a:t>
            </a:r>
            <a:r>
              <a:rPr lang="en-US" dirty="0" err="1"/>
              <a:t>önü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gelecekten</a:t>
            </a:r>
            <a:r>
              <a:rPr lang="en-US" dirty="0"/>
              <a:t> </a:t>
            </a:r>
            <a:r>
              <a:rPr lang="en-US" dirty="0" err="1"/>
              <a:t>gereksinimlere</a:t>
            </a:r>
            <a:r>
              <a:rPr lang="en-US" dirty="0"/>
              <a:t> </a:t>
            </a:r>
            <a:r>
              <a:rPr lang="en-US" dirty="0" err="1"/>
              <a:t>kolayca</a:t>
            </a:r>
            <a:r>
              <a:rPr lang="en-US" dirty="0"/>
              <a:t> </a:t>
            </a:r>
            <a:r>
              <a:rPr lang="en-US" dirty="0" err="1"/>
              <a:t>adapte</a:t>
            </a:r>
            <a:r>
              <a:rPr lang="en-US" dirty="0"/>
              <a:t> </a:t>
            </a:r>
            <a:r>
              <a:rPr lang="en-US" dirty="0" err="1"/>
              <a:t>olup</a:t>
            </a:r>
            <a:r>
              <a:rPr lang="en-US" dirty="0"/>
              <a:t>, </a:t>
            </a:r>
            <a:r>
              <a:rPr lang="en-US" dirty="0" err="1"/>
              <a:t>ayak</a:t>
            </a:r>
            <a:r>
              <a:rPr lang="en-US" dirty="0"/>
              <a:t> </a:t>
            </a:r>
            <a:r>
              <a:rPr lang="en-US" dirty="0" err="1"/>
              <a:t>uydurabilen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model </a:t>
            </a:r>
            <a:r>
              <a:rPr lang="en-US" dirty="0" err="1"/>
              <a:t>uygulamalıyız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078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A1B28B-4777-4276-BA4C-73FD804E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OPP Örneği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6589C2-3FE6-4B16-BE74-06A996640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Rectangle</a:t>
            </a:r>
            <a:r>
              <a:rPr lang="en-US" dirty="0"/>
              <a:t>(</a:t>
            </a:r>
            <a:r>
              <a:rPr lang="en-US" dirty="0" err="1"/>
              <a:t>Dikdörtgen</a:t>
            </a:r>
            <a:r>
              <a:rPr lang="en-US" dirty="0"/>
              <a:t>) </a:t>
            </a:r>
            <a:r>
              <a:rPr lang="en-US" dirty="0" err="1"/>
              <a:t>isminde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class’ımız</a:t>
            </a:r>
            <a:r>
              <a:rPr lang="en-US" dirty="0"/>
              <a:t>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class’ımız</a:t>
            </a:r>
            <a:r>
              <a:rPr lang="en-US" dirty="0"/>
              <a:t> Width </a:t>
            </a:r>
            <a:r>
              <a:rPr lang="en-US" dirty="0" err="1"/>
              <a:t>ve</a:t>
            </a:r>
            <a:r>
              <a:rPr lang="en-US" dirty="0"/>
              <a:t> Height </a:t>
            </a:r>
            <a:r>
              <a:rPr lang="en-US" dirty="0" err="1"/>
              <a:t>property’lerine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. </a:t>
            </a:r>
          </a:p>
          <a:p>
            <a:r>
              <a:rPr lang="en-US" dirty="0" err="1"/>
              <a:t>Birde</a:t>
            </a:r>
            <a:r>
              <a:rPr lang="en-US" dirty="0"/>
              <a:t> </a:t>
            </a:r>
            <a:r>
              <a:rPr lang="en-US" dirty="0" err="1"/>
              <a:t>AreaCalculator</a:t>
            </a:r>
            <a:r>
              <a:rPr lang="en-US" dirty="0"/>
              <a:t> </a:t>
            </a:r>
            <a:r>
              <a:rPr lang="en-US" dirty="0" err="1"/>
              <a:t>isminde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class’ımız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burada</a:t>
            </a:r>
            <a:r>
              <a:rPr lang="en-US" dirty="0"/>
              <a:t> Area </a:t>
            </a:r>
            <a:r>
              <a:rPr lang="en-US" dirty="0" err="1"/>
              <a:t>isminde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Rectangle </a:t>
            </a:r>
            <a:r>
              <a:rPr lang="en-US" dirty="0" err="1"/>
              <a:t>tipinde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dizi </a:t>
            </a:r>
            <a:r>
              <a:rPr lang="en-US" dirty="0" err="1"/>
              <a:t>alarak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alanlarını</a:t>
            </a:r>
            <a:r>
              <a:rPr lang="en-US" dirty="0"/>
              <a:t> </a:t>
            </a:r>
            <a:r>
              <a:rPr lang="en-US" dirty="0" err="1"/>
              <a:t>hesaplıyoruz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7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91B7A3AA-5535-4E7B-958F-42AD269DE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725" y="1822398"/>
            <a:ext cx="8640549" cy="3213204"/>
          </a:xfrm>
        </p:spPr>
      </p:pic>
    </p:spTree>
    <p:extLst>
      <p:ext uri="{BB962C8B-B14F-4D97-AF65-F5344CB8AC3E}">
        <p14:creationId xmlns:p14="http://schemas.microsoft.com/office/powerpoint/2010/main" val="180781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48F475-B52A-4BF0-B28F-35C1B70B8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630"/>
            <a:ext cx="10515600" cy="578533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Rectangle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double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width;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double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height;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double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getWidth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(){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width;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 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double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getHeight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(){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height;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56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48F475-B52A-4BF0-B28F-35C1B70B8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630"/>
            <a:ext cx="10515600" cy="578533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AreaCalculator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double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calculateArea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(List&lt;</a:t>
            </a:r>
            <a:r>
              <a:rPr lang="en-US" sz="24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Rectangle&gt;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rectangles){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double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area;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Rectangle r : rectangles)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area += </a:t>
            </a:r>
            <a:r>
              <a:rPr lang="en-US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r.getWidth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* </a:t>
            </a:r>
            <a:r>
              <a:rPr lang="en-US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r.getHeight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} 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area;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522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48F475-B52A-4BF0-B28F-35C1B70B8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630"/>
            <a:ext cx="10515600" cy="5785333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Daire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hesabı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yapabilmek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için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AreaCalculator’i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içindeki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calculateArea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methodumuzda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değişiklik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yapmamız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gerekti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.(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Okunurluğu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anlaşırlığından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farkedileceği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üzere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kadar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kötü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hal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alıyor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AreaCalculator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double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calculateArea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List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lang="en-US" sz="24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Object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&gt;... shapes) {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double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area = </a:t>
            </a:r>
            <a:r>
              <a:rPr lang="en-US" sz="24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4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Object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shape : shapes) {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(shape </a:t>
            </a:r>
            <a:r>
              <a:rPr lang="en-US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instanceof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Rectangle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{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    </a:t>
            </a:r>
            <a:r>
              <a:rPr lang="en-US" sz="24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Rectangle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rect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(</a:t>
            </a:r>
            <a:r>
              <a:rPr lang="en-US" sz="24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Rectangle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shape;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    area += (</a:t>
            </a:r>
            <a:r>
              <a:rPr lang="en-US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rect.getLength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* </a:t>
            </a:r>
            <a:r>
              <a:rPr lang="en-US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rect.getHeight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());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} 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else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(shape </a:t>
            </a:r>
            <a:r>
              <a:rPr lang="en-US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instanceof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Circle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{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    </a:t>
            </a:r>
            <a:r>
              <a:rPr lang="en-US" sz="24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Circle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circle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(</a:t>
            </a:r>
            <a:r>
              <a:rPr lang="en-US" sz="24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Circle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shape;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    area += </a:t>
            </a:r>
            <a:r>
              <a:rPr lang="en-US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circle.getRadius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* </a:t>
            </a:r>
            <a:r>
              <a:rPr lang="en-US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cirlce.getRadius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* </a:t>
            </a:r>
            <a:r>
              <a:rPr lang="en-US" sz="24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Math</a:t>
            </a:r>
            <a:r>
              <a:rPr lang="en-US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.PI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} 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else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    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throw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RuntimeException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"Shape not supported"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}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} 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area;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057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48F475-B52A-4BF0-B28F-35C1B70B8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630"/>
            <a:ext cx="10515600" cy="5785333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Yeni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şekil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eklemek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istediğimizde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üçgen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gibi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sürekli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metot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üzerinde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değişiklikler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yapacağız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durum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giderek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kötüleşecek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oluşan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durum open/closed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prensibine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uymadığımızı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gösteriyor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Bu durum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için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sınıfımız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metodumuz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değişikliğe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kapalı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değil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aksine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değişiklik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zorunlu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hale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gelmiştir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Bunu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çözmek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için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Shape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abstract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’imiz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olsa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her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şekil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için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hesaplanmış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area’yı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dönse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nasıl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olur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abstract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Shape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abstract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double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getArea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55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1070</Words>
  <Application>Microsoft Office PowerPoint</Application>
  <PresentationFormat>Geniş ekran</PresentationFormat>
  <Paragraphs>26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S.O.L.I.D</vt:lpstr>
      <vt:lpstr>Open Closed Principle – Açık Kapalı Prensibi</vt:lpstr>
      <vt:lpstr>PowerPoint Sunusu</vt:lpstr>
      <vt:lpstr>OPP Örneği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S.O.L.I.D</dc:title>
  <dc:creator>yahya rahyyim</dc:creator>
  <cp:lastModifiedBy>yahya rahyyim</cp:lastModifiedBy>
  <cp:revision>1</cp:revision>
  <dcterms:created xsi:type="dcterms:W3CDTF">2021-07-31T09:18:49Z</dcterms:created>
  <dcterms:modified xsi:type="dcterms:W3CDTF">2021-07-31T09:43:26Z</dcterms:modified>
</cp:coreProperties>
</file>