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261" r:id="rId4"/>
    <p:sldId id="265" r:id="rId5"/>
    <p:sldId id="259" r:id="rId6"/>
    <p:sldId id="260" r:id="rId7"/>
    <p:sldId id="267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E2E83-BB3D-4658-B994-BC4CAA9F0948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6CC16-BF4F-4CE5-A832-065DF4CA1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270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36CC16-BF4F-4CE5-A832-065DF4CA1D2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329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EB5C9B7-F249-4E65-A372-A37F6218C123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C9EA7AC-DB32-4164-8F63-196EAB64AA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228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C9B7-F249-4E65-A372-A37F6218C123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A7AC-DB32-4164-8F63-196EAB64AA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74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C9B7-F249-4E65-A372-A37F6218C123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A7AC-DB32-4164-8F63-196EAB64AA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545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C9B7-F249-4E65-A372-A37F6218C123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A7AC-DB32-4164-8F63-196EAB64AA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873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C9B7-F249-4E65-A372-A37F6218C123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A7AC-DB32-4164-8F63-196EAB64AA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823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C9B7-F249-4E65-A372-A37F6218C123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A7AC-DB32-4164-8F63-196EAB64AA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045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C9B7-F249-4E65-A372-A37F6218C123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A7AC-DB32-4164-8F63-196EAB64AA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262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C9B7-F249-4E65-A372-A37F6218C123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A7AC-DB32-4164-8F63-196EAB64AA99}" type="slidenum">
              <a:rPr lang="fr-FR" smtClean="0"/>
              <a:t>‹#›</a:t>
            </a:fld>
            <a:endParaRPr lang="fr-F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825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C9B7-F249-4E65-A372-A37F6218C123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A7AC-DB32-4164-8F63-196EAB64AA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52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C9B7-F249-4E65-A372-A37F6218C123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A7AC-DB32-4164-8F63-196EAB64AA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34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C9B7-F249-4E65-A372-A37F6218C123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A7AC-DB32-4164-8F63-196EAB64AA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12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C9B7-F249-4E65-A372-A37F6218C123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A7AC-DB32-4164-8F63-196EAB64AA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975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C9B7-F249-4E65-A372-A37F6218C123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A7AC-DB32-4164-8F63-196EAB64AA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17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C9B7-F249-4E65-A372-A37F6218C123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A7AC-DB32-4164-8F63-196EAB64AA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99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C9B7-F249-4E65-A372-A37F6218C123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A7AC-DB32-4164-8F63-196EAB64AA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5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C9B7-F249-4E65-A372-A37F6218C123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A7AC-DB32-4164-8F63-196EAB64AA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68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C9B7-F249-4E65-A372-A37F6218C123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A7AC-DB32-4164-8F63-196EAB64AA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08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B5C9B7-F249-4E65-A372-A37F6218C123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9EA7AC-DB32-4164-8F63-196EAB64AA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527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5E7EEB-30B2-4387-B3B1-D071BB609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Présentation : </a:t>
            </a:r>
            <a:r>
              <a:rPr lang="fr-FR" b="1" dirty="0" err="1"/>
              <a:t>nosql</a:t>
            </a:r>
            <a:endParaRPr lang="fr-F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5A352E-B64B-4854-B64C-3AFBEB4ABB75}"/>
              </a:ext>
            </a:extLst>
          </p:cNvPr>
          <p:cNvSpPr txBox="1"/>
          <p:nvPr/>
        </p:nvSpPr>
        <p:spPr>
          <a:xfrm>
            <a:off x="8630817" y="4385731"/>
            <a:ext cx="2648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Yahya.regragui@ynov.com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84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44969EB-6221-4462-9C2F-6F26AB74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fr-FR" b="1"/>
              <a:t>sommaire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BC2E03-D5FA-4478-8574-DC15525BB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fr-FR" b="1" dirty="0"/>
              <a:t>Présentation du projet</a:t>
            </a:r>
          </a:p>
          <a:p>
            <a:r>
              <a:rPr lang="fr-FR" b="1" dirty="0"/>
              <a:t>Structure du projet</a:t>
            </a:r>
          </a:p>
          <a:p>
            <a:r>
              <a:rPr lang="fr-FR" b="1" dirty="0"/>
              <a:t>Outils utilisés </a:t>
            </a:r>
          </a:p>
          <a:p>
            <a:r>
              <a:rPr lang="fr-FR" b="1" dirty="0"/>
              <a:t>Les Relations des Tables</a:t>
            </a:r>
          </a:p>
          <a:p>
            <a:r>
              <a:rPr lang="fr-FR" b="1" dirty="0"/>
              <a:t>Application Web</a:t>
            </a:r>
          </a:p>
          <a:p>
            <a:r>
              <a:rPr lang="fr-FR" b="1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183169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69E1730-8C73-4FE5-A577-5CE3A70B3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Présentation du projet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84515F-A51B-4594-9E06-BA5F36264084}"/>
              </a:ext>
            </a:extLst>
          </p:cNvPr>
          <p:cNvSpPr txBox="1"/>
          <p:nvPr/>
        </p:nvSpPr>
        <p:spPr>
          <a:xfrm>
            <a:off x="1030288" y="2270839"/>
            <a:ext cx="9072612" cy="4124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Description: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L'utilisateur peut voir les informations sur le produit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l'utilisateur doit pouvoir ajouter un produit au panier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Base de données relationnelle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nous utiliserons ce type de base de données pour retirer les données à montrer à l'utilisateur</a:t>
            </a:r>
          </a:p>
          <a:p>
            <a:pPr lvl="1"/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Base de donné non-relationnelle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nous utilisons ce type de base de données pour insérer les commandes des utilisateurs</a:t>
            </a:r>
          </a:p>
          <a:p>
            <a:pPr lvl="1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Backend (API),  </a:t>
            </a:r>
            <a:r>
              <a:rPr lang="fr-FR" dirty="0" err="1"/>
              <a:t>Front-end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nous aurons deux apis, l'un lié à la base de données non relationnelle,</a:t>
            </a:r>
          </a:p>
          <a:p>
            <a:pPr lvl="1"/>
            <a:r>
              <a:rPr lang="fr-FR" sz="1600" dirty="0"/>
              <a:t> et l'autre à la base de données relationnelle, afin que nous puissions les utiliser dans le </a:t>
            </a:r>
            <a:r>
              <a:rPr lang="fr-FR" sz="1600" dirty="0" err="1"/>
              <a:t>front-end</a:t>
            </a:r>
            <a:endParaRPr lang="fr-F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53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06086409-9E52-4C51-905F-1348FB36BB6C}"/>
              </a:ext>
            </a:extLst>
          </p:cNvPr>
          <p:cNvSpPr txBox="1">
            <a:spLocks/>
          </p:cNvSpPr>
          <p:nvPr/>
        </p:nvSpPr>
        <p:spPr>
          <a:xfrm>
            <a:off x="1030288" y="609600"/>
            <a:ext cx="10131425" cy="11103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b="1" dirty="0">
                <a:solidFill>
                  <a:schemeClr val="bg1"/>
                </a:solidFill>
              </a:rPr>
              <a:t>Structure du projet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4A8286-55B5-46E5-9972-BDC39A7E7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34" y="3094774"/>
            <a:ext cx="43815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907F98-4F27-4F71-8609-449E862ACCA2}"/>
              </a:ext>
            </a:extLst>
          </p:cNvPr>
          <p:cNvSpPr txBox="1"/>
          <p:nvPr/>
        </p:nvSpPr>
        <p:spPr>
          <a:xfrm>
            <a:off x="1230989" y="2619817"/>
            <a:ext cx="2046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SQL ( Relational DB)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274A9E-FBB4-4293-8D2D-027C9C3F1333}"/>
              </a:ext>
            </a:extLst>
          </p:cNvPr>
          <p:cNvSpPr/>
          <p:nvPr/>
        </p:nvSpPr>
        <p:spPr>
          <a:xfrm>
            <a:off x="79899" y="2619816"/>
            <a:ext cx="4651899" cy="196734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79CCCA-AB88-4C4A-8FB6-6BEC547BA1DD}"/>
              </a:ext>
            </a:extLst>
          </p:cNvPr>
          <p:cNvCxnSpPr>
            <a:stCxn id="5" idx="2"/>
          </p:cNvCxnSpPr>
          <p:nvPr/>
        </p:nvCxnSpPr>
        <p:spPr>
          <a:xfrm>
            <a:off x="2405849" y="4587161"/>
            <a:ext cx="0" cy="1183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6F1EED11-8670-4616-9833-A7602EF7BD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798" y="4712479"/>
            <a:ext cx="2020203" cy="202020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7D0B61-0E3D-4519-813A-F658DE260C77}"/>
              </a:ext>
            </a:extLst>
          </p:cNvPr>
          <p:cNvCxnSpPr/>
          <p:nvPr/>
        </p:nvCxnSpPr>
        <p:spPr>
          <a:xfrm>
            <a:off x="2405848" y="5770485"/>
            <a:ext cx="2574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A4978A-7E0F-4AA7-AD8B-20B6996F51AF}"/>
              </a:ext>
            </a:extLst>
          </p:cNvPr>
          <p:cNvCxnSpPr>
            <a:cxnSpLocks/>
          </p:cNvCxnSpPr>
          <p:nvPr/>
        </p:nvCxnSpPr>
        <p:spPr>
          <a:xfrm>
            <a:off x="6522098" y="5722580"/>
            <a:ext cx="2737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833811E-D639-4639-A4CB-EE67B8385945}"/>
              </a:ext>
            </a:extLst>
          </p:cNvPr>
          <p:cNvCxnSpPr/>
          <p:nvPr/>
        </p:nvCxnSpPr>
        <p:spPr>
          <a:xfrm flipV="1">
            <a:off x="9259410" y="4492101"/>
            <a:ext cx="0" cy="1230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9B50020-21F3-4448-B356-640209D6E946}"/>
              </a:ext>
            </a:extLst>
          </p:cNvPr>
          <p:cNvSpPr/>
          <p:nvPr/>
        </p:nvSpPr>
        <p:spPr>
          <a:xfrm>
            <a:off x="7883836" y="2730044"/>
            <a:ext cx="2618909" cy="1901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8D0064-7429-4438-8EED-C5AFC601FB7A}"/>
              </a:ext>
            </a:extLst>
          </p:cNvPr>
          <p:cNvSpPr txBox="1"/>
          <p:nvPr/>
        </p:nvSpPr>
        <p:spPr>
          <a:xfrm>
            <a:off x="7883836" y="2699438"/>
            <a:ext cx="444719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effectLst/>
                <a:latin typeface="Consolas" panose="020B0609020204030204" pitchFamily="49" charset="0"/>
              </a:rPr>
              <a:t>db.cart.insertOne(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_id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sku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"NAS8L"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657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product_number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15897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Date_Added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Date()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AFAE2F5F-792F-4927-B77C-696C429388C1}"/>
              </a:ext>
            </a:extLst>
          </p:cNvPr>
          <p:cNvSpPr/>
          <p:nvPr/>
        </p:nvSpPr>
        <p:spPr>
          <a:xfrm rot="5400000">
            <a:off x="2320080" y="5173661"/>
            <a:ext cx="195308" cy="31071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0E59CAE0-F4AD-48A1-A9B4-F54529D1D9B4}"/>
              </a:ext>
            </a:extLst>
          </p:cNvPr>
          <p:cNvSpPr/>
          <p:nvPr/>
        </p:nvSpPr>
        <p:spPr>
          <a:xfrm rot="16426711">
            <a:off x="9161756" y="4925810"/>
            <a:ext cx="195308" cy="31071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D69920-C6AF-4859-A4EE-0957E6D48FCA}"/>
              </a:ext>
            </a:extLst>
          </p:cNvPr>
          <p:cNvSpPr txBox="1"/>
          <p:nvPr/>
        </p:nvSpPr>
        <p:spPr>
          <a:xfrm>
            <a:off x="5114483" y="6426009"/>
            <a:ext cx="125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Add to Cart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B15C9B-82A1-45A8-82C8-B9E6343B6B3F}"/>
              </a:ext>
            </a:extLst>
          </p:cNvPr>
          <p:cNvSpPr txBox="1"/>
          <p:nvPr/>
        </p:nvSpPr>
        <p:spPr>
          <a:xfrm>
            <a:off x="8003835" y="2301076"/>
            <a:ext cx="250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SQL ( Non-Relational DB)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946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BDC1B2F-F5F5-400C-BB64-D9D646167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Outils utilisés </a:t>
            </a:r>
          </a:p>
        </p:txBody>
      </p:sp>
      <p:pic>
        <p:nvPicPr>
          <p:cNvPr id="11" name="Picture 6" descr="laravel-logo - Nouvelles Technologies de l'Information et de la  Communication NTIC">
            <a:extLst>
              <a:ext uri="{FF2B5EF4-FFF2-40B4-BE49-F238E27FC236}">
                <a16:creationId xmlns:a16="http://schemas.microsoft.com/office/drawing/2014/main" id="{185A3F9C-6429-48C4-8A7F-E1C62CB1B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901" y="2445959"/>
            <a:ext cx="3810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>
            <a:extLst>
              <a:ext uri="{FF2B5EF4-FFF2-40B4-BE49-F238E27FC236}">
                <a16:creationId xmlns:a16="http://schemas.microsoft.com/office/drawing/2014/main" id="{7E7F2676-205D-4219-88FE-69FFCBCD6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9" y="2522422"/>
            <a:ext cx="3810001" cy="101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MySQL — Wikipédia">
            <a:extLst>
              <a:ext uri="{FF2B5EF4-FFF2-40B4-BE49-F238E27FC236}">
                <a16:creationId xmlns:a16="http://schemas.microsoft.com/office/drawing/2014/main" id="{553359CF-6238-405B-A46D-76BD18D3E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550" y="4858853"/>
            <a:ext cx="2930236" cy="151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795DBA6-F3CB-4335-801A-3659BBE0F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198" y="3429000"/>
            <a:ext cx="2119604" cy="211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9DB10EF9-13E8-4651-B399-04BAB6136B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96" y="4335578"/>
            <a:ext cx="2223407" cy="222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35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498633B-2B03-4E96-8770-892D695B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Les Relations des Tables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DBB7B1-B45B-40CD-9A68-A4A66C58E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14" y="2605231"/>
            <a:ext cx="86677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205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498633B-2B03-4E96-8770-892D695B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Application Web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EE78DA-572C-41F7-97A4-AF30F3E2E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830" y="2416457"/>
            <a:ext cx="7405668" cy="497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96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8BEA9AF1-EF35-4EC4-862B-93C14919B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5122" name="Picture 2" descr="Résultat de recherche d'images pour &quot;démonstration du projet&quot;">
            <a:extLst>
              <a:ext uri="{FF2B5EF4-FFF2-40B4-BE49-F238E27FC236}">
                <a16:creationId xmlns:a16="http://schemas.microsoft.com/office/drawing/2014/main" id="{54F683C6-B138-4615-8964-8A6AE17435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2"/>
          <a:stretch/>
        </p:blipFill>
        <p:spPr bwMode="auto">
          <a:xfrm>
            <a:off x="516466" y="10"/>
            <a:ext cx="11159068" cy="6857990"/>
          </a:xfrm>
          <a:custGeom>
            <a:avLst/>
            <a:gdLst/>
            <a:ahLst/>
            <a:cxnLst/>
            <a:rect l="l" t="t" r="r" b="b"/>
            <a:pathLst>
              <a:path w="11159068" h="6858000">
                <a:moveTo>
                  <a:pt x="1192024" y="0"/>
                </a:moveTo>
                <a:cubicBezTo>
                  <a:pt x="1192024" y="0"/>
                  <a:pt x="1192024" y="0"/>
                  <a:pt x="9967044" y="0"/>
                </a:cubicBezTo>
                <a:cubicBezTo>
                  <a:pt x="10713854" y="942975"/>
                  <a:pt x="11159068" y="2138363"/>
                  <a:pt x="11159068" y="3433763"/>
                </a:cubicBezTo>
                <a:cubicBezTo>
                  <a:pt x="11159068" y="4724400"/>
                  <a:pt x="10718641" y="5915025"/>
                  <a:pt x="9971831" y="6858000"/>
                </a:cubicBezTo>
                <a:cubicBezTo>
                  <a:pt x="9971831" y="6858000"/>
                  <a:pt x="9971831" y="6858000"/>
                  <a:pt x="1187237" y="6858000"/>
                </a:cubicBezTo>
                <a:cubicBezTo>
                  <a:pt x="440427" y="5915025"/>
                  <a:pt x="0" y="4724400"/>
                  <a:pt x="0" y="3433763"/>
                </a:cubicBezTo>
                <a:cubicBezTo>
                  <a:pt x="0" y="2138363"/>
                  <a:pt x="445214" y="942975"/>
                  <a:pt x="1192024" y="0"/>
                </a:cubicBezTo>
                <a:close/>
              </a:path>
            </a:pathLst>
          </a:cu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510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élest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1054</TotalTime>
  <Words>219</Words>
  <Application>Microsoft Office PowerPoint</Application>
  <PresentationFormat>Widescreen</PresentationFormat>
  <Paragraphs>42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Céleste</vt:lpstr>
      <vt:lpstr>Présentation : nosql</vt:lpstr>
      <vt:lpstr>sommaire</vt:lpstr>
      <vt:lpstr>Présentation du projet</vt:lpstr>
      <vt:lpstr>PowerPoint Presentation</vt:lpstr>
      <vt:lpstr>Outils utilisés </vt:lpstr>
      <vt:lpstr>Les Relations des Tables</vt:lpstr>
      <vt:lpstr>Application Web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: DevOps</dc:title>
  <dc:creator>denguiri mohamed</dc:creator>
  <cp:lastModifiedBy>REGRAGUI Yahya</cp:lastModifiedBy>
  <cp:revision>21</cp:revision>
  <dcterms:created xsi:type="dcterms:W3CDTF">2021-02-19T14:58:38Z</dcterms:created>
  <dcterms:modified xsi:type="dcterms:W3CDTF">2021-03-11T11:55:40Z</dcterms:modified>
</cp:coreProperties>
</file>