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87" r:id="rId3"/>
    <p:sldId id="285" r:id="rId4"/>
    <p:sldId id="286" r:id="rId5"/>
    <p:sldId id="278" r:id="rId6"/>
    <p:sldId id="282" r:id="rId7"/>
    <p:sldId id="284" r:id="rId8"/>
    <p:sldId id="257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7" r:id="rId17"/>
    <p:sldId id="268" r:id="rId18"/>
    <p:sldId id="270" r:id="rId19"/>
    <p:sldId id="273" r:id="rId20"/>
    <p:sldId id="275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2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8FAD3-1A4B-4D8D-82FA-6D35BB19E346}" type="datetimeFigureOut">
              <a:rPr lang="fr-FR" smtClean="0"/>
              <a:t>02/12/2019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48F80-C5F1-418B-BAA3-ED4145007E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54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48F80-C5F1-418B-BAA3-ED4145007E2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060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94B8A5D3-7B86-4D4E-ACC9-7495E829B294}" type="datetimeFigureOut">
              <a:rPr lang="fr-FR" smtClean="0"/>
              <a:t>02/12/2019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409-5123-405B-8678-B93F134F2F12}" type="slidenum">
              <a:rPr lang="fr-FR" smtClean="0"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A5D3-7B86-4D4E-ACC9-7495E829B294}" type="datetimeFigureOut">
              <a:rPr lang="fr-FR" smtClean="0"/>
              <a:t>02/12/2019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409-5123-405B-8678-B93F134F2F12}" type="slidenum">
              <a:rPr lang="fr-FR" smtClean="0"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A5D3-7B86-4D4E-ACC9-7495E829B294}" type="datetimeFigureOut">
              <a:rPr lang="fr-FR" smtClean="0"/>
              <a:t>02/12/2019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409-5123-405B-8678-B93F134F2F12}" type="slidenum">
              <a:rPr lang="fr-FR" smtClean="0"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A5D3-7B86-4D4E-ACC9-7495E829B294}" type="datetimeFigureOut">
              <a:rPr lang="fr-FR" smtClean="0"/>
              <a:t>02/12/2019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409-5123-405B-8678-B93F134F2F12}" type="slidenum">
              <a:rPr lang="fr-FR" smtClean="0"/>
              <a:t>‹#›</a:t>
            </a:fld>
            <a:endParaRPr lang="fr-FR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A5D3-7B86-4D4E-ACC9-7495E829B294}" type="datetimeFigureOut">
              <a:rPr lang="fr-FR" smtClean="0"/>
              <a:t>02/12/2019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409-5123-405B-8678-B93F134F2F12}" type="slidenum">
              <a:rPr lang="fr-FR" smtClean="0"/>
              <a:t>‹#›</a:t>
            </a:fld>
            <a:endParaRPr lang="fr-FR" dirty="0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A5D3-7B86-4D4E-ACC9-7495E829B294}" type="datetimeFigureOut">
              <a:rPr lang="fr-FR" smtClean="0"/>
              <a:t>02/12/2019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409-5123-405B-8678-B93F134F2F12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A5D3-7B86-4D4E-ACC9-7495E829B294}" type="datetimeFigureOut">
              <a:rPr lang="fr-FR" smtClean="0"/>
              <a:t>02/12/2019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409-5123-405B-8678-B93F134F2F12}" type="slidenum">
              <a:rPr lang="fr-FR" smtClean="0"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A5D3-7B86-4D4E-ACC9-7495E829B294}" type="datetimeFigureOut">
              <a:rPr lang="fr-FR" smtClean="0"/>
              <a:t>02/12/2019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409-5123-405B-8678-B93F134F2F12}" type="slidenum">
              <a:rPr lang="fr-FR" smtClean="0"/>
              <a:t>‹#›</a:t>
            </a:fld>
            <a:endParaRPr lang="fr-FR" dirty="0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A5D3-7B86-4D4E-ACC9-7495E829B294}" type="datetimeFigureOut">
              <a:rPr lang="fr-FR" smtClean="0"/>
              <a:t>02/12/2019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409-5123-405B-8678-B93F134F2F12}" type="slidenum">
              <a:rPr lang="fr-FR" smtClean="0"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A5D3-7B86-4D4E-ACC9-7495E829B294}" type="datetimeFigureOut">
              <a:rPr lang="fr-FR" smtClean="0"/>
              <a:t>02/12/2019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409-5123-405B-8678-B93F134F2F12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A5D3-7B86-4D4E-ACC9-7495E829B294}" type="datetimeFigureOut">
              <a:rPr lang="fr-FR" smtClean="0"/>
              <a:t>02/12/2019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409-5123-405B-8678-B93F134F2F12}" type="slidenum">
              <a:rPr lang="fr-FR" smtClean="0"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94B8A5D3-7B86-4D4E-ACC9-7495E829B294}" type="datetimeFigureOut">
              <a:rPr lang="fr-FR" smtClean="0"/>
              <a:t>02/12/2019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0D9F9409-5123-405B-8678-B93F134F2F12}" type="slidenum">
              <a:rPr lang="fr-FR" smtClean="0"/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632" y="2060848"/>
            <a:ext cx="6400800" cy="1295400"/>
          </a:xfrm>
        </p:spPr>
        <p:txBody>
          <a:bodyPr>
            <a:noAutofit/>
          </a:bodyPr>
          <a:lstStyle/>
          <a:p>
            <a:r>
              <a:rPr lang="en-US" sz="7200" dirty="0" smtClean="0"/>
              <a:t>Street workout</a:t>
            </a:r>
            <a:endParaRPr lang="fr-FR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933056"/>
            <a:ext cx="6400800" cy="762000"/>
          </a:xfrm>
        </p:spPr>
        <p:txBody>
          <a:bodyPr/>
          <a:lstStyle/>
          <a:p>
            <a:r>
              <a:rPr lang="en-US" dirty="0" smtClean="0"/>
              <a:t>HTML</a:t>
            </a:r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389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12" y="3319462"/>
            <a:ext cx="2619375" cy="1743075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525" y="3271837"/>
            <a:ext cx="2495550" cy="1838325"/>
          </a:xfr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987824" y="2348880"/>
            <a:ext cx="3125788" cy="648072"/>
          </a:xfrm>
        </p:spPr>
        <p:txBody>
          <a:bodyPr>
            <a:noAutofit/>
          </a:bodyPr>
          <a:lstStyle/>
          <a:p>
            <a:r>
              <a:rPr lang="fr-FR" sz="2000" dirty="0" smtClean="0"/>
              <a:t>Pour afficher les deux images on a utiliser la balise &lt;IMG src=urlimg&gt; pour chaque image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266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6056" y="3501008"/>
            <a:ext cx="2819399" cy="5994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i="1" dirty="0"/>
              <a:t>Concernant cette paragraphe on </a:t>
            </a:r>
            <a:r>
              <a:rPr lang="fr-FR" sz="1600" i="1" dirty="0" smtClean="0"/>
              <a:t> a utiliser </a:t>
            </a:r>
            <a:r>
              <a:rPr lang="fr-FR" sz="1600" i="1" dirty="0"/>
              <a:t>les même balise qu’on a utiliser dans la première </a:t>
            </a:r>
            <a:r>
              <a:rPr lang="fr-FR" sz="1600" i="1" dirty="0" smtClean="0"/>
              <a:t>page .</a:t>
            </a:r>
            <a:br>
              <a:rPr lang="fr-FR" sz="1600" i="1" dirty="0" smtClean="0"/>
            </a:br>
            <a:r>
              <a:rPr lang="fr-FR" sz="1600" i="1" dirty="0"/>
              <a:t/>
            </a:r>
            <a:br>
              <a:rPr lang="fr-FR" sz="1600" i="1" dirty="0"/>
            </a:br>
            <a:endParaRPr lang="fr-FR" sz="1600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652120" y="3501008"/>
            <a:ext cx="2120280" cy="1680592"/>
          </a:xfrm>
        </p:spPr>
        <p:txBody>
          <a:bodyPr>
            <a:normAutofit fontScale="25000" lnSpcReduction="20000"/>
          </a:bodyPr>
          <a:lstStyle/>
          <a:p>
            <a:pPr algn="l"/>
            <a:endParaRPr lang="fr-FR" sz="4800" b="1" i="1" dirty="0" smtClean="0"/>
          </a:p>
          <a:p>
            <a:pPr algn="l"/>
            <a:r>
              <a:rPr lang="fr-FR" sz="4800" b="1" i="1" dirty="0" smtClean="0"/>
              <a:t>Pour afficher l’image qui contient le mot </a:t>
            </a:r>
            <a:r>
              <a:rPr lang="fr-FR" sz="4800" b="1" i="1" dirty="0" err="1" smtClean="0"/>
              <a:t>calisthénique</a:t>
            </a:r>
            <a:r>
              <a:rPr lang="fr-FR" sz="4800" b="1" i="1" dirty="0" smtClean="0"/>
              <a:t> a utiliser la balise &lt;</a:t>
            </a:r>
            <a:r>
              <a:rPr lang="fr-FR" sz="4800" b="1" i="1" dirty="0" err="1" smtClean="0"/>
              <a:t>marquee</a:t>
            </a:r>
            <a:r>
              <a:rPr lang="fr-FR" sz="4800" b="1" i="1" dirty="0" smtClean="0"/>
              <a:t>&gt;…..&lt;/marquee&gt;</a:t>
            </a:r>
          </a:p>
          <a:p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60848"/>
            <a:ext cx="4320480" cy="2520280"/>
          </a:xfrm>
        </p:spPr>
      </p:pic>
    </p:spTree>
    <p:extLst>
      <p:ext uri="{BB962C8B-B14F-4D97-AF65-F5344CB8AC3E}">
        <p14:creationId xmlns:p14="http://schemas.microsoft.com/office/powerpoint/2010/main" val="21297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652120" y="2276872"/>
            <a:ext cx="2480320" cy="2905760"/>
          </a:xfrm>
        </p:spPr>
        <p:txBody>
          <a:bodyPr>
            <a:normAutofit fontScale="85000" lnSpcReduction="10000"/>
          </a:bodyPr>
          <a:lstStyle/>
          <a:p>
            <a:r>
              <a:rPr lang="fr-FR" dirty="0" smtClean="0"/>
              <a:t>Pour afficher ce tableau on a utiliser la balise &lt;table&gt;…..&lt;/table&gt; pour créer les lignes on a utiliser la balise &lt;tr&gt;….&lt;/tr&gt;  pour les colonnes on a employer  la balise &lt;td&gt;……&lt;/td&gt; pour afficher les premiers mot dans le tableau comme un en tête  a la place de utiliser la balise &lt;td&gt; on a utiliser la balise &lt;th&gt;</a:t>
            </a:r>
          </a:p>
          <a:p>
            <a:r>
              <a:rPr lang="fr-FR" dirty="0" smtClean="0"/>
              <a:t> </a:t>
            </a:r>
          </a:p>
          <a:p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4824536" cy="3096344"/>
          </a:xfrm>
        </p:spPr>
      </p:pic>
    </p:spTree>
    <p:extLst>
      <p:ext uri="{BB962C8B-B14F-4D97-AF65-F5344CB8AC3E}">
        <p14:creationId xmlns:p14="http://schemas.microsoft.com/office/powerpoint/2010/main" val="46578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924944"/>
            <a:ext cx="2466975" cy="184785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924944"/>
            <a:ext cx="2619375" cy="1743075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400" dirty="0" smtClean="0"/>
              <a:t>Pour afficher  Les deux images en bas on a utiliser la balise &lt;IMG SCR=</a:t>
            </a:r>
            <a:r>
              <a:rPr lang="fr-FR" sz="1400" dirty="0" err="1" smtClean="0"/>
              <a:t>urlimg</a:t>
            </a:r>
            <a:r>
              <a:rPr lang="fr-FR" sz="1400" dirty="0" smtClean="0"/>
              <a:t>&gt;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6752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afficher a l’écran le </a:t>
            </a:r>
            <a:r>
              <a:rPr lang="fr-FR" dirty="0" err="1" smtClean="0"/>
              <a:t>video</a:t>
            </a:r>
            <a:r>
              <a:rPr lang="fr-FR" dirty="0" smtClean="0"/>
              <a:t> on a utiliser la balise </a:t>
            </a:r>
          </a:p>
          <a:p>
            <a:pPr marL="285750" indent="-285750"/>
            <a:r>
              <a:rPr lang="fr-FR" dirty="0" smtClean="0"/>
              <a:t>&lt;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width</a:t>
            </a:r>
            <a:r>
              <a:rPr lang="fr-FR" dirty="0"/>
              <a:t>="360" </a:t>
            </a:r>
            <a:r>
              <a:rPr lang="fr-FR" dirty="0" err="1"/>
              <a:t>height</a:t>
            </a:r>
            <a:r>
              <a:rPr lang="fr-FR" dirty="0"/>
              <a:t>="550" </a:t>
            </a:r>
            <a:r>
              <a:rPr lang="fr-FR" dirty="0" err="1"/>
              <a:t>controls</a:t>
            </a:r>
            <a:r>
              <a:rPr lang="fr-FR" dirty="0"/>
              <a:t> </a:t>
            </a:r>
            <a:r>
              <a:rPr lang="fr-FR" dirty="0" err="1"/>
              <a:t>src</a:t>
            </a:r>
            <a:r>
              <a:rPr lang="fr-FR" dirty="0"/>
              <a:t>="666.mp4"&gt; mon </a:t>
            </a:r>
            <a:r>
              <a:rPr lang="fr-FR" dirty="0" err="1"/>
              <a:t>vidio</a:t>
            </a:r>
            <a:r>
              <a:rPr lang="fr-FR" dirty="0"/>
              <a:t> &lt;/</a:t>
            </a:r>
            <a:r>
              <a:rPr lang="fr-FR" dirty="0" err="1"/>
              <a:t>video</a:t>
            </a:r>
            <a:r>
              <a:rPr lang="fr-FR" dirty="0"/>
              <a:t>&gt;&lt;/center</a:t>
            </a:r>
            <a:r>
              <a:rPr lang="fr-FR" dirty="0" smtClean="0"/>
              <a:t>&gt;</a:t>
            </a: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9" y="3717032"/>
            <a:ext cx="1584175" cy="157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67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Dans ce </a:t>
            </a:r>
            <a:r>
              <a:rPr lang="fr-FR" dirty="0" err="1" smtClean="0"/>
              <a:t>link</a:t>
            </a:r>
            <a:r>
              <a:rPr lang="fr-FR" dirty="0" smtClean="0"/>
              <a:t> on a parler sur le sujet de « femmes et sports </a:t>
            </a:r>
          </a:p>
          <a:p>
            <a:r>
              <a:rPr lang="fr-FR" dirty="0" smtClean="0"/>
              <a:t>Pour afficher le titre «  femmes et sports » on a utiliser la balise &lt;h5&gt;…..&lt;/h5&gt; , aussi la balise  &lt;u&gt;….&lt;u&gt; pour souligner le titre, et la balise &lt;center&gt; ……&lt;/center&gt; pour avoir le titre au centre de l’image.</a:t>
            </a:r>
          </a:p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420888"/>
            <a:ext cx="3276600" cy="398301"/>
          </a:xfrm>
        </p:spPr>
      </p:pic>
    </p:spTree>
    <p:extLst>
      <p:ext uri="{BB962C8B-B14F-4D97-AF65-F5344CB8AC3E}">
        <p14:creationId xmlns:p14="http://schemas.microsoft.com/office/powerpoint/2010/main" val="234258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dirty="0" smtClean="0"/>
              <a:t>Pour afficher le sous titre « introduction » on a utiliser la balise &lt;h6&gt;……&lt;/h6&gt; et la balise &lt;u&gt;…..&lt;/u&gt; pour souligner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717032"/>
            <a:ext cx="2880320" cy="506017"/>
          </a:xfrm>
        </p:spPr>
      </p:pic>
    </p:spTree>
    <p:extLst>
      <p:ext uri="{BB962C8B-B14F-4D97-AF65-F5344CB8AC3E}">
        <p14:creationId xmlns:p14="http://schemas.microsoft.com/office/powerpoint/2010/main" val="39742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420888"/>
            <a:ext cx="3124200" cy="2670190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492896"/>
            <a:ext cx="3124200" cy="1937004"/>
          </a:xfrm>
        </p:spPr>
      </p:pic>
    </p:spTree>
    <p:extLst>
      <p:ext uri="{BB962C8B-B14F-4D97-AF65-F5344CB8AC3E}">
        <p14:creationId xmlns:p14="http://schemas.microsoft.com/office/powerpoint/2010/main" val="241303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148064" y="1268760"/>
            <a:ext cx="2819399" cy="4968552"/>
          </a:xfrm>
        </p:spPr>
        <p:txBody>
          <a:bodyPr>
            <a:noAutofit/>
          </a:bodyPr>
          <a:lstStyle/>
          <a:p>
            <a:r>
              <a:rPr lang="fr-FR" sz="1000" dirty="0" smtClean="0"/>
              <a:t>Pour avoir un border au tableau on a utiliser </a:t>
            </a:r>
            <a:r>
              <a:rPr lang="fr-FR" sz="1000" dirty="0"/>
              <a:t>la balise &lt;table </a:t>
            </a:r>
            <a:r>
              <a:rPr lang="fr-FR" sz="1000" dirty="0" smtClean="0"/>
              <a:t>border="</a:t>
            </a:r>
            <a:r>
              <a:rPr lang="fr-FR" sz="1000" dirty="0"/>
              <a:t>1</a:t>
            </a:r>
            <a:r>
              <a:rPr lang="fr-FR" sz="1000" dirty="0" smtClean="0"/>
              <a:t>"&gt;</a:t>
            </a:r>
          </a:p>
          <a:p>
            <a:r>
              <a:rPr lang="fr-FR" sz="1000" dirty="0" smtClean="0"/>
              <a:t>Pour afficher a l’</a:t>
            </a:r>
            <a:r>
              <a:rPr lang="fr-FR" sz="1000" dirty="0" err="1" smtClean="0"/>
              <a:t>ecran</a:t>
            </a:r>
            <a:r>
              <a:rPr lang="fr-FR" sz="1000" dirty="0" smtClean="0"/>
              <a:t> une case pour saisir le nom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/>
              <a:t>&lt;input type="</a:t>
            </a:r>
            <a:r>
              <a:rPr lang="fr-FR" sz="1000" dirty="0" err="1"/>
              <a:t>text</a:t>
            </a:r>
            <a:r>
              <a:rPr lang="fr-FR" sz="1000" dirty="0"/>
              <a:t>" </a:t>
            </a:r>
            <a:r>
              <a:rPr lang="fr-FR" sz="1000" dirty="0" err="1"/>
              <a:t>name</a:t>
            </a:r>
            <a:r>
              <a:rPr lang="fr-FR" sz="1000" dirty="0"/>
              <a:t>="Nom" value="Ton Nom" size=20 </a:t>
            </a:r>
            <a:r>
              <a:rPr lang="fr-FR" sz="1000" dirty="0" smtClean="0"/>
              <a:t>/&gt;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 smtClean="0"/>
              <a:t>Pour donner a l’</a:t>
            </a:r>
            <a:r>
              <a:rPr lang="fr-FR" sz="1000" dirty="0" err="1" smtClean="0"/>
              <a:t>utilisateure</a:t>
            </a:r>
            <a:r>
              <a:rPr lang="fr-FR" sz="1000" dirty="0" smtClean="0"/>
              <a:t> le choix entre homme et femme on a utiliser la balise </a:t>
            </a:r>
          </a:p>
          <a:p>
            <a:r>
              <a:rPr lang="fr-FR" sz="1000" dirty="0"/>
              <a:t>&lt;input type="radio" </a:t>
            </a:r>
            <a:r>
              <a:rPr lang="fr-FR" sz="1000" dirty="0" err="1"/>
              <a:t>name</a:t>
            </a:r>
            <a:r>
              <a:rPr lang="fr-FR" sz="1000" dirty="0"/>
              <a:t>="homme" &gt; homme ?&lt;/td</a:t>
            </a:r>
            <a:r>
              <a:rPr lang="fr-FR" sz="1000" dirty="0" smtClean="0"/>
              <a:t>&gt;</a:t>
            </a:r>
          </a:p>
          <a:p>
            <a:r>
              <a:rPr lang="fr-FR" sz="1000" dirty="0" smtClean="0"/>
              <a:t>Pour avoir </a:t>
            </a:r>
            <a:r>
              <a:rPr lang="fr-FR" sz="1000" dirty="0" err="1" smtClean="0"/>
              <a:t>plusieure</a:t>
            </a:r>
            <a:r>
              <a:rPr lang="fr-FR" sz="1000" dirty="0" smtClean="0"/>
              <a:t> choix en forme d’une liste :</a:t>
            </a:r>
          </a:p>
          <a:p>
            <a:r>
              <a:rPr lang="fr-FR" sz="1000" dirty="0"/>
              <a:t>&lt;td </a:t>
            </a:r>
            <a:r>
              <a:rPr lang="fr-FR" sz="1000" dirty="0" err="1"/>
              <a:t>bgcolor</a:t>
            </a:r>
            <a:r>
              <a:rPr lang="fr-FR" sz="1000" dirty="0"/>
              <a:t>="gray"&gt; LOCAL GROUP: &lt;/td&gt; &lt;td </a:t>
            </a:r>
            <a:r>
              <a:rPr lang="fr-FR" sz="1000" dirty="0" err="1"/>
              <a:t>bgcolor</a:t>
            </a:r>
            <a:r>
              <a:rPr lang="fr-FR" sz="1000" dirty="0"/>
              <a:t>="white"&gt; &lt;select </a:t>
            </a:r>
            <a:r>
              <a:rPr lang="fr-FR" sz="1000" dirty="0" err="1"/>
              <a:t>name</a:t>
            </a:r>
            <a:r>
              <a:rPr lang="fr-FR" sz="1000" dirty="0"/>
              <a:t>="menu" size="1"&gt;&lt;option&gt; Bar </a:t>
            </a:r>
            <a:r>
              <a:rPr lang="fr-FR" sz="1000" dirty="0" err="1"/>
              <a:t>Bros</a:t>
            </a:r>
            <a:r>
              <a:rPr lang="fr-FR" sz="1000" dirty="0"/>
              <a:t> Casablanca &lt;/option&gt;&lt;option&gt; </a:t>
            </a:r>
            <a:r>
              <a:rPr lang="fr-FR" sz="1000" dirty="0" err="1"/>
              <a:t>unite</a:t>
            </a:r>
            <a:r>
              <a:rPr lang="fr-FR" sz="1000" dirty="0"/>
              <a:t> ARM &lt;/option&gt;&lt;option&gt; Moscou lions &lt;/option&gt;&lt;option </a:t>
            </a:r>
            <a:r>
              <a:rPr lang="fr-FR" sz="1000" dirty="0" err="1"/>
              <a:t>selected</a:t>
            </a:r>
            <a:r>
              <a:rPr lang="fr-FR" sz="1000" dirty="0"/>
              <a:t>&gt; </a:t>
            </a:r>
            <a:r>
              <a:rPr lang="fr-FR" sz="1000" dirty="0" err="1"/>
              <a:t>chicago</a:t>
            </a:r>
            <a:r>
              <a:rPr lang="fr-FR" sz="1000" dirty="0"/>
              <a:t> </a:t>
            </a:r>
            <a:r>
              <a:rPr lang="fr-FR" sz="1000" dirty="0" err="1"/>
              <a:t>kings</a:t>
            </a:r>
            <a:r>
              <a:rPr lang="fr-FR" sz="1000" dirty="0"/>
              <a:t> &lt;/option&gt;&lt;option&gt; princesses bar &lt;/option&gt;&lt;option&gt; Autres... &lt;/option&gt;&lt;/select&gt; &lt;/td&gt;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12776"/>
            <a:ext cx="3528392" cy="3771729"/>
          </a:xfrm>
        </p:spPr>
      </p:pic>
    </p:spTree>
    <p:extLst>
      <p:ext uri="{BB962C8B-B14F-4D97-AF65-F5344CB8AC3E}">
        <p14:creationId xmlns:p14="http://schemas.microsoft.com/office/powerpoint/2010/main" val="407821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2564904"/>
            <a:ext cx="6400800" cy="3048001"/>
          </a:xfrm>
        </p:spPr>
        <p:txBody>
          <a:bodyPr/>
          <a:lstStyle/>
          <a:p>
            <a:r>
              <a:rPr lang="fr-FR" dirty="0" smtClean="0"/>
              <a:t>Pour avoir un ligne qui contient deux </a:t>
            </a:r>
            <a:r>
              <a:rPr lang="fr-FR" dirty="0" err="1" smtClean="0"/>
              <a:t>bouttons</a:t>
            </a:r>
            <a:r>
              <a:rPr lang="fr-FR" dirty="0" smtClean="0"/>
              <a:t>  envoi et efface pour accéder a la page suivante on a utiliser les balises :</a:t>
            </a:r>
          </a:p>
          <a:p>
            <a:r>
              <a:rPr lang="fr-FR" dirty="0" smtClean="0"/>
              <a:t>&lt;</a:t>
            </a:r>
            <a:r>
              <a:rPr lang="fr-FR" dirty="0"/>
              <a:t>td </a:t>
            </a:r>
            <a:r>
              <a:rPr lang="fr-FR" dirty="0" err="1"/>
              <a:t>colspan</a:t>
            </a:r>
            <a:r>
              <a:rPr lang="fr-FR" dirty="0"/>
              <a:t>="2" </a:t>
            </a:r>
            <a:r>
              <a:rPr lang="fr-FR" dirty="0" err="1"/>
              <a:t>bgcolor</a:t>
            </a:r>
            <a:r>
              <a:rPr lang="fr-FR" dirty="0"/>
              <a:t>="gray"&gt; &lt;center&gt; &lt;input type="</a:t>
            </a:r>
            <a:r>
              <a:rPr lang="fr-FR" dirty="0" err="1"/>
              <a:t>submit</a:t>
            </a:r>
            <a:r>
              <a:rPr lang="fr-FR" dirty="0"/>
              <a:t>" value="Envoi"&gt;  &lt;input type="reset" value="Efface"&gt; &lt;/center&gt; &lt;/td</a:t>
            </a:r>
            <a:r>
              <a:rPr lang="fr-FR" dirty="0" smtClean="0"/>
              <a:t>&gt;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890281"/>
            <a:ext cx="3312368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64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196752"/>
            <a:ext cx="6400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PRESENTATION General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Bonjour j</a:t>
            </a:r>
            <a:r>
              <a:rPr lang="fr-FR" dirty="0" smtClean="0"/>
              <a:t>’espères que vous allez bien aujourd’hui on va vous présenter notre site web qui parle en générale sur les sports entre les hommes et les femmes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/>
              <a:t>Donc la partie qui parle sur </a:t>
            </a:r>
            <a:r>
              <a:rPr lang="fr-FR" dirty="0"/>
              <a:t>les hommes </a:t>
            </a:r>
            <a:r>
              <a:rPr lang="fr-FR" dirty="0" smtClean="0"/>
              <a:t> </a:t>
            </a:r>
            <a:r>
              <a:rPr lang="fr-FR" dirty="0"/>
              <a:t>sera la prérogative de mon collègue </a:t>
            </a:r>
            <a:r>
              <a:rPr lang="fr-FR" dirty="0" smtClean="0"/>
              <a:t>Yahya ,Et moi je vais vous parler sur l’autre partie qui parle sur les femmes .</a:t>
            </a:r>
          </a:p>
        </p:txBody>
      </p:sp>
    </p:spTree>
    <p:extLst>
      <p:ext uri="{BB962C8B-B14F-4D97-AF65-F5344CB8AC3E}">
        <p14:creationId xmlns:p14="http://schemas.microsoft.com/office/powerpoint/2010/main" val="151747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708920"/>
            <a:ext cx="6400800" cy="685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Mercie pour votre attention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21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5"/>
            <a:r>
              <a:rPr lang="fr-FR" sz="2800" dirty="0" smtClean="0"/>
              <a:t>Plan </a:t>
            </a:r>
          </a:p>
          <a:p>
            <a:r>
              <a:rPr lang="fr-FR" sz="3200" dirty="0" smtClean="0"/>
              <a:t>Page 1:street </a:t>
            </a:r>
            <a:r>
              <a:rPr lang="fr-FR" sz="3200" dirty="0" err="1" smtClean="0"/>
              <a:t>workout</a:t>
            </a:r>
            <a:endParaRPr lang="fr-FR" sz="3200" dirty="0" smtClean="0"/>
          </a:p>
          <a:p>
            <a:r>
              <a:rPr lang="fr-FR" sz="3200" dirty="0" smtClean="0"/>
              <a:t>Page2:exercice de </a:t>
            </a:r>
            <a:r>
              <a:rPr lang="fr-FR" sz="3200" dirty="0" err="1" smtClean="0"/>
              <a:t>street</a:t>
            </a:r>
            <a:r>
              <a:rPr lang="fr-FR" sz="3200" dirty="0" smtClean="0"/>
              <a:t> </a:t>
            </a:r>
            <a:r>
              <a:rPr lang="fr-FR" sz="3200" dirty="0" err="1" smtClean="0"/>
              <a:t>workout</a:t>
            </a:r>
            <a:endParaRPr lang="fr-FR" sz="3200" dirty="0" smtClean="0"/>
          </a:p>
          <a:p>
            <a:r>
              <a:rPr lang="fr-FR" sz="3200" dirty="0" smtClean="0"/>
              <a:t>Page3:femmes et sports</a:t>
            </a:r>
          </a:p>
          <a:p>
            <a:pPr indent="0">
              <a:buNone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15435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Page 4:un formulaire pour participer au mondial </a:t>
            </a:r>
          </a:p>
          <a:p>
            <a:r>
              <a:rPr lang="fr-FR" sz="2400" dirty="0" smtClean="0"/>
              <a:t>Page5:video de </a:t>
            </a:r>
            <a:r>
              <a:rPr lang="fr-FR" sz="2400" dirty="0" err="1" smtClean="0"/>
              <a:t>street</a:t>
            </a:r>
            <a:r>
              <a:rPr lang="fr-FR" sz="2400" dirty="0" smtClean="0"/>
              <a:t> </a:t>
            </a:r>
            <a:r>
              <a:rPr lang="fr-FR" sz="2400" dirty="0" err="1" smtClean="0"/>
              <a:t>workout</a:t>
            </a:r>
            <a:endParaRPr lang="fr-FR" sz="2400" dirty="0" smtClean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74191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4130217"/>
            <a:ext cx="6400800" cy="685800"/>
          </a:xfrm>
        </p:spPr>
        <p:txBody>
          <a:bodyPr>
            <a:noAutofit/>
          </a:bodyPr>
          <a:lstStyle/>
          <a:p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/>
              <a:t/>
            </a:r>
            <a:br>
              <a:rPr lang="fr-FR" sz="1400" dirty="0"/>
            </a:br>
            <a:r>
              <a:rPr lang="fr-FR" sz="1800" dirty="0" smtClean="0"/>
              <a:t>pour afficher ces </a:t>
            </a:r>
            <a:r>
              <a:rPr lang="fr-FR" sz="1800" dirty="0" err="1" smtClean="0"/>
              <a:t>link</a:t>
            </a:r>
            <a:r>
              <a:rPr lang="fr-FR" sz="1800" dirty="0" smtClean="0"/>
              <a:t> pour</a:t>
            </a:r>
            <a:br>
              <a:rPr lang="fr-FR" sz="1800" dirty="0" smtClean="0"/>
            </a:br>
            <a:r>
              <a:rPr lang="fr-FR" sz="1800" dirty="0" smtClean="0"/>
              <a:t> se </a:t>
            </a:r>
            <a:r>
              <a:rPr lang="fr-FR" sz="1800" dirty="0" err="1" smtClean="0"/>
              <a:t>deplacer</a:t>
            </a:r>
            <a:r>
              <a:rPr lang="fr-FR" sz="1800" dirty="0" smtClean="0"/>
              <a:t> de haut </a:t>
            </a:r>
            <a:br>
              <a:rPr lang="fr-FR" sz="1800" dirty="0" smtClean="0"/>
            </a:br>
            <a:r>
              <a:rPr lang="fr-FR" sz="1800" dirty="0" smtClean="0"/>
              <a:t>vers le bas on a appliquer </a:t>
            </a:r>
            <a:br>
              <a:rPr lang="fr-FR" sz="1800" dirty="0" smtClean="0"/>
            </a:br>
            <a:r>
              <a:rPr lang="fr-FR" sz="1800" dirty="0" smtClean="0"/>
              <a:t>les balises suivantes:</a:t>
            </a:r>
            <a:br>
              <a:rPr lang="fr-FR" sz="1800" dirty="0" smtClean="0"/>
            </a:br>
            <a:r>
              <a:rPr lang="fr-FR" sz="1800" dirty="0"/>
              <a:t/>
            </a:r>
            <a:br>
              <a:rPr lang="fr-FR" sz="1800" dirty="0"/>
            </a:b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>&lt;a </a:t>
            </a:r>
            <a:r>
              <a:rPr lang="fr-FR" sz="1800" dirty="0" err="1" smtClean="0"/>
              <a:t>name</a:t>
            </a:r>
            <a:r>
              <a:rPr lang="fr-FR" sz="1800" dirty="0" smtClean="0"/>
              <a:t>="haut"&gt;  &lt;center&gt;</a:t>
            </a:r>
            <a:br>
              <a:rPr lang="fr-FR" sz="1800" dirty="0" smtClean="0"/>
            </a:br>
            <a:r>
              <a:rPr lang="fr-FR" sz="1800" dirty="0" smtClean="0"/>
              <a:t>&lt;a </a:t>
            </a:r>
            <a:r>
              <a:rPr lang="fr-FR" sz="1800" dirty="0" err="1" smtClean="0"/>
              <a:t>href</a:t>
            </a:r>
            <a:r>
              <a:rPr lang="fr-FR" sz="1800" dirty="0" smtClean="0"/>
              <a:t>="#bas"&gt; vers le bas </a:t>
            </a:r>
            <a:endParaRPr lang="fr-FR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5" y="2636912"/>
            <a:ext cx="2592288" cy="1224136"/>
          </a:xfrm>
        </p:spPr>
      </p:pic>
      <p:sp>
        <p:nvSpPr>
          <p:cNvPr id="6" name="Rectangle 5"/>
          <p:cNvSpPr/>
          <p:nvPr/>
        </p:nvSpPr>
        <p:spPr>
          <a:xfrm>
            <a:off x="2987824" y="1412776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3200" dirty="0" smtClean="0"/>
              <a:t>Les liens internes </a:t>
            </a:r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33057"/>
            <a:ext cx="2549053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58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816" y="1844824"/>
            <a:ext cx="2819399" cy="599440"/>
          </a:xfrm>
        </p:spPr>
        <p:txBody>
          <a:bodyPr/>
          <a:lstStyle/>
          <a:p>
            <a:r>
              <a:rPr lang="fr-FR" dirty="0" smtClean="0"/>
              <a:t>Les liens externe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915816" y="2348880"/>
            <a:ext cx="2819399" cy="2905760"/>
          </a:xfrm>
        </p:spPr>
        <p:txBody>
          <a:bodyPr/>
          <a:lstStyle/>
          <a:p>
            <a:r>
              <a:rPr lang="fr-FR" dirty="0" smtClean="0"/>
              <a:t>Pour afficher un tableau au </a:t>
            </a:r>
            <a:r>
              <a:rPr lang="fr-FR" dirty="0" err="1" smtClean="0"/>
              <a:t>debut</a:t>
            </a:r>
            <a:r>
              <a:rPr lang="fr-FR" dirty="0" smtClean="0"/>
              <a:t> qui contient tout les pages on a utiliser les balises </a:t>
            </a:r>
          </a:p>
          <a:p>
            <a:endParaRPr lang="fr-FR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573016"/>
            <a:ext cx="4248472" cy="1728191"/>
          </a:xfrm>
        </p:spPr>
      </p:pic>
    </p:spTree>
    <p:extLst>
      <p:ext uri="{BB962C8B-B14F-4D97-AF65-F5344CB8AC3E}">
        <p14:creationId xmlns:p14="http://schemas.microsoft.com/office/powerpoint/2010/main" val="153651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95736" y="2420888"/>
            <a:ext cx="4572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600" dirty="0"/>
              <a:t>&lt;center&gt;&lt;table </a:t>
            </a:r>
            <a:r>
              <a:rPr lang="fr-FR" sz="1600" dirty="0" err="1"/>
              <a:t>width</a:t>
            </a:r>
            <a:r>
              <a:rPr lang="fr-FR" sz="1600" dirty="0"/>
              <a:t>="50%" </a:t>
            </a:r>
            <a:r>
              <a:rPr lang="fr-FR" sz="1600" dirty="0" err="1"/>
              <a:t>height</a:t>
            </a:r>
            <a:r>
              <a:rPr lang="fr-FR" sz="1600" dirty="0"/>
              <a:t>="60"&gt;&lt;tr&gt;&lt;td </a:t>
            </a:r>
            <a:r>
              <a:rPr lang="fr-FR" sz="1600" dirty="0" err="1"/>
              <a:t>bgcolor</a:t>
            </a:r>
            <a:r>
              <a:rPr lang="fr-FR" sz="1600" dirty="0"/>
              <a:t>="GRAY"&gt;&lt;A HREF="Document1.html"&gt;&lt;center&gt; page 2 &lt;/center&gt;&lt;/a&gt;&lt;/td&gt;&lt;td&gt;&lt;/A&gt;&lt;/td&gt;  &lt;td </a:t>
            </a:r>
            <a:r>
              <a:rPr lang="fr-FR" sz="1600" dirty="0" err="1"/>
              <a:t>bgcolor</a:t>
            </a:r>
            <a:r>
              <a:rPr lang="fr-FR" sz="1600" dirty="0"/>
              <a:t>="gray"&gt;&lt;A HREF="MON PROJET 1 .html"&gt;&lt;center&gt;page 3&lt;/center&gt;&lt;/A&gt;&lt;/td&gt;  &lt;td </a:t>
            </a:r>
            <a:r>
              <a:rPr lang="fr-FR" sz="1600" dirty="0" err="1"/>
              <a:t>bgcolor</a:t>
            </a:r>
            <a:r>
              <a:rPr lang="fr-FR" sz="1600" dirty="0"/>
              <a:t>="gray"&gt;&lt;A HREF="prog2.html"&gt;&lt;center&gt;page 4&lt;/center&gt;&lt;/A&gt;&lt;/td&gt;&lt;td </a:t>
            </a:r>
            <a:r>
              <a:rPr lang="fr-FR" sz="1600" dirty="0" err="1"/>
              <a:t>bgcolor</a:t>
            </a:r>
            <a:r>
              <a:rPr lang="fr-FR" sz="1600" dirty="0"/>
              <a:t>="gray"&gt;&lt;A HREF="vid.html"&gt;&lt;center&gt;page 5&lt;/center&gt;&lt;/A&gt;&lt;/td&gt;&lt;/tr&gt;&lt;/table&gt;&lt;/</a:t>
            </a:r>
            <a:r>
              <a:rPr lang="fr-FR" sz="1600" dirty="0" smtClean="0"/>
              <a:t>center&gt;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13450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941168"/>
            <a:ext cx="3124200" cy="608205"/>
          </a:xfrm>
        </p:spPr>
      </p:pic>
      <p:pic>
        <p:nvPicPr>
          <p:cNvPr id="19" name="Content Placeholder 18"/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083156"/>
            <a:ext cx="3124200" cy="137748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980728"/>
            <a:ext cx="6400800" cy="685800"/>
          </a:xfrm>
        </p:spPr>
        <p:txBody>
          <a:bodyPr/>
          <a:lstStyle/>
          <a:p>
            <a:r>
              <a:rPr lang="en-US" dirty="0" smtClean="0"/>
              <a:t>STREET WORKOUT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600" y="5157192"/>
            <a:ext cx="3125788" cy="451338"/>
          </a:xfrm>
        </p:spPr>
        <p:txBody>
          <a:bodyPr>
            <a:noAutofit/>
          </a:bodyPr>
          <a:lstStyle/>
          <a:p>
            <a:pPr marL="285750" indent="-285750" rtl="1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Pour afficher  le </a:t>
            </a:r>
            <a:r>
              <a:rPr lang="fr-FR" dirty="0" err="1" smtClean="0"/>
              <a:t>tittre</a:t>
            </a:r>
            <a:r>
              <a:rPr lang="fr-FR" dirty="0" smtClean="0"/>
              <a:t> « </a:t>
            </a:r>
            <a:r>
              <a:rPr lang="fr-FR" dirty="0" err="1" smtClean="0"/>
              <a:t>street</a:t>
            </a:r>
            <a:r>
              <a:rPr lang="fr-FR" dirty="0" smtClean="0"/>
              <a:t> </a:t>
            </a:r>
            <a:r>
              <a:rPr lang="fr-FR" dirty="0" err="1" smtClean="0"/>
              <a:t>workout</a:t>
            </a:r>
            <a:r>
              <a:rPr lang="fr-FR" dirty="0" smtClean="0"/>
              <a:t> »  au centre et au forme de titre on a utiliser la balise &lt;h5&gt;…….&lt;/h5&gt;</a:t>
            </a:r>
          </a:p>
          <a:p>
            <a:r>
              <a:rPr lang="fr-FR" dirty="0" smtClean="0"/>
              <a:t>Pour afficher Cette première IMAGE qui bouge  on a utiliser la balise:&lt;marquee&gt;……&lt;/marquee&gt;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2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7200" dirty="0"/>
              <a:t>Pour afficher le titre on a utiliser la balise ;</a:t>
            </a:r>
          </a:p>
          <a:p>
            <a:r>
              <a:rPr lang="fr-FR" sz="7200" dirty="0"/>
              <a:t>&lt;</a:t>
            </a:r>
            <a:r>
              <a:rPr lang="fr-FR" sz="7200" dirty="0" err="1"/>
              <a:t>title</a:t>
            </a:r>
            <a:r>
              <a:rPr lang="fr-FR" sz="7200" dirty="0"/>
              <a:t>&gt;…..&lt;/</a:t>
            </a:r>
            <a:r>
              <a:rPr lang="fr-FR" sz="7200" dirty="0" err="1"/>
              <a:t>title</a:t>
            </a:r>
            <a:r>
              <a:rPr lang="fr-FR" sz="7200" dirty="0"/>
              <a:t>&gt;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510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580112" y="2275840"/>
            <a:ext cx="2880320" cy="2905760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Maintenant on va vous parlez sur la première paragraphe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Pour afficher sur l’écran la forme d’une paragraphe on a utiliser la balise &lt;p&gt; …..&lt;/p&gt;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Pour afficher le mot « histoire » en gras on a utiliser la balise &lt;b&gt;……&lt;/b&gt;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Pour afficher les mots qui on en rouge on a utiliser la balise &lt;font color=red&gt;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Et enfin les nombre afficher en vert on a utiliser la même balise</a:t>
            </a:r>
            <a:endParaRPr lang="fr-F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04864"/>
            <a:ext cx="4752528" cy="2592288"/>
          </a:xfrm>
        </p:spPr>
      </p:pic>
    </p:spTree>
    <p:extLst>
      <p:ext uri="{BB962C8B-B14F-4D97-AF65-F5344CB8AC3E}">
        <p14:creationId xmlns:p14="http://schemas.microsoft.com/office/powerpoint/2010/main" val="124559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522</TotalTime>
  <Words>690</Words>
  <Application>Microsoft Office PowerPoint</Application>
  <PresentationFormat>On-screen Show (4:3)</PresentationFormat>
  <Paragraphs>51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Couture</vt:lpstr>
      <vt:lpstr>Street workout</vt:lpstr>
      <vt:lpstr>PRESENTATION General</vt:lpstr>
      <vt:lpstr>PowerPoint Presentation</vt:lpstr>
      <vt:lpstr>PowerPoint Presentation</vt:lpstr>
      <vt:lpstr>   pour afficher ces link pour  se deplacer de haut  vers le bas on a appliquer  les balises suivantes:   &lt;a name="haut"&gt;  &lt;center&gt; &lt;a href="#bas"&gt; vers le bas </vt:lpstr>
      <vt:lpstr>Les liens externe</vt:lpstr>
      <vt:lpstr>PowerPoint Presentation</vt:lpstr>
      <vt:lpstr>STREET WORKOUT</vt:lpstr>
      <vt:lpstr>PowerPoint Presentation</vt:lpstr>
      <vt:lpstr>PowerPoint Presentation</vt:lpstr>
      <vt:lpstr>Concernant cette paragraphe on  a utiliser les même balise qu’on a utiliser dans la première page .  </vt:lpstr>
      <vt:lpstr>PowerPoint Presentation</vt:lpstr>
      <vt:lpstr>Pour afficher  Les deux images en bas on a utiliser la balise &lt;IMG SCR=urlimg&gt;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Mercie pour votre attention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Street workout</dc:title>
  <dc:creator>Microsoft</dc:creator>
  <cp:lastModifiedBy>Microsoft</cp:lastModifiedBy>
  <cp:revision>39</cp:revision>
  <dcterms:created xsi:type="dcterms:W3CDTF">2019-11-24T17:11:30Z</dcterms:created>
  <dcterms:modified xsi:type="dcterms:W3CDTF">2019-12-02T15:32:31Z</dcterms:modified>
</cp:coreProperties>
</file>