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  <p:sldId id="266" r:id="rId6"/>
    <p:sldId id="264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b6f244a51e39b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4E24A8-816F-C679-5FFE-B85D3122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9CAC982-0276-A9B7-1486-3BE040DB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760BBD7-9509-B44C-E754-BFC5342A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CBDDE98-350C-6EC1-A43C-64C47A1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0F3CE2D-6965-2C63-BA7F-E1735EE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9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7FDC1C2-C177-85DA-F8DA-07E8D6FB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22A838E-2C57-63B9-9DF4-89CFFF65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BA184D-9F31-5880-3F45-2107CF91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56C649E-7BD8-AA2E-343A-51EB638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F5EE33A-B06D-61EC-388C-B06FEDD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92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BCEDD1C-1D21-DA49-88A1-CEEC69B0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158DE1D-F4D1-B8DF-16E4-30D56E80B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581B2F0-62DA-AFB5-781C-068B5E74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49C1090-BD05-8840-3F67-92EC4D66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A26B36E-C81B-7F58-DB48-5EC70CE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1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C90A7E7-DBDA-AC05-FBCD-DA3C06B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5FDD649-5F51-612F-9BF5-7FA6786A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95EC8B9-E6DA-FD1E-71FD-89714465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61006BA-1B0E-93D8-4918-307C2F4B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0791DE3-FA86-4A83-5243-CDAF9C85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9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3CD6A48-71DB-E3FF-8FEC-3265F132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6213C21-7394-49AC-B6F4-39012257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41D116F-B388-702F-E6A8-A774E38A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23C6E39-8F29-A0C1-6F13-19A2096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47E7286-2635-BEFD-407A-C9AC39C9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7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933135-C1CC-F0C3-36E1-5971D318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F42CED-3531-AA2B-4678-A163A67EF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CBA0F7B-B8C0-FBF9-5BD8-A967521B3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0BF6ADA-E76E-6CBC-AE22-6C2E2497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EDBDC6E-6C29-0DED-28BF-BC5BE19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B789F8A-A139-AD09-4D31-73F5EBF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37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25BACFF-EDB0-6541-9AB6-2DE543EE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54E8F0-97FE-FF69-A533-E17AEACA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05261AE-4E26-EC5D-7C23-A660E561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288D756-A5B9-41B5-6006-2CD40249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0A8D5811-45FE-9623-9655-AA58BEF59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410E67A-7CB6-FC6D-AE69-3DC0577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E0A3D159-C9AC-F04A-B9CA-7340D130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CAAD2F7E-2984-D43B-4691-9BD5A73D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15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4D1D255-7E8C-3958-93AC-8BCD42E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E3C270D-C9BB-945E-7DEB-4D8C39A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A3DE568-DE28-5F8F-2306-5DA3238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F09041A-C05E-9F23-226F-80EAA99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9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83FFA98-0994-B80E-9BA0-FE5B7D8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DE4F023F-ACDA-E9F8-ACA1-FD40F2D3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A8C1E1F-8FB4-3C92-0583-86EC579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93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CEDDDA0-3CE0-942A-FE82-F32DBC8F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3343A8-702C-2347-2BED-E8A85646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C7AD60F-288F-07E0-D160-8E6A1E3DA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3C0068A-82E7-9998-5670-74B414FB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72F4F6E-9A4F-5290-7FE7-D427984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387D733-775B-BD50-AA5E-D82839F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66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722D20-5E0A-ACC1-596E-54F0D0A6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449C387-32F4-CC42-15A2-3C0BB5ECF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4CECFFD-C1FE-ED4A-CB8A-BCE72873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6B32686-2F19-63A2-8892-D2CBE242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7DD1E63-BDB5-D175-0992-3CE2BAAA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D925D2C-E2CA-3953-1DC1-176F2C6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32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7592B72F-079B-429F-9A37-1236219B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B27E260-23E8-A78F-73BB-9BA2BD9F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6858FA4-7E73-4CF6-27CC-DEE84843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A95B-1212-45FE-B7AE-DD4023C045F1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E0A8D8B-5ECE-DA00-F8E5-97619005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B3D92B3-5ABF-80E7-5D44-A1B0786B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846B-EF4C-4CA5-90FB-065608FD3C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3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FA56F7F3-A593-E82C-3C76-049CD5D475E8}"/>
              </a:ext>
            </a:extLst>
          </p:cNvPr>
          <p:cNvSpPr/>
          <p:nvPr/>
        </p:nvSpPr>
        <p:spPr>
          <a:xfrm>
            <a:off x="-6964218" y="-83128"/>
            <a:ext cx="7900543" cy="167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2"/>
                </a:solidFill>
                <a:latin typeface="Sitka Small Semibold" pitchFamily="2" charset="0"/>
              </a:rPr>
              <a:t>C    U  D</a:t>
            </a:r>
            <a:endParaRPr lang="id-ID" sz="9600" dirty="0">
              <a:solidFill>
                <a:schemeClr val="bg2"/>
              </a:solidFill>
              <a:latin typeface="Sitka Small Semibold" pitchFamily="2" charset="0"/>
            </a:endParaRPr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1224EAED-BDEE-D1B3-4739-D540CAC08C39}"/>
              </a:ext>
            </a:extLst>
          </p:cNvPr>
          <p:cNvSpPr/>
          <p:nvPr/>
        </p:nvSpPr>
        <p:spPr>
          <a:xfrm>
            <a:off x="4183545" y="-1559099"/>
            <a:ext cx="3824910" cy="940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KELOMPOK 9</a:t>
            </a:r>
            <a:endParaRPr lang="id-ID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8C3AB36B-EA13-772A-491C-9FC467123C28}"/>
              </a:ext>
            </a:extLst>
          </p:cNvPr>
          <p:cNvSpPr/>
          <p:nvPr/>
        </p:nvSpPr>
        <p:spPr>
          <a:xfrm>
            <a:off x="2941650" y="-3220258"/>
            <a:ext cx="6796380" cy="1671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90000"/>
                  </a:schemeClr>
                </a:solidFill>
              </a:rPr>
              <a:t>C R U D</a:t>
            </a:r>
            <a:endParaRPr lang="id-ID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FA56F7F3-A593-E82C-3C76-049CD5D475E8}"/>
              </a:ext>
            </a:extLst>
          </p:cNvPr>
          <p:cNvSpPr/>
          <p:nvPr/>
        </p:nvSpPr>
        <p:spPr>
          <a:xfrm>
            <a:off x="-6964218" y="-83128"/>
            <a:ext cx="7900543" cy="167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2"/>
                </a:solidFill>
                <a:latin typeface="Sitka Small Semibold" pitchFamily="2" charset="0"/>
              </a:rPr>
              <a:t>C    U  D</a:t>
            </a:r>
            <a:endParaRPr lang="id-ID" sz="9600" dirty="0">
              <a:solidFill>
                <a:schemeClr val="bg2"/>
              </a:solidFill>
              <a:latin typeface="Sitka Small Semibold" pitchFamily="2" charset="0"/>
            </a:endParaRPr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7B913D62-1E2A-B4D5-9570-2AE64667BDE3}"/>
              </a:ext>
            </a:extLst>
          </p:cNvPr>
          <p:cNvSpPr/>
          <p:nvPr/>
        </p:nvSpPr>
        <p:spPr>
          <a:xfrm>
            <a:off x="4183545" y="4122063"/>
            <a:ext cx="3824910" cy="940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KELOMPOK 9</a:t>
            </a:r>
            <a:endParaRPr lang="id-ID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931CA87B-F458-9B36-6E80-6377808596E1}"/>
              </a:ext>
            </a:extLst>
          </p:cNvPr>
          <p:cNvSpPr/>
          <p:nvPr/>
        </p:nvSpPr>
        <p:spPr>
          <a:xfrm>
            <a:off x="-6960813" y="2194560"/>
            <a:ext cx="7007696" cy="375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Zulfa</a:t>
            </a:r>
            <a:r>
              <a:rPr lang="en-US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Fakaha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(21.11.4337)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Nur</a:t>
            </a:r>
            <a:r>
              <a:rPr lang="en-US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Fadhlur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Rahman (21.11.4349)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Yoga Dwi Susena (21.11.4353)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Zulaicho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Oktafreza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Wardana (21.11.4360)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Ahmed Ibnu Aprianto (21.11.4361)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Yahya Handa Restanto (21.11.4365)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Muhammad Agung Prayogi (21.11.4390)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br>
              <a:rPr lang="id-ID" b="0" dirty="0">
                <a:effectLst/>
              </a:rPr>
            </a:br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5E924-4C11-31BD-8E29-4A08F17C7928}"/>
              </a:ext>
            </a:extLst>
          </p:cNvPr>
          <p:cNvSpPr/>
          <p:nvPr/>
        </p:nvSpPr>
        <p:spPr>
          <a:xfrm>
            <a:off x="-1128967" y="-865725"/>
            <a:ext cx="3060285" cy="306028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8C9AD9-CCDE-2F4E-6D18-6985CB3BC651}"/>
              </a:ext>
            </a:extLst>
          </p:cNvPr>
          <p:cNvSpPr/>
          <p:nvPr/>
        </p:nvSpPr>
        <p:spPr>
          <a:xfrm>
            <a:off x="-1511279" y="-1159693"/>
            <a:ext cx="3824910" cy="382491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3508CFBB-A9B9-F411-099F-BB9802DBC73E}"/>
              </a:ext>
            </a:extLst>
          </p:cNvPr>
          <p:cNvSpPr/>
          <p:nvPr/>
        </p:nvSpPr>
        <p:spPr>
          <a:xfrm>
            <a:off x="4335945" y="4274463"/>
            <a:ext cx="3824910" cy="9408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10DCC1C-FA88-B7FE-88CB-CA406E7CD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49" y="1146299"/>
            <a:ext cx="2282701" cy="22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FA56F7F3-A593-E82C-3C76-049CD5D475E8}"/>
              </a:ext>
            </a:extLst>
          </p:cNvPr>
          <p:cNvSpPr/>
          <p:nvPr/>
        </p:nvSpPr>
        <p:spPr>
          <a:xfrm>
            <a:off x="-6964218" y="-83128"/>
            <a:ext cx="7900543" cy="167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2"/>
                </a:solidFill>
                <a:latin typeface="Sitka Small Semibold" pitchFamily="2" charset="0"/>
              </a:rPr>
              <a:t>C  R  U  D</a:t>
            </a:r>
            <a:endParaRPr lang="id-ID" sz="9600" dirty="0">
              <a:solidFill>
                <a:schemeClr val="bg2"/>
              </a:solidFill>
              <a:latin typeface="Sitka Small Semibold" pitchFamily="2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Model 3D 10" descr="Laptop">
                <a:extLst>
                  <a:ext uri="{FF2B5EF4-FFF2-40B4-BE49-F238E27FC236}">
                    <a16:creationId xmlns:a16="http://schemas.microsoft.com/office/drawing/2014/main" id="{F85FC22C-3470-0051-5099-5E27B1484E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520030" y="1387209"/>
              <a:ext cx="5002035" cy="563806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002035" cy="5638060"/>
                    </a:xfrm>
                    <a:prstGeom prst="rect">
                      <a:avLst/>
                    </a:prstGeom>
                  </am3d:spPr>
                  <am3d:camera>
                    <am3d:pos x="0" y="0" z="700871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70604" d="1000000"/>
                    <am3d:preTrans dx="0" dy="-12157734" dz="3432165"/>
                    <am3d:scale>
                      <am3d:sx n="1000000" d="1000000"/>
                      <am3d:sy n="1000000" d="1000000"/>
                      <am3d:sz n="1000000" d="1000000"/>
                    </am3d:scale>
                    <am3d:rot ax="6293045" ay="-2165560" az="-685700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7809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Model 3D 10" descr="Laptop">
                <a:extLst>
                  <a:ext uri="{FF2B5EF4-FFF2-40B4-BE49-F238E27FC236}">
                    <a16:creationId xmlns:a16="http://schemas.microsoft.com/office/drawing/2014/main" id="{F85FC22C-3470-0051-5099-5E27B1484E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0030" y="1387209"/>
                <a:ext cx="5002035" cy="56380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Konektor Lurus 11">
            <a:extLst>
              <a:ext uri="{FF2B5EF4-FFF2-40B4-BE49-F238E27FC236}">
                <a16:creationId xmlns:a16="http://schemas.microsoft.com/office/drawing/2014/main" id="{3C02302D-6E92-33E7-9FC3-8D2DB96E4571}"/>
              </a:ext>
            </a:extLst>
          </p:cNvPr>
          <p:cNvCxnSpPr>
            <a:cxnSpLocks/>
          </p:cNvCxnSpPr>
          <p:nvPr/>
        </p:nvCxnSpPr>
        <p:spPr>
          <a:xfrm flipH="1">
            <a:off x="2057400" y="7025269"/>
            <a:ext cx="4282440" cy="2971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4962BF0C-8E72-8173-647F-E158B8338490}"/>
              </a:ext>
            </a:extLst>
          </p:cNvPr>
          <p:cNvSpPr/>
          <p:nvPr/>
        </p:nvSpPr>
        <p:spPr>
          <a:xfrm>
            <a:off x="-6994500" y="1403581"/>
            <a:ext cx="6796380" cy="118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F5FF69C8-AB6B-1A2A-17F4-E776FE35E814}"/>
              </a:ext>
            </a:extLst>
          </p:cNvPr>
          <p:cNvSpPr/>
          <p:nvPr/>
        </p:nvSpPr>
        <p:spPr>
          <a:xfrm>
            <a:off x="-7588860" y="1588654"/>
            <a:ext cx="6796380" cy="118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129C5A44-E335-1EC3-86B9-0B335DB1F07E}"/>
              </a:ext>
            </a:extLst>
          </p:cNvPr>
          <p:cNvSpPr/>
          <p:nvPr/>
        </p:nvSpPr>
        <p:spPr>
          <a:xfrm>
            <a:off x="-8182755" y="1781464"/>
            <a:ext cx="6796380" cy="11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03578412-A8F0-4405-2DCC-349B7BCEF903}"/>
              </a:ext>
            </a:extLst>
          </p:cNvPr>
          <p:cNvSpPr/>
          <p:nvPr/>
        </p:nvSpPr>
        <p:spPr>
          <a:xfrm>
            <a:off x="2941650" y="-2641138"/>
            <a:ext cx="6796380" cy="1671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90000"/>
                  </a:schemeClr>
                </a:solidFill>
              </a:rPr>
              <a:t>C R U D</a:t>
            </a:r>
            <a:endParaRPr lang="id-ID" sz="6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7B913D62-1E2A-B4D5-9570-2AE64667BDE3}"/>
              </a:ext>
            </a:extLst>
          </p:cNvPr>
          <p:cNvSpPr/>
          <p:nvPr/>
        </p:nvSpPr>
        <p:spPr>
          <a:xfrm>
            <a:off x="997362" y="766716"/>
            <a:ext cx="3888575" cy="10147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Cooper Black" panose="0208090404030B020404" pitchFamily="18" charset="0"/>
              </a:rPr>
              <a:t>KELOMPOK 9</a:t>
            </a:r>
            <a:endParaRPr lang="id-ID" sz="4000" dirty="0">
              <a:solidFill>
                <a:schemeClr val="bg2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77810BB-7D38-F588-27A9-53F544F4ED6B}"/>
              </a:ext>
            </a:extLst>
          </p:cNvPr>
          <p:cNvSpPr/>
          <p:nvPr/>
        </p:nvSpPr>
        <p:spPr>
          <a:xfrm>
            <a:off x="612304" y="2194560"/>
            <a:ext cx="7007696" cy="375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Zulfa</a:t>
            </a:r>
            <a:r>
              <a:rPr lang="en-US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Fakaha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(21.11.4337)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Nur</a:t>
            </a:r>
            <a:r>
              <a:rPr lang="en-US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Fadhlur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Rahman (21.11.4349)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Yoga Dwi Susena (21.11.4353)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Zulaicho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2400" b="0" i="0" u="none" strike="noStrike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Oktafreza</a:t>
            </a: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Wardana (21.11.4360)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Ahmed Ibnu Aprianto (21.11.4361)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Yahya Handa Restanto (21.11.4365)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pPr marL="628650" indent="-285750" rtl="0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Muhammad Agung Prayogi (21.11.4390)</a:t>
            </a:r>
            <a:endParaRPr lang="id-ID" sz="2400" b="0" dirty="0">
              <a:solidFill>
                <a:schemeClr val="bg2"/>
              </a:solidFill>
              <a:effectLst/>
            </a:endParaRPr>
          </a:p>
          <a:p>
            <a:br>
              <a:rPr lang="id-ID" b="0" dirty="0">
                <a:effectLst/>
              </a:rPr>
            </a:br>
            <a:endParaRPr lang="id-ID" dirty="0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842EE93A-407F-D8C5-3A1A-1902EED56BFB}"/>
              </a:ext>
            </a:extLst>
          </p:cNvPr>
          <p:cNvSpPr/>
          <p:nvPr/>
        </p:nvSpPr>
        <p:spPr>
          <a:xfrm>
            <a:off x="-7010402" y="0"/>
            <a:ext cx="2103120" cy="167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2"/>
                </a:solidFill>
                <a:latin typeface="Sitka Small Semibold" pitchFamily="2" charset="0"/>
              </a:rPr>
              <a:t>C</a:t>
            </a:r>
            <a:endParaRPr lang="id-ID" sz="9600" dirty="0">
              <a:solidFill>
                <a:schemeClr val="bg2"/>
              </a:solidFill>
              <a:latin typeface="Sitka Small Semibold" pitchFamily="2" charset="0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A45A43A9-7B5B-4FA9-E559-F54C0BB0D486}"/>
              </a:ext>
            </a:extLst>
          </p:cNvPr>
          <p:cNvSpPr/>
          <p:nvPr/>
        </p:nvSpPr>
        <p:spPr>
          <a:xfrm>
            <a:off x="-6749038" y="2278609"/>
            <a:ext cx="6689040" cy="224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CREATE, READ, UPDATE, dan DELETE (CRUD) adalah empat fungsi dasar yang paling banyak dapat dilakukan oleh model. </a:t>
            </a:r>
            <a:r>
              <a:rPr lang="id-ID" sz="20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Umumnya fungsi tersebut diimplementasikan pada aplikasi pengelola basis data, seperti Oracle, </a:t>
            </a:r>
            <a:r>
              <a:rPr lang="id-ID" sz="2000" b="0" i="0" u="none" strike="noStrike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MySQL</a:t>
            </a:r>
            <a:r>
              <a:rPr lang="id-ID" sz="20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SQL Server dan lain sebagainya.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4A4815FB-68D4-2897-C552-3519CC059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08" y="2176813"/>
            <a:ext cx="2504374" cy="25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otak Teks 16">
            <a:extLst>
              <a:ext uri="{FF2B5EF4-FFF2-40B4-BE49-F238E27FC236}">
                <a16:creationId xmlns:a16="http://schemas.microsoft.com/office/drawing/2014/main" id="{4683A019-E45E-CEC1-EC45-06753F2F4AE3}"/>
              </a:ext>
            </a:extLst>
          </p:cNvPr>
          <p:cNvSpPr txBox="1"/>
          <p:nvPr/>
        </p:nvSpPr>
        <p:spPr>
          <a:xfrm>
            <a:off x="0" y="1656041"/>
            <a:ext cx="456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211350D9-63B0-9D88-AAF0-16C4CB1068BE}"/>
              </a:ext>
            </a:extLst>
          </p:cNvPr>
          <p:cNvSpPr/>
          <p:nvPr/>
        </p:nvSpPr>
        <p:spPr>
          <a:xfrm>
            <a:off x="-3799435" y="2247678"/>
            <a:ext cx="6796380" cy="118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1467693" y="2686390"/>
            <a:ext cx="9743440" cy="2772301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10EF3A17-4CDD-CCE3-871E-183008896433}"/>
              </a:ext>
            </a:extLst>
          </p:cNvPr>
          <p:cNvSpPr/>
          <p:nvPr/>
        </p:nvSpPr>
        <p:spPr>
          <a:xfrm>
            <a:off x="-5522131" y="2492374"/>
            <a:ext cx="6796380" cy="118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965A0D11-B4CA-C166-D5D6-08099FD45BC7}"/>
              </a:ext>
            </a:extLst>
          </p:cNvPr>
          <p:cNvSpPr/>
          <p:nvPr/>
        </p:nvSpPr>
        <p:spPr>
          <a:xfrm>
            <a:off x="1786281" y="2280525"/>
            <a:ext cx="8938025" cy="370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bg1"/>
                </a:solidFill>
              </a:rPr>
              <a:t>Bisnis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dibidang</a:t>
            </a:r>
            <a:r>
              <a:rPr lang="en-US" sz="2000" dirty="0">
                <a:solidFill>
                  <a:schemeClr val="bg1"/>
                </a:solidFill>
              </a:rPr>
              <a:t> F&amp;B (Food and Beverages)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salah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usaha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prospek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bagus</a:t>
            </a:r>
            <a:r>
              <a:rPr lang="en-US" sz="2000" dirty="0">
                <a:solidFill>
                  <a:schemeClr val="bg1"/>
                </a:solidFill>
              </a:rPr>
              <a:t>. Oleh </a:t>
            </a:r>
            <a:r>
              <a:rPr lang="en-US" sz="2000" dirty="0" err="1">
                <a:solidFill>
                  <a:schemeClr val="bg1"/>
                </a:solidFill>
              </a:rPr>
              <a:t>sebab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perkembangan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teknologi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mendukung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peningkatan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pelayanan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prilaku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konsumen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ingin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pelayanan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mudah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efisien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Lewat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Pemesanan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makanan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minimuman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pendataannya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singkat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memesannya</a:t>
            </a:r>
            <a:r>
              <a:rPr lang="en-US" sz="2000" dirty="0">
                <a:solidFill>
                  <a:schemeClr val="bg1"/>
                </a:solidFill>
              </a:rPr>
              <a:t>, dan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efisien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meningkatkan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pelayanan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custumer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BC8FBA53-835F-0485-5EC3-4FC73C75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1467693" y="2205984"/>
            <a:ext cx="9743440" cy="4250234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86CCE490-A568-01E0-2B5B-5DF84B5964B8}"/>
              </a:ext>
            </a:extLst>
          </p:cNvPr>
          <p:cNvGrpSpPr/>
          <p:nvPr/>
        </p:nvGrpSpPr>
        <p:grpSpPr>
          <a:xfrm>
            <a:off x="-5328687" y="1107401"/>
            <a:ext cx="9889112" cy="964028"/>
            <a:chOff x="-5328687" y="1656041"/>
            <a:chExt cx="9889112" cy="964028"/>
          </a:xfrm>
        </p:grpSpPr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4683A019-E45E-CEC1-EC45-06753F2F4AE3}"/>
                </a:ext>
              </a:extLst>
            </p:cNvPr>
            <p:cNvSpPr txBox="1"/>
            <p:nvPr/>
          </p:nvSpPr>
          <p:spPr>
            <a:xfrm>
              <a:off x="0" y="1656041"/>
              <a:ext cx="4560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Login </a:t>
              </a:r>
              <a:r>
                <a:rPr lang="en-US" sz="32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Aplikasi</a:t>
              </a:r>
              <a:endParaRPr lang="en-US" sz="32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211350D9-63B0-9D88-AAF0-16C4CB1068BE}"/>
                </a:ext>
              </a:extLst>
            </p:cNvPr>
            <p:cNvSpPr/>
            <p:nvPr/>
          </p:nvSpPr>
          <p:spPr>
            <a:xfrm>
              <a:off x="-3799435" y="2247678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10EF3A17-4CDD-CCE3-871E-183008896433}"/>
                </a:ext>
              </a:extLst>
            </p:cNvPr>
            <p:cNvSpPr/>
            <p:nvPr/>
          </p:nvSpPr>
          <p:spPr>
            <a:xfrm>
              <a:off x="-5328687" y="2501151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9" name="Gambar 8">
            <a:extLst>
              <a:ext uri="{FF2B5EF4-FFF2-40B4-BE49-F238E27FC236}">
                <a16:creationId xmlns:a16="http://schemas.microsoft.com/office/drawing/2014/main" id="{4BCB6E11-F560-D3B5-7E22-071B267E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00" y="2292751"/>
            <a:ext cx="7743825" cy="407670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FDA90B8C-567E-41A4-DAC8-F87700AC9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46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350520" y="2200442"/>
            <a:ext cx="11221086" cy="4250234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86CCE490-A568-01E0-2B5B-5DF84B5964B8}"/>
              </a:ext>
            </a:extLst>
          </p:cNvPr>
          <p:cNvGrpSpPr/>
          <p:nvPr/>
        </p:nvGrpSpPr>
        <p:grpSpPr>
          <a:xfrm>
            <a:off x="-5328687" y="1107401"/>
            <a:ext cx="9889112" cy="964028"/>
            <a:chOff x="-5328687" y="1656041"/>
            <a:chExt cx="9889112" cy="964028"/>
          </a:xfrm>
        </p:grpSpPr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4683A019-E45E-CEC1-EC45-06753F2F4AE3}"/>
                </a:ext>
              </a:extLst>
            </p:cNvPr>
            <p:cNvSpPr txBox="1"/>
            <p:nvPr/>
          </p:nvSpPr>
          <p:spPr>
            <a:xfrm>
              <a:off x="0" y="1656041"/>
              <a:ext cx="4560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Pemesanan</a:t>
              </a:r>
              <a:endParaRPr lang="en-US" sz="32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211350D9-63B0-9D88-AAF0-16C4CB1068BE}"/>
                </a:ext>
              </a:extLst>
            </p:cNvPr>
            <p:cNvSpPr/>
            <p:nvPr/>
          </p:nvSpPr>
          <p:spPr>
            <a:xfrm>
              <a:off x="-3799435" y="2247678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10EF3A17-4CDD-CCE3-871E-183008896433}"/>
                </a:ext>
              </a:extLst>
            </p:cNvPr>
            <p:cNvSpPr/>
            <p:nvPr/>
          </p:nvSpPr>
          <p:spPr>
            <a:xfrm>
              <a:off x="-5328687" y="2501151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3" name="Gambar 12">
            <a:extLst>
              <a:ext uri="{FF2B5EF4-FFF2-40B4-BE49-F238E27FC236}">
                <a16:creationId xmlns:a16="http://schemas.microsoft.com/office/drawing/2014/main" id="{D9AF3A17-1F9D-0424-B284-9BEC25D23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" y="2248921"/>
            <a:ext cx="4810762" cy="3990975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282613BE-19EA-38A6-9410-A60F34A2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19" y="2232133"/>
            <a:ext cx="4810761" cy="3990975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6495B04C-D9B7-5156-735F-F11B93282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91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228600" y="2205984"/>
            <a:ext cx="11558062" cy="4250234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86CCE490-A568-01E0-2B5B-5DF84B5964B8}"/>
              </a:ext>
            </a:extLst>
          </p:cNvPr>
          <p:cNvGrpSpPr/>
          <p:nvPr/>
        </p:nvGrpSpPr>
        <p:grpSpPr>
          <a:xfrm>
            <a:off x="-5328687" y="1111410"/>
            <a:ext cx="9889112" cy="960019"/>
            <a:chOff x="-5328687" y="1660050"/>
            <a:chExt cx="9889112" cy="960019"/>
          </a:xfrm>
        </p:grpSpPr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4683A019-E45E-CEC1-EC45-06753F2F4AE3}"/>
                </a:ext>
              </a:extLst>
            </p:cNvPr>
            <p:cNvSpPr txBox="1"/>
            <p:nvPr/>
          </p:nvSpPr>
          <p:spPr>
            <a:xfrm>
              <a:off x="0" y="1660050"/>
              <a:ext cx="4560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Lokasi</a:t>
              </a:r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211350D9-63B0-9D88-AAF0-16C4CB1068BE}"/>
                </a:ext>
              </a:extLst>
            </p:cNvPr>
            <p:cNvSpPr/>
            <p:nvPr/>
          </p:nvSpPr>
          <p:spPr>
            <a:xfrm>
              <a:off x="-3799435" y="2247678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10EF3A17-4CDD-CCE3-871E-183008896433}"/>
                </a:ext>
              </a:extLst>
            </p:cNvPr>
            <p:cNvSpPr/>
            <p:nvPr/>
          </p:nvSpPr>
          <p:spPr>
            <a:xfrm>
              <a:off x="-5328687" y="2501151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1" name="Gambar 10">
            <a:extLst>
              <a:ext uri="{FF2B5EF4-FFF2-40B4-BE49-F238E27FC236}">
                <a16:creationId xmlns:a16="http://schemas.microsoft.com/office/drawing/2014/main" id="{503DDD40-A266-EF75-0BA5-91885495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8" y="2331764"/>
            <a:ext cx="5385862" cy="3981450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E6865F76-6D2F-E733-527A-3DA38F1C7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73" y="2205984"/>
            <a:ext cx="4574169" cy="4250234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6451ACB2-DF18-91C4-FEC3-B2AEAF67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8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1467693" y="2205984"/>
            <a:ext cx="9743440" cy="4250234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86CCE490-A568-01E0-2B5B-5DF84B5964B8}"/>
              </a:ext>
            </a:extLst>
          </p:cNvPr>
          <p:cNvGrpSpPr/>
          <p:nvPr/>
        </p:nvGrpSpPr>
        <p:grpSpPr>
          <a:xfrm>
            <a:off x="-5328687" y="1107401"/>
            <a:ext cx="9889112" cy="964028"/>
            <a:chOff x="-5328687" y="1656041"/>
            <a:chExt cx="9889112" cy="964028"/>
          </a:xfrm>
        </p:grpSpPr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4683A019-E45E-CEC1-EC45-06753F2F4AE3}"/>
                </a:ext>
              </a:extLst>
            </p:cNvPr>
            <p:cNvSpPr txBox="1"/>
            <p:nvPr/>
          </p:nvSpPr>
          <p:spPr>
            <a:xfrm>
              <a:off x="0" y="1656041"/>
              <a:ext cx="4560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Contact Us</a:t>
              </a:r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211350D9-63B0-9D88-AAF0-16C4CB1068BE}"/>
                </a:ext>
              </a:extLst>
            </p:cNvPr>
            <p:cNvSpPr/>
            <p:nvPr/>
          </p:nvSpPr>
          <p:spPr>
            <a:xfrm>
              <a:off x="-3799435" y="2247678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10EF3A17-4CDD-CCE3-871E-183008896433}"/>
                </a:ext>
              </a:extLst>
            </p:cNvPr>
            <p:cNvSpPr/>
            <p:nvPr/>
          </p:nvSpPr>
          <p:spPr>
            <a:xfrm>
              <a:off x="-5328687" y="2501151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9" name="Gambar 8">
            <a:extLst>
              <a:ext uri="{FF2B5EF4-FFF2-40B4-BE49-F238E27FC236}">
                <a16:creationId xmlns:a16="http://schemas.microsoft.com/office/drawing/2014/main" id="{C7E4444A-C139-6F62-7D9E-A2DFC9C7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13" y="2287884"/>
            <a:ext cx="5943600" cy="4019550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C24DEBF9-5BCA-6174-2C10-9A4450F7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2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7E6E36E-9C8F-A7CE-54CF-97333631CA9A}"/>
              </a:ext>
            </a:extLst>
          </p:cNvPr>
          <p:cNvSpPr/>
          <p:nvPr/>
        </p:nvSpPr>
        <p:spPr>
          <a:xfrm>
            <a:off x="1467693" y="2205984"/>
            <a:ext cx="9743440" cy="4250234"/>
          </a:xfrm>
          <a:prstGeom prst="rect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86CCE490-A568-01E0-2B5B-5DF84B5964B8}"/>
              </a:ext>
            </a:extLst>
          </p:cNvPr>
          <p:cNvGrpSpPr/>
          <p:nvPr/>
        </p:nvGrpSpPr>
        <p:grpSpPr>
          <a:xfrm>
            <a:off x="-5328687" y="1107401"/>
            <a:ext cx="9889112" cy="964028"/>
            <a:chOff x="-5328687" y="1656041"/>
            <a:chExt cx="9889112" cy="964028"/>
          </a:xfrm>
        </p:grpSpPr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4683A019-E45E-CEC1-EC45-06753F2F4AE3}"/>
                </a:ext>
              </a:extLst>
            </p:cNvPr>
            <p:cNvSpPr txBox="1"/>
            <p:nvPr/>
          </p:nvSpPr>
          <p:spPr>
            <a:xfrm>
              <a:off x="0" y="1656041"/>
              <a:ext cx="4560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About Us</a:t>
              </a:r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211350D9-63B0-9D88-AAF0-16C4CB1068BE}"/>
                </a:ext>
              </a:extLst>
            </p:cNvPr>
            <p:cNvSpPr/>
            <p:nvPr/>
          </p:nvSpPr>
          <p:spPr>
            <a:xfrm>
              <a:off x="-3799435" y="2247678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10EF3A17-4CDD-CCE3-871E-183008896433}"/>
                </a:ext>
              </a:extLst>
            </p:cNvPr>
            <p:cNvSpPr/>
            <p:nvPr/>
          </p:nvSpPr>
          <p:spPr>
            <a:xfrm>
              <a:off x="-5328687" y="2501151"/>
              <a:ext cx="6796380" cy="118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5F2DFA56-E2CA-2838-CB66-584822CF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46" y="2418944"/>
            <a:ext cx="6113108" cy="3824314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09160555-7437-D6C6-7FAF-DB3B1EC0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17" y="336164"/>
            <a:ext cx="1203365" cy="12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234</Words>
  <Application>Microsoft Office PowerPoint</Application>
  <PresentationFormat>Layar Lebar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Cooper Black</vt:lpstr>
      <vt:lpstr>Georgia</vt:lpstr>
      <vt:lpstr>Sitka Small Semibold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yoga</dc:creator>
  <cp:lastModifiedBy>yoga</cp:lastModifiedBy>
  <cp:revision>6</cp:revision>
  <dcterms:created xsi:type="dcterms:W3CDTF">2022-10-16T14:19:47Z</dcterms:created>
  <dcterms:modified xsi:type="dcterms:W3CDTF">2023-01-10T03:52:41Z</dcterms:modified>
</cp:coreProperties>
</file>