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B6445-239F-4B88-9759-DA4C3927607B}" v="487" dt="2024-04-23T14:09:5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 Asghar" userId="48d91d58316a2409" providerId="Windows Live" clId="Web-{4A3B6445-239F-4B88-9759-DA4C3927607B}"/>
    <pc:docChg chg="addSld delSld modSld addMainMaster delMainMaster">
      <pc:chgData name="Muhammad Usman Asghar" userId="48d91d58316a2409" providerId="Windows Live" clId="Web-{4A3B6445-239F-4B88-9759-DA4C3927607B}" dt="2024-04-23T14:09:50.169" v="471" actId="20577"/>
      <pc:docMkLst>
        <pc:docMk/>
      </pc:docMkLst>
      <pc:sldChg chg="addSp delSp modSp mod setBg modClrScheme delDesignElem chgLayout">
        <pc:chgData name="Muhammad Usman Asghar" userId="48d91d58316a2409" providerId="Windows Live" clId="Web-{4A3B6445-239F-4B88-9759-DA4C3927607B}" dt="2024-04-23T14:09:50.169" v="471" actId="20577"/>
        <pc:sldMkLst>
          <pc:docMk/>
          <pc:sldMk cId="109857222" sldId="256"/>
        </pc:sldMkLst>
        <pc:spChg chg="mod ord">
          <ac:chgData name="Muhammad Usman Asghar" userId="48d91d58316a2409" providerId="Windows Live" clId="Web-{4A3B6445-239F-4B88-9759-DA4C3927607B}" dt="2024-04-23T14:09:31.028" v="46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 Usman Asghar" userId="48d91d58316a2409" providerId="Windows Live" clId="Web-{4A3B6445-239F-4B88-9759-DA4C3927607B}" dt="2024-04-23T14:09:50.169" v="47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 Asghar" userId="48d91d58316a2409" providerId="Windows Live" clId="Web-{4A3B6445-239F-4B88-9759-DA4C3927607B}" dt="2024-04-23T13:45:06.887" v="209"/>
          <ac:spMkLst>
            <pc:docMk/>
            <pc:sldMk cId="109857222" sldId="256"/>
            <ac:spMk id="5" creationId="{FBDCECDC-EEE3-4128-AA5E-82A8C08796E8}"/>
          </ac:spMkLst>
        </pc:spChg>
        <pc:spChg chg="add del">
          <ac:chgData name="Muhammad Usman Asghar" userId="48d91d58316a2409" providerId="Windows Live" clId="Web-{4A3B6445-239F-4B88-9759-DA4C3927607B}" dt="2024-04-23T13:45:06.887" v="209"/>
          <ac:spMkLst>
            <pc:docMk/>
            <pc:sldMk cId="109857222" sldId="256"/>
            <ac:spMk id="6" creationId="{4260EDE0-989C-4E16-AF94-F652294D828E}"/>
          </ac:spMkLst>
        </pc:spChg>
        <pc:spChg chg="add del">
          <ac:chgData name="Muhammad Usman Asghar" userId="48d91d58316a2409" providerId="Windows Live" clId="Web-{4A3B6445-239F-4B88-9759-DA4C3927607B}" dt="2024-04-23T13:45:06.887" v="209"/>
          <ac:spMkLst>
            <pc:docMk/>
            <pc:sldMk cId="109857222" sldId="256"/>
            <ac:spMk id="7" creationId="{1F3985C0-E548-44D2-B30E-F3E42DADE133}"/>
          </ac:spMkLst>
        </pc:spChg>
        <pc:spChg chg="add del">
          <ac:chgData name="Muhammad Usman Asghar" userId="48d91d58316a2409" providerId="Windows Live" clId="Web-{4A3B6445-239F-4B88-9759-DA4C3927607B}" dt="2024-04-23T14:07:02.060" v="445"/>
          <ac:spMkLst>
            <pc:docMk/>
            <pc:sldMk cId="109857222" sldId="256"/>
            <ac:spMk id="8" creationId="{411BE1D3-B675-4947-B4E3-14B8DC93FB2C}"/>
          </ac:spMkLst>
        </pc:spChg>
        <pc:spChg chg="add del">
          <ac:chgData name="Muhammad Usman Asghar" userId="48d91d58316a2409" providerId="Windows Live" clId="Web-{4A3B6445-239F-4B88-9759-DA4C3927607B}" dt="2024-04-23T13:44:38.215" v="200"/>
          <ac:spMkLst>
            <pc:docMk/>
            <pc:sldMk cId="109857222" sldId="256"/>
            <ac:spMk id="9" creationId="{F81819F9-8CAC-4A6C-8F06-0482027F9736}"/>
          </ac:spMkLst>
        </pc:spChg>
        <pc:spChg chg="add del">
          <ac:chgData name="Muhammad Usman Asghar" userId="48d91d58316a2409" providerId="Windows Live" clId="Web-{4A3B6445-239F-4B88-9759-DA4C3927607B}" dt="2024-04-23T14:07:02.060" v="445"/>
          <ac:spMkLst>
            <pc:docMk/>
            <pc:sldMk cId="109857222" sldId="256"/>
            <ac:spMk id="10" creationId="{D2D8651B-6FCC-49D7-B6F8-AF869E89F04C}"/>
          </ac:spMkLst>
        </pc:spChg>
        <pc:spChg chg="add del">
          <ac:chgData name="Muhammad Usman Asghar" userId="48d91d58316a2409" providerId="Windows Live" clId="Web-{4A3B6445-239F-4B88-9759-DA4C3927607B}" dt="2024-04-23T13:44:38.215" v="200"/>
          <ac:spMkLst>
            <pc:docMk/>
            <pc:sldMk cId="109857222" sldId="256"/>
            <ac:spMk id="11" creationId="{4A98CC08-AEC2-4E8F-8F52-0F5C6372DB4F}"/>
          </ac:spMkLst>
        </pc:spChg>
        <pc:spChg chg="add del">
          <ac:chgData name="Muhammad Usman Asghar" userId="48d91d58316a2409" providerId="Windows Live" clId="Web-{4A3B6445-239F-4B88-9759-DA4C3927607B}" dt="2024-04-23T14:07:02.060" v="445"/>
          <ac:spMkLst>
            <pc:docMk/>
            <pc:sldMk cId="109857222" sldId="256"/>
            <ac:spMk id="12" creationId="{B27DF924-CC1B-431A-A8F3-7FEBCA1AF9A5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13" creationId="{68C84B8E-16E8-4E54-B4AC-84CE51595508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15" creationId="{ECE9EEEA-5DB7-4DC7-AF9F-74D1C19B7E2E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19" creationId="{DF199147-B958-49C0-9BE2-65BDD892F2BB}"/>
          </ac:spMkLst>
        </pc:spChg>
        <pc:spChg chg="add del">
          <ac:chgData name="Muhammad Usman Asghar" userId="48d91d58316a2409" providerId="Windows Live" clId="Web-{4A3B6445-239F-4B88-9759-DA4C3927607B}" dt="2024-04-23T14:08:54.091" v="458"/>
          <ac:spMkLst>
            <pc:docMk/>
            <pc:sldMk cId="109857222" sldId="256"/>
            <ac:spMk id="20" creationId="{EF70505D-EC2C-4D1A-86DE-2583778074ED}"/>
          </ac:spMkLst>
        </pc:spChg>
        <pc:spChg chg="add del">
          <ac:chgData name="Muhammad Usman Asghar" userId="48d91d58316a2409" providerId="Windows Live" clId="Web-{4A3B6445-239F-4B88-9759-DA4C3927607B}" dt="2024-04-23T14:09:15.575" v="460"/>
          <ac:spMkLst>
            <pc:docMk/>
            <pc:sldMk cId="109857222" sldId="256"/>
            <ac:spMk id="22" creationId="{48FDEBDB-5859-4B9E-8810-2C5CFED093F3}"/>
          </ac:spMkLst>
        </pc:spChg>
        <pc:spChg chg="add">
          <ac:chgData name="Muhammad Usman Asghar" userId="48d91d58316a2409" providerId="Windows Live" clId="Web-{4A3B6445-239F-4B88-9759-DA4C3927607B}" dt="2024-04-23T14:09:15.575" v="460"/>
          <ac:spMkLst>
            <pc:docMk/>
            <pc:sldMk cId="109857222" sldId="256"/>
            <ac:spMk id="28" creationId="{C3D25154-9EF7-4C33-9AAC-7B3BE089FE0A}"/>
          </ac:spMkLst>
        </pc:spChg>
        <pc:spChg chg="add">
          <ac:chgData name="Muhammad Usman Asghar" userId="48d91d58316a2409" providerId="Windows Live" clId="Web-{4A3B6445-239F-4B88-9759-DA4C3927607B}" dt="2024-04-23T14:09:15.575" v="460"/>
          <ac:spMkLst>
            <pc:docMk/>
            <pc:sldMk cId="109857222" sldId="256"/>
            <ac:spMk id="30" creationId="{1604E8C0-C927-4C06-A96A-BF3323BA76D2}"/>
          </ac:spMkLst>
        </pc:spChg>
        <pc:spChg chg="add del">
          <ac:chgData name="Muhammad Usman Asghar" userId="48d91d58316a2409" providerId="Windows Live" clId="Web-{4A3B6445-239F-4B88-9759-DA4C3927607B}" dt="2024-04-23T13:44:38.215" v="200"/>
          <ac:spMkLst>
            <pc:docMk/>
            <pc:sldMk cId="109857222" sldId="256"/>
            <ac:spMk id="40" creationId="{1310EFE2-B91D-47E7-B117-C2A802800A7C}"/>
          </ac:spMkLst>
        </pc:spChg>
        <pc:grpChg chg="add del">
          <ac:chgData name="Muhammad Usman Asghar" userId="48d91d58316a2409" providerId="Windows Live" clId="Web-{4A3B6445-239F-4B88-9759-DA4C3927607B}" dt="2024-04-23T14:07:02.060" v="445"/>
          <ac:grpSpMkLst>
            <pc:docMk/>
            <pc:sldMk cId="109857222" sldId="256"/>
            <ac:grpSpMk id="14" creationId="{2C13C5A7-AC21-48FA-A06F-6A7F303BC3CD}"/>
          </ac:grpSpMkLst>
        </pc:grpChg>
        <pc:grpChg chg="add del">
          <ac:chgData name="Muhammad Usman Asghar" userId="48d91d58316a2409" providerId="Windows Live" clId="Web-{4A3B6445-239F-4B88-9759-DA4C3927607B}" dt="2024-04-23T14:08:54.091" v="458"/>
          <ac:grpSpMkLst>
            <pc:docMk/>
            <pc:sldMk cId="109857222" sldId="256"/>
            <ac:grpSpMk id="16" creationId="{2DF20BDF-18D7-4E94-9BA1-9CEB40470CB6}"/>
          </ac:grpSpMkLst>
        </pc:grpChg>
        <pc:grpChg chg="add del">
          <ac:chgData name="Muhammad Usman Asghar" userId="48d91d58316a2409" providerId="Windows Live" clId="Web-{4A3B6445-239F-4B88-9759-DA4C3927607B}" dt="2024-04-23T13:44:38.215" v="200"/>
          <ac:grpSpMkLst>
            <pc:docMk/>
            <pc:sldMk cId="109857222" sldId="256"/>
            <ac:grpSpMk id="25" creationId="{5D1545E6-EB3C-4478-A661-A2CA963F129C}"/>
          </ac:grpSpMkLst>
        </pc:grpChg>
        <pc:grpChg chg="add del">
          <ac:chgData name="Muhammad Usman Asghar" userId="48d91d58316a2409" providerId="Windows Live" clId="Web-{4A3B6445-239F-4B88-9759-DA4C3927607B}" dt="2024-04-23T13:44:38.215" v="200"/>
          <ac:grpSpMkLst>
            <pc:docMk/>
            <pc:sldMk cId="109857222" sldId="256"/>
            <ac:grpSpMk id="26" creationId="{40A75861-F6C5-44A9-B161-B03701CBDE0C}"/>
          </ac:grpSpMkLst>
        </pc:grpChg>
        <pc:grpChg chg="add">
          <ac:chgData name="Muhammad Usman Asghar" userId="48d91d58316a2409" providerId="Windows Live" clId="Web-{4A3B6445-239F-4B88-9759-DA4C3927607B}" dt="2024-04-23T14:09:15.575" v="460"/>
          <ac:grpSpMkLst>
            <pc:docMk/>
            <pc:sldMk cId="109857222" sldId="256"/>
            <ac:grpSpMk id="32" creationId="{9DCECFD5-4C30-4892-9FF0-540E17955A55}"/>
          </ac:grpSpMkLst>
        </pc:grpChg>
        <pc:cxnChg chg="add del">
          <ac:chgData name="Muhammad Usman Asghar" userId="48d91d58316a2409" providerId="Windows Live" clId="Web-{4A3B6445-239F-4B88-9759-DA4C3927607B}" dt="2024-04-23T14:09:15.575" v="460"/>
          <ac:cxnSpMkLst>
            <pc:docMk/>
            <pc:sldMk cId="109857222" sldId="256"/>
            <ac:cxnSpMk id="23" creationId="{B1D1A340-723B-4014-B5FE-204F06273136}"/>
          </ac:cxnSpMkLst>
        </pc:cxnChg>
      </pc:sldChg>
      <pc:sldChg chg="addSp delSp modSp new mod setBg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680680665" sldId="257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680680665" sldId="257"/>
            <ac:spMk id="2" creationId="{394F258D-F05B-3011-33AE-7DD5BC15BDE4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680680665" sldId="257"/>
            <ac:spMk id="3" creationId="{DF31FC53-CCC5-8DF8-A0AF-D117F1071307}"/>
          </ac:spMkLst>
        </pc:spChg>
        <pc:spChg chg="add del">
          <ac:chgData name="Muhammad Usman Asghar" userId="48d91d58316a2409" providerId="Windows Live" clId="Web-{4A3B6445-239F-4B88-9759-DA4C3927607B}" dt="2024-04-23T13:40:09.949" v="188"/>
          <ac:spMkLst>
            <pc:docMk/>
            <pc:sldMk cId="680680665" sldId="257"/>
            <ac:spMk id="8" creationId="{35230A27-1553-42F8-99D7-829868E13715}"/>
          </ac:spMkLst>
        </pc:spChg>
        <pc:spChg chg="add del">
          <ac:chgData name="Muhammad Usman Asghar" userId="48d91d58316a2409" providerId="Windows Live" clId="Web-{4A3B6445-239F-4B88-9759-DA4C3927607B}" dt="2024-04-23T13:40:09.949" v="188"/>
          <ac:spMkLst>
            <pc:docMk/>
            <pc:sldMk cId="680680665" sldId="257"/>
            <ac:spMk id="10" creationId="{A772232D-B4D6-429F-B3D1-2D9891B85E08}"/>
          </ac:spMkLst>
        </pc:spChg>
        <pc:spChg chg="add del">
          <ac:chgData name="Muhammad Usman Asghar" userId="48d91d58316a2409" providerId="Windows Live" clId="Web-{4A3B6445-239F-4B88-9759-DA4C3927607B}" dt="2024-04-23T13:40:20.652" v="190"/>
          <ac:spMkLst>
            <pc:docMk/>
            <pc:sldMk cId="680680665" sldId="257"/>
            <ac:spMk id="14" creationId="{C843AFC8-D8D0-4784-B08C-6324FA88E6DD}"/>
          </ac:spMkLst>
        </pc:spChg>
        <pc:spChg chg="add del">
          <ac:chgData name="Muhammad Usman Asghar" userId="48d91d58316a2409" providerId="Windows Live" clId="Web-{4A3B6445-239F-4B88-9759-DA4C3927607B}" dt="2024-04-23T13:40:20.652" v="190"/>
          <ac:spMkLst>
            <pc:docMk/>
            <pc:sldMk cId="680680665" sldId="257"/>
            <ac:spMk id="15" creationId="{854B1A56-8AFB-4D4F-8D98-1E832D6FFE67}"/>
          </ac:spMkLst>
        </pc:spChg>
        <pc:spChg chg="add del">
          <ac:chgData name="Muhammad Usman Asghar" userId="48d91d58316a2409" providerId="Windows Live" clId="Web-{4A3B6445-239F-4B88-9759-DA4C3927607B}" dt="2024-04-23T13:40:20.652" v="190"/>
          <ac:spMkLst>
            <pc:docMk/>
            <pc:sldMk cId="680680665" sldId="257"/>
            <ac:spMk id="16" creationId="{F8E828FC-05B4-4BA4-92D3-3DF79D42D88E}"/>
          </ac:spMkLst>
        </pc:spChg>
        <pc:cxnChg chg="add del">
          <ac:chgData name="Muhammad Usman Asghar" userId="48d91d58316a2409" providerId="Windows Live" clId="Web-{4A3B6445-239F-4B88-9759-DA4C3927607B}" dt="2024-04-23T13:40:09.949" v="188"/>
          <ac:cxnSpMkLst>
            <pc:docMk/>
            <pc:sldMk cId="680680665" sldId="257"/>
            <ac:cxnSpMk id="12" creationId="{02CC3441-26B3-4381-B3DF-8AE3C288BC0D}"/>
          </ac:cxnSpMkLst>
        </pc:cxnChg>
      </pc:sldChg>
      <pc:sldChg chg="addSp delSp modSp add del">
        <pc:chgData name="Muhammad Usman Asghar" userId="48d91d58316a2409" providerId="Windows Live" clId="Web-{4A3B6445-239F-4B88-9759-DA4C3927607B}" dt="2024-04-23T13:54:01.137" v="321"/>
        <pc:sldMkLst>
          <pc:docMk/>
          <pc:sldMk cId="921526662" sldId="258"/>
        </pc:sldMkLst>
        <pc:spChg chg="mod">
          <ac:chgData name="Muhammad Usman Asghar" userId="48d91d58316a2409" providerId="Windows Live" clId="Web-{4A3B6445-239F-4B88-9759-DA4C3927607B}" dt="2024-04-23T13:51:21.528" v="244"/>
          <ac:spMkLst>
            <pc:docMk/>
            <pc:sldMk cId="921526662" sldId="258"/>
            <ac:spMk id="2" creationId="{B885A6AA-D81C-6E01-58E6-D7ED9233D9A6}"/>
          </ac:spMkLst>
        </pc:spChg>
        <pc:spChg chg="mod">
          <ac:chgData name="Muhammad Usman Asghar" userId="48d91d58316a2409" providerId="Windows Live" clId="Web-{4A3B6445-239F-4B88-9759-DA4C3927607B}" dt="2024-04-23T13:51:21.528" v="245"/>
          <ac:spMkLst>
            <pc:docMk/>
            <pc:sldMk cId="921526662" sldId="258"/>
            <ac:spMk id="3" creationId="{E81B5D12-45B6-A823-90B1-7B0C230D9815}"/>
          </ac:spMkLst>
        </pc:spChg>
        <pc:spChg chg="del">
          <ac:chgData name="Muhammad Usman Asghar" userId="48d91d58316a2409" providerId="Windows Live" clId="Web-{4A3B6445-239F-4B88-9759-DA4C3927607B}" dt="2024-04-23T13:51:33.293" v="246"/>
          <ac:spMkLst>
            <pc:docMk/>
            <pc:sldMk cId="921526662" sldId="258"/>
            <ac:spMk id="4" creationId="{BC324002-1736-1E13-55F0-2502099F5DF0}"/>
          </ac:spMkLst>
        </pc:spChg>
        <pc:picChg chg="add mod ord">
          <ac:chgData name="Muhammad Usman Asghar" userId="48d91d58316a2409" providerId="Windows Live" clId="Web-{4A3B6445-239F-4B88-9759-DA4C3927607B}" dt="2024-04-23T13:51:33.293" v="246"/>
          <ac:picMkLst>
            <pc:docMk/>
            <pc:sldMk cId="921526662" sldId="258"/>
            <ac:picMk id="5" creationId="{6B3FFD68-7248-D018-22CC-F06281F211E2}"/>
          </ac:picMkLst>
        </pc:picChg>
      </pc:sldChg>
      <pc:sldChg chg="modSp new del mod modClrScheme chgLayout">
        <pc:chgData name="Muhammad Usman Asghar" userId="48d91d58316a2409" providerId="Windows Live" clId="Web-{4A3B6445-239F-4B88-9759-DA4C3927607B}" dt="2024-04-23T13:45:32.980" v="224"/>
        <pc:sldMkLst>
          <pc:docMk/>
          <pc:sldMk cId="1185773245" sldId="258"/>
        </pc:sldMkLst>
        <pc:spChg chg="mod ord">
          <ac:chgData name="Muhammad Usman Asghar" userId="48d91d58316a2409" providerId="Windows Live" clId="Web-{4A3B6445-239F-4B88-9759-DA4C3927607B}" dt="2024-04-23T13:45:27.746" v="223"/>
          <ac:spMkLst>
            <pc:docMk/>
            <pc:sldMk cId="1185773245" sldId="258"/>
            <ac:spMk id="2" creationId="{11FC023B-0AA4-8F3F-C50F-B9BDFDB2146E}"/>
          </ac:spMkLst>
        </pc:spChg>
        <pc:spChg chg="mod ord">
          <ac:chgData name="Muhammad Usman Asghar" userId="48d91d58316a2409" providerId="Windows Live" clId="Web-{4A3B6445-239F-4B88-9759-DA4C3927607B}" dt="2024-04-23T13:45:27.746" v="223"/>
          <ac:spMkLst>
            <pc:docMk/>
            <pc:sldMk cId="1185773245" sldId="258"/>
            <ac:spMk id="3" creationId="{D609BF3A-C5D5-6CAA-0D58-5D9C48247287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754355269" sldId="258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54355269" sldId="258"/>
            <ac:spMk id="2" creationId="{924F5B98-9F10-BAFA-3EFD-97485B8B2FCC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54355269" sldId="258"/>
            <ac:spMk id="3" creationId="{05AA3A97-542B-E658-99A2-CBD1BC7A59A1}"/>
          </ac:spMkLst>
        </pc:spChg>
      </pc:sldChg>
      <pc:sldChg chg="modSp new del">
        <pc:chgData name="Muhammad Usman Asghar" userId="48d91d58316a2409" providerId="Windows Live" clId="Web-{4A3B6445-239F-4B88-9759-DA4C3927607B}" dt="2024-04-23T13:53:53.200" v="319"/>
        <pc:sldMkLst>
          <pc:docMk/>
          <pc:sldMk cId="1563749310" sldId="259"/>
        </pc:sldMkLst>
        <pc:spChg chg="mod">
          <ac:chgData name="Muhammad Usman Asghar" userId="48d91d58316a2409" providerId="Windows Live" clId="Web-{4A3B6445-239F-4B88-9759-DA4C3927607B}" dt="2024-04-23T13:52:24.325" v="300"/>
          <ac:spMkLst>
            <pc:docMk/>
            <pc:sldMk cId="1563749310" sldId="259"/>
            <ac:spMk id="2" creationId="{ED9CDFEC-CAE7-CB1F-44FA-0D551E61254E}"/>
          </ac:spMkLst>
        </pc:spChg>
        <pc:spChg chg="mod">
          <ac:chgData name="Muhammad Usman Asghar" userId="48d91d58316a2409" providerId="Windows Live" clId="Web-{4A3B6445-239F-4B88-9759-DA4C3927607B}" dt="2024-04-23T13:52:24.340" v="301"/>
          <ac:spMkLst>
            <pc:docMk/>
            <pc:sldMk cId="1563749310" sldId="259"/>
            <ac:spMk id="3" creationId="{2D77E80E-BD1B-E1CA-534A-2C58AD5DFE04}"/>
          </ac:spMkLst>
        </pc:spChg>
        <pc:spChg chg="mod">
          <ac:chgData name="Muhammad Usman Asghar" userId="48d91d58316a2409" providerId="Windows Live" clId="Web-{4A3B6445-239F-4B88-9759-DA4C3927607B}" dt="2024-04-23T13:52:24.340" v="303"/>
          <ac:spMkLst>
            <pc:docMk/>
            <pc:sldMk cId="1563749310" sldId="259"/>
            <ac:spMk id="4" creationId="{53A3496F-02CB-BA20-AC3F-1ADDB4CEBE88}"/>
          </ac:spMkLst>
        </pc:spChg>
        <pc:spChg chg="mod">
          <ac:chgData name="Muhammad Usman Asghar" userId="48d91d58316a2409" providerId="Windows Live" clId="Web-{4A3B6445-239F-4B88-9759-DA4C3927607B}" dt="2024-04-23T13:52:24.340" v="304"/>
          <ac:spMkLst>
            <pc:docMk/>
            <pc:sldMk cId="1563749310" sldId="259"/>
            <ac:spMk id="5" creationId="{C8156EE6-3E2F-6C16-2465-0008709460DD}"/>
          </ac:spMkLst>
        </pc:spChg>
        <pc:spChg chg="mod">
          <ac:chgData name="Muhammad Usman Asghar" userId="48d91d58316a2409" providerId="Windows Live" clId="Web-{4A3B6445-239F-4B88-9759-DA4C3927607B}" dt="2024-04-23T13:52:24.356" v="306"/>
          <ac:spMkLst>
            <pc:docMk/>
            <pc:sldMk cId="1563749310" sldId="259"/>
            <ac:spMk id="6" creationId="{CED5ACEF-E61E-0F44-E284-92FB4A5E46A1}"/>
          </ac:spMkLst>
        </pc:spChg>
        <pc:spChg chg="mod">
          <ac:chgData name="Muhammad Usman Asghar" userId="48d91d58316a2409" providerId="Windows Live" clId="Web-{4A3B6445-239F-4B88-9759-DA4C3927607B}" dt="2024-04-23T13:52:24.356" v="307"/>
          <ac:spMkLst>
            <pc:docMk/>
            <pc:sldMk cId="1563749310" sldId="259"/>
            <ac:spMk id="7" creationId="{D4D62D4C-63BB-241F-0F28-CFC7AF96F22E}"/>
          </ac:spMkLst>
        </pc:spChg>
        <pc:spChg chg="mod">
          <ac:chgData name="Muhammad Usman Asghar" userId="48d91d58316a2409" providerId="Windows Live" clId="Web-{4A3B6445-239F-4B88-9759-DA4C3927607B}" dt="2024-04-23T13:52:24.371" v="309"/>
          <ac:spMkLst>
            <pc:docMk/>
            <pc:sldMk cId="1563749310" sldId="259"/>
            <ac:spMk id="8" creationId="{F8C3EEFF-655D-BAB3-ED3E-B809D5A81D8F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349691048" sldId="259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349691048" sldId="259"/>
            <ac:spMk id="2" creationId="{DE0F2575-FA89-B372-3F76-7E8A74BD3C2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349691048" sldId="259"/>
            <ac:spMk id="3" creationId="{6B637729-B5FB-2F37-DCFE-77EF86E639DD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1786454861" sldId="260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1786454861" sldId="260"/>
            <ac:spMk id="2" creationId="{65887338-D928-A154-0253-CC73EA379BDE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1786454861" sldId="260"/>
            <ac:spMk id="3" creationId="{8A8D236A-C18B-3BE0-D425-47F20E3217BC}"/>
          </ac:spMkLst>
        </pc:spChg>
      </pc:sldChg>
      <pc:sldChg chg="modSp new del">
        <pc:chgData name="Muhammad Usman Asghar" userId="48d91d58316a2409" providerId="Windows Live" clId="Web-{4A3B6445-239F-4B88-9759-DA4C3927607B}" dt="2024-04-23T13:53:49.481" v="318"/>
        <pc:sldMkLst>
          <pc:docMk/>
          <pc:sldMk cId="2497932139" sldId="260"/>
        </pc:sldMkLst>
        <pc:spChg chg="mod">
          <ac:chgData name="Muhammad Usman Asghar" userId="48d91d58316a2409" providerId="Windows Live" clId="Web-{4A3B6445-239F-4B88-9759-DA4C3927607B}" dt="2024-04-23T13:52:03.809" v="289"/>
          <ac:spMkLst>
            <pc:docMk/>
            <pc:sldMk cId="2497932139" sldId="260"/>
            <ac:spMk id="2" creationId="{7A0A47A7-7DDC-412C-E999-65E8D97391BC}"/>
          </ac:spMkLst>
        </pc:spChg>
        <pc:spChg chg="mod">
          <ac:chgData name="Muhammad Usman Asghar" userId="48d91d58316a2409" providerId="Windows Live" clId="Web-{4A3B6445-239F-4B88-9759-DA4C3927607B}" dt="2024-04-23T13:52:03.825" v="291"/>
          <ac:spMkLst>
            <pc:docMk/>
            <pc:sldMk cId="2497932139" sldId="260"/>
            <ac:spMk id="3" creationId="{7A8843C4-6C0C-7649-3148-BCF465D7C802}"/>
          </ac:spMkLst>
        </pc:spChg>
        <pc:spChg chg="mod">
          <ac:chgData name="Muhammad Usman Asghar" userId="48d91d58316a2409" providerId="Windows Live" clId="Web-{4A3B6445-239F-4B88-9759-DA4C3927607B}" dt="2024-04-23T13:52:03.825" v="293"/>
          <ac:spMkLst>
            <pc:docMk/>
            <pc:sldMk cId="2497932139" sldId="260"/>
            <ac:spMk id="4" creationId="{E1E8E7A0-8E17-A4EB-1DC1-8E5F6AF0FB67}"/>
          </ac:spMkLst>
        </pc:spChg>
        <pc:spChg chg="mod">
          <ac:chgData name="Muhammad Usman Asghar" userId="48d91d58316a2409" providerId="Windows Live" clId="Web-{4A3B6445-239F-4B88-9759-DA4C3927607B}" dt="2024-04-23T13:52:03.840" v="294"/>
          <ac:spMkLst>
            <pc:docMk/>
            <pc:sldMk cId="2497932139" sldId="260"/>
            <ac:spMk id="5" creationId="{E2EB7710-0404-33F6-41DB-397A8117D397}"/>
          </ac:spMkLst>
        </pc:spChg>
        <pc:spChg chg="mod">
          <ac:chgData name="Muhammad Usman Asghar" userId="48d91d58316a2409" providerId="Windows Live" clId="Web-{4A3B6445-239F-4B88-9759-DA4C3927607B}" dt="2024-04-23T13:52:03.840" v="296"/>
          <ac:spMkLst>
            <pc:docMk/>
            <pc:sldMk cId="2497932139" sldId="260"/>
            <ac:spMk id="6" creationId="{99A4F70D-A076-F524-837F-93C6DFE4A0E2}"/>
          </ac:spMkLst>
        </pc:spChg>
        <pc:spChg chg="mod">
          <ac:chgData name="Muhammad Usman Asghar" userId="48d91d58316a2409" providerId="Windows Live" clId="Web-{4A3B6445-239F-4B88-9759-DA4C3927607B}" dt="2024-04-23T13:52:03.840" v="297"/>
          <ac:spMkLst>
            <pc:docMk/>
            <pc:sldMk cId="2497932139" sldId="260"/>
            <ac:spMk id="7" creationId="{0AA0AFF5-3150-938D-AA37-01EF29A824C6}"/>
          </ac:spMkLst>
        </pc:spChg>
        <pc:spChg chg="mod">
          <ac:chgData name="Muhammad Usman Asghar" userId="48d91d58316a2409" providerId="Windows Live" clId="Web-{4A3B6445-239F-4B88-9759-DA4C3927607B}" dt="2024-04-23T13:52:03.856" v="299"/>
          <ac:spMkLst>
            <pc:docMk/>
            <pc:sldMk cId="2497932139" sldId="260"/>
            <ac:spMk id="8" creationId="{1BE5FFCA-C7A6-D506-AF3A-9DA787CABCC4}"/>
          </ac:spMkLst>
        </pc:spChg>
        <pc:spChg chg="mod">
          <ac:chgData name="Muhammad Usman Asghar" userId="48d91d58316a2409" providerId="Windows Live" clId="Web-{4A3B6445-239F-4B88-9759-DA4C3927607B}" dt="2024-04-23T13:52:03.809" v="290"/>
          <ac:spMkLst>
            <pc:docMk/>
            <pc:sldMk cId="2497932139" sldId="260"/>
            <ac:spMk id="10" creationId="{A94371E7-CD56-0961-86E6-4E81FF36DCAB}"/>
          </ac:spMkLst>
        </pc:spChg>
      </pc:sldChg>
      <pc:sldChg chg="modSp new del">
        <pc:chgData name="Muhammad Usman Asghar" userId="48d91d58316a2409" providerId="Windows Live" clId="Web-{4A3B6445-239F-4B88-9759-DA4C3927607B}" dt="2024-04-23T13:54:01.137" v="322"/>
        <pc:sldMkLst>
          <pc:docMk/>
          <pc:sldMk cId="2696531811" sldId="261"/>
        </pc:sldMkLst>
        <pc:spChg chg="mod">
          <ac:chgData name="Muhammad Usman Asghar" userId="48d91d58316a2409" providerId="Windows Live" clId="Web-{4A3B6445-239F-4B88-9759-DA4C3927607B}" dt="2024-04-23T13:52:00.043" v="279"/>
          <ac:spMkLst>
            <pc:docMk/>
            <pc:sldMk cId="2696531811" sldId="261"/>
            <ac:spMk id="2" creationId="{68A693CE-2CAC-4136-D840-1735AEEF4092}"/>
          </ac:spMkLst>
        </pc:spChg>
        <pc:spChg chg="mod">
          <ac:chgData name="Muhammad Usman Asghar" userId="48d91d58316a2409" providerId="Windows Live" clId="Web-{4A3B6445-239F-4B88-9759-DA4C3927607B}" dt="2024-04-23T13:52:00.043" v="280"/>
          <ac:spMkLst>
            <pc:docMk/>
            <pc:sldMk cId="2696531811" sldId="261"/>
            <ac:spMk id="3" creationId="{6A93F865-4EA7-C7EB-F239-AB660FE3A9AF}"/>
          </ac:spMkLst>
        </pc:spChg>
        <pc:spChg chg="mod">
          <ac:chgData name="Muhammad Usman Asghar" userId="48d91d58316a2409" providerId="Windows Live" clId="Web-{4A3B6445-239F-4B88-9759-DA4C3927607B}" dt="2024-04-23T13:52:00.043" v="282"/>
          <ac:spMkLst>
            <pc:docMk/>
            <pc:sldMk cId="2696531811" sldId="261"/>
            <ac:spMk id="4" creationId="{2C41F2C0-DBEC-2D3A-79FB-04E178AB8767}"/>
          </ac:spMkLst>
        </pc:spChg>
        <pc:spChg chg="mod">
          <ac:chgData name="Muhammad Usman Asghar" userId="48d91d58316a2409" providerId="Windows Live" clId="Web-{4A3B6445-239F-4B88-9759-DA4C3927607B}" dt="2024-04-23T13:52:00.059" v="283"/>
          <ac:spMkLst>
            <pc:docMk/>
            <pc:sldMk cId="2696531811" sldId="261"/>
            <ac:spMk id="5" creationId="{E0E97543-937C-D3D8-600E-C4ACECF0FB1E}"/>
          </ac:spMkLst>
        </pc:spChg>
        <pc:spChg chg="mod">
          <ac:chgData name="Muhammad Usman Asghar" userId="48d91d58316a2409" providerId="Windows Live" clId="Web-{4A3B6445-239F-4B88-9759-DA4C3927607B}" dt="2024-04-23T13:52:00.059" v="285"/>
          <ac:spMkLst>
            <pc:docMk/>
            <pc:sldMk cId="2696531811" sldId="261"/>
            <ac:spMk id="6" creationId="{23150676-EFCC-1D56-B8C3-F270A0F25EA5}"/>
          </ac:spMkLst>
        </pc:spChg>
        <pc:spChg chg="mod">
          <ac:chgData name="Muhammad Usman Asghar" userId="48d91d58316a2409" providerId="Windows Live" clId="Web-{4A3B6445-239F-4B88-9759-DA4C3927607B}" dt="2024-04-23T13:52:00.075" v="286"/>
          <ac:spMkLst>
            <pc:docMk/>
            <pc:sldMk cId="2696531811" sldId="261"/>
            <ac:spMk id="7" creationId="{36F7D684-5772-FDAE-8A10-52C3878D1A5F}"/>
          </ac:spMkLst>
        </pc:spChg>
        <pc:spChg chg="mod">
          <ac:chgData name="Muhammad Usman Asghar" userId="48d91d58316a2409" providerId="Windows Live" clId="Web-{4A3B6445-239F-4B88-9759-DA4C3927607B}" dt="2024-04-23T13:52:00.075" v="288"/>
          <ac:spMkLst>
            <pc:docMk/>
            <pc:sldMk cId="2696531811" sldId="261"/>
            <ac:spMk id="8" creationId="{2C551AA2-2F3C-453B-A582-42FC9172B1FF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3081478522" sldId="261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081478522" sldId="261"/>
            <ac:spMk id="2" creationId="{6CA4FB1E-0226-C831-4F32-7EC1957FEF54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081478522" sldId="261"/>
            <ac:spMk id="3" creationId="{36A7D1A9-03B6-7DCB-1E3F-9DB6B574EA69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423330330" sldId="262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423330330" sldId="262"/>
            <ac:spMk id="2" creationId="{9BE9AC8E-D276-F412-62BF-B2E595D7B44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423330330" sldId="262"/>
            <ac:spMk id="3" creationId="{641E2399-BAF3-CFED-0066-F36E6CD17CE1}"/>
          </ac:spMkLst>
        </pc:spChg>
      </pc:sldChg>
      <pc:sldChg chg="modSp new del">
        <pc:chgData name="Muhammad Usman Asghar" userId="48d91d58316a2409" providerId="Windows Live" clId="Web-{4A3B6445-239F-4B88-9759-DA4C3927607B}" dt="2024-04-23T13:53:42.872" v="316"/>
        <pc:sldMkLst>
          <pc:docMk/>
          <pc:sldMk cId="3367679101" sldId="262"/>
        </pc:sldMkLst>
        <pc:spChg chg="mod">
          <ac:chgData name="Muhammad Usman Asghar" userId="48d91d58316a2409" providerId="Windows Live" clId="Web-{4A3B6445-239F-4B88-9759-DA4C3927607B}" dt="2024-04-23T13:51:51.106" v="268"/>
          <ac:spMkLst>
            <pc:docMk/>
            <pc:sldMk cId="3367679101" sldId="262"/>
            <ac:spMk id="2" creationId="{1A17130A-F689-1EB5-E3B7-47AFD4086DEE}"/>
          </ac:spMkLst>
        </pc:spChg>
        <pc:spChg chg="mod">
          <ac:chgData name="Muhammad Usman Asghar" userId="48d91d58316a2409" providerId="Windows Live" clId="Web-{4A3B6445-239F-4B88-9759-DA4C3927607B}" dt="2024-04-23T13:51:51.121" v="270"/>
          <ac:spMkLst>
            <pc:docMk/>
            <pc:sldMk cId="3367679101" sldId="262"/>
            <ac:spMk id="3" creationId="{E21953F6-8981-4CC7-BF27-9FDCFFC66F34}"/>
          </ac:spMkLst>
        </pc:spChg>
        <pc:spChg chg="mod">
          <ac:chgData name="Muhammad Usman Asghar" userId="48d91d58316a2409" providerId="Windows Live" clId="Web-{4A3B6445-239F-4B88-9759-DA4C3927607B}" dt="2024-04-23T13:51:51.121" v="272"/>
          <ac:spMkLst>
            <pc:docMk/>
            <pc:sldMk cId="3367679101" sldId="262"/>
            <ac:spMk id="4" creationId="{CC84F0CD-8D2B-00F7-597D-B8CF4F5459AB}"/>
          </ac:spMkLst>
        </pc:spChg>
        <pc:spChg chg="mod">
          <ac:chgData name="Muhammad Usman Asghar" userId="48d91d58316a2409" providerId="Windows Live" clId="Web-{4A3B6445-239F-4B88-9759-DA4C3927607B}" dt="2024-04-23T13:51:51.121" v="273"/>
          <ac:spMkLst>
            <pc:docMk/>
            <pc:sldMk cId="3367679101" sldId="262"/>
            <ac:spMk id="6" creationId="{F622E7D9-2C9E-76D9-9E48-5D9188A5D82F}"/>
          </ac:spMkLst>
        </pc:spChg>
        <pc:spChg chg="mod">
          <ac:chgData name="Muhammad Usman Asghar" userId="48d91d58316a2409" providerId="Windows Live" clId="Web-{4A3B6445-239F-4B88-9759-DA4C3927607B}" dt="2024-04-23T13:51:51.137" v="275"/>
          <ac:spMkLst>
            <pc:docMk/>
            <pc:sldMk cId="3367679101" sldId="262"/>
            <ac:spMk id="7" creationId="{89FA977B-3F2F-C3C2-0E0A-574F2889B34B}"/>
          </ac:spMkLst>
        </pc:spChg>
        <pc:spChg chg="mod">
          <ac:chgData name="Muhammad Usman Asghar" userId="48d91d58316a2409" providerId="Windows Live" clId="Web-{4A3B6445-239F-4B88-9759-DA4C3927607B}" dt="2024-04-23T13:51:51.137" v="276"/>
          <ac:spMkLst>
            <pc:docMk/>
            <pc:sldMk cId="3367679101" sldId="262"/>
            <ac:spMk id="8" creationId="{737F68E5-6D9F-9694-0692-095FD6CCA05E}"/>
          </ac:spMkLst>
        </pc:spChg>
        <pc:spChg chg="mod">
          <ac:chgData name="Muhammad Usman Asghar" userId="48d91d58316a2409" providerId="Windows Live" clId="Web-{4A3B6445-239F-4B88-9759-DA4C3927607B}" dt="2024-04-23T13:51:51.153" v="278"/>
          <ac:spMkLst>
            <pc:docMk/>
            <pc:sldMk cId="3367679101" sldId="262"/>
            <ac:spMk id="9" creationId="{22CA5236-6AF4-7A38-E0B3-8CCCB59D72F5}"/>
          </ac:spMkLst>
        </pc:spChg>
        <pc:spChg chg="mod">
          <ac:chgData name="Muhammad Usman Asghar" userId="48d91d58316a2409" providerId="Windows Live" clId="Web-{4A3B6445-239F-4B88-9759-DA4C3927607B}" dt="2024-04-23T13:51:51.106" v="269"/>
          <ac:spMkLst>
            <pc:docMk/>
            <pc:sldMk cId="3367679101" sldId="262"/>
            <ac:spMk id="10" creationId="{E5E5E1FA-77BB-20BC-9445-817DC4D2CC89}"/>
          </ac:spMkLst>
        </pc:spChg>
      </pc:sldChg>
      <pc:sldChg chg="addSp delSp modSp new del">
        <pc:chgData name="Muhammad Usman Asghar" userId="48d91d58316a2409" providerId="Windows Live" clId="Web-{4A3B6445-239F-4B88-9759-DA4C3927607B}" dt="2024-04-23T13:53:46.903" v="317"/>
        <pc:sldMkLst>
          <pc:docMk/>
          <pc:sldMk cId="46918524" sldId="263"/>
        </pc:sldMkLst>
        <pc:spChg chg="mod">
          <ac:chgData name="Muhammad Usman Asghar" userId="48d91d58316a2409" providerId="Windows Live" clId="Web-{4A3B6445-239F-4B88-9759-DA4C3927607B}" dt="2024-04-23T13:51:46.606" v="258"/>
          <ac:spMkLst>
            <pc:docMk/>
            <pc:sldMk cId="46918524" sldId="263"/>
            <ac:spMk id="2" creationId="{C222FCB1-2868-B6A0-395D-8CE7CF722493}"/>
          </ac:spMkLst>
        </pc:spChg>
        <pc:spChg chg="mod">
          <ac:chgData name="Muhammad Usman Asghar" userId="48d91d58316a2409" providerId="Windows Live" clId="Web-{4A3B6445-239F-4B88-9759-DA4C3927607B}" dt="2024-04-23T13:51:46.606" v="259"/>
          <ac:spMkLst>
            <pc:docMk/>
            <pc:sldMk cId="46918524" sldId="263"/>
            <ac:spMk id="3" creationId="{4C91506F-0AD7-2BCB-59C0-8F4C9E4B108C}"/>
          </ac:spMkLst>
        </pc:spChg>
        <pc:spChg chg="mod">
          <ac:chgData name="Muhammad Usman Asghar" userId="48d91d58316a2409" providerId="Windows Live" clId="Web-{4A3B6445-239F-4B88-9759-DA4C3927607B}" dt="2024-04-23T13:51:46.606" v="261"/>
          <ac:spMkLst>
            <pc:docMk/>
            <pc:sldMk cId="46918524" sldId="263"/>
            <ac:spMk id="4" creationId="{DE31941C-625C-C5BE-70CC-50BDB6C84F49}"/>
          </ac:spMkLst>
        </pc:spChg>
        <pc:spChg chg="mod">
          <ac:chgData name="Muhammad Usman Asghar" userId="48d91d58316a2409" providerId="Windows Live" clId="Web-{4A3B6445-239F-4B88-9759-DA4C3927607B}" dt="2024-04-23T13:51:46.621" v="262"/>
          <ac:spMkLst>
            <pc:docMk/>
            <pc:sldMk cId="46918524" sldId="263"/>
            <ac:spMk id="5" creationId="{0B55703D-CA72-E140-93FD-C80B2A91350D}"/>
          </ac:spMkLst>
        </pc:spChg>
        <pc:spChg chg="mod">
          <ac:chgData name="Muhammad Usman Asghar" userId="48d91d58316a2409" providerId="Windows Live" clId="Web-{4A3B6445-239F-4B88-9759-DA4C3927607B}" dt="2024-04-23T13:51:46.621" v="264"/>
          <ac:spMkLst>
            <pc:docMk/>
            <pc:sldMk cId="46918524" sldId="263"/>
            <ac:spMk id="6" creationId="{2052AE24-D132-08E2-B498-E48481E5D44A}"/>
          </ac:spMkLst>
        </pc:spChg>
        <pc:spChg chg="mod">
          <ac:chgData name="Muhammad Usman Asghar" userId="48d91d58316a2409" providerId="Windows Live" clId="Web-{4A3B6445-239F-4B88-9759-DA4C3927607B}" dt="2024-04-23T13:51:46.637" v="265"/>
          <ac:spMkLst>
            <pc:docMk/>
            <pc:sldMk cId="46918524" sldId="263"/>
            <ac:spMk id="7" creationId="{46C62F8E-23AF-44B6-2123-87245ACCEA01}"/>
          </ac:spMkLst>
        </pc:spChg>
        <pc:spChg chg="mod">
          <ac:chgData name="Muhammad Usman Asghar" userId="48d91d58316a2409" providerId="Windows Live" clId="Web-{4A3B6445-239F-4B88-9759-DA4C3927607B}" dt="2024-04-23T13:51:46.637" v="267"/>
          <ac:spMkLst>
            <pc:docMk/>
            <pc:sldMk cId="46918524" sldId="263"/>
            <ac:spMk id="8" creationId="{01B66188-A614-91C8-74BE-07113A1B04B7}"/>
          </ac:spMkLst>
        </pc:spChg>
        <pc:spChg chg="add del">
          <ac:chgData name="Muhammad Usman Asghar" userId="48d91d58316a2409" providerId="Windows Live" clId="Web-{4A3B6445-239F-4B88-9759-DA4C3927607B}" dt="2024-04-23T13:53:25.262" v="313"/>
          <ac:spMkLst>
            <pc:docMk/>
            <pc:sldMk cId="46918524" sldId="263"/>
            <ac:spMk id="9" creationId="{84B1A12A-DC22-1387-9848-90A500DA3A02}"/>
          </ac:spMkLst>
        </pc:spChg>
        <pc:picChg chg="add del mod ord">
          <ac:chgData name="Muhammad Usman Asghar" userId="48d91d58316a2409" providerId="Windows Live" clId="Web-{4A3B6445-239F-4B88-9759-DA4C3927607B}" dt="2024-04-23T13:53:25.262" v="313"/>
          <ac:picMkLst>
            <pc:docMk/>
            <pc:sldMk cId="46918524" sldId="263"/>
            <ac:picMk id="10" creationId="{9EDEBD7E-23EA-93FB-814D-F3141EE22293}"/>
          </ac:picMkLst>
        </pc:pic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3635670841" sldId="263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5670841" sldId="263"/>
            <ac:spMk id="2" creationId="{7654E2D9-BA80-E5C7-5772-AB806F81CDB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5670841" sldId="263"/>
            <ac:spMk id="3" creationId="{F88418BB-8ED1-8152-EC1B-6D22A17F0606}"/>
          </ac:spMkLst>
        </pc:spChg>
      </pc:sldChg>
      <pc:sldChg chg="addSp delSp modSp new del">
        <pc:chgData name="Muhammad Usman Asghar" userId="48d91d58316a2409" providerId="Windows Live" clId="Web-{4A3B6445-239F-4B88-9759-DA4C3927607B}" dt="2024-04-23T13:53:53.215" v="320"/>
        <pc:sldMkLst>
          <pc:docMk/>
          <pc:sldMk cId="2439875187" sldId="264"/>
        </pc:sldMkLst>
        <pc:spChg chg="mod">
          <ac:chgData name="Muhammad Usman Asghar" userId="48d91d58316a2409" providerId="Windows Live" clId="Web-{4A3B6445-239F-4B88-9759-DA4C3927607B}" dt="2024-04-23T13:51:44.293" v="247"/>
          <ac:spMkLst>
            <pc:docMk/>
            <pc:sldMk cId="2439875187" sldId="264"/>
            <ac:spMk id="2" creationId="{22470468-D730-D40D-2A11-E966049E82CA}"/>
          </ac:spMkLst>
        </pc:spChg>
        <pc:spChg chg="mod">
          <ac:chgData name="Muhammad Usman Asghar" userId="48d91d58316a2409" providerId="Windows Live" clId="Web-{4A3B6445-239F-4B88-9759-DA4C3927607B}" dt="2024-04-23T13:51:44.309" v="249"/>
          <ac:spMkLst>
            <pc:docMk/>
            <pc:sldMk cId="2439875187" sldId="264"/>
            <ac:spMk id="3" creationId="{A7F8C5ED-53DD-743E-F39E-385B7215BFAB}"/>
          </ac:spMkLst>
        </pc:spChg>
        <pc:spChg chg="mod">
          <ac:chgData name="Muhammad Usman Asghar" userId="48d91d58316a2409" providerId="Windows Live" clId="Web-{4A3B6445-239F-4B88-9759-DA4C3927607B}" dt="2024-04-23T13:51:44.325" v="251"/>
          <ac:spMkLst>
            <pc:docMk/>
            <pc:sldMk cId="2439875187" sldId="264"/>
            <ac:spMk id="4" creationId="{1E15287B-E9FC-F73B-49CB-B9A23AB7C98F}"/>
          </ac:spMkLst>
        </pc:spChg>
        <pc:spChg chg="mod">
          <ac:chgData name="Muhammad Usman Asghar" userId="48d91d58316a2409" providerId="Windows Live" clId="Web-{4A3B6445-239F-4B88-9759-DA4C3927607B}" dt="2024-04-23T13:51:44.325" v="252"/>
          <ac:spMkLst>
            <pc:docMk/>
            <pc:sldMk cId="2439875187" sldId="264"/>
            <ac:spMk id="5" creationId="{215AA572-E743-BC2E-E1F1-916604131D71}"/>
          </ac:spMkLst>
        </pc:spChg>
        <pc:spChg chg="mod">
          <ac:chgData name="Muhammad Usman Asghar" userId="48d91d58316a2409" providerId="Windows Live" clId="Web-{4A3B6445-239F-4B88-9759-DA4C3927607B}" dt="2024-04-23T13:51:44.325" v="254"/>
          <ac:spMkLst>
            <pc:docMk/>
            <pc:sldMk cId="2439875187" sldId="264"/>
            <ac:spMk id="6" creationId="{84314C6B-1C3A-AF08-BC94-D127483F3E54}"/>
          </ac:spMkLst>
        </pc:spChg>
        <pc:spChg chg="mod">
          <ac:chgData name="Muhammad Usman Asghar" userId="48d91d58316a2409" providerId="Windows Live" clId="Web-{4A3B6445-239F-4B88-9759-DA4C3927607B}" dt="2024-04-23T13:51:44.340" v="255"/>
          <ac:spMkLst>
            <pc:docMk/>
            <pc:sldMk cId="2439875187" sldId="264"/>
            <ac:spMk id="7" creationId="{68B8401A-2154-6D74-F0C7-D93E86991D79}"/>
          </ac:spMkLst>
        </pc:spChg>
        <pc:spChg chg="mod">
          <ac:chgData name="Muhammad Usman Asghar" userId="48d91d58316a2409" providerId="Windows Live" clId="Web-{4A3B6445-239F-4B88-9759-DA4C3927607B}" dt="2024-04-23T13:51:44.340" v="257"/>
          <ac:spMkLst>
            <pc:docMk/>
            <pc:sldMk cId="2439875187" sldId="264"/>
            <ac:spMk id="8" creationId="{DA045192-E7A3-7F4F-DDA3-E02A10D558F7}"/>
          </ac:spMkLst>
        </pc:spChg>
        <pc:spChg chg="add del">
          <ac:chgData name="Muhammad Usman Asghar" userId="48d91d58316a2409" providerId="Windows Live" clId="Web-{4A3B6445-239F-4B88-9759-DA4C3927607B}" dt="2024-04-23T13:53:29.371" v="315"/>
          <ac:spMkLst>
            <pc:docMk/>
            <pc:sldMk cId="2439875187" sldId="264"/>
            <ac:spMk id="9" creationId="{CA839169-FD41-0023-C9CA-0B82DA848CB9}"/>
          </ac:spMkLst>
        </pc:spChg>
        <pc:spChg chg="mod">
          <ac:chgData name="Muhammad Usman Asghar" userId="48d91d58316a2409" providerId="Windows Live" clId="Web-{4A3B6445-239F-4B88-9759-DA4C3927607B}" dt="2024-04-23T13:51:44.309" v="248"/>
          <ac:spMkLst>
            <pc:docMk/>
            <pc:sldMk cId="2439875187" sldId="264"/>
            <ac:spMk id="10" creationId="{473A1BEA-DA29-0777-F24A-39747D2FDF4F}"/>
          </ac:spMkLst>
        </pc:spChg>
        <pc:picChg chg="add del mod">
          <ac:chgData name="Muhammad Usman Asghar" userId="48d91d58316a2409" providerId="Windows Live" clId="Web-{4A3B6445-239F-4B88-9759-DA4C3927607B}" dt="2024-04-23T13:53:29.371" v="314"/>
          <ac:picMkLst>
            <pc:docMk/>
            <pc:sldMk cId="2439875187" sldId="264"/>
            <ac:picMk id="11" creationId="{12179145-F399-7F73-81CF-5EF37533F519}"/>
          </ac:picMkLst>
        </pc:picChg>
      </pc:sldChg>
      <pc:sldChg chg="modSp add mod replI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2741413295" sldId="264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41413295" sldId="264"/>
            <ac:spMk id="2" creationId="{7654E2D9-BA80-E5C7-5772-AB806F81CDBF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2741413295" sldId="264"/>
            <ac:spMk id="3" creationId="{F88418BB-8ED1-8152-EC1B-6D22A17F0606}"/>
          </ac:spMkLst>
        </pc:spChg>
      </pc:sldChg>
      <pc:sldChg chg="modSp new mod modClrScheme chgLayout">
        <pc:chgData name="Muhammad Usman Asghar" userId="48d91d58316a2409" providerId="Windows Live" clId="Web-{4A3B6445-239F-4B88-9759-DA4C3927607B}" dt="2024-04-23T14:07:02.060" v="445"/>
        <pc:sldMkLst>
          <pc:docMk/>
          <pc:sldMk cId="3631039249" sldId="265"/>
        </pc:sldMkLst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1039249" sldId="265"/>
            <ac:spMk id="2" creationId="{91850566-FEDE-5CD9-0385-F3D971D73D10}"/>
          </ac:spMkLst>
        </pc:spChg>
        <pc:spChg chg="mod ord">
          <ac:chgData name="Muhammad Usman Asghar" userId="48d91d58316a2409" providerId="Windows Live" clId="Web-{4A3B6445-239F-4B88-9759-DA4C3927607B}" dt="2024-04-23T14:07:02.060" v="445"/>
          <ac:spMkLst>
            <pc:docMk/>
            <pc:sldMk cId="3631039249" sldId="265"/>
            <ac:spMk id="3" creationId="{1CDB90FE-5BED-07FD-715F-192AA7DA9B25}"/>
          </ac:spMkLst>
        </pc:spChg>
      </pc:sldChg>
      <pc:sldMasterChg chg="del delSldLayout">
        <pc:chgData name="Muhammad Usman Asghar" userId="48d91d58316a2409" providerId="Windows Live" clId="Web-{4A3B6445-239F-4B88-9759-DA4C3927607B}" dt="2024-04-23T13:31:59.058" v="73"/>
        <pc:sldMasterMkLst>
          <pc:docMk/>
          <pc:sldMasterMk cId="2460954070" sldId="2147483660"/>
        </pc:sldMasterMkLst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hammad Usman Asghar" userId="48d91d58316a2409" providerId="Windows Live" clId="Web-{4A3B6445-239F-4B88-9759-DA4C3927607B}" dt="2024-04-23T13:31:59.058" v="7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uhammad Usman Asghar" userId="48d91d58316a2409" providerId="Windows Live" clId="Web-{4A3B6445-239F-4B88-9759-DA4C3927607B}" dt="2024-04-23T13:51:02.106" v="237"/>
        <pc:sldMasterMkLst>
          <pc:docMk/>
          <pc:sldMasterMk cId="1107139545" sldId="2147483661"/>
        </pc:sldMasterMkLst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Muhammad Usman Asghar" userId="48d91d58316a2409" providerId="Windows Live" clId="Web-{4A3B6445-239F-4B88-9759-DA4C3927607B}" dt="2024-04-23T13:51:02.106" v="237"/>
          <pc:sldLayoutMkLst>
            <pc:docMk/>
            <pc:sldMasterMk cId="1107139545" sldId="2147483661"/>
            <pc:sldLayoutMk cId="3058030982" sldId="2147483670"/>
          </pc:sldLayoutMkLst>
        </pc:sldLayoutChg>
      </pc:sldMasterChg>
      <pc:sldMasterChg chg="add del addSldLayout delSldLayout">
        <pc:chgData name="Muhammad Usman Asghar" userId="48d91d58316a2409" providerId="Windows Live" clId="Web-{4A3B6445-239F-4B88-9759-DA4C3927607B}" dt="2024-04-23T14:07:02.060" v="445"/>
        <pc:sldMasterMkLst>
          <pc:docMk/>
          <pc:sldMasterMk cId="1903970991" sldId="2147483711"/>
        </pc:sldMasterMkLst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306691130" sldId="2147483700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078414560" sldId="2147483701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237579568" sldId="2147483702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648432652" sldId="2147483703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2833911269" sldId="2147483704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1505068648" sldId="2147483705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51734443" sldId="2147483706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1453569745" sldId="2147483707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423433860" sldId="2147483708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3040848330" sldId="2147483709"/>
          </pc:sldLayoutMkLst>
        </pc:sldLayoutChg>
        <pc:sldLayoutChg chg="add del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1903970991" sldId="2147483711"/>
            <pc:sldLayoutMk cId="1908178241" sldId="2147483710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36:22.293" v="140"/>
        <pc:sldMasterMkLst>
          <pc:docMk/>
          <pc:sldMasterMk cId="658764358" sldId="2147483712"/>
        </pc:sldMasterMkLst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741338218" sldId="214748371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921821405" sldId="214748371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1113050663" sldId="214748371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324284292" sldId="214748371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1728397388" sldId="214748371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076131023" sldId="214748371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1097893317" sldId="214748371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448719829" sldId="214748372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227253122" sldId="214748372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712015886" sldId="214748372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36:22.293" v="140"/>
          <pc:sldLayoutMkLst>
            <pc:docMk/>
            <pc:sldMasterMk cId="658764358" sldId="2147483712"/>
            <pc:sldLayoutMk cId="2944492349" sldId="2147483723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5:27.746" v="223"/>
        <pc:sldMasterMkLst>
          <pc:docMk/>
          <pc:sldMasterMk cId="1017970472" sldId="2147483712"/>
        </pc:sldMasterMkLst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1441335715" sldId="214748371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587794204" sldId="214748371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351643385" sldId="214748371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07633526" sldId="214748371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460420367" sldId="214748371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2398431952" sldId="214748371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747559067" sldId="214748371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833966490" sldId="214748372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489487991" sldId="214748372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86995386" sldId="214748372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5:27.746" v="223"/>
          <pc:sldLayoutMkLst>
            <pc:docMk/>
            <pc:sldMasterMk cId="1017970472" sldId="2147483712"/>
            <pc:sldLayoutMk cId="3296324598" sldId="2147483723"/>
          </pc:sldLayoutMkLst>
        </pc:sldLayoutChg>
      </pc:sldMasterChg>
      <pc:sldMasterChg chg="add addSldLayout modSldLayout">
        <pc:chgData name="Muhammad Usman Asghar" userId="48d91d58316a2409" providerId="Windows Live" clId="Web-{4A3B6445-239F-4B88-9759-DA4C3927607B}" dt="2024-04-23T14:07:02.060" v="445"/>
        <pc:sldMasterMkLst>
          <pc:docMk/>
          <pc:sldMasterMk cId="4280412372" sldId="2147483712"/>
        </pc:sldMasterMkLst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790314856" sldId="2147483713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2228463488" sldId="2147483714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4238065452" sldId="2147483715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292304345" sldId="2147483716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007449092" sldId="2147483717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1425113706" sldId="2147483718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404411001" sldId="2147483719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96826389" sldId="2147483720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892375003" sldId="2147483721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454743168" sldId="2147483722"/>
          </pc:sldLayoutMkLst>
        </pc:sldLayoutChg>
        <pc:sldLayoutChg chg="add mod replId">
          <pc:chgData name="Muhammad Usman Asghar" userId="48d91d58316a2409" providerId="Windows Live" clId="Web-{4A3B6445-239F-4B88-9759-DA4C3927607B}" dt="2024-04-23T14:07:02.060" v="445"/>
          <pc:sldLayoutMkLst>
            <pc:docMk/>
            <pc:sldMasterMk cId="4280412372" sldId="2147483712"/>
            <pc:sldLayoutMk cId="3267104826" sldId="2147483723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58.590" v="204"/>
        <pc:sldMasterMkLst>
          <pc:docMk/>
          <pc:sldMasterMk cId="2891537273" sldId="2147483724"/>
        </pc:sldMasterMkLst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3385451345" sldId="214748372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1385801382" sldId="214748372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3078276282" sldId="214748372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4003663477" sldId="214748372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4198854388" sldId="214748372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2629194790" sldId="214748373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3898356241" sldId="214748373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4004924619" sldId="214748373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97991314" sldId="214748373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1832463982" sldId="214748373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8.590" v="204"/>
          <pc:sldLayoutMkLst>
            <pc:docMk/>
            <pc:sldMasterMk cId="2891537273" sldId="2147483724"/>
            <pc:sldLayoutMk cId="151601546" sldId="2147483735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55.621" v="203"/>
        <pc:sldMasterMkLst>
          <pc:docMk/>
          <pc:sldMasterMk cId="2882062814" sldId="2147483736"/>
        </pc:sldMasterMkLst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2092955978" sldId="214748373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3383819376" sldId="214748373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145273372" sldId="214748373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597158429" sldId="214748374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3357583607" sldId="214748374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2122181611" sldId="214748374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413358026" sldId="214748374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721669861" sldId="214748374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664993088" sldId="214748374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782670947" sldId="214748374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55.621" v="203"/>
          <pc:sldLayoutMkLst>
            <pc:docMk/>
            <pc:sldMasterMk cId="2882062814" sldId="2147483736"/>
            <pc:sldLayoutMk cId="1298552230" sldId="2147483747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47.137" v="202"/>
        <pc:sldMasterMkLst>
          <pc:docMk/>
          <pc:sldMasterMk cId="541765715" sldId="2147483748"/>
        </pc:sldMasterMkLst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202831049" sldId="214748374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3756361915" sldId="214748375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308946860" sldId="214748375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612818222" sldId="214748375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3046361764" sldId="214748375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2410037374" sldId="214748375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1613687930" sldId="214748375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3466219478" sldId="214748375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1219579475" sldId="214748375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744366480" sldId="214748375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7.137" v="202"/>
          <pc:sldLayoutMkLst>
            <pc:docMk/>
            <pc:sldMasterMk cId="541765715" sldId="2147483748"/>
            <pc:sldLayoutMk cId="920160428" sldId="2147483759"/>
          </pc:sldLayoutMkLst>
        </pc:sldLayoutChg>
      </pc:sldMasterChg>
      <pc:sldMasterChg chg="add del addSldLayout delSldLayout modSldLayout">
        <pc:chgData name="Muhammad Usman Asghar" userId="48d91d58316a2409" providerId="Windows Live" clId="Web-{4A3B6445-239F-4B88-9759-DA4C3927607B}" dt="2024-04-23T13:44:41.934" v="201"/>
        <pc:sldMasterMkLst>
          <pc:docMk/>
          <pc:sldMasterMk cId="1554386826" sldId="2147483760"/>
        </pc:sldMasterMkLst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339253609" sldId="214748376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214728278" sldId="214748376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932576400" sldId="214748376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476448452" sldId="214748376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073318497" sldId="214748376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289823486" sldId="2147483766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3596404630" sldId="2147483767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969499272" sldId="2147483768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710944927" sldId="2147483769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190145079" sldId="2147483770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716828864" sldId="2147483771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715838280" sldId="2147483772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558502352" sldId="2147483773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4205205991" sldId="2147483774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2357366542" sldId="2147483775"/>
          </pc:sldLayoutMkLst>
        </pc:sldLayoutChg>
        <pc:sldLayoutChg chg="add del mod replId">
          <pc:chgData name="Muhammad Usman Asghar" userId="48d91d58316a2409" providerId="Windows Live" clId="Web-{4A3B6445-239F-4B88-9759-DA4C3927607B}" dt="2024-04-23T13:44:41.934" v="201"/>
          <pc:sldLayoutMkLst>
            <pc:docMk/>
            <pc:sldMasterMk cId="1554386826" sldId="2147483760"/>
            <pc:sldLayoutMk cId="1140192112" sldId="21474837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0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3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1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2024-04-28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2024-04-28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2024-04-28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GB" sz="6600" dirty="0"/>
              <a:t>Classification of Documents Using KNN And Graph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71" y="4913336"/>
            <a:ext cx="7905649" cy="1429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Presented By: 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Muhammad Usman Asghar  2021-CS-46</a:t>
            </a:r>
          </a:p>
          <a:p>
            <a:r>
              <a:rPr lang="en-GB" sz="2000" dirty="0">
                <a:solidFill>
                  <a:srgbClr val="000000"/>
                </a:solidFill>
              </a:rPr>
              <a:t>Yahya Muhammad Mirza   2021-CS-11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E2D9-BA80-E5C7-5772-AB806F8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Improvement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18BB-8ED1-8152-EC1B-6D22A17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 smtClean="0">
                <a:solidFill>
                  <a:srgbClr val="0D0D0D"/>
                </a:solidFill>
              </a:rPr>
              <a:t>Graph Structure Method</a:t>
            </a:r>
          </a:p>
          <a:p>
            <a:pPr>
              <a:buClr>
                <a:srgbClr val="8D87A6"/>
              </a:buClr>
            </a:pPr>
            <a:r>
              <a:rPr lang="en-GB" sz="3200" dirty="0" smtClean="0">
                <a:solidFill>
                  <a:srgbClr val="0D0D0D"/>
                </a:solidFill>
              </a:rPr>
              <a:t>Alternative Algorithm</a:t>
            </a:r>
          </a:p>
          <a:p>
            <a:pPr>
              <a:buClr>
                <a:srgbClr val="8D87A6"/>
              </a:buClr>
            </a:pPr>
            <a:r>
              <a:rPr lang="en-GB" sz="3200" dirty="0" smtClean="0">
                <a:solidFill>
                  <a:srgbClr val="0D0D0D"/>
                </a:solidFill>
              </a:rPr>
              <a:t>Large scale Dataset</a:t>
            </a: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Enchanced</a:t>
            </a:r>
            <a:r>
              <a:rPr lang="en-US" sz="3200" dirty="0" smtClean="0"/>
              <a:t> Classification Model</a:t>
            </a:r>
          </a:p>
          <a:p>
            <a:r>
              <a:rPr lang="en-US" sz="3200" dirty="0" smtClean="0"/>
              <a:t>Research Graph Representation</a:t>
            </a:r>
          </a:p>
          <a:p>
            <a:r>
              <a:rPr lang="en-US" sz="3200" dirty="0" smtClean="0"/>
              <a:t>Adoption of Graph Features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421920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0566-FEDE-5CD9-0385-F3D971D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0FE-5BED-07FD-715F-192AA7DA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Summary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Significance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3103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258D-F05B-3011-33AE-7DD5BC15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FC53-CCC5-8DF8-A0AF-D117F107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Objective</a:t>
            </a:r>
          </a:p>
          <a:p>
            <a:pPr>
              <a:buClr>
                <a:srgbClr val="8D87A6"/>
              </a:buClr>
            </a:pPr>
            <a:r>
              <a:rPr lang="en-GB" sz="3200" dirty="0"/>
              <a:t>Overview of methodology</a:t>
            </a:r>
          </a:p>
          <a:p>
            <a:pPr>
              <a:buClr>
                <a:srgbClr val="8D87A6"/>
              </a:buClr>
            </a:pPr>
            <a:r>
              <a:rPr lang="en-GB" sz="3200" dirty="0">
                <a:ea typeface="+mn-lt"/>
                <a:cs typeface="+mn-lt"/>
              </a:rPr>
              <a:t>Importance of Document Classification</a:t>
            </a:r>
            <a:endParaRPr lang="en-GB" sz="3200" dirty="0"/>
          </a:p>
          <a:p>
            <a:pPr marL="0" indent="0">
              <a:buClr>
                <a:srgbClr val="8D87A6"/>
              </a:buClr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8068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B98-9F10-BAFA-3EFD-97485B8B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Data 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3A97-542B-E658-99A2-CBD1BC7A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Data Collection</a:t>
            </a: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Data Division (Training &amp; Test)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2575-FA89-B372-3F76-7E8A74BD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Graph</a:t>
            </a:r>
            <a:r>
              <a:rPr lang="en-GB" sz="6000" b="1" dirty="0">
                <a:solidFill>
                  <a:srgbClr val="0D0D0D"/>
                </a:solidFill>
                <a:ea typeface="+mj-lt"/>
                <a:cs typeface="+mj-lt"/>
              </a:rPr>
              <a:t> </a:t>
            </a:r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Construction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729-B5FB-2F37-DCFE-77EF86E6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Nodes Representation</a:t>
            </a:r>
            <a:endParaRPr lang="en-GB" sz="3200" dirty="0">
              <a:solidFill>
                <a:srgbClr val="2A2735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Edges Description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Graph Visualization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  <a:ea typeface="+mn-lt"/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79" y="2312126"/>
            <a:ext cx="5512309" cy="31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7338-D928-A154-0253-CC73EA37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Subgraphs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236A-C18B-3BE0-D425-47F20E32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Mine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Identify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Features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46" y="1675964"/>
            <a:ext cx="6890918" cy="34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5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FB1E-0226-C831-4F32-7EC1957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1A9-03B6-7DCB-1E3F-9DB6B574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KNN Implementation</a:t>
            </a:r>
            <a:endParaRPr lang="en-GB" sz="3200">
              <a:solidFill>
                <a:srgbClr val="0D0D0D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Distance Measure (MCS)</a:t>
            </a: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Document Classification</a:t>
            </a:r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40" y="1911096"/>
            <a:ext cx="5395211" cy="32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C8E-D276-F412-62BF-B2E595D7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0D0D0D"/>
                </a:solidFill>
                <a:ea typeface="+mj-lt"/>
                <a:cs typeface="+mj-lt"/>
              </a:rPr>
              <a:t>Evaluation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2399-BAF3-CFED-0066-F36E6CD1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Accuracy Assessment</a:t>
            </a:r>
            <a:endParaRPr lang="en-GB" sz="3200" dirty="0">
              <a:solidFill>
                <a:srgbClr val="2A2735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Precision Calculation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Recall Evaluation</a:t>
            </a:r>
            <a:endParaRPr lang="en-GB" sz="3200" dirty="0" err="1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3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E2D9-BA80-E5C7-5772-AB806F8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18BB-8ED1-8152-EC1B-6D22A17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Performance Comparison</a:t>
            </a:r>
            <a:endParaRPr lang="en-GB" sz="3200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Graph-Based vs. Vector-Based</a:t>
            </a:r>
            <a:endParaRPr lang="en-GB" sz="3200" dirty="0"/>
          </a:p>
          <a:p>
            <a:pPr>
              <a:buClr>
                <a:srgbClr val="8D87A6"/>
              </a:buClr>
            </a:pPr>
            <a:r>
              <a:rPr lang="en-GB" sz="3200" dirty="0">
                <a:solidFill>
                  <a:srgbClr val="0D0D0D"/>
                </a:solidFill>
                <a:ea typeface="+mn-lt"/>
                <a:cs typeface="+mn-lt"/>
              </a:rPr>
              <a:t>Advantages Highlighted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E2D9-BA80-E5C7-5772-AB806F8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18BB-8ED1-8152-EC1B-6D22A17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 smtClean="0">
                <a:solidFill>
                  <a:srgbClr val="0D0D0D"/>
                </a:solidFill>
              </a:rPr>
              <a:t>Complexity of graph</a:t>
            </a:r>
            <a:endParaRPr lang="en-GB" sz="3200" dirty="0">
              <a:solidFill>
                <a:srgbClr val="0D0D0D"/>
              </a:solidFill>
            </a:endParaRPr>
          </a:p>
          <a:p>
            <a:pPr>
              <a:buClr>
                <a:srgbClr val="8D87A6"/>
              </a:buClr>
            </a:pPr>
            <a:r>
              <a:rPr lang="en-GB" sz="3200" dirty="0" smtClean="0">
                <a:solidFill>
                  <a:srgbClr val="0D0D0D"/>
                </a:solidFill>
                <a:ea typeface="+mn-lt"/>
                <a:cs typeface="+mn-lt"/>
              </a:rPr>
              <a:t>Optimization of KNN</a:t>
            </a:r>
            <a:endParaRPr lang="en-GB" sz="3200" dirty="0"/>
          </a:p>
          <a:p>
            <a:pPr>
              <a:buClr>
                <a:srgbClr val="8D87A6"/>
              </a:buClr>
            </a:pPr>
            <a:endParaRPr lang="en-GB" sz="3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1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111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MV Boli</vt:lpstr>
      <vt:lpstr>Roboto</vt:lpstr>
      <vt:lpstr>Rockwell</vt:lpstr>
      <vt:lpstr>Rockwell Condensed</vt:lpstr>
      <vt:lpstr>Rockwell Extra Bold</vt:lpstr>
      <vt:lpstr>Times New Roman</vt:lpstr>
      <vt:lpstr>Wingdings</vt:lpstr>
      <vt:lpstr>Wood Type</vt:lpstr>
      <vt:lpstr>1_Office Theme</vt:lpstr>
      <vt:lpstr>Classification of Documents Using KNN And Graph</vt:lpstr>
      <vt:lpstr>Introduction</vt:lpstr>
      <vt:lpstr>Data Presentation</vt:lpstr>
      <vt:lpstr>Graph Construction</vt:lpstr>
      <vt:lpstr>Subgraphs</vt:lpstr>
      <vt:lpstr>KNN</vt:lpstr>
      <vt:lpstr>Evaluation</vt:lpstr>
      <vt:lpstr>Results</vt:lpstr>
      <vt:lpstr>Challenges</vt:lpstr>
      <vt:lpstr>Improvement</vt:lpstr>
      <vt:lpstr>Implication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Malik Usman</cp:lastModifiedBy>
  <cp:revision>203</cp:revision>
  <dcterms:created xsi:type="dcterms:W3CDTF">2024-04-23T13:29:08Z</dcterms:created>
  <dcterms:modified xsi:type="dcterms:W3CDTF">2024-04-28T04:49:58Z</dcterms:modified>
</cp:coreProperties>
</file>