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1890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2450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222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536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05497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25862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8755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7095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3396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178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784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6473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3888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98935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0363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1582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75903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EB1B-A83F-4AE3-ADB7-B84E3B30F5A5}" type="datetimeFigureOut">
              <a:rPr lang="fr-MA" smtClean="0"/>
              <a:t>19/01/2025</a:t>
            </a:fld>
            <a:endParaRPr lang="fr-M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7219-FC03-432A-9C23-0580F2B6AFC8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02552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2E767-31F3-D3A9-658E-109829890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Modèle MVC et ses Application en Java</a:t>
            </a:r>
            <a:endParaRPr lang="fr-M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A36A2B-3850-61E5-E788-413507C94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860971"/>
          </a:xfrm>
        </p:spPr>
        <p:txBody>
          <a:bodyPr>
            <a:normAutofit/>
          </a:bodyPr>
          <a:lstStyle/>
          <a:p>
            <a:r>
              <a:rPr lang="fr-FR" dirty="0"/>
              <a:t>AALAM Yahya &amp; Oussama GHNIOUA</a:t>
            </a:r>
          </a:p>
          <a:p>
            <a:r>
              <a:rPr lang="fr-FR" dirty="0"/>
              <a:t>20/01/25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700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ED6D8-B2F2-BDA3-15DA-735FF8F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07E800-EB7E-36E7-1566-A9BBCA34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64806"/>
          </a:xfrm>
        </p:spPr>
        <p:txBody>
          <a:bodyPr/>
          <a:lstStyle/>
          <a:p>
            <a:r>
              <a:rPr lang="fr-FR" dirty="0"/>
              <a:t>Qu’est ce que le modèle MVC ?</a:t>
            </a:r>
          </a:p>
          <a:p>
            <a:r>
              <a:rPr lang="fr-MA" dirty="0"/>
              <a:t>Objectif : séparer les responsabilités (Modèle, Vue, Contrôleur).</a:t>
            </a:r>
          </a:p>
          <a:p>
            <a:r>
              <a:rPr lang="fr-MA" dirty="0"/>
              <a:t>Pourquoi c’est important : rendre le code plus clair et facile a maintenir.</a:t>
            </a:r>
          </a:p>
          <a:p>
            <a:endParaRPr lang="fr-MA" dirty="0"/>
          </a:p>
          <a:p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102279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465F9-5532-3BD3-D6FB-5F828340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(model)</a:t>
            </a:r>
            <a:endParaRPr lang="fr-M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926B5-83FF-1B0D-AB5C-8DFBBDFC3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Gère les données de l’application.</a:t>
            </a:r>
          </a:p>
          <a:p>
            <a:r>
              <a:rPr lang="fr-FR" dirty="0"/>
              <a:t>Exemple : Une classe utilisateur contenant des attributs comme nom, email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41289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68</TotalTime>
  <Words>72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Traînée de condensation</vt:lpstr>
      <vt:lpstr>Le Modèle MVC et ses Application en Java</vt:lpstr>
      <vt:lpstr>Introduction</vt:lpstr>
      <vt:lpstr>Le modèle (model)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yahya aalam</dc:creator>
  <cp:lastModifiedBy>yahya aalam</cp:lastModifiedBy>
  <cp:revision>2</cp:revision>
  <dcterms:created xsi:type="dcterms:W3CDTF">2025-01-18T11:14:54Z</dcterms:created>
  <dcterms:modified xsi:type="dcterms:W3CDTF">2025-01-19T14:29:41Z</dcterms:modified>
</cp:coreProperties>
</file>