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9" r:id="rId4"/>
  </p:sldMasterIdLst>
  <p:notesMasterIdLst>
    <p:notesMasterId r:id="rId25"/>
  </p:notesMasterIdLst>
  <p:sldIdLst>
    <p:sldId id="267" r:id="rId5"/>
    <p:sldId id="266" r:id="rId6"/>
    <p:sldId id="290" r:id="rId7"/>
    <p:sldId id="291" r:id="rId8"/>
    <p:sldId id="268" r:id="rId9"/>
    <p:sldId id="282" r:id="rId10"/>
    <p:sldId id="283" r:id="rId11"/>
    <p:sldId id="276" r:id="rId12"/>
    <p:sldId id="277" r:id="rId13"/>
    <p:sldId id="288" r:id="rId14"/>
    <p:sldId id="289" r:id="rId15"/>
    <p:sldId id="278" r:id="rId16"/>
    <p:sldId id="285" r:id="rId17"/>
    <p:sldId id="286" r:id="rId18"/>
    <p:sldId id="287" r:id="rId19"/>
    <p:sldId id="292" r:id="rId20"/>
    <p:sldId id="281" r:id="rId21"/>
    <p:sldId id="279" r:id="rId22"/>
    <p:sldId id="280" r:id="rId23"/>
    <p:sldId id="271" r:id="rId24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lin Gardiner" initials="CG" lastIdx="1" clrIdx="0">
    <p:extLst>
      <p:ext uri="{19B8F6BF-5375-455C-9EA6-DF929625EA0E}">
        <p15:presenceInfo xmlns:p15="http://schemas.microsoft.com/office/powerpoint/2012/main" userId="2b09cbfc1a58755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378C"/>
    <a:srgbClr val="7E7F8A"/>
    <a:srgbClr val="CD01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1E92B3-B7ED-4FA7-BEAF-5BCC426E1581}" v="14" dt="2022-02-27T21:00:47.412"/>
    <p1510:client id="{F951DF28-F8DD-4668-A776-D7967D6ADB93}" v="12" dt="2022-02-27T21:07:27.1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/>
    <p:restoredTop sz="95374"/>
  </p:normalViewPr>
  <p:slideViewPr>
    <p:cSldViewPr snapToGrid="0" snapToObjects="1">
      <p:cViewPr varScale="1">
        <p:scale>
          <a:sx n="61" d="100"/>
          <a:sy n="61" d="100"/>
        </p:scale>
        <p:origin x="656" y="224"/>
      </p:cViewPr>
      <p:guideLst/>
    </p:cSldViewPr>
  </p:slideViewPr>
  <p:outlineViewPr>
    <p:cViewPr>
      <p:scale>
        <a:sx n="33" d="100"/>
        <a:sy n="33" d="100"/>
      </p:scale>
      <p:origin x="0" y="-100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gelinos, Georgios" userId="6aacd6c2-e7ee-402f-9409-167f330d7771" providerId="ADAL" clId="{F951DF28-F8DD-4668-A776-D7967D6ADB93}"/>
    <pc:docChg chg="undo custSel addSld delSld modSld">
      <pc:chgData name="Evangelinos, Georgios" userId="6aacd6c2-e7ee-402f-9409-167f330d7771" providerId="ADAL" clId="{F951DF28-F8DD-4668-A776-D7967D6ADB93}" dt="2022-02-27T21:07:28.909" v="47" actId="478"/>
      <pc:docMkLst>
        <pc:docMk/>
      </pc:docMkLst>
      <pc:sldChg chg="addSp delSp modSp mod">
        <pc:chgData name="Evangelinos, Georgios" userId="6aacd6c2-e7ee-402f-9409-167f330d7771" providerId="ADAL" clId="{F951DF28-F8DD-4668-A776-D7967D6ADB93}" dt="2022-02-27T21:05:14.234" v="16" actId="1076"/>
        <pc:sldMkLst>
          <pc:docMk/>
          <pc:sldMk cId="1389079802" sldId="266"/>
        </pc:sldMkLst>
        <pc:picChg chg="add del">
          <ac:chgData name="Evangelinos, Georgios" userId="6aacd6c2-e7ee-402f-9409-167f330d7771" providerId="ADAL" clId="{F951DF28-F8DD-4668-A776-D7967D6ADB93}" dt="2022-02-27T21:05:00.549" v="14" actId="478"/>
          <ac:picMkLst>
            <pc:docMk/>
            <pc:sldMk cId="1389079802" sldId="266"/>
            <ac:picMk id="4" creationId="{E1C07E48-3075-4177-B79E-613E5CCAC0BF}"/>
          </ac:picMkLst>
        </pc:picChg>
        <pc:picChg chg="add mod">
          <ac:chgData name="Evangelinos, Georgios" userId="6aacd6c2-e7ee-402f-9409-167f330d7771" providerId="ADAL" clId="{F951DF28-F8DD-4668-A776-D7967D6ADB93}" dt="2022-02-27T21:05:14.234" v="16" actId="1076"/>
          <ac:picMkLst>
            <pc:docMk/>
            <pc:sldMk cId="1389079802" sldId="266"/>
            <ac:picMk id="5" creationId="{D065837A-AFEE-40D4-A857-64023E8B3304}"/>
          </ac:picMkLst>
        </pc:picChg>
      </pc:sldChg>
      <pc:sldChg chg="modSp mod">
        <pc:chgData name="Evangelinos, Georgios" userId="6aacd6c2-e7ee-402f-9409-167f330d7771" providerId="ADAL" clId="{F951DF28-F8DD-4668-A776-D7967D6ADB93}" dt="2022-02-27T21:04:26.049" v="7" actId="1076"/>
        <pc:sldMkLst>
          <pc:docMk/>
          <pc:sldMk cId="2561483758" sldId="267"/>
        </pc:sldMkLst>
        <pc:picChg chg="mod">
          <ac:chgData name="Evangelinos, Georgios" userId="6aacd6c2-e7ee-402f-9409-167f330d7771" providerId="ADAL" clId="{F951DF28-F8DD-4668-A776-D7967D6ADB93}" dt="2022-02-27T21:04:26.049" v="7" actId="1076"/>
          <ac:picMkLst>
            <pc:docMk/>
            <pc:sldMk cId="2561483758" sldId="267"/>
            <ac:picMk id="5" creationId="{B49521C5-E743-4C61-807E-CC82A8B0F566}"/>
          </ac:picMkLst>
        </pc:picChg>
      </pc:sldChg>
      <pc:sldChg chg="addSp delSp modSp mod">
        <pc:chgData name="Evangelinos, Georgios" userId="6aacd6c2-e7ee-402f-9409-167f330d7771" providerId="ADAL" clId="{F951DF28-F8DD-4668-A776-D7967D6ADB93}" dt="2022-02-27T21:06:10.369" v="22" actId="1076"/>
        <pc:sldMkLst>
          <pc:docMk/>
          <pc:sldMk cId="502345858" sldId="268"/>
        </pc:sldMkLst>
        <pc:picChg chg="del">
          <ac:chgData name="Evangelinos, Georgios" userId="6aacd6c2-e7ee-402f-9409-167f330d7771" providerId="ADAL" clId="{F951DF28-F8DD-4668-A776-D7967D6ADB93}" dt="2022-02-27T21:05:36.308" v="20" actId="478"/>
          <ac:picMkLst>
            <pc:docMk/>
            <pc:sldMk cId="502345858" sldId="268"/>
            <ac:picMk id="5" creationId="{1BE60C99-A5C0-49DE-971F-C9D75C435D1A}"/>
          </ac:picMkLst>
        </pc:picChg>
        <pc:picChg chg="add mod">
          <ac:chgData name="Evangelinos, Georgios" userId="6aacd6c2-e7ee-402f-9409-167f330d7771" providerId="ADAL" clId="{F951DF28-F8DD-4668-A776-D7967D6ADB93}" dt="2022-02-27T21:06:10.369" v="22" actId="1076"/>
          <ac:picMkLst>
            <pc:docMk/>
            <pc:sldMk cId="502345858" sldId="268"/>
            <ac:picMk id="6" creationId="{E0490EFF-2751-4C66-BDA5-E8CA00964684}"/>
          </ac:picMkLst>
        </pc:picChg>
      </pc:sldChg>
      <pc:sldChg chg="delSp mod">
        <pc:chgData name="Evangelinos, Georgios" userId="6aacd6c2-e7ee-402f-9409-167f330d7771" providerId="ADAL" clId="{F951DF28-F8DD-4668-A776-D7967D6ADB93}" dt="2022-02-27T21:07:24.431" v="45" actId="478"/>
        <pc:sldMkLst>
          <pc:docMk/>
          <pc:sldMk cId="356485694" sldId="271"/>
        </pc:sldMkLst>
        <pc:picChg chg="del">
          <ac:chgData name="Evangelinos, Georgios" userId="6aacd6c2-e7ee-402f-9409-167f330d7771" providerId="ADAL" clId="{F951DF28-F8DD-4668-A776-D7967D6ADB93}" dt="2022-02-27T21:07:24.431" v="45" actId="478"/>
          <ac:picMkLst>
            <pc:docMk/>
            <pc:sldMk cId="356485694" sldId="271"/>
            <ac:picMk id="3" creationId="{42D65149-123F-457C-B90F-D4D17193AFB5}"/>
          </ac:picMkLst>
        </pc:picChg>
      </pc:sldChg>
      <pc:sldChg chg="del">
        <pc:chgData name="Evangelinos, Georgios" userId="6aacd6c2-e7ee-402f-9409-167f330d7771" providerId="ADAL" clId="{F951DF28-F8DD-4668-A776-D7967D6ADB93}" dt="2022-02-27T21:06:43.826" v="34" actId="47"/>
        <pc:sldMkLst>
          <pc:docMk/>
          <pc:sldMk cId="2628948649" sldId="272"/>
        </pc:sldMkLst>
      </pc:sldChg>
      <pc:sldChg chg="del">
        <pc:chgData name="Evangelinos, Georgios" userId="6aacd6c2-e7ee-402f-9409-167f330d7771" providerId="ADAL" clId="{F951DF28-F8DD-4668-A776-D7967D6ADB93}" dt="2022-02-27T21:06:43.061" v="33" actId="47"/>
        <pc:sldMkLst>
          <pc:docMk/>
          <pc:sldMk cId="1779968752" sldId="273"/>
        </pc:sldMkLst>
      </pc:sldChg>
      <pc:sldChg chg="del">
        <pc:chgData name="Evangelinos, Georgios" userId="6aacd6c2-e7ee-402f-9409-167f330d7771" providerId="ADAL" clId="{F951DF28-F8DD-4668-A776-D7967D6ADB93}" dt="2022-02-27T21:06:42.610" v="32" actId="47"/>
        <pc:sldMkLst>
          <pc:docMk/>
          <pc:sldMk cId="4263801043" sldId="274"/>
        </pc:sldMkLst>
      </pc:sldChg>
      <pc:sldChg chg="addSp delSp modSp mod">
        <pc:chgData name="Evangelinos, Georgios" userId="6aacd6c2-e7ee-402f-9409-167f330d7771" providerId="ADAL" clId="{F951DF28-F8DD-4668-A776-D7967D6ADB93}" dt="2022-02-27T21:06:57.447" v="36" actId="478"/>
        <pc:sldMkLst>
          <pc:docMk/>
          <pc:sldMk cId="327634901" sldId="276"/>
        </pc:sldMkLst>
        <pc:picChg chg="del">
          <ac:chgData name="Evangelinos, Georgios" userId="6aacd6c2-e7ee-402f-9409-167f330d7771" providerId="ADAL" clId="{F951DF28-F8DD-4668-A776-D7967D6ADB93}" dt="2022-02-27T21:06:57.447" v="36" actId="478"/>
          <ac:picMkLst>
            <pc:docMk/>
            <pc:sldMk cId="327634901" sldId="276"/>
            <ac:picMk id="4" creationId="{9535E656-594C-4A4F-B378-8E1DBFA64744}"/>
          </ac:picMkLst>
        </pc:picChg>
        <pc:picChg chg="add mod">
          <ac:chgData name="Evangelinos, Georgios" userId="6aacd6c2-e7ee-402f-9409-167f330d7771" providerId="ADAL" clId="{F951DF28-F8DD-4668-A776-D7967D6ADB93}" dt="2022-02-27T21:06:55.048" v="35"/>
          <ac:picMkLst>
            <pc:docMk/>
            <pc:sldMk cId="327634901" sldId="276"/>
            <ac:picMk id="5" creationId="{50560B78-C88A-4DCC-BD80-747E21943D40}"/>
          </ac:picMkLst>
        </pc:picChg>
      </pc:sldChg>
      <pc:sldChg chg="addSp delSp modSp mod">
        <pc:chgData name="Evangelinos, Georgios" userId="6aacd6c2-e7ee-402f-9409-167f330d7771" providerId="ADAL" clId="{F951DF28-F8DD-4668-A776-D7967D6ADB93}" dt="2022-02-27T21:07:02.276" v="38" actId="478"/>
        <pc:sldMkLst>
          <pc:docMk/>
          <pc:sldMk cId="4095985531" sldId="277"/>
        </pc:sldMkLst>
        <pc:picChg chg="del">
          <ac:chgData name="Evangelinos, Georgios" userId="6aacd6c2-e7ee-402f-9409-167f330d7771" providerId="ADAL" clId="{F951DF28-F8DD-4668-A776-D7967D6ADB93}" dt="2022-02-27T21:07:02.276" v="38" actId="478"/>
          <ac:picMkLst>
            <pc:docMk/>
            <pc:sldMk cId="4095985531" sldId="277"/>
            <ac:picMk id="4" creationId="{171CA263-1A25-462F-B255-B221575B4E85}"/>
          </ac:picMkLst>
        </pc:picChg>
        <pc:picChg chg="add mod">
          <ac:chgData name="Evangelinos, Georgios" userId="6aacd6c2-e7ee-402f-9409-167f330d7771" providerId="ADAL" clId="{F951DF28-F8DD-4668-A776-D7967D6ADB93}" dt="2022-02-27T21:07:00.296" v="37"/>
          <ac:picMkLst>
            <pc:docMk/>
            <pc:sldMk cId="4095985531" sldId="277"/>
            <ac:picMk id="5" creationId="{F22F4DBA-35C3-4C7A-9081-1E99ACE27A9A}"/>
          </ac:picMkLst>
        </pc:picChg>
      </pc:sldChg>
      <pc:sldChg chg="addSp delSp modSp mod">
        <pc:chgData name="Evangelinos, Georgios" userId="6aacd6c2-e7ee-402f-9409-167f330d7771" providerId="ADAL" clId="{F951DF28-F8DD-4668-A776-D7967D6ADB93}" dt="2022-02-27T21:07:09" v="40" actId="478"/>
        <pc:sldMkLst>
          <pc:docMk/>
          <pc:sldMk cId="3036077315" sldId="278"/>
        </pc:sldMkLst>
        <pc:picChg chg="del">
          <ac:chgData name="Evangelinos, Georgios" userId="6aacd6c2-e7ee-402f-9409-167f330d7771" providerId="ADAL" clId="{F951DF28-F8DD-4668-A776-D7967D6ADB93}" dt="2022-02-27T21:07:09" v="40" actId="478"/>
          <ac:picMkLst>
            <pc:docMk/>
            <pc:sldMk cId="3036077315" sldId="278"/>
            <ac:picMk id="4" creationId="{2A927A4D-368B-4DE0-92A2-0B10354315F7}"/>
          </ac:picMkLst>
        </pc:picChg>
        <pc:picChg chg="add mod">
          <ac:chgData name="Evangelinos, Georgios" userId="6aacd6c2-e7ee-402f-9409-167f330d7771" providerId="ADAL" clId="{F951DF28-F8DD-4668-A776-D7967D6ADB93}" dt="2022-02-27T21:07:07.301" v="39"/>
          <ac:picMkLst>
            <pc:docMk/>
            <pc:sldMk cId="3036077315" sldId="278"/>
            <ac:picMk id="5" creationId="{FBFC612E-ADA5-4582-8FD2-9CBE41DDC1D7}"/>
          </ac:picMkLst>
        </pc:picChg>
      </pc:sldChg>
      <pc:sldChg chg="addSp delSp modSp mod">
        <pc:chgData name="Evangelinos, Georgios" userId="6aacd6c2-e7ee-402f-9409-167f330d7771" providerId="ADAL" clId="{F951DF28-F8DD-4668-A776-D7967D6ADB93}" dt="2022-02-27T21:07:20.095" v="44" actId="478"/>
        <pc:sldMkLst>
          <pc:docMk/>
          <pc:sldMk cId="4142491499" sldId="279"/>
        </pc:sldMkLst>
        <pc:picChg chg="del">
          <ac:chgData name="Evangelinos, Georgios" userId="6aacd6c2-e7ee-402f-9409-167f330d7771" providerId="ADAL" clId="{F951DF28-F8DD-4668-A776-D7967D6ADB93}" dt="2022-02-27T21:07:20.095" v="44" actId="478"/>
          <ac:picMkLst>
            <pc:docMk/>
            <pc:sldMk cId="4142491499" sldId="279"/>
            <ac:picMk id="4" creationId="{80584AB9-069D-4259-AA08-CF0E379A118C}"/>
          </ac:picMkLst>
        </pc:picChg>
        <pc:picChg chg="add mod">
          <ac:chgData name="Evangelinos, Georgios" userId="6aacd6c2-e7ee-402f-9409-167f330d7771" providerId="ADAL" clId="{F951DF28-F8DD-4668-A776-D7967D6ADB93}" dt="2022-02-27T21:07:17.225" v="43"/>
          <ac:picMkLst>
            <pc:docMk/>
            <pc:sldMk cId="4142491499" sldId="279"/>
            <ac:picMk id="5" creationId="{3A1D2BD4-82B2-4C82-A1A4-78E660B81114}"/>
          </ac:picMkLst>
        </pc:picChg>
      </pc:sldChg>
      <pc:sldChg chg="addSp delSp modSp mod">
        <pc:chgData name="Evangelinos, Georgios" userId="6aacd6c2-e7ee-402f-9409-167f330d7771" providerId="ADAL" clId="{F951DF28-F8DD-4668-A776-D7967D6ADB93}" dt="2022-02-27T21:07:28.909" v="47" actId="478"/>
        <pc:sldMkLst>
          <pc:docMk/>
          <pc:sldMk cId="2450378116" sldId="280"/>
        </pc:sldMkLst>
        <pc:picChg chg="del">
          <ac:chgData name="Evangelinos, Georgios" userId="6aacd6c2-e7ee-402f-9409-167f330d7771" providerId="ADAL" clId="{F951DF28-F8DD-4668-A776-D7967D6ADB93}" dt="2022-02-27T21:07:28.909" v="47" actId="478"/>
          <ac:picMkLst>
            <pc:docMk/>
            <pc:sldMk cId="2450378116" sldId="280"/>
            <ac:picMk id="4" creationId="{FA56C4BE-87A1-4FBD-B8CA-E7A804E5C5D4}"/>
          </ac:picMkLst>
        </pc:picChg>
        <pc:picChg chg="add mod">
          <ac:chgData name="Evangelinos, Georgios" userId="6aacd6c2-e7ee-402f-9409-167f330d7771" providerId="ADAL" clId="{F951DF28-F8DD-4668-A776-D7967D6ADB93}" dt="2022-02-27T21:07:27.146" v="46"/>
          <ac:picMkLst>
            <pc:docMk/>
            <pc:sldMk cId="2450378116" sldId="280"/>
            <ac:picMk id="5" creationId="{24890AF2-FC18-4000-8A8D-5411441F689C}"/>
          </ac:picMkLst>
        </pc:picChg>
      </pc:sldChg>
      <pc:sldChg chg="addSp delSp modSp mod">
        <pc:chgData name="Evangelinos, Georgios" userId="6aacd6c2-e7ee-402f-9409-167f330d7771" providerId="ADAL" clId="{F951DF28-F8DD-4668-A776-D7967D6ADB93}" dt="2022-02-27T21:07:13.206" v="42"/>
        <pc:sldMkLst>
          <pc:docMk/>
          <pc:sldMk cId="3936321721" sldId="281"/>
        </pc:sldMkLst>
        <pc:picChg chg="del">
          <ac:chgData name="Evangelinos, Georgios" userId="6aacd6c2-e7ee-402f-9409-167f330d7771" providerId="ADAL" clId="{F951DF28-F8DD-4668-A776-D7967D6ADB93}" dt="2022-02-27T21:07:12.870" v="41" actId="478"/>
          <ac:picMkLst>
            <pc:docMk/>
            <pc:sldMk cId="3936321721" sldId="281"/>
            <ac:picMk id="4" creationId="{21F03785-73B6-4DC2-AAA4-B60ECCD9E004}"/>
          </ac:picMkLst>
        </pc:picChg>
        <pc:picChg chg="add mod">
          <ac:chgData name="Evangelinos, Georgios" userId="6aacd6c2-e7ee-402f-9409-167f330d7771" providerId="ADAL" clId="{F951DF28-F8DD-4668-A776-D7967D6ADB93}" dt="2022-02-27T21:07:13.206" v="42"/>
          <ac:picMkLst>
            <pc:docMk/>
            <pc:sldMk cId="3936321721" sldId="281"/>
            <ac:picMk id="5" creationId="{9CAA2CDE-5B7D-4CD3-9B09-D30E1C02CCDE}"/>
          </ac:picMkLst>
        </pc:picChg>
      </pc:sldChg>
      <pc:sldChg chg="modSp add mod">
        <pc:chgData name="Evangelinos, Georgios" userId="6aacd6c2-e7ee-402f-9409-167f330d7771" providerId="ADAL" clId="{F951DF28-F8DD-4668-A776-D7967D6ADB93}" dt="2022-02-27T21:06:33.216" v="27" actId="20577"/>
        <pc:sldMkLst>
          <pc:docMk/>
          <pc:sldMk cId="1380501808" sldId="282"/>
        </pc:sldMkLst>
        <pc:spChg chg="mod">
          <ac:chgData name="Evangelinos, Georgios" userId="6aacd6c2-e7ee-402f-9409-167f330d7771" providerId="ADAL" clId="{F951DF28-F8DD-4668-A776-D7967D6ADB93}" dt="2022-02-27T21:06:33.216" v="27" actId="20577"/>
          <ac:spMkLst>
            <pc:docMk/>
            <pc:sldMk cId="1380501808" sldId="282"/>
            <ac:spMk id="2" creationId="{AA5B535A-95FC-5642-BCE2-3FD1BCDF0AA2}"/>
          </ac:spMkLst>
        </pc:spChg>
      </pc:sldChg>
      <pc:sldChg chg="modSp add mod">
        <pc:chgData name="Evangelinos, Georgios" userId="6aacd6c2-e7ee-402f-9409-167f330d7771" providerId="ADAL" clId="{F951DF28-F8DD-4668-A776-D7967D6ADB93}" dt="2022-02-27T21:06:37.065" v="29" actId="20577"/>
        <pc:sldMkLst>
          <pc:docMk/>
          <pc:sldMk cId="119655672" sldId="283"/>
        </pc:sldMkLst>
        <pc:spChg chg="mod">
          <ac:chgData name="Evangelinos, Georgios" userId="6aacd6c2-e7ee-402f-9409-167f330d7771" providerId="ADAL" clId="{F951DF28-F8DD-4668-A776-D7967D6ADB93}" dt="2022-02-27T21:06:37.065" v="29" actId="20577"/>
          <ac:spMkLst>
            <pc:docMk/>
            <pc:sldMk cId="119655672" sldId="283"/>
            <ac:spMk id="2" creationId="{AA5B535A-95FC-5642-BCE2-3FD1BCDF0AA2}"/>
          </ac:spMkLst>
        </pc:spChg>
      </pc:sldChg>
      <pc:sldChg chg="modSp add mod">
        <pc:chgData name="Evangelinos, Georgios" userId="6aacd6c2-e7ee-402f-9409-167f330d7771" providerId="ADAL" clId="{F951DF28-F8DD-4668-A776-D7967D6ADB93}" dt="2022-02-27T21:06:40.672" v="31" actId="20577"/>
        <pc:sldMkLst>
          <pc:docMk/>
          <pc:sldMk cId="2798329722" sldId="284"/>
        </pc:sldMkLst>
        <pc:spChg chg="mod">
          <ac:chgData name="Evangelinos, Georgios" userId="6aacd6c2-e7ee-402f-9409-167f330d7771" providerId="ADAL" clId="{F951DF28-F8DD-4668-A776-D7967D6ADB93}" dt="2022-02-27T21:06:40.672" v="31" actId="20577"/>
          <ac:spMkLst>
            <pc:docMk/>
            <pc:sldMk cId="2798329722" sldId="284"/>
            <ac:spMk id="2" creationId="{AA5B535A-95FC-5642-BCE2-3FD1BCDF0AA2}"/>
          </ac:spMkLst>
        </pc:spChg>
      </pc:sldChg>
    </pc:docChg>
  </pc:docChgLst>
  <pc:docChgLst>
    <pc:chgData name="Brooks, Kelsey" userId="454f6fc4-f1f5-4eca-89fd-53cacfcd3212" providerId="ADAL" clId="{B877E5CB-D2A9-42BD-9288-ECEDB23186CF}"/>
    <pc:docChg chg="addSld modSld">
      <pc:chgData name="Brooks, Kelsey" userId="454f6fc4-f1f5-4eca-89fd-53cacfcd3212" providerId="ADAL" clId="{B877E5CB-D2A9-42BD-9288-ECEDB23186CF}" dt="2022-02-11T15:01:36.746" v="37" actId="1036"/>
      <pc:docMkLst>
        <pc:docMk/>
      </pc:docMkLst>
      <pc:sldChg chg="modSp mod">
        <pc:chgData name="Brooks, Kelsey" userId="454f6fc4-f1f5-4eca-89fd-53cacfcd3212" providerId="ADAL" clId="{B877E5CB-D2A9-42BD-9288-ECEDB23186CF}" dt="2022-02-11T15:01:36.746" v="37" actId="1036"/>
        <pc:sldMkLst>
          <pc:docMk/>
          <pc:sldMk cId="2561483758" sldId="267"/>
        </pc:sldMkLst>
        <pc:spChg chg="mod">
          <ac:chgData name="Brooks, Kelsey" userId="454f6fc4-f1f5-4eca-89fd-53cacfcd3212" providerId="ADAL" clId="{B877E5CB-D2A9-42BD-9288-ECEDB23186CF}" dt="2022-02-11T15:01:36.746" v="37" actId="1036"/>
          <ac:spMkLst>
            <pc:docMk/>
            <pc:sldMk cId="2561483758" sldId="267"/>
            <ac:spMk id="2" creationId="{83CD551B-6F35-F240-849A-A2730C5F3381}"/>
          </ac:spMkLst>
        </pc:spChg>
      </pc:sldChg>
      <pc:sldChg chg="modSp mod">
        <pc:chgData name="Brooks, Kelsey" userId="454f6fc4-f1f5-4eca-89fd-53cacfcd3212" providerId="ADAL" clId="{B877E5CB-D2A9-42BD-9288-ECEDB23186CF}" dt="2022-02-11T15:01:16.735" v="15" actId="20577"/>
        <pc:sldMkLst>
          <pc:docMk/>
          <pc:sldMk cId="356485694" sldId="271"/>
        </pc:sldMkLst>
        <pc:spChg chg="mod">
          <ac:chgData name="Brooks, Kelsey" userId="454f6fc4-f1f5-4eca-89fd-53cacfcd3212" providerId="ADAL" clId="{B877E5CB-D2A9-42BD-9288-ECEDB23186CF}" dt="2022-02-11T15:01:16.735" v="15" actId="20577"/>
          <ac:spMkLst>
            <pc:docMk/>
            <pc:sldMk cId="356485694" sldId="271"/>
            <ac:spMk id="2" creationId="{F84594FE-FAB7-3E45-B5CB-40D5EFEBE98B}"/>
          </ac:spMkLst>
        </pc:spChg>
      </pc:sldChg>
      <pc:sldChg chg="modSp add mod">
        <pc:chgData name="Brooks, Kelsey" userId="454f6fc4-f1f5-4eca-89fd-53cacfcd3212" providerId="ADAL" clId="{B877E5CB-D2A9-42BD-9288-ECEDB23186CF}" dt="2022-02-11T15:01:02.330" v="2" actId="20577"/>
        <pc:sldMkLst>
          <pc:docMk/>
          <pc:sldMk cId="3936321721" sldId="281"/>
        </pc:sldMkLst>
        <pc:spChg chg="mod">
          <ac:chgData name="Brooks, Kelsey" userId="454f6fc4-f1f5-4eca-89fd-53cacfcd3212" providerId="ADAL" clId="{B877E5CB-D2A9-42BD-9288-ECEDB23186CF}" dt="2022-02-11T15:01:02.330" v="2" actId="20577"/>
          <ac:spMkLst>
            <pc:docMk/>
            <pc:sldMk cId="3936321721" sldId="281"/>
            <ac:spMk id="2" creationId="{03334436-DAB0-8449-9DCA-5BCF4B5C849E}"/>
          </ac:spMkLst>
        </pc:spChg>
      </pc:sldChg>
    </pc:docChg>
  </pc:docChgLst>
  <pc:docChgLst>
    <pc:chgData name="Evangelinos, Georgios" userId="6aacd6c2-e7ee-402f-9409-167f330d7771" providerId="ADAL" clId="{D51E92B3-B7ED-4FA7-BEAF-5BCC426E1581}"/>
    <pc:docChg chg="custSel modSld">
      <pc:chgData name="Evangelinos, Georgios" userId="6aacd6c2-e7ee-402f-9409-167f330d7771" providerId="ADAL" clId="{D51E92B3-B7ED-4FA7-BEAF-5BCC426E1581}" dt="2022-02-27T21:00:52.570" v="55" actId="1076"/>
      <pc:docMkLst>
        <pc:docMk/>
      </pc:docMkLst>
      <pc:sldChg chg="addSp modSp mod">
        <pc:chgData name="Evangelinos, Georgios" userId="6aacd6c2-e7ee-402f-9409-167f330d7771" providerId="ADAL" clId="{D51E92B3-B7ED-4FA7-BEAF-5BCC426E1581}" dt="2022-02-27T20:59:20.622" v="38" actId="1076"/>
        <pc:sldMkLst>
          <pc:docMk/>
          <pc:sldMk cId="1389079802" sldId="266"/>
        </pc:sldMkLst>
        <pc:picChg chg="add mod">
          <ac:chgData name="Evangelinos, Georgios" userId="6aacd6c2-e7ee-402f-9409-167f330d7771" providerId="ADAL" clId="{D51E92B3-B7ED-4FA7-BEAF-5BCC426E1581}" dt="2022-02-27T20:59:20.622" v="38" actId="1076"/>
          <ac:picMkLst>
            <pc:docMk/>
            <pc:sldMk cId="1389079802" sldId="266"/>
            <ac:picMk id="4" creationId="{E1C07E48-3075-4177-B79E-613E5CCAC0BF}"/>
          </ac:picMkLst>
        </pc:picChg>
      </pc:sldChg>
      <pc:sldChg chg="addSp modSp mod">
        <pc:chgData name="Evangelinos, Georgios" userId="6aacd6c2-e7ee-402f-9409-167f330d7771" providerId="ADAL" clId="{D51E92B3-B7ED-4FA7-BEAF-5BCC426E1581}" dt="2022-02-27T20:58:55.533" v="36" actId="1076"/>
        <pc:sldMkLst>
          <pc:docMk/>
          <pc:sldMk cId="2561483758" sldId="267"/>
        </pc:sldMkLst>
        <pc:spChg chg="mod">
          <ac:chgData name="Evangelinos, Georgios" userId="6aacd6c2-e7ee-402f-9409-167f330d7771" providerId="ADAL" clId="{D51E92B3-B7ED-4FA7-BEAF-5BCC426E1581}" dt="2022-02-27T20:55:38.280" v="30" actId="20577"/>
          <ac:spMkLst>
            <pc:docMk/>
            <pc:sldMk cId="2561483758" sldId="267"/>
            <ac:spMk id="2" creationId="{83CD551B-6F35-F240-849A-A2730C5F3381}"/>
          </ac:spMkLst>
        </pc:spChg>
        <pc:picChg chg="add mod">
          <ac:chgData name="Evangelinos, Georgios" userId="6aacd6c2-e7ee-402f-9409-167f330d7771" providerId="ADAL" clId="{D51E92B3-B7ED-4FA7-BEAF-5BCC426E1581}" dt="2022-02-27T20:58:55.533" v="36" actId="1076"/>
          <ac:picMkLst>
            <pc:docMk/>
            <pc:sldMk cId="2561483758" sldId="267"/>
            <ac:picMk id="5" creationId="{B49521C5-E743-4C61-807E-CC82A8B0F566}"/>
          </ac:picMkLst>
        </pc:picChg>
      </pc:sldChg>
      <pc:sldChg chg="addSp modSp mod">
        <pc:chgData name="Evangelinos, Georgios" userId="6aacd6c2-e7ee-402f-9409-167f330d7771" providerId="ADAL" clId="{D51E92B3-B7ED-4FA7-BEAF-5BCC426E1581}" dt="2022-02-27T21:00:08.858" v="42" actId="1076"/>
        <pc:sldMkLst>
          <pc:docMk/>
          <pc:sldMk cId="502345858" sldId="268"/>
        </pc:sldMkLst>
        <pc:picChg chg="add mod">
          <ac:chgData name="Evangelinos, Georgios" userId="6aacd6c2-e7ee-402f-9409-167f330d7771" providerId="ADAL" clId="{D51E92B3-B7ED-4FA7-BEAF-5BCC426E1581}" dt="2022-02-27T21:00:08.858" v="42" actId="1076"/>
          <ac:picMkLst>
            <pc:docMk/>
            <pc:sldMk cId="502345858" sldId="268"/>
            <ac:picMk id="5" creationId="{1BE60C99-A5C0-49DE-971F-C9D75C435D1A}"/>
          </ac:picMkLst>
        </pc:picChg>
      </pc:sldChg>
      <pc:sldChg chg="addSp modSp mod">
        <pc:chgData name="Evangelinos, Georgios" userId="6aacd6c2-e7ee-402f-9409-167f330d7771" providerId="ADAL" clId="{D51E92B3-B7ED-4FA7-BEAF-5BCC426E1581}" dt="2022-02-27T21:00:52.570" v="55" actId="1076"/>
        <pc:sldMkLst>
          <pc:docMk/>
          <pc:sldMk cId="356485694" sldId="271"/>
        </pc:sldMkLst>
        <pc:picChg chg="add mod">
          <ac:chgData name="Evangelinos, Georgios" userId="6aacd6c2-e7ee-402f-9409-167f330d7771" providerId="ADAL" clId="{D51E92B3-B7ED-4FA7-BEAF-5BCC426E1581}" dt="2022-02-27T21:00:52.570" v="55" actId="1076"/>
          <ac:picMkLst>
            <pc:docMk/>
            <pc:sldMk cId="356485694" sldId="271"/>
            <ac:picMk id="3" creationId="{42D65149-123F-457C-B90F-D4D17193AFB5}"/>
          </ac:picMkLst>
        </pc:picChg>
      </pc:sldChg>
      <pc:sldChg chg="addSp modSp">
        <pc:chgData name="Evangelinos, Georgios" userId="6aacd6c2-e7ee-402f-9409-167f330d7771" providerId="ADAL" clId="{D51E92B3-B7ED-4FA7-BEAF-5BCC426E1581}" dt="2022-02-27T21:00:22.924" v="47"/>
        <pc:sldMkLst>
          <pc:docMk/>
          <pc:sldMk cId="2628948649" sldId="272"/>
        </pc:sldMkLst>
        <pc:picChg chg="add mod">
          <ac:chgData name="Evangelinos, Georgios" userId="6aacd6c2-e7ee-402f-9409-167f330d7771" providerId="ADAL" clId="{D51E92B3-B7ED-4FA7-BEAF-5BCC426E1581}" dt="2022-02-27T21:00:22.924" v="47"/>
          <ac:picMkLst>
            <pc:docMk/>
            <pc:sldMk cId="2628948649" sldId="272"/>
            <ac:picMk id="5" creationId="{22B16750-0566-4731-8964-2C63B7F54B5E}"/>
          </ac:picMkLst>
        </pc:picChg>
      </pc:sldChg>
      <pc:sldChg chg="addSp modSp">
        <pc:chgData name="Evangelinos, Georgios" userId="6aacd6c2-e7ee-402f-9409-167f330d7771" providerId="ADAL" clId="{D51E92B3-B7ED-4FA7-BEAF-5BCC426E1581}" dt="2022-02-27T21:00:21.076" v="46"/>
        <pc:sldMkLst>
          <pc:docMk/>
          <pc:sldMk cId="1779968752" sldId="273"/>
        </pc:sldMkLst>
        <pc:picChg chg="add mod">
          <ac:chgData name="Evangelinos, Georgios" userId="6aacd6c2-e7ee-402f-9409-167f330d7771" providerId="ADAL" clId="{D51E92B3-B7ED-4FA7-BEAF-5BCC426E1581}" dt="2022-02-27T21:00:21.076" v="46"/>
          <ac:picMkLst>
            <pc:docMk/>
            <pc:sldMk cId="1779968752" sldId="273"/>
            <ac:picMk id="5" creationId="{C207B192-CB51-4B63-89CE-8CEDA0908064}"/>
          </ac:picMkLst>
        </pc:picChg>
      </pc:sldChg>
      <pc:sldChg chg="addSp delSp modSp mod">
        <pc:chgData name="Evangelinos, Georgios" userId="6aacd6c2-e7ee-402f-9409-167f330d7771" providerId="ADAL" clId="{D51E92B3-B7ED-4FA7-BEAF-5BCC426E1581}" dt="2022-02-27T21:00:19.028" v="45"/>
        <pc:sldMkLst>
          <pc:docMk/>
          <pc:sldMk cId="4263801043" sldId="274"/>
        </pc:sldMkLst>
        <pc:picChg chg="add del mod">
          <ac:chgData name="Evangelinos, Georgios" userId="6aacd6c2-e7ee-402f-9409-167f330d7771" providerId="ADAL" clId="{D51E92B3-B7ED-4FA7-BEAF-5BCC426E1581}" dt="2022-02-27T21:00:15.225" v="44" actId="478"/>
          <ac:picMkLst>
            <pc:docMk/>
            <pc:sldMk cId="4263801043" sldId="274"/>
            <ac:picMk id="5" creationId="{03ACFC22-D05E-4A61-B915-B5C4A9FC647F}"/>
          </ac:picMkLst>
        </pc:picChg>
        <pc:picChg chg="add mod">
          <ac:chgData name="Evangelinos, Georgios" userId="6aacd6c2-e7ee-402f-9409-167f330d7771" providerId="ADAL" clId="{D51E92B3-B7ED-4FA7-BEAF-5BCC426E1581}" dt="2022-02-27T21:00:19.028" v="45"/>
          <ac:picMkLst>
            <pc:docMk/>
            <pc:sldMk cId="4263801043" sldId="274"/>
            <ac:picMk id="6" creationId="{632ECEAE-5ABA-4583-A583-18F3CE24DACB}"/>
          </ac:picMkLst>
        </pc:picChg>
      </pc:sldChg>
      <pc:sldChg chg="addSp modSp">
        <pc:chgData name="Evangelinos, Georgios" userId="6aacd6c2-e7ee-402f-9409-167f330d7771" providerId="ADAL" clId="{D51E92B3-B7ED-4FA7-BEAF-5BCC426E1581}" dt="2022-02-27T21:00:32.001" v="48"/>
        <pc:sldMkLst>
          <pc:docMk/>
          <pc:sldMk cId="327634901" sldId="276"/>
        </pc:sldMkLst>
        <pc:picChg chg="add mod">
          <ac:chgData name="Evangelinos, Georgios" userId="6aacd6c2-e7ee-402f-9409-167f330d7771" providerId="ADAL" clId="{D51E92B3-B7ED-4FA7-BEAF-5BCC426E1581}" dt="2022-02-27T21:00:32.001" v="48"/>
          <ac:picMkLst>
            <pc:docMk/>
            <pc:sldMk cId="327634901" sldId="276"/>
            <ac:picMk id="4" creationId="{9535E656-594C-4A4F-B378-8E1DBFA64744}"/>
          </ac:picMkLst>
        </pc:picChg>
      </pc:sldChg>
      <pc:sldChg chg="addSp modSp">
        <pc:chgData name="Evangelinos, Georgios" userId="6aacd6c2-e7ee-402f-9409-167f330d7771" providerId="ADAL" clId="{D51E92B3-B7ED-4FA7-BEAF-5BCC426E1581}" dt="2022-02-27T21:00:34.101" v="49"/>
        <pc:sldMkLst>
          <pc:docMk/>
          <pc:sldMk cId="4095985531" sldId="277"/>
        </pc:sldMkLst>
        <pc:picChg chg="add mod">
          <ac:chgData name="Evangelinos, Georgios" userId="6aacd6c2-e7ee-402f-9409-167f330d7771" providerId="ADAL" clId="{D51E92B3-B7ED-4FA7-BEAF-5BCC426E1581}" dt="2022-02-27T21:00:34.101" v="49"/>
          <ac:picMkLst>
            <pc:docMk/>
            <pc:sldMk cId="4095985531" sldId="277"/>
            <ac:picMk id="4" creationId="{171CA263-1A25-462F-B255-B221575B4E85}"/>
          </ac:picMkLst>
        </pc:picChg>
      </pc:sldChg>
      <pc:sldChg chg="addSp modSp">
        <pc:chgData name="Evangelinos, Georgios" userId="6aacd6c2-e7ee-402f-9409-167f330d7771" providerId="ADAL" clId="{D51E92B3-B7ED-4FA7-BEAF-5BCC426E1581}" dt="2022-02-27T21:00:37.283" v="50"/>
        <pc:sldMkLst>
          <pc:docMk/>
          <pc:sldMk cId="3036077315" sldId="278"/>
        </pc:sldMkLst>
        <pc:picChg chg="add mod">
          <ac:chgData name="Evangelinos, Georgios" userId="6aacd6c2-e7ee-402f-9409-167f330d7771" providerId="ADAL" clId="{D51E92B3-B7ED-4FA7-BEAF-5BCC426E1581}" dt="2022-02-27T21:00:37.283" v="50"/>
          <ac:picMkLst>
            <pc:docMk/>
            <pc:sldMk cId="3036077315" sldId="278"/>
            <ac:picMk id="4" creationId="{2A927A4D-368B-4DE0-92A2-0B10354315F7}"/>
          </ac:picMkLst>
        </pc:picChg>
      </pc:sldChg>
      <pc:sldChg chg="addSp modSp">
        <pc:chgData name="Evangelinos, Georgios" userId="6aacd6c2-e7ee-402f-9409-167f330d7771" providerId="ADAL" clId="{D51E92B3-B7ED-4FA7-BEAF-5BCC426E1581}" dt="2022-02-27T21:00:40.492" v="52"/>
        <pc:sldMkLst>
          <pc:docMk/>
          <pc:sldMk cId="4142491499" sldId="279"/>
        </pc:sldMkLst>
        <pc:picChg chg="add mod">
          <ac:chgData name="Evangelinos, Georgios" userId="6aacd6c2-e7ee-402f-9409-167f330d7771" providerId="ADAL" clId="{D51E92B3-B7ED-4FA7-BEAF-5BCC426E1581}" dt="2022-02-27T21:00:40.492" v="52"/>
          <ac:picMkLst>
            <pc:docMk/>
            <pc:sldMk cId="4142491499" sldId="279"/>
            <ac:picMk id="4" creationId="{80584AB9-069D-4259-AA08-CF0E379A118C}"/>
          </ac:picMkLst>
        </pc:picChg>
      </pc:sldChg>
      <pc:sldChg chg="addSp modSp">
        <pc:chgData name="Evangelinos, Georgios" userId="6aacd6c2-e7ee-402f-9409-167f330d7771" providerId="ADAL" clId="{D51E92B3-B7ED-4FA7-BEAF-5BCC426E1581}" dt="2022-02-27T21:00:42.626" v="53"/>
        <pc:sldMkLst>
          <pc:docMk/>
          <pc:sldMk cId="2450378116" sldId="280"/>
        </pc:sldMkLst>
        <pc:picChg chg="add mod">
          <ac:chgData name="Evangelinos, Georgios" userId="6aacd6c2-e7ee-402f-9409-167f330d7771" providerId="ADAL" clId="{D51E92B3-B7ED-4FA7-BEAF-5BCC426E1581}" dt="2022-02-27T21:00:42.626" v="53"/>
          <ac:picMkLst>
            <pc:docMk/>
            <pc:sldMk cId="2450378116" sldId="280"/>
            <ac:picMk id="4" creationId="{FA56C4BE-87A1-4FBD-B8CA-E7A804E5C5D4}"/>
          </ac:picMkLst>
        </pc:picChg>
      </pc:sldChg>
      <pc:sldChg chg="addSp modSp">
        <pc:chgData name="Evangelinos, Georgios" userId="6aacd6c2-e7ee-402f-9409-167f330d7771" providerId="ADAL" clId="{D51E92B3-B7ED-4FA7-BEAF-5BCC426E1581}" dt="2022-02-27T21:00:38.659" v="51"/>
        <pc:sldMkLst>
          <pc:docMk/>
          <pc:sldMk cId="3936321721" sldId="281"/>
        </pc:sldMkLst>
        <pc:picChg chg="add mod">
          <ac:chgData name="Evangelinos, Georgios" userId="6aacd6c2-e7ee-402f-9409-167f330d7771" providerId="ADAL" clId="{D51E92B3-B7ED-4FA7-BEAF-5BCC426E1581}" dt="2022-02-27T21:00:38.659" v="51"/>
          <ac:picMkLst>
            <pc:docMk/>
            <pc:sldMk cId="3936321721" sldId="281"/>
            <ac:picMk id="4" creationId="{21F03785-73B6-4DC2-AAA4-B60ECCD9E00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EE4496-9E18-5D46-A535-B3B29FA6166C}" type="datetimeFigureOut">
              <a:rPr lang="en-US" smtClean="0"/>
              <a:t>5/25/24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6B3DD-BC9B-5445-AB46-3348F5397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9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6B3DD-BC9B-5445-AB46-3348F5397A1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75AB39E-6172-7447-BDD5-CB13EF0BAA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39863" y="5774296"/>
            <a:ext cx="13476287" cy="16112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FontTx/>
              <a:buNone/>
              <a:defRPr sz="4000" baseline="0">
                <a:solidFill>
                  <a:srgbClr val="CD0175"/>
                </a:solidFill>
              </a:defRPr>
            </a:lvl1pPr>
          </a:lstStyle>
          <a:p>
            <a:r>
              <a:rPr lang="en-US" sz="2800" dirty="0">
                <a:solidFill>
                  <a:srgbClr val="CD01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create a Main Subtitle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C53EBE-4C07-984E-81A9-FE2B9696C7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39863" y="2073785"/>
            <a:ext cx="14400212" cy="3178154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8000" b="0" i="0" kern="1200" dirty="0" smtClean="0">
                <a:solidFill>
                  <a:srgbClr val="4B378C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2800" b="1" dirty="0">
                <a:solidFill>
                  <a:srgbClr val="4B37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Here to Create a Main Title</a:t>
            </a:r>
            <a:endParaRPr lang="en-US" sz="2800" dirty="0">
              <a:solidFill>
                <a:srgbClr val="7E7F8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967E86F5-2849-D447-AC01-B9CA982C57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840000" y="0"/>
            <a:ext cx="8542412" cy="13716000"/>
          </a:xfrm>
          <a:custGeom>
            <a:avLst/>
            <a:gdLst>
              <a:gd name="connsiteX0" fmla="*/ 4335724 w 8542412"/>
              <a:gd name="connsiteY0" fmla="*/ 0 h 13716000"/>
              <a:gd name="connsiteX1" fmla="*/ 8542412 w 8542412"/>
              <a:gd name="connsiteY1" fmla="*/ 0 h 13716000"/>
              <a:gd name="connsiteX2" fmla="*/ 8542412 w 8542412"/>
              <a:gd name="connsiteY2" fmla="*/ 13716000 h 13716000"/>
              <a:gd name="connsiteX3" fmla="*/ 4427020 w 8542412"/>
              <a:gd name="connsiteY3" fmla="*/ 13716000 h 13716000"/>
              <a:gd name="connsiteX4" fmla="*/ 4281344 w 8542412"/>
              <a:gd name="connsiteY4" fmla="*/ 13650141 h 13716000"/>
              <a:gd name="connsiteX5" fmla="*/ 0 w 8542412"/>
              <a:gd name="connsiteY5" fmla="*/ 6837364 h 13716000"/>
              <a:gd name="connsiteX6" fmla="*/ 4281344 w 8542412"/>
              <a:gd name="connsiteY6" fmla="*/ 24585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412" h="13716000">
                <a:moveTo>
                  <a:pt x="4335724" y="0"/>
                </a:moveTo>
                <a:lnTo>
                  <a:pt x="8542412" y="0"/>
                </a:lnTo>
                <a:lnTo>
                  <a:pt x="8542412" y="13716000"/>
                </a:lnTo>
                <a:lnTo>
                  <a:pt x="4427020" y="13716000"/>
                </a:lnTo>
                <a:lnTo>
                  <a:pt x="4281344" y="13650141"/>
                </a:lnTo>
                <a:cubicBezTo>
                  <a:pt x="1748114" y="12429506"/>
                  <a:pt x="0" y="9837582"/>
                  <a:pt x="0" y="6837364"/>
                </a:cubicBezTo>
                <a:cubicBezTo>
                  <a:pt x="0" y="3837145"/>
                  <a:pt x="1748112" y="1245220"/>
                  <a:pt x="4281344" y="24585"/>
                </a:cubicBezTo>
                <a:close/>
              </a:path>
            </a:pathLst>
          </a:custGeom>
          <a:solidFill>
            <a:srgbClr val="4B378C"/>
          </a:solidFill>
        </p:spPr>
        <p:txBody>
          <a:bodyPr wrap="square" anchor="ctr" anchorCtr="0">
            <a:noAutofit/>
          </a:bodyPr>
          <a:lstStyle>
            <a:lvl1pPr>
              <a:buNone/>
              <a:defRPr/>
            </a:lvl1pPr>
          </a:lstStyle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11887200"/>
            <a:ext cx="2788501" cy="13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26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l-Image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958CCC8-F808-714B-9E96-A732CF11CAB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9613" y="3351266"/>
            <a:ext cx="12599987" cy="612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marL="0" indent="0" fontAlgn="t">
              <a:buFontTx/>
              <a:buNone/>
              <a:defRPr lang="en-US" sz="4000" b="1" i="0" kern="1200" baseline="0" dirty="0" smtClean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sz="2800" b="1" i="0" kern="1200" baseline="0" dirty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rPr>
              <a:t>Click here to edit Master</a:t>
            </a:r>
            <a:r>
              <a:rPr lang="en-US" sz="2800" b="1" i="0" baseline="0" dirty="0">
                <a:solidFill>
                  <a:srgbClr val="4B378C"/>
                </a:solidFill>
                <a:latin typeface="Arial" panose="020B0604020202020204" pitchFamily="34" charset="0"/>
              </a:rPr>
              <a:t> Subtitles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E3AEC-2FD9-C64D-B3BF-C29BB9E253B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0014" y="4224174"/>
            <a:ext cx="12599987" cy="846019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>
                <a:latin typeface="Arial" panose="020B0604020202020204" pitchFamily="34" charset="0"/>
              </a:defRPr>
            </a:lvl1pPr>
          </a:lstStyle>
          <a:p>
            <a:r>
              <a:rPr lang="en-US" sz="2800" b="1" i="0" baseline="0" dirty="0">
                <a:latin typeface="Arial" panose="020B0604020202020204" pitchFamily="34" charset="0"/>
              </a:rPr>
              <a:t>Click here to edit master body text – bold for subheads</a:t>
            </a:r>
            <a:endParaRPr lang="en-US" sz="2800" baseline="0" dirty="0"/>
          </a:p>
          <a:p>
            <a:endParaRPr lang="en-US" sz="2800" baseline="0" dirty="0"/>
          </a:p>
          <a:p>
            <a:endParaRPr lang="en-US" sz="2800" baseline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C9990-E38C-6A47-9A4D-057118880762}"/>
              </a:ext>
            </a:extLst>
          </p:cNvPr>
          <p:cNvSpPr/>
          <p:nvPr userDrawn="1"/>
        </p:nvSpPr>
        <p:spPr>
          <a:xfrm>
            <a:off x="-21265" y="3351266"/>
            <a:ext cx="612000" cy="10386000"/>
          </a:xfrm>
          <a:prstGeom prst="rect">
            <a:avLst/>
          </a:prstGeom>
          <a:solidFill>
            <a:srgbClr val="4B3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EAF028E-0DD0-DC4F-84F9-BD52765DA32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840000" y="0"/>
            <a:ext cx="8542412" cy="13716000"/>
          </a:xfrm>
          <a:custGeom>
            <a:avLst/>
            <a:gdLst>
              <a:gd name="connsiteX0" fmla="*/ 4335724 w 8542412"/>
              <a:gd name="connsiteY0" fmla="*/ 0 h 13716000"/>
              <a:gd name="connsiteX1" fmla="*/ 8542412 w 8542412"/>
              <a:gd name="connsiteY1" fmla="*/ 0 h 13716000"/>
              <a:gd name="connsiteX2" fmla="*/ 8542412 w 8542412"/>
              <a:gd name="connsiteY2" fmla="*/ 13716000 h 13716000"/>
              <a:gd name="connsiteX3" fmla="*/ 4427020 w 8542412"/>
              <a:gd name="connsiteY3" fmla="*/ 13716000 h 13716000"/>
              <a:gd name="connsiteX4" fmla="*/ 4281344 w 8542412"/>
              <a:gd name="connsiteY4" fmla="*/ 13650141 h 13716000"/>
              <a:gd name="connsiteX5" fmla="*/ 0 w 8542412"/>
              <a:gd name="connsiteY5" fmla="*/ 6837364 h 13716000"/>
              <a:gd name="connsiteX6" fmla="*/ 4281344 w 8542412"/>
              <a:gd name="connsiteY6" fmla="*/ 24585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412" h="13716000">
                <a:moveTo>
                  <a:pt x="4335724" y="0"/>
                </a:moveTo>
                <a:lnTo>
                  <a:pt x="8542412" y="0"/>
                </a:lnTo>
                <a:lnTo>
                  <a:pt x="8542412" y="13716000"/>
                </a:lnTo>
                <a:lnTo>
                  <a:pt x="4427020" y="13716000"/>
                </a:lnTo>
                <a:lnTo>
                  <a:pt x="4281344" y="13650141"/>
                </a:lnTo>
                <a:cubicBezTo>
                  <a:pt x="1748114" y="12429506"/>
                  <a:pt x="0" y="9837582"/>
                  <a:pt x="0" y="6837364"/>
                </a:cubicBezTo>
                <a:cubicBezTo>
                  <a:pt x="0" y="3837145"/>
                  <a:pt x="1748112" y="1245220"/>
                  <a:pt x="4281344" y="24585"/>
                </a:cubicBezTo>
                <a:close/>
              </a:path>
            </a:pathLst>
          </a:custGeom>
          <a:solidFill>
            <a:srgbClr val="4B378C"/>
          </a:solidFill>
        </p:spPr>
        <p:txBody>
          <a:bodyPr wrap="square" anchor="ctr" anchorCtr="0">
            <a:noAutofit/>
          </a:bodyPr>
          <a:lstStyle>
            <a:lvl1pPr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600892"/>
            <a:ext cx="2788501" cy="13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15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s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2B4FC3-BF63-844F-B422-1B8C8D773E38}"/>
              </a:ext>
            </a:extLst>
          </p:cNvPr>
          <p:cNvSpPr/>
          <p:nvPr userDrawn="1"/>
        </p:nvSpPr>
        <p:spPr>
          <a:xfrm>
            <a:off x="-21265" y="3351266"/>
            <a:ext cx="612000" cy="10386000"/>
          </a:xfrm>
          <a:prstGeom prst="rect">
            <a:avLst/>
          </a:prstGeom>
          <a:solidFill>
            <a:srgbClr val="4B3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023F2E6-3C98-2B4B-9FF1-16A905AC464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9613" y="3351266"/>
            <a:ext cx="12599987" cy="612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marL="0" indent="0" fontAlgn="t">
              <a:buFontTx/>
              <a:buNone/>
              <a:defRPr lang="en-US" sz="4000" b="1" i="0" kern="1200" baseline="0" dirty="0" smtClean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sz="2800" b="1" i="0" kern="1200" baseline="0" dirty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rPr>
              <a:t>Click here to edit Master</a:t>
            </a:r>
            <a:r>
              <a:rPr lang="en-US" sz="2800" b="1" i="0" baseline="0" dirty="0">
                <a:solidFill>
                  <a:srgbClr val="4B378C"/>
                </a:solidFill>
                <a:latin typeface="Arial" panose="020B0604020202020204" pitchFamily="34" charset="0"/>
              </a:rPr>
              <a:t> Subtitles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5FC4FBA-4075-D44E-97FA-159D9035C5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0012" y="4224173"/>
            <a:ext cx="12599588" cy="8460000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>
                <a:latin typeface="Arial" panose="020B0604020202020204" pitchFamily="34" charset="0"/>
              </a:defRPr>
            </a:lvl1pPr>
          </a:lstStyle>
          <a:p>
            <a:r>
              <a:rPr lang="en-US" sz="2800" b="1" i="0" baseline="0" dirty="0">
                <a:latin typeface="Arial" panose="020B0604020202020204" pitchFamily="34" charset="0"/>
              </a:rPr>
              <a:t>Click here to edit master body text – bold for subheads</a:t>
            </a:r>
            <a:endParaRPr lang="en-US" sz="2800" baseline="0" dirty="0"/>
          </a:p>
          <a:p>
            <a:endParaRPr lang="en-US" sz="2800" baseline="0" dirty="0"/>
          </a:p>
          <a:p>
            <a:endParaRPr lang="en-US" sz="2800" baseline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778DD7D-6ED6-FF4B-AA65-7F0BB6481C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840000" y="0"/>
            <a:ext cx="8542412" cy="13716000"/>
          </a:xfrm>
          <a:custGeom>
            <a:avLst/>
            <a:gdLst>
              <a:gd name="connsiteX0" fmla="*/ 4335724 w 8542412"/>
              <a:gd name="connsiteY0" fmla="*/ 0 h 13716000"/>
              <a:gd name="connsiteX1" fmla="*/ 8542412 w 8542412"/>
              <a:gd name="connsiteY1" fmla="*/ 0 h 13716000"/>
              <a:gd name="connsiteX2" fmla="*/ 8542412 w 8542412"/>
              <a:gd name="connsiteY2" fmla="*/ 13716000 h 13716000"/>
              <a:gd name="connsiteX3" fmla="*/ 4427020 w 8542412"/>
              <a:gd name="connsiteY3" fmla="*/ 13716000 h 13716000"/>
              <a:gd name="connsiteX4" fmla="*/ 4281344 w 8542412"/>
              <a:gd name="connsiteY4" fmla="*/ 13650141 h 13716000"/>
              <a:gd name="connsiteX5" fmla="*/ 0 w 8542412"/>
              <a:gd name="connsiteY5" fmla="*/ 6837364 h 13716000"/>
              <a:gd name="connsiteX6" fmla="*/ 4281344 w 8542412"/>
              <a:gd name="connsiteY6" fmla="*/ 24585 h 1371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42412" h="13716000">
                <a:moveTo>
                  <a:pt x="4335724" y="0"/>
                </a:moveTo>
                <a:lnTo>
                  <a:pt x="8542412" y="0"/>
                </a:lnTo>
                <a:lnTo>
                  <a:pt x="8542412" y="13716000"/>
                </a:lnTo>
                <a:lnTo>
                  <a:pt x="4427020" y="13716000"/>
                </a:lnTo>
                <a:lnTo>
                  <a:pt x="4281344" y="13650141"/>
                </a:lnTo>
                <a:cubicBezTo>
                  <a:pt x="1748114" y="12429506"/>
                  <a:pt x="0" y="9837582"/>
                  <a:pt x="0" y="6837364"/>
                </a:cubicBezTo>
                <a:cubicBezTo>
                  <a:pt x="0" y="3837145"/>
                  <a:pt x="1748112" y="1245220"/>
                  <a:pt x="4281344" y="24585"/>
                </a:cubicBezTo>
                <a:close/>
              </a:path>
            </a:pathLst>
          </a:custGeom>
          <a:solidFill>
            <a:srgbClr val="4B378C"/>
          </a:solidFill>
        </p:spPr>
        <p:txBody>
          <a:bodyPr wrap="square" anchor="ctr" anchorCtr="0">
            <a:noAutofit/>
          </a:bodyPr>
          <a:lstStyle>
            <a:lvl1pPr>
              <a:buNone/>
              <a:defRPr/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600892"/>
            <a:ext cx="2788501" cy="13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20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Col-No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2723AC1-DFFD-914F-9F05-FED5340368C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9613" y="3351266"/>
            <a:ext cx="12599987" cy="612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marL="0" indent="0" fontAlgn="t">
              <a:buFontTx/>
              <a:buNone/>
              <a:defRPr lang="en-US" sz="4000" b="1" i="0" kern="1200" baseline="0" dirty="0" smtClean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sz="2800" b="1" i="0" kern="1200" baseline="0" dirty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rPr>
              <a:t>Click here to edit Master</a:t>
            </a:r>
            <a:r>
              <a:rPr lang="en-US" sz="2800" b="1" i="0" baseline="0" dirty="0">
                <a:solidFill>
                  <a:srgbClr val="4B378C"/>
                </a:solidFill>
                <a:latin typeface="Arial" panose="020B0604020202020204" pitchFamily="34" charset="0"/>
              </a:rPr>
              <a:t> Subtitles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81D0B29-749F-B643-9913-8CFF337CAC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0014" y="4224174"/>
            <a:ext cx="12599987" cy="846019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>
                <a:latin typeface="Arial" panose="020B0604020202020204" pitchFamily="34" charset="0"/>
              </a:defRPr>
            </a:lvl1pPr>
          </a:lstStyle>
          <a:p>
            <a:r>
              <a:rPr lang="en-US" sz="2800" b="1" i="0" baseline="0" dirty="0">
                <a:latin typeface="Arial" panose="020B0604020202020204" pitchFamily="34" charset="0"/>
              </a:rPr>
              <a:t>Click here to edit master body text – bold for subheads</a:t>
            </a:r>
            <a:endParaRPr lang="en-US" sz="2800" baseline="0" dirty="0"/>
          </a:p>
          <a:p>
            <a:endParaRPr lang="en-US" sz="2800" baseline="0" dirty="0"/>
          </a:p>
          <a:p>
            <a:endParaRPr lang="en-US" sz="2800" baseline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5D754E-9EB4-6A46-9E47-9596A44D237F}"/>
              </a:ext>
            </a:extLst>
          </p:cNvPr>
          <p:cNvSpPr/>
          <p:nvPr userDrawn="1"/>
        </p:nvSpPr>
        <p:spPr>
          <a:xfrm>
            <a:off x="-21265" y="3351266"/>
            <a:ext cx="612000" cy="10386000"/>
          </a:xfrm>
          <a:prstGeom prst="rect">
            <a:avLst/>
          </a:prstGeom>
          <a:solidFill>
            <a:srgbClr val="4B3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600892"/>
            <a:ext cx="2788501" cy="13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92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Cols-No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B2FBE2-E078-4E44-A49E-CBBD59A5D301}"/>
              </a:ext>
            </a:extLst>
          </p:cNvPr>
          <p:cNvSpPr/>
          <p:nvPr userDrawn="1"/>
        </p:nvSpPr>
        <p:spPr>
          <a:xfrm>
            <a:off x="-21265" y="3351266"/>
            <a:ext cx="612000" cy="10386000"/>
          </a:xfrm>
          <a:prstGeom prst="rect">
            <a:avLst/>
          </a:prstGeom>
          <a:solidFill>
            <a:srgbClr val="4B3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D816F6-E721-D948-BC16-BAC47CA751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84000" y="11628000"/>
            <a:ext cx="1460500" cy="146050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CEAF17-E706-7346-AE86-72A6C7F87C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9613" y="3351266"/>
            <a:ext cx="18000000" cy="612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marL="0" indent="0" fontAlgn="t">
              <a:buFontTx/>
              <a:buNone/>
              <a:defRPr lang="en-US" sz="4000" b="1" i="0" kern="1200" baseline="0" dirty="0" smtClean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sz="2800" b="1" i="0" kern="1200" baseline="0" dirty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rPr>
              <a:t>Click here to edit Master</a:t>
            </a:r>
            <a:r>
              <a:rPr lang="en-US" sz="2800" b="1" i="0" baseline="0" dirty="0">
                <a:solidFill>
                  <a:srgbClr val="4B378C"/>
                </a:solidFill>
                <a:latin typeface="Arial" panose="020B0604020202020204" pitchFamily="34" charset="0"/>
              </a:rPr>
              <a:t> Subtitles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9EFAD8-B6B7-A044-B9ED-5716FC99E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0013" y="4224173"/>
            <a:ext cx="18000000" cy="8460000"/>
          </a:xfrm>
          <a:prstGeom prst="rect">
            <a:avLst/>
          </a:prstGeom>
        </p:spPr>
        <p:txBody>
          <a:bodyPr lIns="0" tIns="0" rIns="0" bIns="0" numCol="3" spcCol="36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>
                <a:latin typeface="Arial" panose="020B0604020202020204" pitchFamily="34" charset="0"/>
              </a:defRPr>
            </a:lvl1pPr>
          </a:lstStyle>
          <a:p>
            <a:r>
              <a:rPr lang="en-US" sz="2800" b="1" i="0" baseline="0" dirty="0">
                <a:latin typeface="Arial" panose="020B0604020202020204" pitchFamily="34" charset="0"/>
              </a:rPr>
              <a:t>Click here to edit master body text – bold for subheads</a:t>
            </a:r>
            <a:endParaRPr lang="en-US" sz="2800" baseline="0" dirty="0"/>
          </a:p>
          <a:p>
            <a:endParaRPr lang="en-US" sz="2800" baseline="0" dirty="0"/>
          </a:p>
          <a:p>
            <a:endParaRPr lang="en-US" sz="2800" baseline="0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600892"/>
            <a:ext cx="2788501" cy="13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6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s-No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EE6A154-0875-0241-A4C9-697362DC0A8C}"/>
              </a:ext>
            </a:extLst>
          </p:cNvPr>
          <p:cNvSpPr/>
          <p:nvPr userDrawn="1"/>
        </p:nvSpPr>
        <p:spPr>
          <a:xfrm>
            <a:off x="-21265" y="3351266"/>
            <a:ext cx="612000" cy="10386000"/>
          </a:xfrm>
          <a:prstGeom prst="rect">
            <a:avLst/>
          </a:prstGeom>
          <a:solidFill>
            <a:srgbClr val="4B3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34601E-1551-4D4C-9B32-12ED1C2015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84000" y="11628000"/>
            <a:ext cx="1460500" cy="1460500"/>
          </a:xfrm>
          <a:prstGeom prst="rect">
            <a:avLst/>
          </a:prstGeom>
        </p:spPr>
      </p:pic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F01669F4-8023-C94B-9E06-20C05EB486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79613" y="3351266"/>
            <a:ext cx="18000000" cy="6129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/>
          <a:lstStyle>
            <a:lvl1pPr marL="0" indent="0" fontAlgn="t">
              <a:buFontTx/>
              <a:buNone/>
              <a:defRPr lang="en-US" sz="4000" b="1" i="0" kern="1200" baseline="0" dirty="0" smtClean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sz="2800" b="1" i="0" kern="1200" baseline="0" dirty="0">
                <a:solidFill>
                  <a:srgbClr val="4B378C"/>
                </a:solidFill>
                <a:latin typeface="Arial" panose="020B0604020202020204" pitchFamily="34" charset="0"/>
                <a:ea typeface="+mn-ea"/>
                <a:cs typeface="+mn-cs"/>
              </a:rPr>
              <a:t>Click here to edit Master</a:t>
            </a:r>
            <a:r>
              <a:rPr lang="en-US" sz="2800" b="1" i="0" baseline="0" dirty="0">
                <a:solidFill>
                  <a:srgbClr val="4B378C"/>
                </a:solidFill>
                <a:latin typeface="Arial" panose="020B0604020202020204" pitchFamily="34" charset="0"/>
              </a:rPr>
              <a:t> Subtitles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EFC3FA3-D95D-4248-A31A-B5470E1B0E2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0013" y="4224173"/>
            <a:ext cx="18000000" cy="8460000"/>
          </a:xfrm>
          <a:prstGeom prst="rect">
            <a:avLst/>
          </a:prstGeom>
        </p:spPr>
        <p:txBody>
          <a:bodyPr lIns="0" tIns="0" rIns="0" bIns="0" numCol="2" spcCol="36000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 baseline="0">
                <a:latin typeface="Arial" panose="020B0604020202020204" pitchFamily="34" charset="0"/>
              </a:defRPr>
            </a:lvl1pPr>
          </a:lstStyle>
          <a:p>
            <a:r>
              <a:rPr lang="en-US" sz="2800" b="1" i="0" baseline="0" dirty="0">
                <a:latin typeface="Arial" panose="020B0604020202020204" pitchFamily="34" charset="0"/>
              </a:rPr>
              <a:t>Click here to edit master body text – bold for subheads</a:t>
            </a:r>
            <a:endParaRPr lang="en-US" sz="2800" baseline="0" dirty="0"/>
          </a:p>
          <a:p>
            <a:endParaRPr lang="en-US" sz="2800" baseline="0" dirty="0"/>
          </a:p>
          <a:p>
            <a:endParaRPr lang="en-US" sz="2800" baseline="0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863" y="600892"/>
            <a:ext cx="2788501" cy="1383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86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6B82E5-52CD-514E-AA02-F7038859E78C}"/>
              </a:ext>
            </a:extLst>
          </p:cNvPr>
          <p:cNvSpPr/>
          <p:nvPr userDrawn="1"/>
        </p:nvSpPr>
        <p:spPr>
          <a:xfrm>
            <a:off x="-21267" y="-21265"/>
            <a:ext cx="24444000" cy="13788000"/>
          </a:xfrm>
          <a:prstGeom prst="rect">
            <a:avLst/>
          </a:prstGeom>
          <a:solidFill>
            <a:srgbClr val="4B37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22FFD10-EB25-2E45-AF56-F21C6AD754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84000" y="11628000"/>
            <a:ext cx="1460500" cy="14605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31DC1-703E-314A-AB92-34BC8E65D4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80000" y="3370581"/>
            <a:ext cx="10211206" cy="15511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4000" b="0" baseline="0">
                <a:solidFill>
                  <a:schemeClr val="bg1"/>
                </a:solidFill>
              </a:defRPr>
            </a:lvl1pPr>
          </a:lstStyle>
          <a:p>
            <a:r>
              <a:rPr lang="en-GB" sz="2800" b="1" i="0" kern="120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0161 686 5770</a:t>
            </a:r>
          </a:p>
          <a:p>
            <a:r>
              <a:rPr lang="en-GB" sz="2800" b="1" i="0" kern="0" spc="3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info@in40.co.uk</a:t>
            </a:r>
          </a:p>
          <a:p>
            <a:r>
              <a:rPr lang="en-GB" sz="2800" b="1" i="0" kern="0" spc="3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Twitter @IN40Group</a:t>
            </a:r>
          </a:p>
          <a:p>
            <a:r>
              <a:rPr lang="en-GB" sz="2800" b="1" i="0" kern="0" spc="30" baseline="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www.in40.co.uk</a:t>
            </a:r>
          </a:p>
        </p:txBody>
      </p:sp>
    </p:spTree>
    <p:extLst>
      <p:ext uri="{BB962C8B-B14F-4D97-AF65-F5344CB8AC3E}">
        <p14:creationId xmlns:p14="http://schemas.microsoft.com/office/powerpoint/2010/main" val="2015481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3669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0" r:id="rId2"/>
    <p:sldLayoutId id="2147483671" r:id="rId3"/>
    <p:sldLayoutId id="2147483676" r:id="rId4"/>
    <p:sldLayoutId id="2147483672" r:id="rId5"/>
    <p:sldLayoutId id="2147483673" r:id="rId6"/>
    <p:sldLayoutId id="2147483674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igma.com/proto/y7cAPTnPvGcVEqS26dxSLU/booking-apps?page-id=0%3A1&amp;node-id=14-3&amp;viewport=-1052%2C511%2C1&amp;t=sweoNI9XUMswMJv0-1&amp;scaling=scale-down&amp;starting-point-node-id=1%3A2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CD551B-6F35-F240-849A-A2730C5F3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39863" y="5714482"/>
            <a:ext cx="13476287" cy="161124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Wilson Ma</a:t>
            </a:r>
          </a:p>
          <a:p>
            <a:r>
              <a:rPr lang="en-US" dirty="0" err="1">
                <a:solidFill>
                  <a:schemeClr val="tx1"/>
                </a:solidFill>
              </a:rPr>
              <a:t>Junu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Paneru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Yahya </a:t>
            </a:r>
            <a:r>
              <a:rPr lang="en-US" dirty="0" err="1">
                <a:solidFill>
                  <a:schemeClr val="tx1"/>
                </a:solidFill>
              </a:rPr>
              <a:t>Muxumed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Wael </a:t>
            </a:r>
            <a:r>
              <a:rPr lang="en-US" dirty="0" err="1">
                <a:solidFill>
                  <a:schemeClr val="tx1"/>
                </a:solidFill>
              </a:rPr>
              <a:t>Sherif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Daniel </a:t>
            </a:r>
            <a:r>
              <a:rPr lang="en-US" dirty="0" err="1">
                <a:solidFill>
                  <a:schemeClr val="tx1"/>
                </a:solidFill>
              </a:rPr>
              <a:t>Macbooth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30 May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2915-A9BB-134F-9A9C-E14904FEF2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Equipment and Room Booking App</a:t>
            </a:r>
          </a:p>
          <a:p>
            <a:r>
              <a:rPr lang="en-US" dirty="0" err="1">
                <a:solidFill>
                  <a:srgbClr val="7E7F8A"/>
                </a:solidFill>
              </a:rPr>
              <a:t>Naimuri</a:t>
            </a:r>
            <a:endParaRPr lang="en-US" dirty="0">
              <a:solidFill>
                <a:srgbClr val="7E7F8A"/>
              </a:solidFill>
            </a:endParaRP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D4D4375-6D5B-AC48-8023-84F4206A905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alphaModFix/>
            <a:duotone>
              <a:prstClr val="black"/>
              <a:srgbClr val="4B378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40000" y="0"/>
            <a:ext cx="8542412" cy="13716000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9521C5-E743-4C61-807E-CC82A8B0F5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58063" y="11466368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8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Database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F4DBA-35C3-4C7A-9081-1E99ACE2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5DFCFA4-59C2-9D48-BF8A-C13915F2F9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2" y="4389120"/>
            <a:ext cx="19582089" cy="8067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883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Database Design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F4DBA-35C3-4C7A-9081-1E99ACE2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4375F-B061-0746-8D5F-7ABE0B9DAAA5}"/>
              </a:ext>
            </a:extLst>
          </p:cNvPr>
          <p:cNvSpPr txBox="1"/>
          <p:nvPr/>
        </p:nvSpPr>
        <p:spPr>
          <a:xfrm>
            <a:off x="1531620" y="4826675"/>
            <a:ext cx="207797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400" b="0" i="0" u="none" strike="noStrike" dirty="0">
                <a:solidFill>
                  <a:srgbClr val="0D0D0D"/>
                </a:solidFill>
                <a:effectLst/>
              </a:rPr>
              <a:t>The ‘user, table stores user information.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400" b="0" i="0" u="none" strike="noStrike" dirty="0">
                <a:solidFill>
                  <a:srgbClr val="0D0D0D"/>
                </a:solidFill>
                <a:effectLst/>
              </a:rPr>
              <a:t>The ‘team ‘table lists different teams by name.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400" b="0" i="0" u="none" strike="noStrike" dirty="0">
                <a:solidFill>
                  <a:srgbClr val="0D0D0D"/>
                </a:solidFill>
                <a:effectLst/>
              </a:rPr>
              <a:t>The ‘reservation’ table contains records of reservations made by teams for specific equipment in particular rooms at certain times.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400" b="0" i="0" u="none" strike="noStrike" dirty="0">
                <a:solidFill>
                  <a:srgbClr val="0D0D0D"/>
                </a:solidFill>
                <a:effectLst/>
              </a:rPr>
              <a:t>The ‘room’ table provides information about different rooms available for booking.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400" b="0" i="0" u="none" strike="noStrike" dirty="0">
                <a:solidFill>
                  <a:srgbClr val="0D0D0D"/>
                </a:solidFill>
                <a:effectLst/>
              </a:rPr>
              <a:t>The ‘equipment’ table stores information about different pieces of equipment available for booking. </a:t>
            </a:r>
          </a:p>
          <a:p>
            <a:pPr marL="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400" b="0" i="0" u="none" strike="noStrike" dirty="0">
                <a:solidFill>
                  <a:srgbClr val="0D0D0D"/>
                </a:solidFill>
                <a:effectLst/>
              </a:rPr>
              <a:t>The relationship between the tables is shown in the diagram using foreign keys.</a:t>
            </a:r>
          </a:p>
        </p:txBody>
      </p:sp>
    </p:spTree>
    <p:extLst>
      <p:ext uri="{BB962C8B-B14F-4D97-AF65-F5344CB8AC3E}">
        <p14:creationId xmlns:p14="http://schemas.microsoft.com/office/powerpoint/2010/main" val="2189330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UI Design - Login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5255805"/>
            <a:ext cx="12599987" cy="8460195"/>
          </a:xfrm>
        </p:spPr>
        <p:txBody>
          <a:bodyPr/>
          <a:lstStyle/>
          <a:p>
            <a:pPr marL="742950" indent="-742950">
              <a:buAutoNum type="arabicPeriod"/>
            </a:pPr>
            <a:r>
              <a:rPr lang="en-GB" sz="4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Login</a:t>
            </a:r>
          </a:p>
          <a:p>
            <a:pPr marL="742950" indent="-742950">
              <a:buFontTx/>
              <a:buAutoNum type="arabicPeriod"/>
            </a:pPr>
            <a:r>
              <a:rPr lang="en-GB" sz="4800" dirty="0">
                <a:solidFill>
                  <a:srgbClr val="0D0D0D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Check Credentials</a:t>
            </a:r>
          </a:p>
          <a:p>
            <a:pPr marL="742950" indent="-742950">
              <a:buFontTx/>
              <a:buAutoNum type="arabicPeriod"/>
            </a:pPr>
            <a:r>
              <a:rPr lang="en-GB" sz="4800" dirty="0">
                <a:solidFill>
                  <a:srgbClr val="0D0D0D"/>
                </a:solidFill>
                <a:ea typeface="Times New Roman" panose="02020603050405020304" pitchFamily="18" charset="0"/>
              </a:rPr>
              <a:t>Check </a:t>
            </a:r>
            <a:r>
              <a:rPr lang="en-GB" sz="4800" dirty="0" err="1">
                <a:solidFill>
                  <a:srgbClr val="0D0D0D"/>
                </a:solidFill>
                <a:ea typeface="Times New Roman" panose="02020603050405020304" pitchFamily="18" charset="0"/>
              </a:rPr>
              <a:t>team_id</a:t>
            </a:r>
            <a:endParaRPr lang="en-GB" sz="4800" dirty="0">
              <a:solidFill>
                <a:srgbClr val="0D0D0D"/>
              </a:solidFill>
              <a:ea typeface="Times New Roman" panose="02020603050405020304" pitchFamily="18" charset="0"/>
            </a:endParaRPr>
          </a:p>
          <a:p>
            <a:pPr marL="742950" indent="-742950">
              <a:buFontTx/>
              <a:buAutoNum type="arabicPeriod"/>
            </a:pPr>
            <a:r>
              <a:rPr lang="en-GB" sz="4800" dirty="0">
                <a:solidFill>
                  <a:srgbClr val="0D0D0D"/>
                </a:solidFill>
                <a:ea typeface="Times New Roman" panose="02020603050405020304" pitchFamily="18" charset="0"/>
              </a:rPr>
              <a:t>Route into User page if </a:t>
            </a:r>
            <a:r>
              <a:rPr lang="en-GB" sz="4800" dirty="0" err="1">
                <a:solidFill>
                  <a:srgbClr val="0D0D0D"/>
                </a:solidFill>
                <a:ea typeface="Times New Roman" panose="02020603050405020304" pitchFamily="18" charset="0"/>
              </a:rPr>
              <a:t>team_id</a:t>
            </a:r>
            <a:r>
              <a:rPr lang="en-GB" sz="4800" dirty="0">
                <a:solidFill>
                  <a:srgbClr val="0D0D0D"/>
                </a:solidFill>
                <a:ea typeface="Times New Roman" panose="02020603050405020304" pitchFamily="18" charset="0"/>
              </a:rPr>
              <a:t> not “1”</a:t>
            </a:r>
          </a:p>
          <a:p>
            <a:pPr marL="742950" indent="-742950">
              <a:buFontTx/>
              <a:buAutoNum type="arabicPeriod"/>
            </a:pPr>
            <a:r>
              <a:rPr lang="en-GB" sz="4800" dirty="0">
                <a:solidFill>
                  <a:srgbClr val="0D0D0D"/>
                </a:solidFill>
                <a:ea typeface="Times New Roman" panose="02020603050405020304" pitchFamily="18" charset="0"/>
              </a:rPr>
              <a:t>Route into Admin Page if </a:t>
            </a:r>
            <a:r>
              <a:rPr lang="en-GB" sz="4800" dirty="0" err="1">
                <a:solidFill>
                  <a:srgbClr val="0D0D0D"/>
                </a:solidFill>
                <a:ea typeface="Times New Roman" panose="02020603050405020304" pitchFamily="18" charset="0"/>
              </a:rPr>
              <a:t>team_id</a:t>
            </a:r>
            <a:r>
              <a:rPr lang="en-GB" sz="4800" dirty="0">
                <a:solidFill>
                  <a:srgbClr val="0D0D0D"/>
                </a:solidFill>
                <a:ea typeface="Times New Roman" panose="02020603050405020304" pitchFamily="18" charset="0"/>
              </a:rPr>
              <a:t> is ”1”</a:t>
            </a:r>
            <a:endParaRPr lang="en-GB" sz="4800" dirty="0">
              <a:solidFill>
                <a:srgbClr val="0D0D0D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endParaRPr lang="en-US" sz="4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C612E-ADA5-4582-8FD2-9CBE41DD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E5BB87-B1F1-AE4E-8688-0373EAF266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705" y="2249632"/>
            <a:ext cx="5139050" cy="111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77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UI Design - Dashboard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4524285"/>
            <a:ext cx="12599987" cy="846019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Detail Displaying: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Booking Date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Testing Equipment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Team’s Name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Room Booked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Functionality: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1. **Check-in**: Mark their bookings as checked-in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 **Modify Booking**: Change the booking date and 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C612E-ADA5-4582-8FD2-9CBE41DD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5D7DAC-ED23-624B-9B64-F881A6435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7106" y="1366520"/>
            <a:ext cx="5461000" cy="118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949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UI Design - Reservation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4524285"/>
            <a:ext cx="12599987" cy="846019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1. Equipment Booking: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- Select the booking date.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  - Choose one or multiple pieces of equipment - The table will display equipment along with the number of testers required.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2. Room Booking: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- Select a room with a capacity that is larger than the number of testers required.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	- The system will update the room's available capacity based on the selection.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C612E-ADA5-4582-8FD2-9CBE41DD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E9DF36-6F49-F847-ABA4-99E22DB00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0725" y="1148080"/>
            <a:ext cx="5461000" cy="118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69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UI Design -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4524285"/>
            <a:ext cx="12599987" cy="846019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History Tab Display:</a:t>
            </a:r>
            <a:endParaRPr lang="en-GB" sz="4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Dates: The date(s) of the reservation.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Booking ID: </a:t>
            </a:r>
            <a:r>
              <a:rPr lang="en-GB" sz="4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nique </a:t>
            </a:r>
            <a:r>
              <a:rPr lang="en-GB" sz="4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dentifier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Status: Checked In, Cancelled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Booked Equipment: Equipment booked- Attendees: The number of testers or participants for the reservation.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- Team ID: The team associated with the reservation.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C612E-ADA5-4582-8FD2-9CBE41DD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52467-D2F2-0243-9FFD-2B245969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9600" y="939800"/>
            <a:ext cx="5461000" cy="1183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44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UI Design - Prototype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612" y="4524285"/>
            <a:ext cx="20603941" cy="846019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4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https://www.figma.com/proto/y7cAPTnPvGcVEqS26dxSLU/booking-apps?page-id=0%3A1&amp;node-id=14-3&amp;viewport=-1052%2C511%2C1&amp;t=sweoNI9XUMswMJv0-1&amp;scaling=scale-down&amp;starting-point-node-id=1%3A2</a:t>
            </a:r>
            <a:endParaRPr lang="en-GB" sz="4400" b="1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4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FC612E-ADA5-4582-8FD2-9CBE41DDC1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782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Technology Behind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AA2CDE-5B7D-4CD3-9B09-D30E1C02CC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21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1D2BD4-82B2-4C82-A1A4-78E660B81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4914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What went well?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would you do differently next  time?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would you change?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did you enjoy the most?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**You can be honest here, but keep it on a professional </a:t>
            </a:r>
            <a:r>
              <a:rPr lang="en-US"/>
              <a:t>level**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890AF2-FC18-4000-8A8D-5411441F68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7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014" y="4224174"/>
            <a:ext cx="20331346" cy="8460195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Developing a web application using a combination of front-end technologies like </a:t>
            </a:r>
            <a:r>
              <a:rPr lang="en-GB" sz="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React.js</a:t>
            </a: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backend technologies like </a:t>
            </a:r>
            <a:r>
              <a:rPr lang="en-GB" sz="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</a:t>
            </a: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Activities:</a:t>
            </a:r>
            <a:endParaRPr lang="en-GB" sz="4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 Development with </a:t>
            </a:r>
            <a:r>
              <a:rPr lang="en-GB" sz="44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React.js</a:t>
            </a:r>
            <a:r>
              <a:rPr lang="en-GB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Tx/>
              <a:buChar char="-"/>
            </a:pPr>
            <a:r>
              <a:rPr lang="en-GB" sz="44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reating a </a:t>
            </a:r>
            <a:r>
              <a:rPr lang="en-GB" sz="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React.js</a:t>
            </a: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application to serve as the front end of our web application</a:t>
            </a:r>
            <a:endParaRPr lang="en-GB" sz="4400" dirty="0">
              <a:latin typeface="Symbol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Tx/>
              <a:buChar char="-"/>
            </a:pP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 were designed and implemented to create the user interface elements.</a:t>
            </a:r>
            <a:endParaRPr lang="en-GB" sz="4400" dirty="0">
              <a:latin typeface="Symbol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Tx/>
              <a:buChar char="-"/>
            </a:pP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State management was handled using </a:t>
            </a:r>
            <a:r>
              <a:rPr lang="en-GB" sz="44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React's</a:t>
            </a: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built-in state and hooks.</a:t>
            </a:r>
            <a:endParaRPr lang="en-GB" sz="4400" dirty="0">
              <a:effectLst/>
              <a:latin typeface="Symbol" pitchFamily="2" charset="2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5837A-AFEE-40D4-A857-64023E8B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4594FE-FAB7-3E45-B5CB-40D5EFEBE9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9999" y="3370581"/>
            <a:ext cx="17347092" cy="6509474"/>
          </a:xfrm>
        </p:spPr>
        <p:txBody>
          <a:bodyPr/>
          <a:lstStyle/>
          <a:p>
            <a:r>
              <a:rPr lang="en-US" sz="11500" b="1" dirty="0"/>
              <a:t>Thank you for listening! Any questions?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0161 686 5770</a:t>
            </a:r>
          </a:p>
          <a:p>
            <a:r>
              <a:rPr lang="en-US" b="1" dirty="0"/>
              <a:t>info@in4group.co.uk</a:t>
            </a:r>
          </a:p>
          <a:p>
            <a:r>
              <a:rPr lang="en-US" b="1" dirty="0"/>
              <a:t>Twitter @IN4Group</a:t>
            </a:r>
          </a:p>
          <a:p>
            <a:r>
              <a:rPr lang="en-US" b="1" dirty="0"/>
              <a:t>www.in4group.co.uk</a:t>
            </a:r>
          </a:p>
        </p:txBody>
      </p:sp>
    </p:spTree>
    <p:extLst>
      <p:ext uri="{BB962C8B-B14F-4D97-AF65-F5344CB8AC3E}">
        <p14:creationId xmlns:p14="http://schemas.microsoft.com/office/powerpoint/2010/main" val="35648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014" y="4224174"/>
            <a:ext cx="20331346" cy="8460195"/>
          </a:xfrm>
        </p:spPr>
        <p:txBody>
          <a:bodyPr/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4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Backend Development with </a:t>
            </a:r>
            <a:r>
              <a:rPr lang="en-GB" sz="4400" b="1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Express.js</a:t>
            </a:r>
            <a:r>
              <a:rPr lang="en-GB" sz="44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440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Tx/>
              <a:buChar char="-"/>
            </a:pPr>
            <a:r>
              <a:rPr lang="en-GB" sz="4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eveloped an </a:t>
            </a:r>
            <a:r>
              <a:rPr lang="en-GB" sz="44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Express.js</a:t>
            </a: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server to handle backend operations.</a:t>
            </a:r>
          </a:p>
          <a:p>
            <a:pPr marL="571500" lvl="0" indent="-5715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Tx/>
              <a:buChar char="-"/>
            </a:pPr>
            <a:r>
              <a:rPr lang="en-GB" sz="4400" dirty="0"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efined routes to handle HTTP requests from the front end.</a:t>
            </a:r>
            <a:endParaRPr lang="en-GB" sz="4400" dirty="0"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Bef>
                <a:spcPts val="1200"/>
              </a:spcBef>
              <a:spcAft>
                <a:spcPts val="800"/>
              </a:spcAft>
              <a:buFontTx/>
              <a:buChar char="-"/>
            </a:pPr>
            <a:r>
              <a:rPr lang="en-GB" sz="44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Using MySQL as a Database</a:t>
            </a:r>
            <a:endParaRPr lang="en-US" sz="44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5837A-AFEE-40D4-A857-64023E8B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5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0014" y="4224174"/>
            <a:ext cx="20331346" cy="8460195"/>
          </a:xfrm>
        </p:spPr>
        <p:txBody>
          <a:bodyPr/>
          <a:lstStyle/>
          <a:p>
            <a:pPr lvl="0">
              <a:lnSpc>
                <a:spcPct val="107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4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Authentication and Authorization:</a:t>
            </a:r>
            <a:endParaRPr lang="en-GB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and signup functionalities were implemented, allowing users to create accounts, log in with their credentials</a:t>
            </a:r>
          </a:p>
          <a:p>
            <a:pPr marL="571500" lvl="0" indent="-5715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GB" sz="4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data was securely managed, with passwords hashed and stored in the database to protect against security vulnerabilities.</a:t>
            </a:r>
          </a:p>
          <a:p>
            <a:pPr marL="571500" lvl="0" indent="-5715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GB" sz="4400" dirty="0">
                <a:ea typeface="Calibri" panose="020F0502020204030204" pitchFamily="34" charset="0"/>
                <a:cs typeface="Times New Roman" panose="02020603050405020304" pitchFamily="18" charset="0"/>
              </a:rPr>
              <a:t>Create Authorisation by checking values in database.</a:t>
            </a:r>
            <a:endParaRPr lang="en-GB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GB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GB" sz="44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5837A-AFEE-40D4-A857-64023E8B33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837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B535A-95FC-5642-BCE2-3FD1BCDF0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Wilson 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D605-7348-0549-BBF8-830EEEAA2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Flinders University (Australia): Bachelor of Creative Arts (Digital Media), 2013</a:t>
            </a: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Digital Arts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History of Arts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3D Design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Web Development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Cinematography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Animation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Design experts, always focus on functionality and aesthetic. Have been creating content since 2010.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Team Leader of Team 1, Responsible for UI design, front-end development, and coordinating the entire project.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14FCECE-8A3C-5142-98E5-1757741EFEA2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29177" r="29177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90EFF-2751-4C66-BDA5-E8CA0096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004" y="11559553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34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B535A-95FC-5642-BCE2-3FD1BCDF0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Junu</a:t>
            </a:r>
            <a:r>
              <a:rPr lang="en-US" dirty="0"/>
              <a:t> </a:t>
            </a:r>
            <a:r>
              <a:rPr lang="en-US" dirty="0" err="1"/>
              <a:t>Paneru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D605-7348-0549-BBF8-830EEEAA2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University of Greenwich (UK): Master of Art</a:t>
            </a: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GB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Web Design and Content Planning</a:t>
            </a:r>
            <a:endParaRPr lang="en-GB" dirty="0">
              <a:solidFill>
                <a:srgbClr val="000000"/>
              </a:solidFill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b="1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Saint Louis University (USA): BSIT</a:t>
            </a: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GB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Data Structure, Web  Technologies, Networking</a:t>
            </a: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fontAlgn="base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Interest in front-end, Database design UI and UX design</a:t>
            </a: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br>
              <a:rPr lang="en-GB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Team Member of Team 1, responsible for Database Design in this project.</a:t>
            </a:r>
            <a:endParaRPr lang="en-GB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CC1B7F91-079C-914E-A197-E0DD068090A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18860" r="18860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90EFF-2751-4C66-BDA5-E8CA0096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004" y="11559553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50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5B535A-95FC-5642-BCE2-3FD1BCDF0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Yahya </a:t>
            </a:r>
            <a:r>
              <a:rPr lang="en-US" dirty="0" err="1"/>
              <a:t>Muxumed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8D605-7348-0549-BBF8-830EEEAA24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l" rtl="0" fontAlgn="base"/>
            <a:r>
              <a:rPr lang="en-GB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Middlesex University: 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BSc Information Technology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 Systems Architecture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Computing and Digital Technology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Research interests in Database Management Systems, Backend Development Frameworks and RESTful API Design and Development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algn="l" rtl="0" fontAlgn="base"/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 Member of Team 1, responsible for backend development using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Express.js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handling database interactions with MySQL and managing user authentication and authorisation. </a:t>
            </a:r>
            <a:endParaRPr lang="en-GB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749FE1C-4C9E-D846-8C11-2DB81982CC5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l="9963" r="9963"/>
          <a:stretch>
            <a:fillRect/>
          </a:stretch>
        </p:blipFill>
        <p:spPr/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90EFF-2751-4C66-BDA5-E8CA0096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6004" y="11559553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5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60B78-C88A-4DCC-BD80-747E21943D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34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334436-DAB0-8449-9DCA-5BCF4B5C84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Initial Database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175E-32A5-9B47-88BF-9261ED11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F4DBA-35C3-4C7A-9081-1E99ACE2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9881855" y="0"/>
            <a:ext cx="4001801" cy="224963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4265FAB-FA0E-3A42-B075-DE3E0A412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4224174"/>
            <a:ext cx="19356387" cy="8906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5772EF-504B-764F-ABA3-8633B392B0FB}"/>
              </a:ext>
            </a:extLst>
          </p:cNvPr>
          <p:cNvSpPr txBox="1"/>
          <p:nvPr/>
        </p:nvSpPr>
        <p:spPr>
          <a:xfrm>
            <a:off x="1979613" y="5796171"/>
            <a:ext cx="122072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0" i="0" u="none" strike="noStrike" dirty="0">
                <a:solidFill>
                  <a:srgbClr val="0D0D0D"/>
                </a:solidFill>
                <a:effectLst/>
                <a:latin typeface="Arial" panose="020B0604020202020204" pitchFamily="34" charset="0"/>
              </a:rPr>
              <a:t>This was our initial Database Design which allows us to build Robust applications with flexibility.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959855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8148C25E-9E6B-4244-A159-9B6EECB4CA00}" vid="{DD5AB36D-A3A2-F34E-863E-28C0C03510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575ee82-6e69-4c70-8b81-f0628fbfe219" xsi:nil="true"/>
    <lcf76f155ced4ddcb4097134ff3c332f xmlns="27962032-9518-47d4-8b9c-7d7754847fb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1EB5712ABA984D948C4F9F584C683F" ma:contentTypeVersion="13" ma:contentTypeDescription="Create a new document." ma:contentTypeScope="" ma:versionID="b7da683339bf21bfa8ca597760b0aee0">
  <xsd:schema xmlns:xsd="http://www.w3.org/2001/XMLSchema" xmlns:xs="http://www.w3.org/2001/XMLSchema" xmlns:p="http://schemas.microsoft.com/office/2006/metadata/properties" xmlns:ns2="27962032-9518-47d4-8b9c-7d7754847fbe" xmlns:ns3="9575ee82-6e69-4c70-8b81-f0628fbfe219" targetNamespace="http://schemas.microsoft.com/office/2006/metadata/properties" ma:root="true" ma:fieldsID="6d806a20ee1fa5535abede1ad3da8a6d" ns2:_="" ns3:_="">
    <xsd:import namespace="27962032-9518-47d4-8b9c-7d7754847fbe"/>
    <xsd:import namespace="9575ee82-6e69-4c70-8b81-f0628fbfe2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962032-9518-47d4-8b9c-7d7754847f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5918b7a-4ae6-41f8-94fa-23893cf3dd5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75ee82-6e69-4c70-8b81-f0628fbfe219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3c1df122-b2a6-4037-971e-f38e24f5955b}" ma:internalName="TaxCatchAll" ma:showField="CatchAllData" ma:web="9575ee82-6e69-4c70-8b81-f0628fbfe21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6CE8A7-0308-4F94-9449-AFE4706C9498}">
  <ds:schemaRefs>
    <ds:schemaRef ds:uri="http://schemas.microsoft.com/office/2006/metadata/properties"/>
    <ds:schemaRef ds:uri="http://schemas.microsoft.com/office/infopath/2007/PartnerControls"/>
    <ds:schemaRef ds:uri="9575ee82-6e69-4c70-8b81-f0628fbfe219"/>
    <ds:schemaRef ds:uri="27962032-9518-47d4-8b9c-7d7754847fbe"/>
  </ds:schemaRefs>
</ds:datastoreItem>
</file>

<file path=customXml/itemProps2.xml><?xml version="1.0" encoding="utf-8"?>
<ds:datastoreItem xmlns:ds="http://schemas.openxmlformats.org/officeDocument/2006/customXml" ds:itemID="{692BB639-CA03-492E-AA7B-1473CBDE0D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0A8A7E-A680-4128-8448-773091E6F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962032-9518-47d4-8b9c-7d7754847fbe"/>
    <ds:schemaRef ds:uri="9575ee82-6e69-4c70-8b81-f0628fbfe2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</TotalTime>
  <Words>802</Words>
  <Application>Microsoft Macintosh PowerPoint</Application>
  <PresentationFormat>Custom</PresentationFormat>
  <Paragraphs>117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Segoe UI</vt:lpstr>
      <vt:lpstr>Symbol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Colin Gardiner</dc:creator>
  <cp:lastModifiedBy>Microsoft Office User</cp:lastModifiedBy>
  <cp:revision>60</cp:revision>
  <dcterms:created xsi:type="dcterms:W3CDTF">2020-11-09T20:14:16Z</dcterms:created>
  <dcterms:modified xsi:type="dcterms:W3CDTF">2024-05-24T23:08:22Z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0x0101002D1EB5712ABA984D948C4F9F584C683F</vt:lpwstr>
  </property>
  <property fmtid="{D5CDD505-2E9C-101B-9397-08002B2CF9AE}" pid="3" name="Order">
    <vt:r8>60200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