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2"/>
  </p:notesMasterIdLst>
  <p:sldIdLst>
    <p:sldId id="256" r:id="rId2"/>
    <p:sldId id="257" r:id="rId3"/>
    <p:sldId id="258" r:id="rId4"/>
    <p:sldId id="278" r:id="rId5"/>
    <p:sldId id="279" r:id="rId6"/>
    <p:sldId id="259" r:id="rId7"/>
    <p:sldId id="260" r:id="rId8"/>
    <p:sldId id="261" r:id="rId9"/>
    <p:sldId id="262" r:id="rId10"/>
    <p:sldId id="28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83186" autoAdjust="0"/>
  </p:normalViewPr>
  <p:slideViewPr>
    <p:cSldViewPr snapToGrid="0">
      <p:cViewPr varScale="1">
        <p:scale>
          <a:sx n="71" d="100"/>
          <a:sy n="71" d="100"/>
        </p:scale>
        <p:origin x="113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5BC14-90F8-4656-8470-83E5E7CDA3E1}" type="datetimeFigureOut">
              <a:rPr lang="tr-TR" smtClean="0"/>
              <a:t>01.06.2024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D0ADD-0424-47A8-88FC-DA8BBCC7C7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6557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D0ADD-0424-47A8-88FC-DA8BBCC7C701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3891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D0ADD-0424-47A8-88FC-DA8BBCC7C701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3031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err="1"/>
              <a:t>We</a:t>
            </a:r>
            <a:r>
              <a:rPr lang="tr-TR" dirty="0"/>
              <a:t> say , </a:t>
            </a:r>
            <a:r>
              <a:rPr lang="tr-TR" dirty="0" err="1"/>
              <a:t>pointer</a:t>
            </a:r>
            <a:r>
              <a:rPr lang="tr-TR" dirty="0"/>
              <a:t> is a </a:t>
            </a:r>
            <a:r>
              <a:rPr lang="tr-TR" dirty="0" err="1"/>
              <a:t>variable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can </a:t>
            </a:r>
            <a:r>
              <a:rPr lang="tr-TR" dirty="0" err="1"/>
              <a:t>contain</a:t>
            </a:r>
            <a:r>
              <a:rPr lang="tr-TR" dirty="0"/>
              <a:t> </a:t>
            </a:r>
            <a:r>
              <a:rPr lang="tr-TR" dirty="0" err="1"/>
              <a:t>address</a:t>
            </a:r>
            <a:r>
              <a:rPr lang="tr-TR" dirty="0"/>
              <a:t> </a:t>
            </a:r>
            <a:r>
              <a:rPr lang="tr-TR" dirty="0" err="1"/>
              <a:t>information</a:t>
            </a:r>
            <a:r>
              <a:rPr lang="tr-TR" dirty="0"/>
              <a:t>.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defining</a:t>
            </a:r>
            <a:r>
              <a:rPr lang="tr-TR" dirty="0"/>
              <a:t> a </a:t>
            </a:r>
            <a:r>
              <a:rPr lang="tr-TR" dirty="0" err="1"/>
              <a:t>pointer</a:t>
            </a:r>
            <a:r>
              <a:rPr lang="tr-TR" dirty="0"/>
              <a:t>, </a:t>
            </a:r>
            <a:r>
              <a:rPr lang="tr-TR" dirty="0" err="1"/>
              <a:t>first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type</a:t>
            </a:r>
            <a:r>
              <a:rPr lang="tr-TR" dirty="0"/>
              <a:t> of data </a:t>
            </a:r>
            <a:r>
              <a:rPr lang="tr-TR" dirty="0" err="1"/>
              <a:t>located</a:t>
            </a:r>
            <a:r>
              <a:rPr lang="tr-TR" dirty="0"/>
              <a:t> </a:t>
            </a:r>
            <a:r>
              <a:rPr lang="tr-TR" dirty="0" err="1"/>
              <a:t>where</a:t>
            </a:r>
            <a:r>
              <a:rPr lang="tr-TR" dirty="0"/>
              <a:t> it </a:t>
            </a:r>
            <a:r>
              <a:rPr lang="tr-TR" dirty="0" err="1"/>
              <a:t>points</a:t>
            </a:r>
            <a:r>
              <a:rPr lang="tr-TR" dirty="0"/>
              <a:t> is </a:t>
            </a:r>
            <a:r>
              <a:rPr lang="tr-TR" dirty="0" err="1"/>
              <a:t>written</a:t>
            </a:r>
            <a:r>
              <a:rPr lang="tr-T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err="1"/>
              <a:t>Then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star (*) – </a:t>
            </a:r>
            <a:r>
              <a:rPr lang="tr-TR" dirty="0" err="1"/>
              <a:t>asterik</a:t>
            </a:r>
            <a:r>
              <a:rPr lang="tr-TR" dirty="0"/>
              <a:t>-- </a:t>
            </a:r>
            <a:r>
              <a:rPr lang="tr-TR" dirty="0" err="1"/>
              <a:t>operator</a:t>
            </a:r>
            <a:r>
              <a:rPr lang="tr-TR" dirty="0"/>
              <a:t> is </a:t>
            </a:r>
            <a:r>
              <a:rPr lang="tr-TR" dirty="0" err="1"/>
              <a:t>used</a:t>
            </a:r>
            <a:r>
              <a:rPr lang="tr-TR" dirty="0"/>
              <a:t>, </a:t>
            </a:r>
            <a:r>
              <a:rPr lang="tr-TR" dirty="0" err="1"/>
              <a:t>indicating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defined</a:t>
            </a:r>
            <a:r>
              <a:rPr lang="tr-TR" dirty="0"/>
              <a:t> a </a:t>
            </a:r>
            <a:r>
              <a:rPr lang="tr-TR" dirty="0" err="1"/>
              <a:t>pointer</a:t>
            </a:r>
            <a:r>
              <a:rPr lang="tr-TR" dirty="0"/>
              <a:t>. </a:t>
            </a:r>
            <a:r>
              <a:rPr lang="tr-TR" dirty="0" err="1"/>
              <a:t>Finally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name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access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pointer</a:t>
            </a:r>
            <a:r>
              <a:rPr lang="tr-TR" dirty="0"/>
              <a:t> is </a:t>
            </a:r>
            <a:r>
              <a:rPr lang="tr-TR" dirty="0" err="1"/>
              <a:t>specified</a:t>
            </a:r>
            <a:r>
              <a:rPr lang="tr-T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/>
              <a:t>İt can be «</a:t>
            </a:r>
            <a:r>
              <a:rPr lang="tr-TR" dirty="0" err="1"/>
              <a:t>dog</a:t>
            </a:r>
            <a:r>
              <a:rPr lang="tr-TR" dirty="0"/>
              <a:t>»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your</a:t>
            </a:r>
            <a:r>
              <a:rPr lang="tr-TR" dirty="0"/>
              <a:t> </a:t>
            </a:r>
            <a:r>
              <a:rPr lang="tr-TR" dirty="0" err="1"/>
              <a:t>dog’s</a:t>
            </a:r>
            <a:r>
              <a:rPr lang="tr-TR" dirty="0"/>
              <a:t> name, it can be «c» </a:t>
            </a:r>
            <a:r>
              <a:rPr lang="tr-TR" dirty="0" err="1"/>
              <a:t>or</a:t>
            </a:r>
            <a:r>
              <a:rPr lang="tr-TR" dirty="0"/>
              <a:t> «</a:t>
            </a:r>
            <a:r>
              <a:rPr lang="tr-TR" dirty="0" err="1"/>
              <a:t>cekoslavakya</a:t>
            </a:r>
            <a:r>
              <a:rPr lang="tr-TR" dirty="0"/>
              <a:t>», </a:t>
            </a:r>
            <a:r>
              <a:rPr lang="tr-TR" dirty="0" err="1"/>
              <a:t>don’t</a:t>
            </a:r>
            <a:r>
              <a:rPr lang="tr-TR" dirty="0"/>
              <a:t> </a:t>
            </a:r>
            <a:r>
              <a:rPr lang="tr-TR" dirty="0" err="1"/>
              <a:t>forget</a:t>
            </a:r>
            <a:r>
              <a:rPr lang="tr-TR" dirty="0"/>
              <a:t> </a:t>
            </a:r>
            <a:r>
              <a:rPr lang="tr-TR" dirty="0" err="1"/>
              <a:t>should</a:t>
            </a:r>
            <a:r>
              <a:rPr lang="tr-TR" dirty="0"/>
              <a:t> not be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same</a:t>
            </a:r>
            <a:r>
              <a:rPr lang="tr-TR" dirty="0"/>
              <a:t> as </a:t>
            </a:r>
            <a:r>
              <a:rPr lang="tr-TR" dirty="0" err="1"/>
              <a:t>others</a:t>
            </a: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D0ADD-0424-47A8-88FC-DA8BBCC7C701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6360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a </a:t>
            </a:r>
            <a:r>
              <a:rPr lang="tr-TR" dirty="0" err="1"/>
              <a:t>small</a:t>
            </a:r>
            <a:r>
              <a:rPr lang="tr-TR" dirty="0"/>
              <a:t> </a:t>
            </a:r>
            <a:r>
              <a:rPr lang="tr-TR" dirty="0" err="1"/>
              <a:t>example</a:t>
            </a:r>
            <a:r>
              <a:rPr lang="tr-TR" dirty="0"/>
              <a:t>. </a:t>
            </a:r>
            <a:r>
              <a:rPr lang="en-US" dirty="0"/>
              <a:t>We have a variable of integer type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variables</a:t>
            </a:r>
            <a:r>
              <a:rPr lang="tr-TR" dirty="0"/>
              <a:t> </a:t>
            </a:r>
            <a:r>
              <a:rPr lang="en-US" dirty="0"/>
              <a:t>name</a:t>
            </a:r>
            <a:r>
              <a:rPr lang="tr-TR" dirty="0"/>
              <a:t> is</a:t>
            </a:r>
            <a:r>
              <a:rPr lang="en-US" dirty="0"/>
              <a:t> num</a:t>
            </a:r>
            <a:r>
              <a:rPr lang="tr-TR" dirty="0"/>
              <a:t>. </a:t>
            </a:r>
            <a:r>
              <a:rPr lang="en-US" dirty="0"/>
              <a:t>There are 5 in the 2000th </a:t>
            </a:r>
            <a:r>
              <a:rPr lang="tr-TR" dirty="0" err="1"/>
              <a:t>adress</a:t>
            </a:r>
            <a:r>
              <a:rPr lang="tr-TR" dirty="0"/>
              <a:t> . </a:t>
            </a:r>
            <a:r>
              <a:rPr lang="en-US" dirty="0"/>
              <a:t>We have a pointer type variable called pt</a:t>
            </a:r>
            <a:r>
              <a:rPr lang="tr-TR" dirty="0"/>
              <a:t>r.</a:t>
            </a:r>
          </a:p>
          <a:p>
            <a:r>
              <a:rPr lang="tr-TR" dirty="0"/>
              <a:t>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line</a:t>
            </a:r>
            <a:r>
              <a:rPr lang="tr-TR" dirty="0"/>
              <a:t>  3 </a:t>
            </a:r>
            <a:r>
              <a:rPr lang="tr-TR" dirty="0" err="1"/>
              <a:t>we</a:t>
            </a:r>
            <a:r>
              <a:rPr lang="tr-TR" dirty="0"/>
              <a:t> say </a:t>
            </a:r>
            <a:r>
              <a:rPr lang="tr-TR" dirty="0" err="1"/>
              <a:t>ptr</a:t>
            </a:r>
            <a:r>
              <a:rPr lang="tr-TR" dirty="0"/>
              <a:t> </a:t>
            </a:r>
            <a:r>
              <a:rPr lang="tr-TR" dirty="0" err="1"/>
              <a:t>equals</a:t>
            </a:r>
            <a:r>
              <a:rPr lang="tr-TR" dirty="0"/>
              <a:t> </a:t>
            </a:r>
            <a:r>
              <a:rPr lang="tr-TR" dirty="0" err="1"/>
              <a:t>num’s</a:t>
            </a:r>
            <a:r>
              <a:rPr lang="tr-TR" dirty="0"/>
              <a:t> </a:t>
            </a:r>
            <a:r>
              <a:rPr lang="tr-TR" dirty="0" err="1"/>
              <a:t>adress</a:t>
            </a:r>
            <a:r>
              <a:rPr lang="tr-TR" dirty="0"/>
              <a:t>. </a:t>
            </a:r>
            <a:r>
              <a:rPr lang="tr-TR" dirty="0" err="1"/>
              <a:t>Firstly</a:t>
            </a:r>
            <a:r>
              <a:rPr lang="tr-TR" dirty="0"/>
              <a:t>, </a:t>
            </a:r>
            <a:r>
              <a:rPr lang="tr-TR" dirty="0" err="1"/>
              <a:t>ptr’s</a:t>
            </a:r>
            <a:r>
              <a:rPr lang="tr-TR" dirty="0"/>
              <a:t> </a:t>
            </a:r>
            <a:r>
              <a:rPr lang="tr-TR" dirty="0" err="1"/>
              <a:t>adress</a:t>
            </a:r>
            <a:r>
              <a:rPr lang="tr-TR" dirty="0"/>
              <a:t> is 1996 on </a:t>
            </a:r>
            <a:r>
              <a:rPr lang="tr-TR" dirty="0" err="1"/>
              <a:t>stack</a:t>
            </a:r>
            <a:r>
              <a:rPr lang="tr-TR" dirty="0"/>
              <a:t>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D0ADD-0424-47A8-88FC-DA8BBCC7C701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3051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I </a:t>
            </a:r>
            <a:r>
              <a:rPr lang="tr-TR" dirty="0" err="1"/>
              <a:t>just</a:t>
            </a:r>
            <a:r>
              <a:rPr lang="tr-TR" dirty="0"/>
              <a:t> </a:t>
            </a:r>
            <a:r>
              <a:rPr lang="tr-TR" dirty="0" err="1"/>
              <a:t>told</a:t>
            </a:r>
            <a:r>
              <a:rPr lang="tr-TR" dirty="0"/>
              <a:t> </a:t>
            </a:r>
            <a:r>
              <a:rPr lang="tr-TR" dirty="0" err="1"/>
              <a:t>you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D0ADD-0424-47A8-88FC-DA8BBCC7C701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288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Thank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listening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me 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D0ADD-0424-47A8-88FC-DA8BBCC7C701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108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7B0633D-AE21-418A-86B1-001D0B5AC05D}" type="datetimeFigureOut">
              <a:rPr lang="tr-TR" smtClean="0"/>
              <a:t>01.06.2024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FE6B7D1-2B63-4A96-85D2-9947AAD9247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5757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633D-AE21-418A-86B1-001D0B5AC05D}" type="datetimeFigureOut">
              <a:rPr lang="tr-TR" smtClean="0"/>
              <a:t>01.06.2024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6B7D1-2B63-4A96-85D2-9947AAD9247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331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633D-AE21-418A-86B1-001D0B5AC05D}" type="datetimeFigureOut">
              <a:rPr lang="tr-TR" smtClean="0"/>
              <a:t>01.06.2024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6B7D1-2B63-4A96-85D2-9947AAD9247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5058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633D-AE21-418A-86B1-001D0B5AC05D}" type="datetimeFigureOut">
              <a:rPr lang="tr-TR" smtClean="0"/>
              <a:t>01.06.2024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6B7D1-2B63-4A96-85D2-9947AAD9247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1826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633D-AE21-418A-86B1-001D0B5AC05D}" type="datetimeFigureOut">
              <a:rPr lang="tr-TR" smtClean="0"/>
              <a:t>01.06.2024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6B7D1-2B63-4A96-85D2-9947AAD9247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1149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633D-AE21-418A-86B1-001D0B5AC05D}" type="datetimeFigureOut">
              <a:rPr lang="tr-TR" smtClean="0"/>
              <a:t>01.06.2024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6B7D1-2B63-4A96-85D2-9947AAD9247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2643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633D-AE21-418A-86B1-001D0B5AC05D}" type="datetimeFigureOut">
              <a:rPr lang="tr-TR" smtClean="0"/>
              <a:t>01.06.2024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6B7D1-2B63-4A96-85D2-9947AAD9247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8822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633D-AE21-418A-86B1-001D0B5AC05D}" type="datetimeFigureOut">
              <a:rPr lang="tr-TR" smtClean="0"/>
              <a:t>01.06.2024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6B7D1-2B63-4A96-85D2-9947AAD9247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87942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633D-AE21-418A-86B1-001D0B5AC05D}" type="datetimeFigureOut">
              <a:rPr lang="tr-TR" smtClean="0"/>
              <a:t>01.06.2024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6B7D1-2B63-4A96-85D2-9947AAD9247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2711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633D-AE21-418A-86B1-001D0B5AC05D}" type="datetimeFigureOut">
              <a:rPr lang="tr-TR" smtClean="0"/>
              <a:t>01.06.2024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6B7D1-2B63-4A96-85D2-9947AAD9247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283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633D-AE21-418A-86B1-001D0B5AC05D}" type="datetimeFigureOut">
              <a:rPr lang="tr-TR" smtClean="0"/>
              <a:t>01.06.2024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6B7D1-2B63-4A96-85D2-9947AAD9247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8479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633D-AE21-418A-86B1-001D0B5AC05D}" type="datetimeFigureOut">
              <a:rPr lang="tr-TR" smtClean="0"/>
              <a:t>01.06.2024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6B7D1-2B63-4A96-85D2-9947AAD9247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696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633D-AE21-418A-86B1-001D0B5AC05D}" type="datetimeFigureOut">
              <a:rPr lang="tr-TR" smtClean="0"/>
              <a:t>01.06.2024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6B7D1-2B63-4A96-85D2-9947AAD9247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408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633D-AE21-418A-86B1-001D0B5AC05D}" type="datetimeFigureOut">
              <a:rPr lang="tr-TR" smtClean="0"/>
              <a:t>01.06.2024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6B7D1-2B63-4A96-85D2-9947AAD9247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393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633D-AE21-418A-86B1-001D0B5AC05D}" type="datetimeFigureOut">
              <a:rPr lang="tr-TR" smtClean="0"/>
              <a:t>01.06.2024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6B7D1-2B63-4A96-85D2-9947AAD9247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5345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633D-AE21-418A-86B1-001D0B5AC05D}" type="datetimeFigureOut">
              <a:rPr lang="tr-TR" smtClean="0"/>
              <a:t>01.06.2024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6B7D1-2B63-4A96-85D2-9947AAD9247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0638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633D-AE21-418A-86B1-001D0B5AC05D}" type="datetimeFigureOut">
              <a:rPr lang="tr-TR" smtClean="0"/>
              <a:t>01.06.2024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6B7D1-2B63-4A96-85D2-9947AAD9247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9506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7B0633D-AE21-418A-86B1-001D0B5AC05D}" type="datetimeFigureOut">
              <a:rPr lang="tr-TR" smtClean="0"/>
              <a:t>01.06.2024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FE6B7D1-2B63-4A96-85D2-9947AAD9247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25067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1657F1-BEA1-F47D-78C5-40423E5D9C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PoInter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55AC02A-8216-9963-0DED-4CC2FE7F83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Yahya Haliloğlu</a:t>
            </a:r>
          </a:p>
        </p:txBody>
      </p:sp>
    </p:spTree>
    <p:extLst>
      <p:ext uri="{BB962C8B-B14F-4D97-AF65-F5344CB8AC3E}">
        <p14:creationId xmlns:p14="http://schemas.microsoft.com/office/powerpoint/2010/main" val="1309087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CDBE58-FD43-993A-0F07-80AE72DCD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E9092AC-09A9-C021-D90C-2FB6C02DF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3000" b="1" dirty="0" err="1"/>
              <a:t>Thank</a:t>
            </a:r>
            <a:r>
              <a:rPr lang="tr-TR" sz="3000" b="1" dirty="0"/>
              <a:t> </a:t>
            </a:r>
            <a:r>
              <a:rPr lang="tr-TR" sz="3000" b="1" dirty="0" err="1"/>
              <a:t>you</a:t>
            </a:r>
            <a:r>
              <a:rPr lang="tr-TR" sz="3000" b="1" dirty="0"/>
              <a:t> </a:t>
            </a:r>
            <a:r>
              <a:rPr lang="tr-TR" sz="3000" b="1" dirty="0" err="1"/>
              <a:t>for</a:t>
            </a:r>
            <a:r>
              <a:rPr lang="tr-TR" sz="3000" b="1" dirty="0"/>
              <a:t> </a:t>
            </a:r>
            <a:r>
              <a:rPr lang="tr-TR" sz="3000" b="1" dirty="0" err="1"/>
              <a:t>listening</a:t>
            </a:r>
            <a:r>
              <a:rPr lang="tr-TR" sz="3000" b="1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2047401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BBC50C-3802-88C7-A97D-801D5C9AC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What</a:t>
            </a:r>
            <a:r>
              <a:rPr lang="tr-TR" b="1" dirty="0"/>
              <a:t> Is </a:t>
            </a:r>
            <a:r>
              <a:rPr lang="tr-TR" b="1" dirty="0" err="1"/>
              <a:t>It</a:t>
            </a:r>
            <a:r>
              <a:rPr lang="tr-TR" b="1" dirty="0"/>
              <a:t> </a:t>
            </a:r>
            <a:r>
              <a:rPr lang="tr-TR" b="1" dirty="0" err="1"/>
              <a:t>varIable</a:t>
            </a:r>
            <a:r>
              <a:rPr lang="tr-TR" b="1" dirty="0"/>
              <a:t> 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B91E2DF-11B9-A383-8433-A38616E80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Developer </a:t>
            </a:r>
            <a:r>
              <a:rPr lang="tr-TR" dirty="0" err="1"/>
              <a:t>uses</a:t>
            </a:r>
            <a:r>
              <a:rPr lang="tr-TR" dirty="0"/>
              <a:t> data </a:t>
            </a:r>
            <a:r>
              <a:rPr lang="tr-TR" dirty="0" err="1"/>
              <a:t>while</a:t>
            </a:r>
            <a:r>
              <a:rPr lang="tr-TR" dirty="0"/>
              <a:t> </a:t>
            </a:r>
            <a:r>
              <a:rPr lang="tr-TR" dirty="0" err="1"/>
              <a:t>writing</a:t>
            </a:r>
            <a:r>
              <a:rPr lang="tr-TR" dirty="0"/>
              <a:t> a program.</a:t>
            </a:r>
          </a:p>
          <a:p>
            <a:r>
              <a:rPr lang="tr-TR" dirty="0"/>
              <a:t>Data is </a:t>
            </a:r>
            <a:r>
              <a:rPr lang="tr-TR" dirty="0" err="1"/>
              <a:t>stored</a:t>
            </a:r>
            <a:r>
              <a:rPr lang="tr-TR" dirty="0"/>
              <a:t> in </a:t>
            </a:r>
            <a:r>
              <a:rPr lang="tr-TR" dirty="0" err="1"/>
              <a:t>memory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every</a:t>
            </a:r>
            <a:r>
              <a:rPr lang="tr-TR" dirty="0"/>
              <a:t> data has a </a:t>
            </a:r>
            <a:r>
              <a:rPr lang="tr-TR" dirty="0" err="1"/>
              <a:t>different</a:t>
            </a:r>
            <a:r>
              <a:rPr lang="tr-TR" dirty="0"/>
              <a:t> data </a:t>
            </a:r>
            <a:r>
              <a:rPr lang="tr-TR" dirty="0" err="1"/>
              <a:t>type</a:t>
            </a:r>
            <a:r>
              <a:rPr lang="tr-TR" dirty="0"/>
              <a:t> </a:t>
            </a:r>
            <a:r>
              <a:rPr lang="tr-TR" dirty="0" err="1"/>
              <a:t>like</a:t>
            </a:r>
            <a:r>
              <a:rPr lang="tr-TR" dirty="0"/>
              <a:t> </a:t>
            </a:r>
            <a:r>
              <a:rPr lang="tr-TR" dirty="0" err="1"/>
              <a:t>numeric</a:t>
            </a:r>
            <a:r>
              <a:rPr lang="tr-TR" dirty="0"/>
              <a:t>, </a:t>
            </a:r>
            <a:r>
              <a:rPr lang="tr-TR" dirty="0" err="1"/>
              <a:t>letter</a:t>
            </a:r>
            <a:r>
              <a:rPr lang="tr-TR" dirty="0"/>
              <a:t>, </a:t>
            </a:r>
            <a:r>
              <a:rPr lang="tr-TR" dirty="0" err="1"/>
              <a:t>word</a:t>
            </a:r>
            <a:r>
              <a:rPr lang="tr-TR" dirty="0"/>
              <a:t>, </a:t>
            </a:r>
            <a:r>
              <a:rPr lang="tr-TR" dirty="0" err="1"/>
              <a:t>character</a:t>
            </a:r>
            <a:r>
              <a:rPr lang="tr-TR" dirty="0"/>
              <a:t>. </a:t>
            </a:r>
          </a:p>
          <a:p>
            <a:r>
              <a:rPr lang="tr-TR" dirty="0" err="1"/>
              <a:t>Every</a:t>
            </a:r>
            <a:r>
              <a:rPr lang="tr-TR" dirty="0"/>
              <a:t> data </a:t>
            </a:r>
            <a:r>
              <a:rPr lang="tr-TR" dirty="0" err="1"/>
              <a:t>type</a:t>
            </a:r>
            <a:r>
              <a:rPr lang="tr-TR" dirty="0"/>
              <a:t> has a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variable</a:t>
            </a:r>
            <a:r>
              <a:rPr lang="tr-TR" dirty="0"/>
              <a:t>.</a:t>
            </a:r>
          </a:p>
          <a:p>
            <a:r>
              <a:rPr lang="en-US" dirty="0"/>
              <a:t>There are data types called </a:t>
            </a:r>
            <a:r>
              <a:rPr lang="tr-TR" dirty="0"/>
              <a:t>‘</a:t>
            </a:r>
            <a:r>
              <a:rPr lang="en-US" dirty="0"/>
              <a:t>integer</a:t>
            </a:r>
            <a:r>
              <a:rPr lang="tr-TR" dirty="0"/>
              <a:t>’</a:t>
            </a:r>
            <a:r>
              <a:rPr lang="en-US" dirty="0"/>
              <a:t>, </a:t>
            </a:r>
            <a:r>
              <a:rPr lang="tr-TR" dirty="0"/>
              <a:t>‘</a:t>
            </a:r>
            <a:r>
              <a:rPr lang="en-US" dirty="0"/>
              <a:t>char</a:t>
            </a:r>
            <a:r>
              <a:rPr lang="tr-TR" dirty="0"/>
              <a:t>’ , ’</a:t>
            </a:r>
            <a:r>
              <a:rPr lang="tr-TR" dirty="0" err="1"/>
              <a:t>pointer</a:t>
            </a:r>
            <a:r>
              <a:rPr lang="tr-TR" dirty="0"/>
              <a:t>’</a:t>
            </a:r>
            <a:r>
              <a:rPr lang="en-US" dirty="0"/>
              <a:t> and </a:t>
            </a:r>
            <a:r>
              <a:rPr lang="tr-TR" dirty="0"/>
              <a:t>‘</a:t>
            </a:r>
            <a:r>
              <a:rPr lang="en-US" dirty="0"/>
              <a:t>string</a:t>
            </a:r>
            <a:r>
              <a:rPr lang="tr-TR" dirty="0"/>
              <a:t>’ </a:t>
            </a:r>
            <a:r>
              <a:rPr lang="tr-TR" dirty="0" err="1"/>
              <a:t>etc</a:t>
            </a:r>
            <a:r>
              <a:rPr lang="en-US" dirty="0"/>
              <a:t>.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12593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5C5B6C-908C-EE84-1466-B7869426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What</a:t>
            </a:r>
            <a:r>
              <a:rPr lang="tr-TR" b="1" dirty="0"/>
              <a:t> Is </a:t>
            </a:r>
            <a:r>
              <a:rPr lang="tr-TR" b="1" dirty="0" err="1"/>
              <a:t>It</a:t>
            </a:r>
            <a:r>
              <a:rPr lang="tr-TR" b="1" dirty="0"/>
              <a:t> </a:t>
            </a:r>
            <a:r>
              <a:rPr lang="tr-TR" b="1" dirty="0" err="1"/>
              <a:t>poInter</a:t>
            </a:r>
            <a:r>
              <a:rPr lang="tr-TR" b="1" dirty="0"/>
              <a:t>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ED1B0A1-A4EF-EE24-E6F2-EB6D8ECB6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Pointer</a:t>
            </a:r>
            <a:r>
              <a:rPr lang="tr-TR" dirty="0"/>
              <a:t> is a </a:t>
            </a:r>
            <a:r>
              <a:rPr lang="tr-TR" dirty="0" err="1"/>
              <a:t>variable</a:t>
            </a:r>
            <a:r>
              <a:rPr lang="tr-TR" dirty="0"/>
              <a:t>.</a:t>
            </a:r>
          </a:p>
          <a:p>
            <a:r>
              <a:rPr lang="en-US" dirty="0"/>
              <a:t>The main function of the pointer is to hold </a:t>
            </a:r>
            <a:r>
              <a:rPr lang="tr-TR" dirty="0" err="1"/>
              <a:t>memory</a:t>
            </a:r>
            <a:r>
              <a:rPr lang="tr-TR" dirty="0"/>
              <a:t> </a:t>
            </a:r>
            <a:r>
              <a:rPr lang="en-US" dirty="0" err="1"/>
              <a:t>addres</a:t>
            </a:r>
            <a:r>
              <a:rPr lang="tr-TR" dirty="0"/>
              <a:t>s.</a:t>
            </a:r>
          </a:p>
          <a:p>
            <a:r>
              <a:rPr lang="tr-TR" dirty="0" err="1"/>
              <a:t>Pointers</a:t>
            </a:r>
            <a:r>
              <a:rPr lang="tr-TR" dirty="0"/>
              <a:t> </a:t>
            </a:r>
            <a:r>
              <a:rPr lang="tr-TR" dirty="0" err="1"/>
              <a:t>hold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memory</a:t>
            </a:r>
            <a:r>
              <a:rPr lang="tr-TR" dirty="0"/>
              <a:t> </a:t>
            </a:r>
            <a:r>
              <a:rPr lang="tr-TR" dirty="0" err="1"/>
              <a:t>location</a:t>
            </a:r>
            <a:r>
              <a:rPr lang="tr-TR" dirty="0"/>
              <a:t> of </a:t>
            </a:r>
            <a:r>
              <a:rPr lang="tr-TR" dirty="0" err="1"/>
              <a:t>another</a:t>
            </a:r>
            <a:r>
              <a:rPr lang="tr-TR" dirty="0"/>
              <a:t> </a:t>
            </a:r>
            <a:r>
              <a:rPr lang="tr-TR" dirty="0" err="1"/>
              <a:t>variable</a:t>
            </a:r>
            <a:r>
              <a:rPr lang="tr-TR" dirty="0"/>
              <a:t>, </a:t>
            </a:r>
            <a:r>
              <a:rPr lang="tr-TR" dirty="0" err="1"/>
              <a:t>function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data.</a:t>
            </a:r>
          </a:p>
          <a:p>
            <a:r>
              <a:rPr lang="tr-TR" dirty="0" err="1"/>
              <a:t>Actually</a:t>
            </a:r>
            <a:r>
              <a:rPr lang="tr-TR" dirty="0"/>
              <a:t>, </a:t>
            </a:r>
            <a:r>
              <a:rPr lang="tr-TR" dirty="0" err="1"/>
              <a:t>pointers</a:t>
            </a:r>
            <a:r>
              <a:rPr lang="tr-TR" dirty="0"/>
              <a:t> </a:t>
            </a:r>
            <a:r>
              <a:rPr lang="tr-TR" dirty="0" err="1"/>
              <a:t>also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an </a:t>
            </a:r>
            <a:r>
              <a:rPr lang="tr-TR" dirty="0" err="1"/>
              <a:t>adress</a:t>
            </a:r>
            <a:r>
              <a:rPr lang="tr-TR" dirty="0"/>
              <a:t>.</a:t>
            </a:r>
          </a:p>
          <a:p>
            <a:r>
              <a:rPr lang="tr-TR" dirty="0" err="1"/>
              <a:t>So</a:t>
            </a:r>
            <a:r>
              <a:rPr lang="tr-TR" dirty="0"/>
              <a:t>, </a:t>
            </a:r>
            <a:r>
              <a:rPr lang="tr-TR" dirty="0" err="1"/>
              <a:t>pointer</a:t>
            </a:r>
            <a:r>
              <a:rPr lang="tr-TR" dirty="0"/>
              <a:t> can </a:t>
            </a:r>
            <a:r>
              <a:rPr lang="tr-TR" dirty="0" err="1"/>
              <a:t>hold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memory</a:t>
            </a:r>
            <a:r>
              <a:rPr lang="tr-TR" dirty="0"/>
              <a:t> </a:t>
            </a:r>
            <a:r>
              <a:rPr lang="tr-TR" dirty="0" err="1"/>
              <a:t>location</a:t>
            </a:r>
            <a:r>
              <a:rPr lang="tr-TR" dirty="0"/>
              <a:t> of </a:t>
            </a:r>
            <a:r>
              <a:rPr lang="tr-TR" dirty="0" err="1"/>
              <a:t>another</a:t>
            </a:r>
            <a:r>
              <a:rPr lang="tr-TR" dirty="0"/>
              <a:t> </a:t>
            </a:r>
            <a:r>
              <a:rPr lang="tr-TR" dirty="0" err="1"/>
              <a:t>pointer</a:t>
            </a:r>
            <a:r>
              <a:rPr lang="tr-TR" dirty="0"/>
              <a:t>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42056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FC3A582-54F3-461C-B2F4-A63DA88C2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PoInter</a:t>
            </a:r>
            <a:r>
              <a:rPr lang="tr-TR" dirty="0"/>
              <a:t> </a:t>
            </a:r>
            <a:r>
              <a:rPr lang="tr-TR" dirty="0" err="1"/>
              <a:t>DefInITIon</a:t>
            </a:r>
            <a:endParaRPr lang="en-US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C8F828D7-9304-4BCE-A1E1-7390F75837E1}"/>
              </a:ext>
            </a:extLst>
          </p:cNvPr>
          <p:cNvSpPr txBox="1"/>
          <p:nvPr/>
        </p:nvSpPr>
        <p:spPr>
          <a:xfrm>
            <a:off x="3047215" y="3246690"/>
            <a:ext cx="19489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Pointed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type</a:t>
            </a:r>
            <a:endParaRPr lang="en-US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1D30DC31-8008-405B-B219-5509FEAFFDD7}"/>
              </a:ext>
            </a:extLst>
          </p:cNvPr>
          <p:cNvSpPr txBox="1"/>
          <p:nvPr/>
        </p:nvSpPr>
        <p:spPr>
          <a:xfrm>
            <a:off x="5121505" y="3244334"/>
            <a:ext cx="308334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tr-TR" b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endParaRPr lang="en-US" b="1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FE8878E3-6D20-49EF-9C85-EFC8258960A6}"/>
              </a:ext>
            </a:extLst>
          </p:cNvPr>
          <p:cNvSpPr txBox="1"/>
          <p:nvPr/>
        </p:nvSpPr>
        <p:spPr>
          <a:xfrm>
            <a:off x="5606594" y="3244334"/>
            <a:ext cx="19489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Pointer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Name</a:t>
            </a:r>
            <a:endParaRPr lang="en-US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C1ADE313-59A7-46DB-A5B6-E5CEFC6C662C}"/>
              </a:ext>
            </a:extLst>
          </p:cNvPr>
          <p:cNvSpPr txBox="1"/>
          <p:nvPr/>
        </p:nvSpPr>
        <p:spPr>
          <a:xfrm>
            <a:off x="4414101" y="4089664"/>
            <a:ext cx="5821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76B48337-5914-440F-B81B-2374F1E55752}"/>
              </a:ext>
            </a:extLst>
          </p:cNvPr>
          <p:cNvSpPr txBox="1"/>
          <p:nvPr/>
        </p:nvSpPr>
        <p:spPr>
          <a:xfrm>
            <a:off x="5121505" y="4113172"/>
            <a:ext cx="308334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tr-TR" b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endParaRPr lang="en-US" b="1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CB44E26D-EB15-4CC5-95F7-A4ADFDDA1C1F}"/>
              </a:ext>
            </a:extLst>
          </p:cNvPr>
          <p:cNvSpPr txBox="1"/>
          <p:nvPr/>
        </p:nvSpPr>
        <p:spPr>
          <a:xfrm>
            <a:off x="5606594" y="4113172"/>
            <a:ext cx="20668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intPointer</a:t>
            </a:r>
            <a:endParaRPr lang="en-US" dirty="0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A873B999-FDFA-45D8-B123-B1624A102C8B}"/>
              </a:ext>
            </a:extLst>
          </p:cNvPr>
          <p:cNvSpPr txBox="1"/>
          <p:nvPr/>
        </p:nvSpPr>
        <p:spPr>
          <a:xfrm>
            <a:off x="4270342" y="4747972"/>
            <a:ext cx="7164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endParaRPr lang="en-US" dirty="0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F686DD0A-9D97-4C8C-9838-5E8FBE2D2B6D}"/>
              </a:ext>
            </a:extLst>
          </p:cNvPr>
          <p:cNvSpPr txBox="1"/>
          <p:nvPr/>
        </p:nvSpPr>
        <p:spPr>
          <a:xfrm>
            <a:off x="5112078" y="4771480"/>
            <a:ext cx="308334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tr-TR" b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endParaRPr lang="en-US" b="1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8312B9FF-A2BF-4A12-8AC9-01941BEA72EF}"/>
              </a:ext>
            </a:extLst>
          </p:cNvPr>
          <p:cNvSpPr txBox="1"/>
          <p:nvPr/>
        </p:nvSpPr>
        <p:spPr>
          <a:xfrm>
            <a:off x="5597167" y="4771480"/>
            <a:ext cx="22176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characterPointer</a:t>
            </a:r>
            <a:endParaRPr lang="en-US" dirty="0"/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5195A486-1E87-4742-A5CF-F211E86DC0BC}"/>
              </a:ext>
            </a:extLst>
          </p:cNvPr>
          <p:cNvSpPr txBox="1"/>
          <p:nvPr/>
        </p:nvSpPr>
        <p:spPr>
          <a:xfrm>
            <a:off x="7660654" y="3244334"/>
            <a:ext cx="308334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tr-T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b="1" dirty="0"/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55E5AA17-2568-4070-99C8-7959500ADC4B}"/>
              </a:ext>
            </a:extLst>
          </p:cNvPr>
          <p:cNvSpPr txBox="1"/>
          <p:nvPr/>
        </p:nvSpPr>
        <p:spPr>
          <a:xfrm>
            <a:off x="7696007" y="4089664"/>
            <a:ext cx="308334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tr-T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b="1" dirty="0"/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D786C6D2-C921-49BF-9B8C-AD5AEA383D22}"/>
              </a:ext>
            </a:extLst>
          </p:cNvPr>
          <p:cNvSpPr txBox="1"/>
          <p:nvPr/>
        </p:nvSpPr>
        <p:spPr>
          <a:xfrm>
            <a:off x="7814821" y="4749658"/>
            <a:ext cx="308334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tr-T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40251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F0C0398-1B92-4B5A-ADD0-CE0DB0072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PoInter</a:t>
            </a:r>
            <a:r>
              <a:rPr lang="tr-TR" dirty="0"/>
              <a:t> </a:t>
            </a:r>
            <a:r>
              <a:rPr lang="tr-TR" dirty="0" err="1"/>
              <a:t>Usage</a:t>
            </a:r>
            <a:endParaRPr lang="en-US" dirty="0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526D2F55-CFB2-4331-8607-DC0CE0790DD5}"/>
              </a:ext>
            </a:extLst>
          </p:cNvPr>
          <p:cNvSpPr/>
          <p:nvPr/>
        </p:nvSpPr>
        <p:spPr>
          <a:xfrm>
            <a:off x="9011680" y="2163010"/>
            <a:ext cx="1963739" cy="219639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1806AD0F-7A77-43BE-8C61-81BFB6309427}"/>
              </a:ext>
            </a:extLst>
          </p:cNvPr>
          <p:cNvSpPr/>
          <p:nvPr/>
        </p:nvSpPr>
        <p:spPr>
          <a:xfrm>
            <a:off x="9011680" y="2243875"/>
            <a:ext cx="1963739" cy="4094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2D6688B3-ACD5-4004-828F-DA8DAFD8248A}"/>
              </a:ext>
            </a:extLst>
          </p:cNvPr>
          <p:cNvSpPr txBox="1"/>
          <p:nvPr/>
        </p:nvSpPr>
        <p:spPr>
          <a:xfrm>
            <a:off x="9639926" y="1787784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Stack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02782655-6732-40D1-BDBA-6BE3D73499A3}"/>
              </a:ext>
            </a:extLst>
          </p:cNvPr>
          <p:cNvSpPr txBox="1"/>
          <p:nvPr/>
        </p:nvSpPr>
        <p:spPr>
          <a:xfrm>
            <a:off x="8325568" y="2251427"/>
            <a:ext cx="7196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E90BD972-B16C-4B0C-9283-160D7094F778}"/>
              </a:ext>
            </a:extLst>
          </p:cNvPr>
          <p:cNvSpPr/>
          <p:nvPr/>
        </p:nvSpPr>
        <p:spPr>
          <a:xfrm>
            <a:off x="9011680" y="2863109"/>
            <a:ext cx="1963739" cy="4094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C9EA0F46-0972-41EA-904B-1DF66E760A0D}"/>
              </a:ext>
            </a:extLst>
          </p:cNvPr>
          <p:cNvSpPr txBox="1"/>
          <p:nvPr/>
        </p:nvSpPr>
        <p:spPr>
          <a:xfrm>
            <a:off x="7808673" y="2870661"/>
            <a:ext cx="1236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ptr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BD1452A3-01B1-48D3-9D0E-8FE0B61BFB8F}"/>
              </a:ext>
            </a:extLst>
          </p:cNvPr>
          <p:cNvSpPr/>
          <p:nvPr/>
        </p:nvSpPr>
        <p:spPr>
          <a:xfrm>
            <a:off x="10967574" y="2231383"/>
            <a:ext cx="719627" cy="409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2000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F2727022-9E4C-45A7-90BB-D349DBAB15CC}"/>
              </a:ext>
            </a:extLst>
          </p:cNvPr>
          <p:cNvSpPr txBox="1"/>
          <p:nvPr/>
        </p:nvSpPr>
        <p:spPr>
          <a:xfrm>
            <a:off x="808092" y="2451153"/>
            <a:ext cx="411662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main()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tr-T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 </a:t>
            </a:r>
            <a:r>
              <a:rPr kumimoji="0" lang="tr-T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ptr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tr-T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ptr</a:t>
            </a: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&amp;</a:t>
            </a:r>
            <a:r>
              <a:rPr kumimoji="0" lang="tr-T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lvl="0"/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&lt;&lt; </a:t>
            </a: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tr-T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ptr</a:t>
            </a: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&lt;&lt;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",</a:t>
            </a: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&lt;&lt; *</a:t>
            </a:r>
            <a:r>
              <a:rPr kumimoji="0" lang="tr-T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ptr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26" name="Dikdörtgen 25">
            <a:extLst>
              <a:ext uri="{FF2B5EF4-FFF2-40B4-BE49-F238E27FC236}">
                <a16:creationId xmlns:a16="http://schemas.microsoft.com/office/drawing/2014/main" id="{BB005662-D2ED-4AB4-80F5-BC2FA6D91B1F}"/>
              </a:ext>
            </a:extLst>
          </p:cNvPr>
          <p:cNvSpPr/>
          <p:nvPr/>
        </p:nvSpPr>
        <p:spPr>
          <a:xfrm>
            <a:off x="10967574" y="2850617"/>
            <a:ext cx="751910" cy="409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1996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CF5EECC7-C267-4AD0-9159-19061AEB65EB}"/>
              </a:ext>
            </a:extLst>
          </p:cNvPr>
          <p:cNvSpPr txBox="1"/>
          <p:nvPr/>
        </p:nvSpPr>
        <p:spPr>
          <a:xfrm>
            <a:off x="10942938" y="1787784"/>
            <a:ext cx="789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adress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Dikdörtgen 27">
            <a:extLst>
              <a:ext uri="{FF2B5EF4-FFF2-40B4-BE49-F238E27FC236}">
                <a16:creationId xmlns:a16="http://schemas.microsoft.com/office/drawing/2014/main" id="{BB9A21BB-B411-4E4F-801E-0AB9BBECD48D}"/>
              </a:ext>
            </a:extLst>
          </p:cNvPr>
          <p:cNvSpPr/>
          <p:nvPr/>
        </p:nvSpPr>
        <p:spPr>
          <a:xfrm>
            <a:off x="9011680" y="2863109"/>
            <a:ext cx="1963739" cy="4094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2000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Metin kutusu 29">
            <a:extLst>
              <a:ext uri="{FF2B5EF4-FFF2-40B4-BE49-F238E27FC236}">
                <a16:creationId xmlns:a16="http://schemas.microsoft.com/office/drawing/2014/main" id="{8C6C6252-D8CF-424B-8C1F-D2FA5B74C89B}"/>
              </a:ext>
            </a:extLst>
          </p:cNvPr>
          <p:cNvSpPr txBox="1"/>
          <p:nvPr/>
        </p:nvSpPr>
        <p:spPr>
          <a:xfrm>
            <a:off x="7089043" y="5023927"/>
            <a:ext cx="1236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&amp;</a:t>
            </a:r>
            <a:r>
              <a:rPr kumimoji="0" 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" name="Düz Ok Bağlayıcısı 31">
            <a:extLst>
              <a:ext uri="{FF2B5EF4-FFF2-40B4-BE49-F238E27FC236}">
                <a16:creationId xmlns:a16="http://schemas.microsoft.com/office/drawing/2014/main" id="{329D45CE-B76D-4EFE-B83D-7D35A5136501}"/>
              </a:ext>
            </a:extLst>
          </p:cNvPr>
          <p:cNvCxnSpPr>
            <a:cxnSpLocks/>
          </p:cNvCxnSpPr>
          <p:nvPr/>
        </p:nvCxnSpPr>
        <p:spPr>
          <a:xfrm flipV="1">
            <a:off x="7265749" y="5547147"/>
            <a:ext cx="0" cy="5550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Metin kutusu 32">
            <a:extLst>
              <a:ext uri="{FF2B5EF4-FFF2-40B4-BE49-F238E27FC236}">
                <a16:creationId xmlns:a16="http://schemas.microsoft.com/office/drawing/2014/main" id="{A724BF70-3414-40DA-A50E-8BDFF76E4615}"/>
              </a:ext>
            </a:extLst>
          </p:cNvPr>
          <p:cNvSpPr txBox="1"/>
          <p:nvPr/>
        </p:nvSpPr>
        <p:spPr>
          <a:xfrm>
            <a:off x="6417186" y="6031210"/>
            <a:ext cx="2531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Returns the address of the variable on the right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C45BD553-40AB-4A50-9CC7-C7E426DC1A3E}"/>
              </a:ext>
            </a:extLst>
          </p:cNvPr>
          <p:cNvSpPr txBox="1"/>
          <p:nvPr/>
        </p:nvSpPr>
        <p:spPr>
          <a:xfrm>
            <a:off x="2069675" y="6308209"/>
            <a:ext cx="2085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Screen</a:t>
            </a: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ut</a:t>
            </a:r>
            <a:r>
              <a:rPr lang="tr-TR">
                <a:solidFill>
                  <a:srgbClr val="000000"/>
                </a:solidFill>
                <a:latin typeface="Consolas" panose="020B0609020204030204" pitchFamily="49" charset="0"/>
              </a:rPr>
              <a:t>put </a:t>
            </a:r>
            <a:r>
              <a:rPr kumimoji="0" lang="tr-T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FF2F8505-C9E8-437E-9249-A050A866A3DC}"/>
              </a:ext>
            </a:extLst>
          </p:cNvPr>
          <p:cNvSpPr txBox="1"/>
          <p:nvPr/>
        </p:nvSpPr>
        <p:spPr>
          <a:xfrm>
            <a:off x="4116547" y="6309960"/>
            <a:ext cx="838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2000,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30A8172D-F0A0-469A-AF5B-D4EFAD27D0A4}"/>
              </a:ext>
            </a:extLst>
          </p:cNvPr>
          <p:cNvSpPr txBox="1"/>
          <p:nvPr/>
        </p:nvSpPr>
        <p:spPr>
          <a:xfrm>
            <a:off x="4779431" y="6308209"/>
            <a:ext cx="8382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Metin kutusu 37">
            <a:extLst>
              <a:ext uri="{FF2B5EF4-FFF2-40B4-BE49-F238E27FC236}">
                <a16:creationId xmlns:a16="http://schemas.microsoft.com/office/drawing/2014/main" id="{F115C7B3-BA13-4AAE-8FBB-637BC83EC169}"/>
              </a:ext>
            </a:extLst>
          </p:cNvPr>
          <p:cNvSpPr txBox="1"/>
          <p:nvPr/>
        </p:nvSpPr>
        <p:spPr>
          <a:xfrm>
            <a:off x="9946641" y="5023927"/>
            <a:ext cx="22706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ptr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9" name="Düz Ok Bağlayıcısı 38">
            <a:extLst>
              <a:ext uri="{FF2B5EF4-FFF2-40B4-BE49-F238E27FC236}">
                <a16:creationId xmlns:a16="http://schemas.microsoft.com/office/drawing/2014/main" id="{4C9C6EF4-6A1A-48FE-AB1D-7BC3B9A05BD7}"/>
              </a:ext>
            </a:extLst>
          </p:cNvPr>
          <p:cNvCxnSpPr>
            <a:cxnSpLocks/>
          </p:cNvCxnSpPr>
          <p:nvPr/>
        </p:nvCxnSpPr>
        <p:spPr>
          <a:xfrm flipV="1">
            <a:off x="10132944" y="5470947"/>
            <a:ext cx="0" cy="5550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F9DE7D22-DCC8-4A87-8854-CB38B0968FED}"/>
              </a:ext>
            </a:extLst>
          </p:cNvPr>
          <p:cNvSpPr txBox="1"/>
          <p:nvPr/>
        </p:nvSpPr>
        <p:spPr>
          <a:xfrm>
            <a:off x="9430072" y="5994167"/>
            <a:ext cx="2761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Returns the data in the field pointed by the pointer on the right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2" name="Bağlayıcı: Dirsek 41">
            <a:extLst>
              <a:ext uri="{FF2B5EF4-FFF2-40B4-BE49-F238E27FC236}">
                <a16:creationId xmlns:a16="http://schemas.microsoft.com/office/drawing/2014/main" id="{816963C5-1053-40A7-9C19-C787991F6D10}"/>
              </a:ext>
            </a:extLst>
          </p:cNvPr>
          <p:cNvCxnSpPr>
            <a:cxnSpLocks/>
            <a:stCxn id="11" idx="1"/>
            <a:endCxn id="9" idx="1"/>
          </p:cNvCxnSpPr>
          <p:nvPr/>
        </p:nvCxnSpPr>
        <p:spPr>
          <a:xfrm rot="10800000" flipH="1">
            <a:off x="7808672" y="2436093"/>
            <a:ext cx="516895" cy="619234"/>
          </a:xfrm>
          <a:prstGeom prst="bentConnector3">
            <a:avLst>
              <a:gd name="adj1" fmla="val -44226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82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/>
      <p:bldP spid="9" grpId="0"/>
      <p:bldP spid="10" grpId="0" animBg="1"/>
      <p:bldP spid="11" grpId="0"/>
      <p:bldP spid="14" grpId="0" animBg="1"/>
      <p:bldP spid="26" grpId="0"/>
      <p:bldP spid="27" grpId="0"/>
      <p:bldP spid="28" grpId="0" animBg="1"/>
      <p:bldP spid="30" grpId="0"/>
      <p:bldP spid="33" grpId="0"/>
      <p:bldP spid="35" grpId="0"/>
      <p:bldP spid="36" grpId="0" animBg="1"/>
      <p:bldP spid="37" grpId="0"/>
      <p:bldP spid="38" grpId="0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CD48FF-75EF-46BB-7EEA-4E2729F27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How </a:t>
            </a:r>
            <a:r>
              <a:rPr lang="tr-TR" b="1" dirty="0" err="1"/>
              <a:t>to</a:t>
            </a:r>
            <a:r>
              <a:rPr lang="tr-TR" b="1" dirty="0"/>
              <a:t> </a:t>
            </a:r>
            <a:r>
              <a:rPr lang="tr-TR" b="1" dirty="0" err="1"/>
              <a:t>use</a:t>
            </a:r>
            <a:r>
              <a:rPr lang="tr-TR" b="1" dirty="0"/>
              <a:t> a </a:t>
            </a:r>
            <a:r>
              <a:rPr lang="tr-TR" b="1" dirty="0" err="1"/>
              <a:t>PoInter</a:t>
            </a:r>
            <a:r>
              <a:rPr lang="tr-TR" b="1" dirty="0"/>
              <a:t>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4506289-BC7A-2CC2-DCBB-F44908345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asteriks(*-star-) </a:t>
            </a:r>
            <a:r>
              <a:rPr lang="tr-TR" dirty="0" err="1"/>
              <a:t>symbol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define </a:t>
            </a:r>
            <a:r>
              <a:rPr lang="tr-TR" dirty="0" err="1"/>
              <a:t>pointer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It</a:t>
            </a:r>
            <a:r>
              <a:rPr lang="tr-TR" dirty="0"/>
              <a:t> </a:t>
            </a:r>
            <a:r>
              <a:rPr lang="tr-TR" dirty="0" err="1"/>
              <a:t>should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a name.</a:t>
            </a:r>
          </a:p>
          <a:p>
            <a:r>
              <a:rPr lang="tr-TR" dirty="0" err="1"/>
              <a:t>We</a:t>
            </a:r>
            <a:r>
              <a:rPr lang="tr-TR" dirty="0"/>
              <a:t> can define </a:t>
            </a:r>
            <a:r>
              <a:rPr lang="tr-TR" dirty="0" err="1"/>
              <a:t>like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«</a:t>
            </a:r>
            <a:r>
              <a:rPr lang="tr-TR" dirty="0" err="1"/>
              <a:t>int</a:t>
            </a:r>
            <a:r>
              <a:rPr lang="tr-TR" dirty="0"/>
              <a:t> * </a:t>
            </a:r>
            <a:r>
              <a:rPr lang="tr-TR" dirty="0" err="1"/>
              <a:t>pntr</a:t>
            </a:r>
            <a:r>
              <a:rPr lang="tr-TR" dirty="0"/>
              <a:t>»</a:t>
            </a:r>
          </a:p>
          <a:p>
            <a:pPr marL="0" indent="0">
              <a:buNone/>
            </a:pPr>
            <a:r>
              <a:rPr lang="tr-TR" dirty="0"/>
              <a:t>                                                |   |     |</a:t>
            </a:r>
          </a:p>
          <a:p>
            <a:pPr marL="0" indent="0">
              <a:buNone/>
            </a:pPr>
            <a:r>
              <a:rPr lang="tr-TR" dirty="0"/>
              <a:t>                                                |   |      </a:t>
            </a:r>
            <a:r>
              <a:rPr lang="tr-TR" dirty="0">
                <a:sym typeface="Wingdings" panose="05000000000000000000" pitchFamily="2" charset="2"/>
              </a:rPr>
              <a:t></a:t>
            </a:r>
            <a:r>
              <a:rPr lang="tr-TR" dirty="0" err="1">
                <a:sym typeface="Wingdings" panose="05000000000000000000" pitchFamily="2" charset="2"/>
              </a:rPr>
              <a:t>Pointer’s</a:t>
            </a:r>
            <a:r>
              <a:rPr lang="tr-TR" dirty="0">
                <a:sym typeface="Wingdings" panose="05000000000000000000" pitchFamily="2" charset="2"/>
              </a:rPr>
              <a:t> name</a:t>
            </a:r>
          </a:p>
          <a:p>
            <a:pPr marL="0" indent="0">
              <a:buNone/>
            </a:pPr>
            <a:r>
              <a:rPr lang="tr-TR" dirty="0">
                <a:sym typeface="Wingdings" panose="05000000000000000000" pitchFamily="2" charset="2"/>
              </a:rPr>
              <a:t>                                                |     </a:t>
            </a:r>
            <a:r>
              <a:rPr lang="tr-TR" dirty="0" err="1">
                <a:sym typeface="Wingdings" panose="05000000000000000000" pitchFamily="2" charset="2"/>
              </a:rPr>
              <a:t>This</a:t>
            </a:r>
            <a:r>
              <a:rPr lang="tr-TR" dirty="0">
                <a:sym typeface="Wingdings" panose="05000000000000000000" pitchFamily="2" charset="2"/>
              </a:rPr>
              <a:t> </a:t>
            </a:r>
            <a:r>
              <a:rPr lang="tr-TR" dirty="0" err="1">
                <a:sym typeface="Wingdings" panose="05000000000000000000" pitchFamily="2" charset="2"/>
              </a:rPr>
              <a:t>means</a:t>
            </a:r>
            <a:r>
              <a:rPr lang="tr-TR" dirty="0">
                <a:sym typeface="Wingdings" panose="05000000000000000000" pitchFamily="2" charset="2"/>
              </a:rPr>
              <a:t> </a:t>
            </a:r>
            <a:r>
              <a:rPr lang="tr-TR" dirty="0" err="1">
                <a:sym typeface="Wingdings" panose="05000000000000000000" pitchFamily="2" charset="2"/>
              </a:rPr>
              <a:t>pointer</a:t>
            </a:r>
            <a:r>
              <a:rPr lang="tr-TR" dirty="0">
                <a:sym typeface="Wingdings" panose="05000000000000000000" pitchFamily="2" charset="2"/>
              </a:rPr>
              <a:t>           </a:t>
            </a:r>
          </a:p>
          <a:p>
            <a:pPr marL="0" indent="0">
              <a:buNone/>
            </a:pPr>
            <a:r>
              <a:rPr lang="tr-TR" dirty="0">
                <a:sym typeface="Wingdings" panose="05000000000000000000" pitchFamily="2" charset="2"/>
              </a:rPr>
              <a:t>                                                  </a:t>
            </a:r>
            <a:r>
              <a:rPr lang="tr-TR" dirty="0" err="1">
                <a:sym typeface="Wingdings" panose="05000000000000000000" pitchFamily="2" charset="2"/>
              </a:rPr>
              <a:t>It</a:t>
            </a:r>
            <a:r>
              <a:rPr lang="tr-TR" dirty="0">
                <a:sym typeface="Wingdings" panose="05000000000000000000" pitchFamily="2" charset="2"/>
              </a:rPr>
              <a:t> </a:t>
            </a:r>
            <a:r>
              <a:rPr lang="tr-TR" dirty="0" err="1">
                <a:sym typeface="Wingdings" panose="05000000000000000000" pitchFamily="2" charset="2"/>
              </a:rPr>
              <a:t>means</a:t>
            </a:r>
            <a:r>
              <a:rPr lang="tr-TR" dirty="0">
                <a:sym typeface="Wingdings" panose="05000000000000000000" pitchFamily="2" charset="2"/>
              </a:rPr>
              <a:t> </a:t>
            </a:r>
            <a:r>
              <a:rPr lang="tr-TR" dirty="0" err="1">
                <a:sym typeface="Wingdings" panose="05000000000000000000" pitchFamily="2" charset="2"/>
              </a:rPr>
              <a:t>that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tr-TR" dirty="0" err="1">
                <a:sym typeface="Wingdings" panose="05000000000000000000" pitchFamily="2" charset="2"/>
              </a:rPr>
              <a:t>the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tr-TR" dirty="0" err="1">
                <a:sym typeface="Wingdings" panose="05000000000000000000" pitchFamily="2" charset="2"/>
              </a:rPr>
              <a:t>pointer</a:t>
            </a:r>
            <a:r>
              <a:rPr lang="en-US" dirty="0">
                <a:sym typeface="Wingdings" panose="05000000000000000000" pitchFamily="2" charset="2"/>
              </a:rPr>
              <a:t> holds </a:t>
            </a:r>
            <a:r>
              <a:rPr lang="tr-TR" dirty="0">
                <a:sym typeface="Wingdings" panose="05000000000000000000" pitchFamily="2" charset="2"/>
              </a:rPr>
              <a:t>an</a:t>
            </a:r>
          </a:p>
          <a:p>
            <a:pPr marL="0" indent="0">
              <a:buNone/>
            </a:pPr>
            <a:r>
              <a:rPr lang="tr-TR" dirty="0">
                <a:sym typeface="Wingdings" panose="05000000000000000000" pitchFamily="2" charset="2"/>
              </a:rPr>
              <a:t>                                                    </a:t>
            </a:r>
            <a:r>
              <a:rPr lang="en-US" dirty="0">
                <a:sym typeface="Wingdings" panose="05000000000000000000" pitchFamily="2" charset="2"/>
              </a:rPr>
              <a:t>address of type int.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13418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6B8CCE1-111E-7AC2-79A9-7BF1A2278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Summary</a:t>
            </a:r>
            <a:r>
              <a:rPr lang="tr-TR" b="1" dirty="0"/>
              <a:t> of </a:t>
            </a:r>
            <a:r>
              <a:rPr lang="tr-TR" b="1" dirty="0" err="1"/>
              <a:t>PoInter</a:t>
            </a:r>
            <a:r>
              <a:rPr lang="tr-TR" b="1" dirty="0"/>
              <a:t> </a:t>
            </a:r>
            <a:r>
              <a:rPr lang="tr-TR" b="1" dirty="0" err="1"/>
              <a:t>Usage</a:t>
            </a:r>
            <a:r>
              <a:rPr lang="tr-TR" b="1" dirty="0"/>
              <a:t>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6E34FA5-5FFE-40C5-565B-92621F270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Unfortunately, not all programming languages have pointers.</a:t>
            </a:r>
            <a:endParaRPr lang="tr-TR" dirty="0"/>
          </a:p>
          <a:p>
            <a:pPr marL="0" indent="0">
              <a:buNone/>
            </a:pPr>
            <a:r>
              <a:rPr lang="tr-TR" i="1" u="sng" dirty="0" err="1"/>
              <a:t>Low</a:t>
            </a:r>
            <a:r>
              <a:rPr lang="tr-TR" i="1" u="sng" dirty="0"/>
              <a:t>-Level </a:t>
            </a:r>
            <a:r>
              <a:rPr lang="tr-TR" i="1" u="sng" dirty="0" err="1"/>
              <a:t>Langues</a:t>
            </a:r>
            <a:endParaRPr lang="tr-TR" i="1" u="sng" dirty="0"/>
          </a:p>
          <a:p>
            <a:r>
              <a:rPr lang="tr-TR" b="1" dirty="0"/>
              <a:t>C:</a:t>
            </a:r>
            <a:r>
              <a:rPr lang="tr-TR" dirty="0"/>
              <a:t>Pointers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generally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 in C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memory</a:t>
            </a:r>
            <a:r>
              <a:rPr lang="tr-TR" dirty="0"/>
              <a:t> </a:t>
            </a:r>
            <a:r>
              <a:rPr lang="tr-TR" dirty="0" err="1"/>
              <a:t>management</a:t>
            </a:r>
            <a:r>
              <a:rPr lang="tr-TR" dirty="0"/>
              <a:t>, </a:t>
            </a:r>
            <a:r>
              <a:rPr lang="tr-TR" dirty="0" err="1"/>
              <a:t>creating</a:t>
            </a:r>
            <a:r>
              <a:rPr lang="tr-TR" dirty="0"/>
              <a:t> </a:t>
            </a:r>
            <a:r>
              <a:rPr lang="tr-TR" dirty="0" err="1"/>
              <a:t>complex</a:t>
            </a:r>
            <a:r>
              <a:rPr lang="tr-TR" dirty="0"/>
              <a:t> data </a:t>
            </a:r>
            <a:r>
              <a:rPr lang="tr-TR" dirty="0" err="1"/>
              <a:t>structures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passing</a:t>
            </a:r>
            <a:r>
              <a:rPr lang="tr-TR" dirty="0"/>
              <a:t> </a:t>
            </a:r>
            <a:r>
              <a:rPr lang="tr-TR" dirty="0" err="1"/>
              <a:t>arguments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functions</a:t>
            </a:r>
            <a:endParaRPr lang="tr-TR" dirty="0"/>
          </a:p>
          <a:p>
            <a:r>
              <a:rPr lang="tr-TR" b="1" dirty="0"/>
              <a:t>C++: </a:t>
            </a:r>
            <a:r>
              <a:rPr lang="tr-TR" dirty="0" err="1"/>
              <a:t>Pointers</a:t>
            </a:r>
            <a:r>
              <a:rPr lang="tr-TR" dirty="0"/>
              <a:t> in C++ </a:t>
            </a:r>
            <a:r>
              <a:rPr lang="tr-TR" dirty="0" err="1"/>
              <a:t>function</a:t>
            </a:r>
            <a:r>
              <a:rPr lang="tr-TR" dirty="0"/>
              <a:t> </a:t>
            </a:r>
            <a:r>
              <a:rPr lang="tr-TR" dirty="0" err="1"/>
              <a:t>similary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C,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additional</a:t>
            </a:r>
            <a:r>
              <a:rPr lang="tr-TR" dirty="0"/>
              <a:t> </a:t>
            </a:r>
            <a:r>
              <a:rPr lang="tr-TR" dirty="0" err="1"/>
              <a:t>features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object-oriented</a:t>
            </a:r>
            <a:r>
              <a:rPr lang="tr-TR" dirty="0"/>
              <a:t> </a:t>
            </a:r>
            <a:r>
              <a:rPr lang="tr-TR" dirty="0" err="1"/>
              <a:t>programming</a:t>
            </a:r>
            <a:r>
              <a:rPr lang="tr-TR" dirty="0"/>
              <a:t>.</a:t>
            </a:r>
          </a:p>
          <a:p>
            <a:r>
              <a:rPr lang="tr-TR" b="1" dirty="0" err="1"/>
              <a:t>Rust</a:t>
            </a:r>
            <a:r>
              <a:rPr lang="tr-TR" b="1" dirty="0"/>
              <a:t>: </a:t>
            </a:r>
            <a:r>
              <a:rPr lang="tr-TR" dirty="0" err="1"/>
              <a:t>Rust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a «</a:t>
            </a:r>
            <a:r>
              <a:rPr lang="tr-TR" dirty="0" err="1"/>
              <a:t>safe</a:t>
            </a:r>
            <a:r>
              <a:rPr lang="tr-TR" dirty="0"/>
              <a:t>» </a:t>
            </a:r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dirty="0" err="1"/>
              <a:t>pointers</a:t>
            </a:r>
            <a:r>
              <a:rPr lang="tr-TR" dirty="0"/>
              <a:t>. </a:t>
            </a:r>
            <a:r>
              <a:rPr lang="tr-TR" dirty="0" err="1"/>
              <a:t>Only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can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mode</a:t>
            </a:r>
            <a:r>
              <a:rPr lang="tr-TR" dirty="0"/>
              <a:t>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47112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7961D54-01AF-4F5D-B0C4-77F04ED15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Summary</a:t>
            </a:r>
            <a:r>
              <a:rPr lang="tr-TR" b="1" dirty="0"/>
              <a:t> of </a:t>
            </a:r>
            <a:r>
              <a:rPr lang="tr-TR" b="1" dirty="0" err="1"/>
              <a:t>PoInter</a:t>
            </a:r>
            <a:r>
              <a:rPr lang="tr-TR" b="1" dirty="0"/>
              <a:t> </a:t>
            </a:r>
            <a:r>
              <a:rPr lang="tr-TR" b="1" dirty="0" err="1"/>
              <a:t>Usage</a:t>
            </a:r>
            <a:r>
              <a:rPr lang="tr-TR" b="1" dirty="0"/>
              <a:t> 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6892DB-B923-598C-AE78-781992A89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i="1" u="sng" dirty="0"/>
              <a:t>High-Level </a:t>
            </a:r>
            <a:r>
              <a:rPr lang="tr-TR" i="1" u="sng" dirty="0" err="1"/>
              <a:t>Langues</a:t>
            </a:r>
            <a:endParaRPr lang="tr-TR" i="1" u="sng" dirty="0"/>
          </a:p>
          <a:p>
            <a:r>
              <a:rPr lang="tr-TR" b="1" dirty="0"/>
              <a:t>Java: </a:t>
            </a:r>
            <a:r>
              <a:rPr lang="tr-TR" dirty="0"/>
              <a:t>Java </a:t>
            </a:r>
            <a:r>
              <a:rPr lang="tr-TR" dirty="0" err="1"/>
              <a:t>does</a:t>
            </a:r>
            <a:r>
              <a:rPr lang="tr-TR" dirty="0"/>
              <a:t> not </a:t>
            </a:r>
            <a:r>
              <a:rPr lang="tr-TR" dirty="0" err="1"/>
              <a:t>directly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pointers</a:t>
            </a:r>
            <a:r>
              <a:rPr lang="tr-TR" dirty="0"/>
              <a:t> but </a:t>
            </a:r>
            <a:r>
              <a:rPr lang="tr-TR" dirty="0" err="1"/>
              <a:t>instead</a:t>
            </a:r>
            <a:r>
              <a:rPr lang="tr-TR" dirty="0"/>
              <a:t> </a:t>
            </a:r>
            <a:r>
              <a:rPr lang="tr-TR" dirty="0" err="1"/>
              <a:t>employs</a:t>
            </a:r>
            <a:r>
              <a:rPr lang="tr-TR" dirty="0"/>
              <a:t> «</a:t>
            </a:r>
            <a:r>
              <a:rPr lang="tr-TR" dirty="0" err="1"/>
              <a:t>references</a:t>
            </a:r>
            <a:r>
              <a:rPr lang="tr-TR" dirty="0"/>
              <a:t>».</a:t>
            </a:r>
            <a:r>
              <a:rPr lang="tr-TR" dirty="0" err="1"/>
              <a:t>References</a:t>
            </a:r>
            <a:r>
              <a:rPr lang="tr-TR" dirty="0"/>
              <a:t> </a:t>
            </a:r>
            <a:r>
              <a:rPr lang="tr-TR" dirty="0" err="1"/>
              <a:t>work</a:t>
            </a:r>
            <a:r>
              <a:rPr lang="tr-TR" dirty="0"/>
              <a:t> </a:t>
            </a:r>
            <a:r>
              <a:rPr lang="tr-TR" dirty="0" err="1"/>
              <a:t>similary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pointers</a:t>
            </a:r>
            <a:r>
              <a:rPr lang="tr-TR" dirty="0"/>
              <a:t>.</a:t>
            </a:r>
          </a:p>
          <a:p>
            <a:r>
              <a:rPr lang="tr-TR" b="1" dirty="0"/>
              <a:t>C#: </a:t>
            </a:r>
            <a:r>
              <a:rPr lang="tr-TR" dirty="0" err="1"/>
              <a:t>Pointers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not </a:t>
            </a:r>
            <a:r>
              <a:rPr lang="tr-TR" dirty="0" err="1"/>
              <a:t>directly</a:t>
            </a:r>
            <a:r>
              <a:rPr lang="tr-TR" dirty="0"/>
              <a:t> </a:t>
            </a:r>
            <a:r>
              <a:rPr lang="tr-TR" dirty="0" err="1"/>
              <a:t>accessible</a:t>
            </a:r>
            <a:r>
              <a:rPr lang="tr-TR" dirty="0"/>
              <a:t> in c#, but can be </a:t>
            </a:r>
            <a:r>
              <a:rPr lang="tr-TR" dirty="0" err="1"/>
              <a:t>used</a:t>
            </a:r>
            <a:r>
              <a:rPr lang="tr-TR" dirty="0"/>
              <a:t> in «</a:t>
            </a:r>
            <a:r>
              <a:rPr lang="tr-TR" dirty="0" err="1"/>
              <a:t>unsafe</a:t>
            </a:r>
            <a:r>
              <a:rPr lang="tr-TR" dirty="0"/>
              <a:t>» </a:t>
            </a:r>
            <a:r>
              <a:rPr lang="tr-TR" dirty="0" err="1"/>
              <a:t>code</a:t>
            </a:r>
            <a:r>
              <a:rPr lang="tr-TR" dirty="0"/>
              <a:t> </a:t>
            </a:r>
            <a:r>
              <a:rPr lang="tr-TR" dirty="0" err="1"/>
              <a:t>blocks</a:t>
            </a:r>
            <a:r>
              <a:rPr lang="tr-TR" dirty="0"/>
              <a:t>.</a:t>
            </a:r>
          </a:p>
          <a:p>
            <a:r>
              <a:rPr lang="tr-TR" b="1" dirty="0"/>
              <a:t>Python: </a:t>
            </a:r>
            <a:r>
              <a:rPr lang="en-US" dirty="0"/>
              <a:t>Pointer usage is rare in Python, with alternative mechanisms for data manipulation.</a:t>
            </a: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43804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4BFA23F-AF7A-1F50-523A-E2971909B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AttentIon</a:t>
            </a:r>
            <a:r>
              <a:rPr lang="tr-TR" dirty="0"/>
              <a:t> </a:t>
            </a:r>
            <a:r>
              <a:rPr lang="tr-TR" dirty="0" err="1"/>
              <a:t>Please</a:t>
            </a:r>
            <a:r>
              <a:rPr lang="tr-TR" dirty="0"/>
              <a:t> !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73FD88B-9AF0-21E0-72DE-FE5E94781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Pointer is a difficult data type to use.</a:t>
            </a:r>
            <a:endParaRPr lang="tr-TR" dirty="0"/>
          </a:p>
          <a:p>
            <a:r>
              <a:rPr lang="tr-TR" dirty="0"/>
              <a:t>I</a:t>
            </a:r>
            <a:r>
              <a:rPr lang="en-US" dirty="0"/>
              <a:t>f you use incorrectly </a:t>
            </a:r>
            <a:r>
              <a:rPr lang="tr-TR" dirty="0"/>
              <a:t>, i</a:t>
            </a:r>
            <a:r>
              <a:rPr lang="en-US" dirty="0"/>
              <a:t>t can be memory error</a:t>
            </a:r>
            <a:r>
              <a:rPr lang="tr-TR" dirty="0"/>
              <a:t> ,</a:t>
            </a:r>
            <a:r>
              <a:rPr lang="en-US" dirty="0"/>
              <a:t>program can work wrong. Even memory can full.</a:t>
            </a:r>
            <a:endParaRPr lang="tr-TR" dirty="0"/>
          </a:p>
          <a:p>
            <a:r>
              <a:rPr lang="tr-TR" dirty="0" err="1"/>
              <a:t>So</a:t>
            </a:r>
            <a:r>
              <a:rPr lang="tr-TR" dirty="0"/>
              <a:t>,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should</a:t>
            </a:r>
            <a:r>
              <a:rPr lang="tr-TR" dirty="0"/>
              <a:t> be </a:t>
            </a:r>
            <a:r>
              <a:rPr lang="tr-TR" dirty="0" err="1"/>
              <a:t>carefull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45016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ökyüzü">
  <a:themeElements>
    <a:clrScheme name="Gökyüzü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Gökyüzü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ökyüzü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TM03457452[[fn=Gökyüzü]]</Template>
  <TotalTime>243</TotalTime>
  <Words>637</Words>
  <Application>Microsoft Office PowerPoint</Application>
  <PresentationFormat>Geniş ekran</PresentationFormat>
  <Paragraphs>87</Paragraphs>
  <Slides>10</Slides>
  <Notes>6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Wingdings</vt:lpstr>
      <vt:lpstr>Gökyüzü</vt:lpstr>
      <vt:lpstr>PoInter</vt:lpstr>
      <vt:lpstr>What Is It varIable ?</vt:lpstr>
      <vt:lpstr>What Is It poInter?</vt:lpstr>
      <vt:lpstr>PoInter DefInITIon</vt:lpstr>
      <vt:lpstr>PoInter Usage</vt:lpstr>
      <vt:lpstr>How to use a PoInter?</vt:lpstr>
      <vt:lpstr>Summary of PoInter Usage </vt:lpstr>
      <vt:lpstr>Summary of PoInter Usage </vt:lpstr>
      <vt:lpstr>AttentIon Please !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</dc:title>
  <dc:creator>Yahya Haliloğlu</dc:creator>
  <cp:lastModifiedBy>Yahya Haliloğlu</cp:lastModifiedBy>
  <cp:revision>14</cp:revision>
  <dcterms:created xsi:type="dcterms:W3CDTF">2024-04-01T09:49:03Z</dcterms:created>
  <dcterms:modified xsi:type="dcterms:W3CDTF">2024-06-01T18:10:50Z</dcterms:modified>
</cp:coreProperties>
</file>