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9" r:id="rId13"/>
    <p:sldId id="298" r:id="rId14"/>
    <p:sldId id="299" r:id="rId15"/>
    <p:sldId id="300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9F30-DEDC-47C4-8969-4202BF59FA2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3D479-224F-4FCE-AEFC-DDC288CC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3D479-224F-4FCE-AEFC-DDC288CC1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697ED-6B93-43BE-9C70-ACB4D4EB3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B040F4-ECDC-4BCA-B5B4-949DBDBA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BBF5A9-F69A-4035-9274-F5F897CD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831988-4B2A-4AFD-8F25-38189DE0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5783E4-71AA-41D5-A959-04449C78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44B231-AB68-4E50-B7AD-2C6963D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1E3137-911C-4536-B30C-D6EAC50A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12161F-9D1E-4339-903D-FE6A38797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41A716-691A-4CBD-A46D-56237FC9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E52F5-CBA6-422B-B9CB-C8B96C7D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5556C-91A2-4761-9D1F-CF70DD9F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5E96E48-3654-4198-A5F2-92E78FA1B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87D2CB8-425D-4136-AB69-C7D5C82A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C55F74-4B1D-423A-9214-F2403318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88229E-0CF2-4511-9BEB-933EAED2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1874BB-A494-4C67-8624-201E4D17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7EB42-2FE5-4726-8A6E-78A3D03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744A39-4C26-4500-BDED-4FD59A7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497CC8-4A70-4602-A2FB-07E25F2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384902-0E19-4F20-BF33-68DD66BA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8C89B6-5661-4483-8A43-54A4936A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73021B-7F80-488C-AAAF-6E6CAF14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6EFE53-3544-47D7-A242-4467006E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4D3458-F7B5-487A-8742-7806D9C0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EE5292-94E4-4658-8611-0671A05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BB8F95-4247-4817-8625-F379E56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D2C9DF-95A6-44EB-997B-D9FB632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387A45-58F0-4DE6-AF48-AB88B9827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A26517-B565-4926-B5E9-8BFD62776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0AB3A2-4967-4AA9-80D0-4B2C8D4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19A139-AB20-462D-B2CE-E5E833A9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E858F9-803A-465B-B493-C09F79E6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D4F3FA-0869-40F6-B643-60BCDAB1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5F82634-82B8-44FE-BA0B-A432705A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EB8B9D-C0AA-4594-9FD8-E14E0BC16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0AFA117-2D24-4497-8D34-2CAEE1343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ED13CC2-37DB-4F73-A7B8-12EFDA5F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47A71E-CB12-4492-8D05-2786ABEF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9EAF86B-4CC8-4AD0-983E-D3DDC04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04FB45-4765-4708-984B-4B37CF0D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4E52B-8863-4B9C-A4E4-76BC4200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4BDD5C-8F0A-4AB6-97A2-1EC911A3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C66437-BF62-49A5-A41A-E559DD30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60A4A62-2F63-4102-BEAB-DEBE622A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2D24CB-1FB5-44BA-88E7-83931BE4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46CDCF4-DBA4-46F5-A7C9-FF6A7962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4A29F7E-9FD3-475A-A0CD-D3EF6513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359F3D-50C1-4234-A710-EEE7C900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7F5E7D-829C-4815-A4B5-4158C887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159233-1CAA-43D3-80DE-CB8EA4D1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FCD6D2-C4D2-4E99-A6FF-30EB251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718FE67-AE9A-416A-952A-CE71079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5CC7AD-6751-4612-B5FA-3EB38776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928518-C9DA-45C4-A807-F158C53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385549B-9455-45F7-A264-427BAA50C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B02ADB4-39F3-418D-B306-70B1EBD7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83AA98-012A-4778-A380-14F0C05D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7100AC-05D1-4464-A489-4927492C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758FE9-E5DB-40A0-B0B4-E9A92C95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3A4D68F-D0B4-4502-9B1B-6796FBE2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8255AF-DE16-4A54-AFEE-76A2AC00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3350EF-9DD4-4ECF-BD3B-D28746F1D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429F-33F9-42C7-BF22-E4EFB5823DB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B13D3C-D0AA-474D-AF80-707F4032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BFEA2A-A012-42B8-8508-E2A07151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48B5-3E2E-4523-8989-F75A7C2F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344F55-9606-4849-BAE5-1975DCDB7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Diziler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E2DC66-D26A-4002-B547-B16E0C084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4163A-8B89-4DB2-9F2E-D1E7E225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C42E840-F1DB-4342-B2C1-0F0C7A18A3B3}"/>
              </a:ext>
            </a:extLst>
          </p:cNvPr>
          <p:cNvSpPr/>
          <p:nvPr/>
        </p:nvSpPr>
        <p:spPr>
          <a:xfrm>
            <a:off x="9797227" y="256907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058D887-6A51-4840-80EB-E9D98ECCD415}"/>
              </a:ext>
            </a:extLst>
          </p:cNvPr>
          <p:cNvSpPr txBox="1"/>
          <p:nvPr/>
        </p:nvSpPr>
        <p:spPr>
          <a:xfrm>
            <a:off x="10326854" y="218581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D067B7C-498C-47E8-83AC-1C69FF8F6B40}"/>
              </a:ext>
            </a:extLst>
          </p:cNvPr>
          <p:cNvSpPr/>
          <p:nvPr/>
        </p:nvSpPr>
        <p:spPr>
          <a:xfrm>
            <a:off x="9797227" y="258468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B40D36-1853-45B4-B858-42C7A0D502AE}"/>
              </a:ext>
            </a:extLst>
          </p:cNvPr>
          <p:cNvSpPr txBox="1"/>
          <p:nvPr/>
        </p:nvSpPr>
        <p:spPr>
          <a:xfrm>
            <a:off x="11435133" y="2567622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2016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1CBB3C8-16EE-4361-A677-78338AD23C12}"/>
              </a:ext>
            </a:extLst>
          </p:cNvPr>
          <p:cNvSpPr/>
          <p:nvPr/>
        </p:nvSpPr>
        <p:spPr>
          <a:xfrm>
            <a:off x="9797227" y="299410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592BD4B-B0FA-42AE-B810-75AF8279C875}"/>
              </a:ext>
            </a:extLst>
          </p:cNvPr>
          <p:cNvSpPr/>
          <p:nvPr/>
        </p:nvSpPr>
        <p:spPr>
          <a:xfrm>
            <a:off x="9797227" y="339253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EAAEA9D-0E67-435E-9A00-015EEA8CCAFA}"/>
              </a:ext>
            </a:extLst>
          </p:cNvPr>
          <p:cNvSpPr/>
          <p:nvPr/>
        </p:nvSpPr>
        <p:spPr>
          <a:xfrm>
            <a:off x="9797227" y="379151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F66A590-78F1-45EE-A1E3-11B6707C66C1}"/>
              </a:ext>
            </a:extLst>
          </p:cNvPr>
          <p:cNvSpPr/>
          <p:nvPr/>
        </p:nvSpPr>
        <p:spPr>
          <a:xfrm>
            <a:off x="9797227" y="420571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04A63F9-3465-41D5-964B-40B14646500B}"/>
              </a:ext>
            </a:extLst>
          </p:cNvPr>
          <p:cNvSpPr txBox="1"/>
          <p:nvPr/>
        </p:nvSpPr>
        <p:spPr>
          <a:xfrm>
            <a:off x="11435133" y="3020881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2012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6BABF0D-2F9D-4D3E-AF02-7160A4667649}"/>
              </a:ext>
            </a:extLst>
          </p:cNvPr>
          <p:cNvSpPr txBox="1"/>
          <p:nvPr/>
        </p:nvSpPr>
        <p:spPr>
          <a:xfrm>
            <a:off x="11435133" y="342863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2008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FDE7211-AF1C-4C5E-B3D8-856614952C6A}"/>
              </a:ext>
            </a:extLst>
          </p:cNvPr>
          <p:cNvSpPr txBox="1"/>
          <p:nvPr/>
        </p:nvSpPr>
        <p:spPr>
          <a:xfrm>
            <a:off x="11435133" y="382307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2004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908FDBE-24A0-47DE-8108-D4C1405E7B7D}"/>
              </a:ext>
            </a:extLst>
          </p:cNvPr>
          <p:cNvSpPr txBox="1"/>
          <p:nvPr/>
        </p:nvSpPr>
        <p:spPr>
          <a:xfrm>
            <a:off x="11435133" y="4214856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A747ABA-88E4-476A-8597-36065B78A502}"/>
              </a:ext>
            </a:extLst>
          </p:cNvPr>
          <p:cNvSpPr txBox="1"/>
          <p:nvPr/>
        </p:nvSpPr>
        <p:spPr>
          <a:xfrm>
            <a:off x="838200" y="218581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={1,2,3,4,5};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554A23B-D4A7-4383-B90D-811DACB4B293}"/>
              </a:ext>
            </a:extLst>
          </p:cNvPr>
          <p:cNvSpPr txBox="1"/>
          <p:nvPr/>
        </p:nvSpPr>
        <p:spPr>
          <a:xfrm>
            <a:off x="1449996" y="3518696"/>
            <a:ext cx="235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*p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1E7D12F-B069-4A00-847E-65F4ED514B19}"/>
              </a:ext>
            </a:extLst>
          </p:cNvPr>
          <p:cNvSpPr txBox="1"/>
          <p:nvPr/>
        </p:nvSpPr>
        <p:spPr>
          <a:xfrm>
            <a:off x="3649772" y="3959859"/>
            <a:ext cx="423437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p içerisindeki değer ekrana çıkar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89994A3-043B-4C6E-8367-5ADC438DDFC9}"/>
              </a:ext>
            </a:extLst>
          </p:cNvPr>
          <p:cNvSpPr txBox="1"/>
          <p:nvPr/>
        </p:nvSpPr>
        <p:spPr>
          <a:xfrm>
            <a:off x="9134474" y="2573351"/>
            <a:ext cx="59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A5FF8FC-9E6D-4077-8606-630FEC44C749}"/>
              </a:ext>
            </a:extLst>
          </p:cNvPr>
          <p:cNvSpPr txBox="1"/>
          <p:nvPr/>
        </p:nvSpPr>
        <p:spPr>
          <a:xfrm>
            <a:off x="9138150" y="2978114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7B63A7B-D9E6-447F-8B5C-81633F2C2E10}"/>
              </a:ext>
            </a:extLst>
          </p:cNvPr>
          <p:cNvSpPr txBox="1"/>
          <p:nvPr/>
        </p:nvSpPr>
        <p:spPr>
          <a:xfrm>
            <a:off x="9138150" y="3382877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5DCB449-DB4D-47EF-B38E-BE3D11634957}"/>
              </a:ext>
            </a:extLst>
          </p:cNvPr>
          <p:cNvSpPr txBox="1"/>
          <p:nvPr/>
        </p:nvSpPr>
        <p:spPr>
          <a:xfrm>
            <a:off x="9129983" y="3787640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E5D29AA2-CD39-45F2-89A6-3EFA1DBAC926}"/>
              </a:ext>
            </a:extLst>
          </p:cNvPr>
          <p:cNvSpPr txBox="1"/>
          <p:nvPr/>
        </p:nvSpPr>
        <p:spPr>
          <a:xfrm>
            <a:off x="9131392" y="4192402"/>
            <a:ext cx="60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66AB53B-82AB-45DC-8595-06B36D607E1A}"/>
              </a:ext>
            </a:extLst>
          </p:cNvPr>
          <p:cNvSpPr txBox="1"/>
          <p:nvPr/>
        </p:nvSpPr>
        <p:spPr>
          <a:xfrm>
            <a:off x="1456150" y="4017321"/>
            <a:ext cx="193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&lt;&lt;p&lt;&lt;",";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39355D3-B1C1-44DC-B808-A30AE887A46A}"/>
              </a:ext>
            </a:extLst>
          </p:cNvPr>
          <p:cNvSpPr txBox="1"/>
          <p:nvPr/>
        </p:nvSpPr>
        <p:spPr>
          <a:xfrm>
            <a:off x="1449996" y="4497176"/>
            <a:ext cx="2645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&lt;&lt;p+1 &lt;&lt;",";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61D19D36-D86C-438F-A016-0852C16B1E91}"/>
              </a:ext>
            </a:extLst>
          </p:cNvPr>
          <p:cNvSpPr txBox="1"/>
          <p:nvPr/>
        </p:nvSpPr>
        <p:spPr>
          <a:xfrm>
            <a:off x="3753156" y="4450048"/>
            <a:ext cx="4128390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2000+1*(4) çünkü işaretçi tam sayı gösteriyor. Bir sonraki elemanın adresi anlamına geliyor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D7253B0-D1DF-491F-95FC-C2D4A73DEF3F}"/>
              </a:ext>
            </a:extLst>
          </p:cNvPr>
          <p:cNvSpPr/>
          <p:nvPr/>
        </p:nvSpPr>
        <p:spPr>
          <a:xfrm>
            <a:off x="9797227" y="462427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314FAB21-8EF2-4F8D-BEDA-0B636525BAC8}"/>
              </a:ext>
            </a:extLst>
          </p:cNvPr>
          <p:cNvSpPr txBox="1"/>
          <p:nvPr/>
        </p:nvSpPr>
        <p:spPr>
          <a:xfrm>
            <a:off x="11435133" y="4633416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1996</a:t>
            </a:r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590C944-7C01-4E55-B21A-5CEE96653EA4}"/>
              </a:ext>
            </a:extLst>
          </p:cNvPr>
          <p:cNvSpPr txBox="1"/>
          <p:nvPr/>
        </p:nvSpPr>
        <p:spPr>
          <a:xfrm>
            <a:off x="8414762" y="4664360"/>
            <a:ext cx="131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3B7D3DB-E055-4A98-95A1-BED44A42D0B4}"/>
              </a:ext>
            </a:extLst>
          </p:cNvPr>
          <p:cNvSpPr txBox="1"/>
          <p:nvPr/>
        </p:nvSpPr>
        <p:spPr>
          <a:xfrm>
            <a:off x="10249335" y="4633416"/>
            <a:ext cx="862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994391F3-C690-4B2A-9F72-1A5DD68471A4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AB0DEAF-150E-4172-A1BB-E2007E834443}"/>
              </a:ext>
            </a:extLst>
          </p:cNvPr>
          <p:cNvSpPr txBox="1"/>
          <p:nvPr/>
        </p:nvSpPr>
        <p:spPr>
          <a:xfrm>
            <a:off x="2920524" y="6337399"/>
            <a:ext cx="20856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2000,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BB6EE74-78D1-4DD1-A650-DD51C7FD1285}"/>
              </a:ext>
            </a:extLst>
          </p:cNvPr>
          <p:cNvSpPr txBox="1"/>
          <p:nvPr/>
        </p:nvSpPr>
        <p:spPr>
          <a:xfrm>
            <a:off x="3681277" y="6337399"/>
            <a:ext cx="108122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2004,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B7F20DF-23E8-4E3A-8748-58793AD43FD8}"/>
              </a:ext>
            </a:extLst>
          </p:cNvPr>
          <p:cNvSpPr txBox="1"/>
          <p:nvPr/>
        </p:nvSpPr>
        <p:spPr>
          <a:xfrm>
            <a:off x="8162926" y="2555207"/>
            <a:ext cx="94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*(p+4)</a:t>
            </a:r>
            <a:endParaRPr lang="en-US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8934FDC-F90C-40D9-837D-0A2EECEAA993}"/>
              </a:ext>
            </a:extLst>
          </p:cNvPr>
          <p:cNvSpPr txBox="1"/>
          <p:nvPr/>
        </p:nvSpPr>
        <p:spPr>
          <a:xfrm>
            <a:off x="8164820" y="2959970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*(p+3)</a:t>
            </a:r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E983C93-5F0F-4294-BD4F-2B92FE1D4675}"/>
              </a:ext>
            </a:extLst>
          </p:cNvPr>
          <p:cNvSpPr txBox="1"/>
          <p:nvPr/>
        </p:nvSpPr>
        <p:spPr>
          <a:xfrm>
            <a:off x="8164820" y="3364733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*(p+2)</a:t>
            </a:r>
            <a:endParaRPr lang="en-US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6E5BDD9-E8CE-4E4B-95FA-ED1D4C8E78AB}"/>
              </a:ext>
            </a:extLst>
          </p:cNvPr>
          <p:cNvSpPr txBox="1"/>
          <p:nvPr/>
        </p:nvSpPr>
        <p:spPr>
          <a:xfrm>
            <a:off x="8156653" y="3769496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*(p+1)</a:t>
            </a:r>
            <a:endParaRPr lang="en-US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9F15087D-864A-4C20-B09E-F2597126A5EA}"/>
              </a:ext>
            </a:extLst>
          </p:cNvPr>
          <p:cNvSpPr txBox="1"/>
          <p:nvPr/>
        </p:nvSpPr>
        <p:spPr>
          <a:xfrm>
            <a:off x="8087223" y="4174258"/>
            <a:ext cx="101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*(p+0)</a:t>
            </a:r>
            <a:endParaRPr lang="en-US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964261B1-6C5C-41ED-8D57-D407DD028443}"/>
              </a:ext>
            </a:extLst>
          </p:cNvPr>
          <p:cNvSpPr txBox="1"/>
          <p:nvPr/>
        </p:nvSpPr>
        <p:spPr>
          <a:xfrm>
            <a:off x="1449996" y="5432681"/>
            <a:ext cx="2645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&lt;&lt;*(p+1) &lt;&lt;",";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845B6DBC-3524-4513-9CC8-12D5AE8E9736}"/>
              </a:ext>
            </a:extLst>
          </p:cNvPr>
          <p:cNvSpPr txBox="1"/>
          <p:nvPr/>
        </p:nvSpPr>
        <p:spPr>
          <a:xfrm>
            <a:off x="4465593" y="6337399"/>
            <a:ext cx="4683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34" grpId="0"/>
      <p:bldP spid="36" grpId="0"/>
      <p:bldP spid="37" grpId="0" animBg="1"/>
      <p:bldP spid="31" grpId="0" animBg="1"/>
      <p:bldP spid="32" grpId="0"/>
      <p:bldP spid="38" grpId="0"/>
      <p:bldP spid="39" grpId="0"/>
      <p:bldP spid="40" grpId="0"/>
      <p:bldP spid="41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4163A-8B89-4DB2-9F2E-D1E7E225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tr-TR" dirty="0"/>
              <a:t>Fonksiyon ve Dizi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C42E840-F1DB-4342-B2C1-0F0C7A18A3B3}"/>
              </a:ext>
            </a:extLst>
          </p:cNvPr>
          <p:cNvSpPr/>
          <p:nvPr/>
        </p:nvSpPr>
        <p:spPr>
          <a:xfrm>
            <a:off x="9797227" y="256907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058D887-6A51-4840-80EB-E9D98ECCD415}"/>
              </a:ext>
            </a:extLst>
          </p:cNvPr>
          <p:cNvSpPr txBox="1"/>
          <p:nvPr/>
        </p:nvSpPr>
        <p:spPr>
          <a:xfrm>
            <a:off x="10326854" y="218581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D067B7C-498C-47E8-83AC-1C69FF8F6B40}"/>
              </a:ext>
            </a:extLst>
          </p:cNvPr>
          <p:cNvSpPr/>
          <p:nvPr/>
        </p:nvSpPr>
        <p:spPr>
          <a:xfrm>
            <a:off x="9797227" y="258468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B40D36-1853-45B4-B858-42C7A0D502AE}"/>
              </a:ext>
            </a:extLst>
          </p:cNvPr>
          <p:cNvSpPr txBox="1"/>
          <p:nvPr/>
        </p:nvSpPr>
        <p:spPr>
          <a:xfrm>
            <a:off x="11435133" y="2567622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2016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1CBB3C8-16EE-4361-A677-78338AD23C12}"/>
              </a:ext>
            </a:extLst>
          </p:cNvPr>
          <p:cNvSpPr/>
          <p:nvPr/>
        </p:nvSpPr>
        <p:spPr>
          <a:xfrm>
            <a:off x="9797227" y="299410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592BD4B-B0FA-42AE-B810-75AF8279C875}"/>
              </a:ext>
            </a:extLst>
          </p:cNvPr>
          <p:cNvSpPr/>
          <p:nvPr/>
        </p:nvSpPr>
        <p:spPr>
          <a:xfrm>
            <a:off x="9797227" y="339253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EAAEA9D-0E67-435E-9A00-015EEA8CCAFA}"/>
              </a:ext>
            </a:extLst>
          </p:cNvPr>
          <p:cNvSpPr/>
          <p:nvPr/>
        </p:nvSpPr>
        <p:spPr>
          <a:xfrm>
            <a:off x="9797227" y="379151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F66A590-78F1-45EE-A1E3-11B6707C66C1}"/>
              </a:ext>
            </a:extLst>
          </p:cNvPr>
          <p:cNvSpPr/>
          <p:nvPr/>
        </p:nvSpPr>
        <p:spPr>
          <a:xfrm>
            <a:off x="9797227" y="420571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04A63F9-3465-41D5-964B-40B14646500B}"/>
              </a:ext>
            </a:extLst>
          </p:cNvPr>
          <p:cNvSpPr txBox="1"/>
          <p:nvPr/>
        </p:nvSpPr>
        <p:spPr>
          <a:xfrm>
            <a:off x="11435133" y="3020881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2012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6BABF0D-2F9D-4D3E-AF02-7160A4667649}"/>
              </a:ext>
            </a:extLst>
          </p:cNvPr>
          <p:cNvSpPr txBox="1"/>
          <p:nvPr/>
        </p:nvSpPr>
        <p:spPr>
          <a:xfrm>
            <a:off x="11435133" y="342863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2008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FDE7211-AF1C-4C5E-B3D8-856614952C6A}"/>
              </a:ext>
            </a:extLst>
          </p:cNvPr>
          <p:cNvSpPr txBox="1"/>
          <p:nvPr/>
        </p:nvSpPr>
        <p:spPr>
          <a:xfrm>
            <a:off x="11435133" y="382307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2004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908FDBE-24A0-47DE-8108-D4C1405E7B7D}"/>
              </a:ext>
            </a:extLst>
          </p:cNvPr>
          <p:cNvSpPr txBox="1"/>
          <p:nvPr/>
        </p:nvSpPr>
        <p:spPr>
          <a:xfrm>
            <a:off x="11435133" y="4214856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A747ABA-88E4-476A-8597-36065B78A502}"/>
              </a:ext>
            </a:extLst>
          </p:cNvPr>
          <p:cNvSpPr txBox="1"/>
          <p:nvPr/>
        </p:nvSpPr>
        <p:spPr>
          <a:xfrm>
            <a:off x="668076" y="4569691"/>
            <a:ext cx="40944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={1,2,3,4,5};</a:t>
            </a: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89994A3-043B-4C6E-8367-5ADC438DDFC9}"/>
              </a:ext>
            </a:extLst>
          </p:cNvPr>
          <p:cNvSpPr txBox="1"/>
          <p:nvPr/>
        </p:nvSpPr>
        <p:spPr>
          <a:xfrm>
            <a:off x="9134474" y="2573351"/>
            <a:ext cx="59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A5FF8FC-9E6D-4077-8606-630FEC44C749}"/>
              </a:ext>
            </a:extLst>
          </p:cNvPr>
          <p:cNvSpPr txBox="1"/>
          <p:nvPr/>
        </p:nvSpPr>
        <p:spPr>
          <a:xfrm>
            <a:off x="9138150" y="2978114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7B63A7B-D9E6-447F-8B5C-81633F2C2E10}"/>
              </a:ext>
            </a:extLst>
          </p:cNvPr>
          <p:cNvSpPr txBox="1"/>
          <p:nvPr/>
        </p:nvSpPr>
        <p:spPr>
          <a:xfrm>
            <a:off x="9138150" y="3382877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5DCB449-DB4D-47EF-B38E-BE3D11634957}"/>
              </a:ext>
            </a:extLst>
          </p:cNvPr>
          <p:cNvSpPr txBox="1"/>
          <p:nvPr/>
        </p:nvSpPr>
        <p:spPr>
          <a:xfrm>
            <a:off x="9129983" y="3787640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E5D29AA2-CD39-45F2-89A6-3EFA1DBAC926}"/>
              </a:ext>
            </a:extLst>
          </p:cNvPr>
          <p:cNvSpPr txBox="1"/>
          <p:nvPr/>
        </p:nvSpPr>
        <p:spPr>
          <a:xfrm>
            <a:off x="9131392" y="4192402"/>
            <a:ext cx="60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39355D3-B1C1-44DC-B808-A30AE887A46A}"/>
              </a:ext>
            </a:extLst>
          </p:cNvPr>
          <p:cNvSpPr txBox="1"/>
          <p:nvPr/>
        </p:nvSpPr>
        <p:spPr>
          <a:xfrm>
            <a:off x="1225451" y="5366280"/>
            <a:ext cx="2645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diziArttir</a:t>
            </a:r>
            <a:r>
              <a:rPr lang="tr-T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(sayilar,5);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D7253B0-D1DF-491F-95FC-C2D4A73DEF3F}"/>
              </a:ext>
            </a:extLst>
          </p:cNvPr>
          <p:cNvSpPr/>
          <p:nvPr/>
        </p:nvSpPr>
        <p:spPr>
          <a:xfrm>
            <a:off x="9797227" y="462427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314FAB21-8EF2-4F8D-BEDA-0B636525BAC8}"/>
              </a:ext>
            </a:extLst>
          </p:cNvPr>
          <p:cNvSpPr txBox="1"/>
          <p:nvPr/>
        </p:nvSpPr>
        <p:spPr>
          <a:xfrm>
            <a:off x="11435133" y="4633416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1996</a:t>
            </a:r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F590C944-7C01-4E55-B21A-5CEE96653EA4}"/>
              </a:ext>
            </a:extLst>
          </p:cNvPr>
          <p:cNvSpPr txBox="1"/>
          <p:nvPr/>
        </p:nvSpPr>
        <p:spPr>
          <a:xfrm>
            <a:off x="8414762" y="4664360"/>
            <a:ext cx="131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3B7D3DB-E055-4A98-95A1-BED44A42D0B4}"/>
              </a:ext>
            </a:extLst>
          </p:cNvPr>
          <p:cNvSpPr txBox="1"/>
          <p:nvPr/>
        </p:nvSpPr>
        <p:spPr>
          <a:xfrm>
            <a:off x="10249335" y="4633416"/>
            <a:ext cx="862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994391F3-C690-4B2A-9F72-1A5DD68471A4}"/>
              </a:ext>
            </a:extLst>
          </p:cNvPr>
          <p:cNvSpPr txBox="1"/>
          <p:nvPr/>
        </p:nvSpPr>
        <p:spPr>
          <a:xfrm>
            <a:off x="4878821" y="5693720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B7F20DF-23E8-4E3A-8748-58793AD43FD8}"/>
              </a:ext>
            </a:extLst>
          </p:cNvPr>
          <p:cNvSpPr txBox="1"/>
          <p:nvPr/>
        </p:nvSpPr>
        <p:spPr>
          <a:xfrm>
            <a:off x="8162926" y="2555207"/>
            <a:ext cx="94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*(p+4)</a:t>
            </a:r>
            <a:endParaRPr lang="en-US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8934FDC-F90C-40D9-837D-0A2EECEAA993}"/>
              </a:ext>
            </a:extLst>
          </p:cNvPr>
          <p:cNvSpPr txBox="1"/>
          <p:nvPr/>
        </p:nvSpPr>
        <p:spPr>
          <a:xfrm>
            <a:off x="8164820" y="2959970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*(p+3)</a:t>
            </a:r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E983C93-5F0F-4294-BD4F-2B92FE1D4675}"/>
              </a:ext>
            </a:extLst>
          </p:cNvPr>
          <p:cNvSpPr txBox="1"/>
          <p:nvPr/>
        </p:nvSpPr>
        <p:spPr>
          <a:xfrm>
            <a:off x="8164820" y="3364733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*(p+2)</a:t>
            </a:r>
            <a:endParaRPr lang="en-US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76E5BDD9-E8CE-4E4B-95FA-ED1D4C8E78AB}"/>
              </a:ext>
            </a:extLst>
          </p:cNvPr>
          <p:cNvSpPr txBox="1"/>
          <p:nvPr/>
        </p:nvSpPr>
        <p:spPr>
          <a:xfrm>
            <a:off x="8156653" y="3769496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*(p+1)</a:t>
            </a:r>
            <a:endParaRPr lang="en-US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9F15087D-864A-4C20-B09E-F2597126A5EA}"/>
              </a:ext>
            </a:extLst>
          </p:cNvPr>
          <p:cNvSpPr txBox="1"/>
          <p:nvPr/>
        </p:nvSpPr>
        <p:spPr>
          <a:xfrm>
            <a:off x="8087223" y="4174258"/>
            <a:ext cx="101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*(p+0)</a:t>
            </a:r>
            <a:endParaRPr lang="en-US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050DB506-E92D-49BC-A7EF-C8E71D91491B}"/>
              </a:ext>
            </a:extLst>
          </p:cNvPr>
          <p:cNvSpPr txBox="1"/>
          <p:nvPr/>
        </p:nvSpPr>
        <p:spPr>
          <a:xfrm>
            <a:off x="668075" y="365082"/>
            <a:ext cx="515570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diziArttir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p,</a:t>
            </a:r>
            <a:r>
              <a:rPr lang="tr-T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</a:t>
            </a:r>
            <a:b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boyut;i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51FE79EE-759C-4087-8162-7787B7DABC26}"/>
              </a:ext>
            </a:extLst>
          </p:cNvPr>
          <p:cNvSpPr txBox="1"/>
          <p:nvPr/>
        </p:nvSpPr>
        <p:spPr>
          <a:xfrm>
            <a:off x="3753156" y="1183943"/>
            <a:ext cx="3289501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Fonksiyon adresi verilen dizinin elemanlarını bir arttıracak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78737181-B878-4F65-8608-6461B5CCD7FB}"/>
              </a:ext>
            </a:extLst>
          </p:cNvPr>
          <p:cNvSpPr txBox="1"/>
          <p:nvPr/>
        </p:nvSpPr>
        <p:spPr>
          <a:xfrm>
            <a:off x="669970" y="2220482"/>
            <a:ext cx="515570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diziAdresleriIleYazdir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adres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-&gt;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deger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boyut;i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&lt;&lt;*(</a:t>
            </a: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25CDE6B-D6AE-4AF0-9876-A91DEEA629CA}"/>
              </a:ext>
            </a:extLst>
          </p:cNvPr>
          <p:cNvSpPr txBox="1"/>
          <p:nvPr/>
        </p:nvSpPr>
        <p:spPr>
          <a:xfrm>
            <a:off x="6964501" y="4983783"/>
            <a:ext cx="201594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adres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en-US" dirty="0" err="1">
                <a:solidFill>
                  <a:schemeClr val="bg1"/>
                </a:solidFill>
              </a:rPr>
              <a:t>deger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2000-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tr-T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2004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tr-T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2008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tr-TR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2012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tr-TR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2016</a:t>
            </a:r>
            <a:r>
              <a:rPr lang="en-US" dirty="0">
                <a:solidFill>
                  <a:schemeClr val="bg1"/>
                </a:solidFill>
              </a:rPr>
              <a:t>-&gt; </a:t>
            </a:r>
            <a:r>
              <a:rPr lang="tr-TR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DA400A1A-9F76-44C4-8171-F7956D674950}"/>
              </a:ext>
            </a:extLst>
          </p:cNvPr>
          <p:cNvSpPr/>
          <p:nvPr/>
        </p:nvSpPr>
        <p:spPr>
          <a:xfrm>
            <a:off x="9804000" y="258154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4C225FD1-5C93-484A-825C-613870EFF7BB}"/>
              </a:ext>
            </a:extLst>
          </p:cNvPr>
          <p:cNvSpPr/>
          <p:nvPr/>
        </p:nvSpPr>
        <p:spPr>
          <a:xfrm>
            <a:off x="9804000" y="299096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</a:t>
            </a:r>
            <a:endParaRPr lang="en-US" dirty="0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46D1F1FB-9581-4436-8EFF-01D4CD709F4E}"/>
              </a:ext>
            </a:extLst>
          </p:cNvPr>
          <p:cNvSpPr/>
          <p:nvPr/>
        </p:nvSpPr>
        <p:spPr>
          <a:xfrm>
            <a:off x="9804000" y="3389396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8561C4F1-3A00-4DF0-8B58-B3DD6ED6D0D3}"/>
              </a:ext>
            </a:extLst>
          </p:cNvPr>
          <p:cNvSpPr/>
          <p:nvPr/>
        </p:nvSpPr>
        <p:spPr>
          <a:xfrm>
            <a:off x="9804000" y="3788380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BA85FEE2-49B6-4CED-8C5A-4699B9593D77}"/>
              </a:ext>
            </a:extLst>
          </p:cNvPr>
          <p:cNvSpPr/>
          <p:nvPr/>
        </p:nvSpPr>
        <p:spPr>
          <a:xfrm>
            <a:off x="9804000" y="420257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2B2D6154-F72E-4CFC-924A-07953B551616}"/>
              </a:ext>
            </a:extLst>
          </p:cNvPr>
          <p:cNvSpPr txBox="1"/>
          <p:nvPr/>
        </p:nvSpPr>
        <p:spPr>
          <a:xfrm>
            <a:off x="1219630" y="5800797"/>
            <a:ext cx="3542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diziAdresleriIleYazdir</a:t>
            </a:r>
            <a:r>
              <a:rPr lang="tr-T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(sayilar,5);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BBE5139A-6BD3-4279-8A40-1694CFEB136A}"/>
              </a:ext>
            </a:extLst>
          </p:cNvPr>
          <p:cNvCxnSpPr>
            <a:cxnSpLocks/>
          </p:cNvCxnSpPr>
          <p:nvPr/>
        </p:nvCxnSpPr>
        <p:spPr>
          <a:xfrm>
            <a:off x="317678" y="956945"/>
            <a:ext cx="5205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4145F2C4-4359-494D-9F04-45DE8969712A}"/>
              </a:ext>
            </a:extLst>
          </p:cNvPr>
          <p:cNvCxnSpPr>
            <a:cxnSpLocks/>
          </p:cNvCxnSpPr>
          <p:nvPr/>
        </p:nvCxnSpPr>
        <p:spPr>
          <a:xfrm>
            <a:off x="407814" y="2828997"/>
            <a:ext cx="5205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 animBg="1"/>
      <p:bldP spid="31" grpId="1" animBg="1"/>
      <p:bldP spid="31" grpId="2" animBg="1"/>
      <p:bldP spid="32" grpId="0"/>
      <p:bldP spid="32" grpId="1"/>
      <p:bldP spid="32" grpId="2"/>
      <p:bldP spid="38" grpId="0"/>
      <p:bldP spid="38" grpId="1"/>
      <p:bldP spid="38" grpId="2"/>
      <p:bldP spid="39" grpId="0"/>
      <p:bldP spid="39" grpId="1"/>
      <p:bldP spid="39" grpId="2"/>
      <p:bldP spid="40" grpId="0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2ABDF2-0845-4A69-9DDA-74D8739C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VE DİNAMİK DİZİ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8FCF87F-D7AC-4E0A-AD70-7AB32E158320}"/>
              </a:ext>
            </a:extLst>
          </p:cNvPr>
          <p:cNvSpPr txBox="1"/>
          <p:nvPr/>
        </p:nvSpPr>
        <p:spPr>
          <a:xfrm>
            <a:off x="838201" y="1647467"/>
            <a:ext cx="3385526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m_Deger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()%100;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yazdir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05F9BE5-B986-4E11-A1C9-5C536FA8D05F}"/>
              </a:ext>
            </a:extLst>
          </p:cNvPr>
          <p:cNvSpPr txBox="1"/>
          <p:nvPr/>
        </p:nvSpPr>
        <p:spPr>
          <a:xfrm>
            <a:off x="838200" y="4815955"/>
            <a:ext cx="40944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6AA5BA9-CF87-4D03-BC3F-04BF1BE5897A}"/>
              </a:ext>
            </a:extLst>
          </p:cNvPr>
          <p:cNvSpPr/>
          <p:nvPr/>
        </p:nvSpPr>
        <p:spPr>
          <a:xfrm>
            <a:off x="9536750" y="2119966"/>
            <a:ext cx="1637906" cy="249965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D8D8352-C847-4CC6-ABF6-1F7FA1E99B11}"/>
              </a:ext>
            </a:extLst>
          </p:cNvPr>
          <p:cNvSpPr txBox="1"/>
          <p:nvPr/>
        </p:nvSpPr>
        <p:spPr>
          <a:xfrm>
            <a:off x="10066377" y="1736713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15F6555-09EF-4885-83A6-A8910670C680}"/>
              </a:ext>
            </a:extLst>
          </p:cNvPr>
          <p:cNvSpPr txBox="1"/>
          <p:nvPr/>
        </p:nvSpPr>
        <p:spPr>
          <a:xfrm>
            <a:off x="11270457" y="2072491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2016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500FE8A-2407-4981-9EDC-1BAC110395E0}"/>
              </a:ext>
            </a:extLst>
          </p:cNvPr>
          <p:cNvSpPr txBox="1"/>
          <p:nvPr/>
        </p:nvSpPr>
        <p:spPr>
          <a:xfrm>
            <a:off x="11270457" y="252575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2012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239059C-AF7E-49BD-8707-0B09A6EEA841}"/>
              </a:ext>
            </a:extLst>
          </p:cNvPr>
          <p:cNvSpPr txBox="1"/>
          <p:nvPr/>
        </p:nvSpPr>
        <p:spPr>
          <a:xfrm>
            <a:off x="11270457" y="2933499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2008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5D92F73-6839-4FFC-AB5E-F1F62F67A5D6}"/>
              </a:ext>
            </a:extLst>
          </p:cNvPr>
          <p:cNvSpPr txBox="1"/>
          <p:nvPr/>
        </p:nvSpPr>
        <p:spPr>
          <a:xfrm>
            <a:off x="11270457" y="3327939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2004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E20CA23-C68D-4139-9438-82390771559A}"/>
              </a:ext>
            </a:extLst>
          </p:cNvPr>
          <p:cNvSpPr txBox="1"/>
          <p:nvPr/>
        </p:nvSpPr>
        <p:spPr>
          <a:xfrm>
            <a:off x="11270457" y="3719725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5A464A57-0B19-4AB8-A5AB-A29A6B28C7F6}"/>
              </a:ext>
            </a:extLst>
          </p:cNvPr>
          <p:cNvSpPr txBox="1"/>
          <p:nvPr/>
        </p:nvSpPr>
        <p:spPr>
          <a:xfrm>
            <a:off x="8873997" y="2124245"/>
            <a:ext cx="59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BF2606D-0C7E-4DAF-9402-3257B5097EC1}"/>
              </a:ext>
            </a:extLst>
          </p:cNvPr>
          <p:cNvSpPr txBox="1"/>
          <p:nvPr/>
        </p:nvSpPr>
        <p:spPr>
          <a:xfrm>
            <a:off x="8877673" y="2529008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A54FEAEA-2145-4153-AB82-4C204CEEBFB0}"/>
              </a:ext>
            </a:extLst>
          </p:cNvPr>
          <p:cNvSpPr txBox="1"/>
          <p:nvPr/>
        </p:nvSpPr>
        <p:spPr>
          <a:xfrm>
            <a:off x="8877673" y="2933771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3ABF44CB-2A34-4884-A04F-C9183DA8ADF4}"/>
              </a:ext>
            </a:extLst>
          </p:cNvPr>
          <p:cNvSpPr/>
          <p:nvPr/>
        </p:nvSpPr>
        <p:spPr>
          <a:xfrm>
            <a:off x="9528583" y="212590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6</a:t>
            </a:r>
            <a:endParaRPr lang="en-US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93476558-32D3-4B4A-8D5C-68F8A8C9A68A}"/>
              </a:ext>
            </a:extLst>
          </p:cNvPr>
          <p:cNvSpPr/>
          <p:nvPr/>
        </p:nvSpPr>
        <p:spPr>
          <a:xfrm>
            <a:off x="9528583" y="253532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15</a:t>
            </a:r>
            <a:endParaRPr lang="en-US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E9C03B9-C913-45F4-BE57-E072B1E63CE0}"/>
              </a:ext>
            </a:extLst>
          </p:cNvPr>
          <p:cNvSpPr/>
          <p:nvPr/>
        </p:nvSpPr>
        <p:spPr>
          <a:xfrm>
            <a:off x="9528583" y="293375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24</a:t>
            </a:r>
            <a:endParaRPr lang="en-US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0247E5E2-6627-49BC-A894-977A69E1C554}"/>
              </a:ext>
            </a:extLst>
          </p:cNvPr>
          <p:cNvSpPr/>
          <p:nvPr/>
        </p:nvSpPr>
        <p:spPr>
          <a:xfrm>
            <a:off x="9528583" y="333273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13</a:t>
            </a:r>
            <a:endParaRPr lang="en-US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78970F60-06BA-4550-A359-08184550A777}"/>
              </a:ext>
            </a:extLst>
          </p:cNvPr>
          <p:cNvSpPr/>
          <p:nvPr/>
        </p:nvSpPr>
        <p:spPr>
          <a:xfrm>
            <a:off x="9528583" y="374693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32</a:t>
            </a:r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B52D0DE-2978-4FFD-91B7-B244C77FF5D0}"/>
              </a:ext>
            </a:extLst>
          </p:cNvPr>
          <p:cNvSpPr txBox="1"/>
          <p:nvPr/>
        </p:nvSpPr>
        <p:spPr>
          <a:xfrm>
            <a:off x="8869506" y="3338534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7C91DC5-FC72-46AB-B34D-B3500D09A47D}"/>
              </a:ext>
            </a:extLst>
          </p:cNvPr>
          <p:cNvSpPr txBox="1"/>
          <p:nvPr/>
        </p:nvSpPr>
        <p:spPr>
          <a:xfrm>
            <a:off x="8870915" y="3743296"/>
            <a:ext cx="60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59A7DC8-D950-4AA7-A56F-30972D555F90}"/>
              </a:ext>
            </a:extLst>
          </p:cNvPr>
          <p:cNvSpPr txBox="1"/>
          <p:nvPr/>
        </p:nvSpPr>
        <p:spPr>
          <a:xfrm>
            <a:off x="8045875" y="2145801"/>
            <a:ext cx="941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*(p+4)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EE585F61-597C-4FD8-9384-DEEEE946AB6D}"/>
              </a:ext>
            </a:extLst>
          </p:cNvPr>
          <p:cNvSpPr txBox="1"/>
          <p:nvPr/>
        </p:nvSpPr>
        <p:spPr>
          <a:xfrm>
            <a:off x="8028719" y="2531514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*(p+3)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7D87295C-5392-4766-B50A-C39D82A7452E}"/>
              </a:ext>
            </a:extLst>
          </p:cNvPr>
          <p:cNvSpPr txBox="1"/>
          <p:nvPr/>
        </p:nvSpPr>
        <p:spPr>
          <a:xfrm>
            <a:off x="8028719" y="2936277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*(p+2)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0E571F33-CB45-4988-9A03-3D346B14539A}"/>
              </a:ext>
            </a:extLst>
          </p:cNvPr>
          <p:cNvSpPr txBox="1"/>
          <p:nvPr/>
        </p:nvSpPr>
        <p:spPr>
          <a:xfrm>
            <a:off x="8020552" y="3341040"/>
            <a:ext cx="94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*(p+1)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68C1EC90-2113-4CF6-8C9C-9460F9483D1D}"/>
              </a:ext>
            </a:extLst>
          </p:cNvPr>
          <p:cNvSpPr txBox="1"/>
          <p:nvPr/>
        </p:nvSpPr>
        <p:spPr>
          <a:xfrm>
            <a:off x="7951122" y="3745802"/>
            <a:ext cx="101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*(p+0)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E4D8E13C-35EB-46F2-BED9-D4F631755510}"/>
              </a:ext>
            </a:extLst>
          </p:cNvPr>
          <p:cNvSpPr/>
          <p:nvPr/>
        </p:nvSpPr>
        <p:spPr>
          <a:xfrm>
            <a:off x="6214314" y="2119966"/>
            <a:ext cx="1637906" cy="24996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4A3038E3-47BB-4F82-8BFF-5554E9A1AC2B}"/>
              </a:ext>
            </a:extLst>
          </p:cNvPr>
          <p:cNvSpPr txBox="1"/>
          <p:nvPr/>
        </p:nvSpPr>
        <p:spPr>
          <a:xfrm>
            <a:off x="6692341" y="175063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8B2AEB1A-6810-4155-87C5-458281FE0680}"/>
              </a:ext>
            </a:extLst>
          </p:cNvPr>
          <p:cNvSpPr/>
          <p:nvPr/>
        </p:nvSpPr>
        <p:spPr>
          <a:xfrm>
            <a:off x="6214314" y="211996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Bağlayıcı: Dirsek 39">
            <a:extLst>
              <a:ext uri="{FF2B5EF4-FFF2-40B4-BE49-F238E27FC236}">
                <a16:creationId xmlns:a16="http://schemas.microsoft.com/office/drawing/2014/main" id="{40049E24-07CF-4AD1-B13E-B3650DF412C1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7852220" y="2324675"/>
            <a:ext cx="1676363" cy="1626967"/>
          </a:xfrm>
          <a:prstGeom prst="bentConnector3">
            <a:avLst>
              <a:gd name="adj1" fmla="val 1306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87F4372A-A236-4027-A53A-2D4137F9E3C5}"/>
              </a:ext>
            </a:extLst>
          </p:cNvPr>
          <p:cNvSpPr txBox="1"/>
          <p:nvPr/>
        </p:nvSpPr>
        <p:spPr>
          <a:xfrm>
            <a:off x="5908256" y="2119965"/>
            <a:ext cx="30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p</a:t>
            </a:r>
            <a:endParaRPr lang="en-US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6349521-D290-4A3C-A727-34697DA425B9}"/>
              </a:ext>
            </a:extLst>
          </p:cNvPr>
          <p:cNvSpPr txBox="1"/>
          <p:nvPr/>
        </p:nvSpPr>
        <p:spPr>
          <a:xfrm>
            <a:off x="6672900" y="2110726"/>
            <a:ext cx="98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C539424-AD99-416B-8AC5-54964487BE84}"/>
              </a:ext>
            </a:extLst>
          </p:cNvPr>
          <p:cNvSpPr txBox="1"/>
          <p:nvPr/>
        </p:nvSpPr>
        <p:spPr>
          <a:xfrm>
            <a:off x="1309783" y="5228170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400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16B27BB6-BAD2-4F46-82F9-90A29DB862F6}"/>
              </a:ext>
            </a:extLst>
          </p:cNvPr>
          <p:cNvSpPr txBox="1"/>
          <p:nvPr/>
        </p:nvSpPr>
        <p:spPr>
          <a:xfrm>
            <a:off x="1309783" y="5652626"/>
            <a:ext cx="1585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p-&gt;yazdır();</a:t>
            </a:r>
            <a:endParaRPr lang="en-US" sz="1400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BAD1A144-A094-43F1-8B4C-2B308548FA7C}"/>
              </a:ext>
            </a:extLst>
          </p:cNvPr>
          <p:cNvSpPr txBox="1"/>
          <p:nvPr/>
        </p:nvSpPr>
        <p:spPr>
          <a:xfrm>
            <a:off x="3386725" y="5548179"/>
            <a:ext cx="3661775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2000 adresindeki nesnenin yazdır metodu çağrılıyor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44644E98-896F-47DD-9BA8-2CCA2DD3550E}"/>
              </a:ext>
            </a:extLst>
          </p:cNvPr>
          <p:cNvSpPr txBox="1"/>
          <p:nvPr/>
        </p:nvSpPr>
        <p:spPr>
          <a:xfrm>
            <a:off x="1309783" y="6046676"/>
            <a:ext cx="1795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p[2].yazdır();</a:t>
            </a:r>
            <a:endParaRPr lang="en-US" sz="1400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4968477C-EF85-4E1D-B489-C71F72093F97}"/>
              </a:ext>
            </a:extLst>
          </p:cNvPr>
          <p:cNvSpPr txBox="1"/>
          <p:nvPr/>
        </p:nvSpPr>
        <p:spPr>
          <a:xfrm>
            <a:off x="3386725" y="5865305"/>
            <a:ext cx="3661775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2000+8 adresindeki nesnenin yazdır metodu çağrılıyor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EAD82530-325E-47B0-95DD-E4F1FA08A5E4}"/>
              </a:ext>
            </a:extLst>
          </p:cNvPr>
          <p:cNvSpPr txBox="1"/>
          <p:nvPr/>
        </p:nvSpPr>
        <p:spPr>
          <a:xfrm>
            <a:off x="7900835" y="5181512"/>
            <a:ext cx="3155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p[2].yazdır();</a:t>
            </a:r>
            <a:endParaRPr lang="en-US" sz="2000" dirty="0"/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AB930F8D-2472-4975-97AB-F56C447B97C4}"/>
              </a:ext>
            </a:extLst>
          </p:cNvPr>
          <p:cNvCxnSpPr>
            <a:cxnSpLocks/>
          </p:cNvCxnSpPr>
          <p:nvPr/>
        </p:nvCxnSpPr>
        <p:spPr>
          <a:xfrm flipV="1">
            <a:off x="8597478" y="5543042"/>
            <a:ext cx="0" cy="473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D76489BC-BA84-4D7F-B00F-85AE792AA013}"/>
              </a:ext>
            </a:extLst>
          </p:cNvPr>
          <p:cNvSpPr txBox="1"/>
          <p:nvPr/>
        </p:nvSpPr>
        <p:spPr>
          <a:xfrm>
            <a:off x="7777750" y="6068344"/>
            <a:ext cx="4185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Dizi indisi ile erişildiği için nesnenin metoduna . ile eriştik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3F04C7B8-2A06-4087-98C5-97ECA4B01E14}"/>
              </a:ext>
            </a:extLst>
          </p:cNvPr>
          <p:cNvSpPr txBox="1"/>
          <p:nvPr/>
        </p:nvSpPr>
        <p:spPr>
          <a:xfrm>
            <a:off x="3141376" y="1499654"/>
            <a:ext cx="2217570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Sayi</a:t>
            </a:r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 nesneleri 4 bayt olacaktır.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2" grpId="0" animBg="1"/>
      <p:bldP spid="33" grpId="0" animBg="1"/>
      <p:bldP spid="34" grpId="0" animBg="1"/>
      <p:bldP spid="35" grpId="0" animBg="1"/>
      <p:bldP spid="36" grpId="0" animBg="1"/>
      <p:bldP spid="21" grpId="0"/>
      <p:bldP spid="22" grpId="0"/>
      <p:bldP spid="27" grpId="0"/>
      <p:bldP spid="28" grpId="0"/>
      <p:bldP spid="29" grpId="0"/>
      <p:bldP spid="30" grpId="0"/>
      <p:bldP spid="31" grpId="0"/>
      <p:bldP spid="37" grpId="0" animBg="1"/>
      <p:bldP spid="38" grpId="0"/>
      <p:bldP spid="39" grpId="0" animBg="1"/>
      <p:bldP spid="41" grpId="0"/>
      <p:bldP spid="42" grpId="0"/>
      <p:bldP spid="44" grpId="0"/>
      <p:bldP spid="48" grpId="0"/>
      <p:bldP spid="49" grpId="0" animBg="1"/>
      <p:bldP spid="49" grpId="1" animBg="1"/>
      <p:bldP spid="50" grpId="0"/>
      <p:bldP spid="51" grpId="0" animBg="1"/>
      <p:bldP spid="51" grpId="1" animBg="1"/>
      <p:bldP spid="53" grpId="0"/>
      <p:bldP spid="55" grpId="0"/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yabani&amp;#39;. Gulyabani; bizim bildiğimiz anlamıyla… | by Veysel Şimşek |  Türkçe Yayın | Medium">
            <a:extLst>
              <a:ext uri="{FF2B5EF4-FFF2-40B4-BE49-F238E27FC236}">
                <a16:creationId xmlns:a16="http://schemas.microsoft.com/office/drawing/2014/main" id="{99B1BB39-8BD5-497A-8D15-D25F3182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4738" y="1967397"/>
            <a:ext cx="3420204" cy="19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üşünce Balonu: Bulut 25">
            <a:extLst>
              <a:ext uri="{FF2B5EF4-FFF2-40B4-BE49-F238E27FC236}">
                <a16:creationId xmlns:a16="http://schemas.microsoft.com/office/drawing/2014/main" id="{9014168D-6F25-4010-9602-4F0A13937462}"/>
              </a:ext>
            </a:extLst>
          </p:cNvPr>
          <p:cNvSpPr/>
          <p:nvPr/>
        </p:nvSpPr>
        <p:spPr>
          <a:xfrm>
            <a:off x="6224377" y="815952"/>
            <a:ext cx="2976773" cy="13883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AMAN YARABBİM GULYABANİ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44E6019-892E-4217-BEBC-C00C3FE55FF5}"/>
              </a:ext>
            </a:extLst>
          </p:cNvPr>
          <p:cNvSpPr/>
          <p:nvPr/>
        </p:nvSpPr>
        <p:spPr>
          <a:xfrm>
            <a:off x="9648085" y="2538413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030B24-D5C7-448C-8682-9A02DDB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İşaretçi Dizisi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7BAE7F-B053-47F9-8D24-06180F6807B3}"/>
              </a:ext>
            </a:extLst>
          </p:cNvPr>
          <p:cNvSpPr txBox="1"/>
          <p:nvPr/>
        </p:nvSpPr>
        <p:spPr>
          <a:xfrm>
            <a:off x="923918" y="2346822"/>
            <a:ext cx="37719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F050DFA-C79F-4888-9F9E-C6E5F746BB41}"/>
              </a:ext>
            </a:extLst>
          </p:cNvPr>
          <p:cNvSpPr txBox="1"/>
          <p:nvPr/>
        </p:nvSpPr>
        <p:spPr>
          <a:xfrm>
            <a:off x="10131357" y="2162156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98EFD17-4E50-4E22-9504-06DB9CB6B59C}"/>
              </a:ext>
            </a:extLst>
          </p:cNvPr>
          <p:cNvSpPr txBox="1"/>
          <p:nvPr/>
        </p:nvSpPr>
        <p:spPr>
          <a:xfrm>
            <a:off x="11294019" y="2162156"/>
            <a:ext cx="82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4EECA4-32B6-4C94-B575-BDC33A17B60F}"/>
              </a:ext>
            </a:extLst>
          </p:cNvPr>
          <p:cNvSpPr/>
          <p:nvPr/>
        </p:nvSpPr>
        <p:spPr>
          <a:xfrm>
            <a:off x="9645929" y="4874380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A422C-B4BD-4B84-AF27-6036484E8172}"/>
              </a:ext>
            </a:extLst>
          </p:cNvPr>
          <p:cNvSpPr txBox="1"/>
          <p:nvPr/>
        </p:nvSpPr>
        <p:spPr>
          <a:xfrm>
            <a:off x="11294019" y="488823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3681EA46-E4AD-4DCC-B615-67EB39421E09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>
            <a:off x="8182281" y="4352738"/>
            <a:ext cx="1463648" cy="75247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0D28474-0F0D-4215-8556-34280C73D05A}"/>
              </a:ext>
            </a:extLst>
          </p:cNvPr>
          <p:cNvSpPr txBox="1"/>
          <p:nvPr/>
        </p:nvSpPr>
        <p:spPr>
          <a:xfrm>
            <a:off x="10231114" y="4949785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sz="1400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FD43314F-5DF1-4035-9CB8-3FA26AB548AD}"/>
              </a:ext>
            </a:extLst>
          </p:cNvPr>
          <p:cNvSpPr/>
          <p:nvPr/>
        </p:nvSpPr>
        <p:spPr>
          <a:xfrm>
            <a:off x="9645928" y="5634890"/>
            <a:ext cx="164593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718BA53E-50A7-42ED-A489-4221A8487A55}"/>
              </a:ext>
            </a:extLst>
          </p:cNvPr>
          <p:cNvSpPr txBox="1"/>
          <p:nvPr/>
        </p:nvSpPr>
        <p:spPr>
          <a:xfrm>
            <a:off x="11353800" y="577391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FC7AC0A1-2B10-44C7-836A-0FCC8D669B99}"/>
              </a:ext>
            </a:extLst>
          </p:cNvPr>
          <p:cNvSpPr txBox="1"/>
          <p:nvPr/>
        </p:nvSpPr>
        <p:spPr>
          <a:xfrm>
            <a:off x="10219948" y="5736008"/>
            <a:ext cx="46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</a:t>
            </a:r>
            <a:endParaRPr lang="en-US" sz="1400" dirty="0"/>
          </a:p>
        </p:txBody>
      </p:sp>
      <p:cxnSp>
        <p:nvCxnSpPr>
          <p:cNvPr id="52" name="Bağlayıcı: Dirsek 51">
            <a:extLst>
              <a:ext uri="{FF2B5EF4-FFF2-40B4-BE49-F238E27FC236}">
                <a16:creationId xmlns:a16="http://schemas.microsoft.com/office/drawing/2014/main" id="{E30C60DB-9A63-4B96-8B01-1641873A438D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8179927" y="3135185"/>
            <a:ext cx="1466001" cy="2730538"/>
          </a:xfrm>
          <a:prstGeom prst="bentConnector3">
            <a:avLst>
              <a:gd name="adj1" fmla="val 30508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C44E482-7D8A-41F7-A5AD-EB7A5D655CC8}"/>
              </a:ext>
            </a:extLst>
          </p:cNvPr>
          <p:cNvSpPr txBox="1"/>
          <p:nvPr/>
        </p:nvSpPr>
        <p:spPr>
          <a:xfrm>
            <a:off x="1283021" y="2945350"/>
            <a:ext cx="204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dizi[5];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8A7B571B-ED0B-43DE-AB1A-3FA6C9F8447C}"/>
              </a:ext>
            </a:extLst>
          </p:cNvPr>
          <p:cNvSpPr/>
          <p:nvPr/>
        </p:nvSpPr>
        <p:spPr>
          <a:xfrm>
            <a:off x="6542219" y="2509434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1A7699E-5D38-4190-8ACA-1583BBD685D3}"/>
              </a:ext>
            </a:extLst>
          </p:cNvPr>
          <p:cNvSpPr txBox="1"/>
          <p:nvPr/>
        </p:nvSpPr>
        <p:spPr>
          <a:xfrm>
            <a:off x="7071846" y="21261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42DCBA6C-B77D-41B4-B3EE-427728D17010}"/>
              </a:ext>
            </a:extLst>
          </p:cNvPr>
          <p:cNvSpPr/>
          <p:nvPr/>
        </p:nvSpPr>
        <p:spPr>
          <a:xfrm>
            <a:off x="6542219" y="252504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FC467EE-B798-4CAD-848B-44F51698C552}"/>
              </a:ext>
            </a:extLst>
          </p:cNvPr>
          <p:cNvSpPr txBox="1"/>
          <p:nvPr/>
        </p:nvSpPr>
        <p:spPr>
          <a:xfrm>
            <a:off x="8180125" y="2507984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8016</a:t>
            </a:r>
            <a:endParaRPr lang="en-US" dirty="0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BC70DE0E-4C58-4431-9DB4-ACA637E76106}"/>
              </a:ext>
            </a:extLst>
          </p:cNvPr>
          <p:cNvSpPr/>
          <p:nvPr/>
        </p:nvSpPr>
        <p:spPr>
          <a:xfrm>
            <a:off x="6542219" y="293446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5E44899-B8D2-46EA-8439-A7CC80DF7FAA}"/>
              </a:ext>
            </a:extLst>
          </p:cNvPr>
          <p:cNvSpPr/>
          <p:nvPr/>
        </p:nvSpPr>
        <p:spPr>
          <a:xfrm>
            <a:off x="6542219" y="3332893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8DBF51AE-2578-4E9B-AFF7-9599725FD471}"/>
              </a:ext>
            </a:extLst>
          </p:cNvPr>
          <p:cNvSpPr/>
          <p:nvPr/>
        </p:nvSpPr>
        <p:spPr>
          <a:xfrm>
            <a:off x="6542219" y="373187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6F98CAC6-C6EE-47EA-BC4C-AE021792BA40}"/>
              </a:ext>
            </a:extLst>
          </p:cNvPr>
          <p:cNvSpPr/>
          <p:nvPr/>
        </p:nvSpPr>
        <p:spPr>
          <a:xfrm>
            <a:off x="6542219" y="414607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17C60E0-2124-45CA-9556-78365B6129D1}"/>
              </a:ext>
            </a:extLst>
          </p:cNvPr>
          <p:cNvSpPr txBox="1"/>
          <p:nvPr/>
        </p:nvSpPr>
        <p:spPr>
          <a:xfrm>
            <a:off x="8180125" y="2961243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8012</a:t>
            </a:r>
            <a:endParaRPr lang="en-US" dirty="0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69EAF046-4F5E-4BEA-BC68-594DF54117F6}"/>
              </a:ext>
            </a:extLst>
          </p:cNvPr>
          <p:cNvSpPr txBox="1"/>
          <p:nvPr/>
        </p:nvSpPr>
        <p:spPr>
          <a:xfrm>
            <a:off x="8180125" y="336899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8008</a:t>
            </a:r>
            <a:endParaRPr lang="en-US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6C02F99-F680-4D80-B006-74B97DB9452F}"/>
              </a:ext>
            </a:extLst>
          </p:cNvPr>
          <p:cNvSpPr txBox="1"/>
          <p:nvPr/>
        </p:nvSpPr>
        <p:spPr>
          <a:xfrm>
            <a:off x="8180125" y="376343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8004</a:t>
            </a:r>
            <a:endParaRPr lang="en-US" dirty="0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90BD835D-054D-4406-B57F-097CAF370F5D}"/>
              </a:ext>
            </a:extLst>
          </p:cNvPr>
          <p:cNvSpPr txBox="1"/>
          <p:nvPr/>
        </p:nvSpPr>
        <p:spPr>
          <a:xfrm>
            <a:off x="8180125" y="4155218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8000</a:t>
            </a:r>
            <a:endParaRPr lang="en-US" dirty="0"/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5F2F5E86-9DD8-4FB4-9737-92D876E58637}"/>
              </a:ext>
            </a:extLst>
          </p:cNvPr>
          <p:cNvSpPr txBox="1"/>
          <p:nvPr/>
        </p:nvSpPr>
        <p:spPr>
          <a:xfrm>
            <a:off x="5879466" y="2513713"/>
            <a:ext cx="59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B0ADFDF6-53ED-4ABD-A2AA-AFB19B6DABE9}"/>
              </a:ext>
            </a:extLst>
          </p:cNvPr>
          <p:cNvSpPr txBox="1"/>
          <p:nvPr/>
        </p:nvSpPr>
        <p:spPr>
          <a:xfrm>
            <a:off x="5883142" y="2918476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B2F92008-96CA-4D55-B560-0B582547DE1B}"/>
              </a:ext>
            </a:extLst>
          </p:cNvPr>
          <p:cNvSpPr txBox="1"/>
          <p:nvPr/>
        </p:nvSpPr>
        <p:spPr>
          <a:xfrm>
            <a:off x="5883142" y="3323239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28B1A3A5-6A18-4C41-822D-38C0C451A21F}"/>
              </a:ext>
            </a:extLst>
          </p:cNvPr>
          <p:cNvSpPr txBox="1"/>
          <p:nvPr/>
        </p:nvSpPr>
        <p:spPr>
          <a:xfrm>
            <a:off x="5874975" y="3728002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116EE94D-4A27-4ADB-B127-724C6D806A3A}"/>
              </a:ext>
            </a:extLst>
          </p:cNvPr>
          <p:cNvSpPr txBox="1"/>
          <p:nvPr/>
        </p:nvSpPr>
        <p:spPr>
          <a:xfrm>
            <a:off x="5876384" y="4132764"/>
            <a:ext cx="60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665B5FBB-477F-4CE4-94D0-57146C030C2A}"/>
              </a:ext>
            </a:extLst>
          </p:cNvPr>
          <p:cNvSpPr txBox="1"/>
          <p:nvPr/>
        </p:nvSpPr>
        <p:spPr>
          <a:xfrm>
            <a:off x="1283021" y="3564681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(15)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919AFF8-0DBF-4880-BB5F-C1B2693EEB89}"/>
              </a:ext>
            </a:extLst>
          </p:cNvPr>
          <p:cNvSpPr/>
          <p:nvPr/>
        </p:nvSpPr>
        <p:spPr>
          <a:xfrm>
            <a:off x="6544375" y="4148028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3000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A5D86B1-DD8F-42F7-8F19-7F40CA48C730}"/>
              </a:ext>
            </a:extLst>
          </p:cNvPr>
          <p:cNvSpPr txBox="1"/>
          <p:nvPr/>
        </p:nvSpPr>
        <p:spPr>
          <a:xfrm>
            <a:off x="1283021" y="4089697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(35)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E5F88BB-1DDC-44DF-B4D1-8E41ED7B1869}"/>
              </a:ext>
            </a:extLst>
          </p:cNvPr>
          <p:cNvSpPr/>
          <p:nvPr/>
        </p:nvSpPr>
        <p:spPr>
          <a:xfrm>
            <a:off x="6542021" y="293047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CC75618C-FC8C-40E1-A7DD-F49BF9C6DA81}"/>
              </a:ext>
            </a:extLst>
          </p:cNvPr>
          <p:cNvSpPr txBox="1"/>
          <p:nvPr/>
        </p:nvSpPr>
        <p:spPr>
          <a:xfrm>
            <a:off x="1270744" y="4555494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86E91B68-14B3-451F-AA5D-DCD635F47BE8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6D66EF00-738A-4622-8A88-7BFAB565ABEE}"/>
              </a:ext>
            </a:extLst>
          </p:cNvPr>
          <p:cNvSpPr txBox="1"/>
          <p:nvPr/>
        </p:nvSpPr>
        <p:spPr>
          <a:xfrm>
            <a:off x="2920524" y="6337399"/>
            <a:ext cx="20856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CD45C10A-E14C-4772-AFBF-EF085EC15350}"/>
              </a:ext>
            </a:extLst>
          </p:cNvPr>
          <p:cNvSpPr txBox="1"/>
          <p:nvPr/>
        </p:nvSpPr>
        <p:spPr>
          <a:xfrm>
            <a:off x="1270744" y="5048735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A5529EB9-C993-4E20-8EF4-E83825BD15C9}"/>
              </a:ext>
            </a:extLst>
          </p:cNvPr>
          <p:cNvSpPr txBox="1"/>
          <p:nvPr/>
        </p:nvSpPr>
        <p:spPr>
          <a:xfrm>
            <a:off x="3542373" y="6337399"/>
            <a:ext cx="67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dirty="0"/>
          </a:p>
        </p:txBody>
      </p:sp>
      <p:pic>
        <p:nvPicPr>
          <p:cNvPr id="1028" name="Picture 4" descr="Anxious Waiting GIFs | Tenor">
            <a:extLst>
              <a:ext uri="{FF2B5EF4-FFF2-40B4-BE49-F238E27FC236}">
                <a16:creationId xmlns:a16="http://schemas.microsoft.com/office/drawing/2014/main" id="{7F8236ED-969F-4463-9110-072995F0F8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64" y="4696501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Metin kutusu 79">
            <a:extLst>
              <a:ext uri="{FF2B5EF4-FFF2-40B4-BE49-F238E27FC236}">
                <a16:creationId xmlns:a16="http://schemas.microsoft.com/office/drawing/2014/main" id="{61B5DFAD-76CF-40D4-9213-9D5771B3D3E4}"/>
              </a:ext>
            </a:extLst>
          </p:cNvPr>
          <p:cNvSpPr txBox="1"/>
          <p:nvPr/>
        </p:nvSpPr>
        <p:spPr>
          <a:xfrm>
            <a:off x="1283021" y="5586558"/>
            <a:ext cx="2196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3A0242D5-3EB0-4A36-8194-EF5B3487C7CA}"/>
              </a:ext>
            </a:extLst>
          </p:cNvPr>
          <p:cNvCxnSpPr/>
          <p:nvPr/>
        </p:nvCxnSpPr>
        <p:spPr>
          <a:xfrm>
            <a:off x="5249325" y="3934013"/>
            <a:ext cx="723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4BDD8C3E-EB57-40B8-B326-4F0415219A00}"/>
              </a:ext>
            </a:extLst>
          </p:cNvPr>
          <p:cNvSpPr txBox="1"/>
          <p:nvPr/>
        </p:nvSpPr>
        <p:spPr>
          <a:xfrm>
            <a:off x="4451249" y="2946101"/>
            <a:ext cx="1880121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dizi[1] deki işaretçiye bir değer atamadık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8" grpId="0" animBg="1"/>
      <p:bldP spid="10" grpId="0"/>
      <p:bldP spid="17" grpId="0"/>
      <p:bldP spid="20" grpId="0" animBg="1"/>
      <p:bldP spid="22" grpId="0"/>
      <p:bldP spid="36" grpId="0"/>
      <p:bldP spid="45" grpId="0" animBg="1"/>
      <p:bldP spid="46" grpId="0"/>
      <p:bldP spid="48" grpId="0"/>
      <p:bldP spid="37" grpId="0"/>
      <p:bldP spid="38" grpId="0" animBg="1"/>
      <p:bldP spid="39" grpId="0"/>
      <p:bldP spid="43" grpId="0" animBg="1"/>
      <p:bldP spid="44" grpId="0"/>
      <p:bldP spid="49" grpId="0" animBg="1"/>
      <p:bldP spid="50" grpId="0" animBg="1"/>
      <p:bldP spid="53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/>
      <p:bldP spid="71" grpId="0" animBg="1"/>
      <p:bldP spid="73" grpId="0"/>
      <p:bldP spid="74" grpId="0" animBg="1"/>
      <p:bldP spid="75" grpId="0"/>
      <p:bldP spid="76" grpId="0"/>
      <p:bldP spid="77" grpId="0" animBg="1"/>
      <p:bldP spid="78" grpId="0"/>
      <p:bldP spid="79" grpId="0"/>
      <p:bldP spid="80" grpId="0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544E6019-892E-4217-BEBC-C00C3FE55FF5}"/>
              </a:ext>
            </a:extLst>
          </p:cNvPr>
          <p:cNvSpPr/>
          <p:nvPr/>
        </p:nvSpPr>
        <p:spPr>
          <a:xfrm>
            <a:off x="9648085" y="2538413"/>
            <a:ext cx="1637906" cy="3856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030B24-D5C7-448C-8682-9A02DDB1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İşaretçi Dizisi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07BAE7F-B053-47F9-8D24-06180F6807B3}"/>
              </a:ext>
            </a:extLst>
          </p:cNvPr>
          <p:cNvSpPr txBox="1"/>
          <p:nvPr/>
        </p:nvSpPr>
        <p:spPr>
          <a:xfrm>
            <a:off x="923918" y="2346822"/>
            <a:ext cx="37719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F050DFA-C79F-4888-9F9E-C6E5F746BB41}"/>
              </a:ext>
            </a:extLst>
          </p:cNvPr>
          <p:cNvSpPr txBox="1"/>
          <p:nvPr/>
        </p:nvSpPr>
        <p:spPr>
          <a:xfrm>
            <a:off x="10131357" y="2162156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HEAP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98EFD17-4E50-4E22-9504-06DB9CB6B59C}"/>
              </a:ext>
            </a:extLst>
          </p:cNvPr>
          <p:cNvSpPr txBox="1"/>
          <p:nvPr/>
        </p:nvSpPr>
        <p:spPr>
          <a:xfrm>
            <a:off x="11294019" y="2162156"/>
            <a:ext cx="82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734EECA4-32B6-4C94-B575-BDC33A17B60F}"/>
              </a:ext>
            </a:extLst>
          </p:cNvPr>
          <p:cNvSpPr/>
          <p:nvPr/>
        </p:nvSpPr>
        <p:spPr>
          <a:xfrm>
            <a:off x="9645929" y="4874380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00AA422C-B4BD-4B84-AF27-6036484E8172}"/>
              </a:ext>
            </a:extLst>
          </p:cNvPr>
          <p:cNvSpPr txBox="1"/>
          <p:nvPr/>
        </p:nvSpPr>
        <p:spPr>
          <a:xfrm>
            <a:off x="11294019" y="4888230"/>
            <a:ext cx="74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5000</a:t>
            </a:r>
            <a:endParaRPr lang="en-US" dirty="0"/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3681EA46-E4AD-4DCC-B615-67EB39421E09}"/>
              </a:ext>
            </a:extLst>
          </p:cNvPr>
          <p:cNvCxnSpPr>
            <a:cxnSpLocks/>
            <a:stCxn id="50" idx="3"/>
            <a:endCxn id="20" idx="1"/>
          </p:cNvCxnSpPr>
          <p:nvPr/>
        </p:nvCxnSpPr>
        <p:spPr>
          <a:xfrm>
            <a:off x="8180125" y="3537603"/>
            <a:ext cx="1465804" cy="156761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EC44E482-7D8A-41F7-A5AD-EB7A5D655CC8}"/>
              </a:ext>
            </a:extLst>
          </p:cNvPr>
          <p:cNvSpPr txBox="1"/>
          <p:nvPr/>
        </p:nvSpPr>
        <p:spPr>
          <a:xfrm>
            <a:off x="1283021" y="2945350"/>
            <a:ext cx="204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dizi[5];</a:t>
            </a:r>
            <a:endParaRPr lang="en-US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8A7B571B-ED0B-43DE-AB1A-3FA6C9F8447C}"/>
              </a:ext>
            </a:extLst>
          </p:cNvPr>
          <p:cNvSpPr/>
          <p:nvPr/>
        </p:nvSpPr>
        <p:spPr>
          <a:xfrm>
            <a:off x="6542219" y="2509434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1A7699E-5D38-4190-8ACA-1583BBD685D3}"/>
              </a:ext>
            </a:extLst>
          </p:cNvPr>
          <p:cNvSpPr txBox="1"/>
          <p:nvPr/>
        </p:nvSpPr>
        <p:spPr>
          <a:xfrm>
            <a:off x="7071846" y="21261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42DCBA6C-B77D-41B4-B3EE-427728D17010}"/>
              </a:ext>
            </a:extLst>
          </p:cNvPr>
          <p:cNvSpPr/>
          <p:nvPr/>
        </p:nvSpPr>
        <p:spPr>
          <a:xfrm>
            <a:off x="6542219" y="252504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FC467EE-B798-4CAD-848B-44F51698C552}"/>
              </a:ext>
            </a:extLst>
          </p:cNvPr>
          <p:cNvSpPr txBox="1"/>
          <p:nvPr/>
        </p:nvSpPr>
        <p:spPr>
          <a:xfrm>
            <a:off x="8180125" y="2507984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8016</a:t>
            </a:r>
            <a:endParaRPr lang="en-US" dirty="0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BC70DE0E-4C58-4431-9DB4-ACA637E76106}"/>
              </a:ext>
            </a:extLst>
          </p:cNvPr>
          <p:cNvSpPr/>
          <p:nvPr/>
        </p:nvSpPr>
        <p:spPr>
          <a:xfrm>
            <a:off x="6542219" y="293446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15E44899-B8D2-46EA-8439-A7CC80DF7FAA}"/>
              </a:ext>
            </a:extLst>
          </p:cNvPr>
          <p:cNvSpPr/>
          <p:nvPr/>
        </p:nvSpPr>
        <p:spPr>
          <a:xfrm>
            <a:off x="6542219" y="3332893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8DBF51AE-2578-4E9B-AFF7-9599725FD471}"/>
              </a:ext>
            </a:extLst>
          </p:cNvPr>
          <p:cNvSpPr/>
          <p:nvPr/>
        </p:nvSpPr>
        <p:spPr>
          <a:xfrm>
            <a:off x="6542219" y="373187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6F98CAC6-C6EE-47EA-BC4C-AE021792BA40}"/>
              </a:ext>
            </a:extLst>
          </p:cNvPr>
          <p:cNvSpPr/>
          <p:nvPr/>
        </p:nvSpPr>
        <p:spPr>
          <a:xfrm>
            <a:off x="6542219" y="414607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17C60E0-2124-45CA-9556-78365B6129D1}"/>
              </a:ext>
            </a:extLst>
          </p:cNvPr>
          <p:cNvSpPr txBox="1"/>
          <p:nvPr/>
        </p:nvSpPr>
        <p:spPr>
          <a:xfrm>
            <a:off x="8180125" y="2961243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8012</a:t>
            </a:r>
            <a:endParaRPr lang="en-US" dirty="0"/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69EAF046-4F5E-4BEA-BC68-594DF54117F6}"/>
              </a:ext>
            </a:extLst>
          </p:cNvPr>
          <p:cNvSpPr txBox="1"/>
          <p:nvPr/>
        </p:nvSpPr>
        <p:spPr>
          <a:xfrm>
            <a:off x="8180125" y="336899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8008</a:t>
            </a:r>
            <a:endParaRPr lang="en-US" dirty="0"/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C6C02F99-F680-4D80-B006-74B97DB9452F}"/>
              </a:ext>
            </a:extLst>
          </p:cNvPr>
          <p:cNvSpPr txBox="1"/>
          <p:nvPr/>
        </p:nvSpPr>
        <p:spPr>
          <a:xfrm>
            <a:off x="8180125" y="376343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8004</a:t>
            </a:r>
            <a:endParaRPr lang="en-US" dirty="0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90BD835D-054D-4406-B57F-097CAF370F5D}"/>
              </a:ext>
            </a:extLst>
          </p:cNvPr>
          <p:cNvSpPr txBox="1"/>
          <p:nvPr/>
        </p:nvSpPr>
        <p:spPr>
          <a:xfrm>
            <a:off x="8180125" y="4155218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8000</a:t>
            </a:r>
            <a:endParaRPr lang="en-US" dirty="0"/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5F2F5E86-9DD8-4FB4-9737-92D876E58637}"/>
              </a:ext>
            </a:extLst>
          </p:cNvPr>
          <p:cNvSpPr txBox="1"/>
          <p:nvPr/>
        </p:nvSpPr>
        <p:spPr>
          <a:xfrm>
            <a:off x="5879466" y="2513713"/>
            <a:ext cx="59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B0ADFDF6-53ED-4ABD-A2AA-AFB19B6DABE9}"/>
              </a:ext>
            </a:extLst>
          </p:cNvPr>
          <p:cNvSpPr txBox="1"/>
          <p:nvPr/>
        </p:nvSpPr>
        <p:spPr>
          <a:xfrm>
            <a:off x="5883142" y="2918476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B2F92008-96CA-4D55-B560-0B582547DE1B}"/>
              </a:ext>
            </a:extLst>
          </p:cNvPr>
          <p:cNvSpPr txBox="1"/>
          <p:nvPr/>
        </p:nvSpPr>
        <p:spPr>
          <a:xfrm>
            <a:off x="5883142" y="3323239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28B1A3A5-6A18-4C41-822D-38C0C451A21F}"/>
              </a:ext>
            </a:extLst>
          </p:cNvPr>
          <p:cNvSpPr txBox="1"/>
          <p:nvPr/>
        </p:nvSpPr>
        <p:spPr>
          <a:xfrm>
            <a:off x="5874975" y="3728002"/>
            <a:ext cx="60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116EE94D-4A27-4ADB-B127-724C6D806A3A}"/>
              </a:ext>
            </a:extLst>
          </p:cNvPr>
          <p:cNvSpPr txBox="1"/>
          <p:nvPr/>
        </p:nvSpPr>
        <p:spPr>
          <a:xfrm>
            <a:off x="5876384" y="4132764"/>
            <a:ext cx="60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665B5FBB-477F-4CE4-94D0-57146C030C2A}"/>
              </a:ext>
            </a:extLst>
          </p:cNvPr>
          <p:cNvSpPr txBox="1"/>
          <p:nvPr/>
        </p:nvSpPr>
        <p:spPr>
          <a:xfrm>
            <a:off x="1283020" y="3564681"/>
            <a:ext cx="372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{1,2,3}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A5D86B1-DD8F-42F7-8F19-7F40CA48C730}"/>
              </a:ext>
            </a:extLst>
          </p:cNvPr>
          <p:cNvSpPr txBox="1"/>
          <p:nvPr/>
        </p:nvSpPr>
        <p:spPr>
          <a:xfrm>
            <a:off x="1283021" y="4089697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E5F88BB-1DDC-44DF-B4D1-8E41ED7B1869}"/>
              </a:ext>
            </a:extLst>
          </p:cNvPr>
          <p:cNvSpPr/>
          <p:nvPr/>
        </p:nvSpPr>
        <p:spPr>
          <a:xfrm>
            <a:off x="6531288" y="333057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5000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CC75618C-FC8C-40E1-A7DD-F49BF9C6DA81}"/>
              </a:ext>
            </a:extLst>
          </p:cNvPr>
          <p:cNvSpPr txBox="1"/>
          <p:nvPr/>
        </p:nvSpPr>
        <p:spPr>
          <a:xfrm>
            <a:off x="1270744" y="4555494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86E91B68-14B3-451F-AA5D-DCD635F47BE8}"/>
              </a:ext>
            </a:extLst>
          </p:cNvPr>
          <p:cNvSpPr txBox="1"/>
          <p:nvPr/>
        </p:nvSpPr>
        <p:spPr>
          <a:xfrm>
            <a:off x="818796" y="6337399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6D66EF00-738A-4622-8A88-7BFAB565ABEE}"/>
              </a:ext>
            </a:extLst>
          </p:cNvPr>
          <p:cNvSpPr txBox="1"/>
          <p:nvPr/>
        </p:nvSpPr>
        <p:spPr>
          <a:xfrm>
            <a:off x="2920524" y="6337399"/>
            <a:ext cx="20856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CD45C10A-E14C-4772-AFBF-EF085EC15350}"/>
              </a:ext>
            </a:extLst>
          </p:cNvPr>
          <p:cNvSpPr txBox="1"/>
          <p:nvPr/>
        </p:nvSpPr>
        <p:spPr>
          <a:xfrm>
            <a:off x="1270744" y="5048735"/>
            <a:ext cx="312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A5529EB9-C993-4E20-8EF4-E83825BD15C9}"/>
              </a:ext>
            </a:extLst>
          </p:cNvPr>
          <p:cNvSpPr txBox="1"/>
          <p:nvPr/>
        </p:nvSpPr>
        <p:spPr>
          <a:xfrm>
            <a:off x="3180424" y="6337399"/>
            <a:ext cx="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1B5DFAD-76CF-40D4-9213-9D5771B3D3E4}"/>
              </a:ext>
            </a:extLst>
          </p:cNvPr>
          <p:cNvSpPr txBox="1"/>
          <p:nvPr/>
        </p:nvSpPr>
        <p:spPr>
          <a:xfrm>
            <a:off x="1283021" y="5586558"/>
            <a:ext cx="243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dizi[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D31093D8-C979-4ED5-A2E9-24DFB0F71E28}"/>
              </a:ext>
            </a:extLst>
          </p:cNvPr>
          <p:cNvSpPr/>
          <p:nvPr/>
        </p:nvSpPr>
        <p:spPr>
          <a:xfrm>
            <a:off x="9646803" y="3961553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475C6C27-6B2B-4EF2-B24E-87173FAA2518}"/>
              </a:ext>
            </a:extLst>
          </p:cNvPr>
          <p:cNvSpPr/>
          <p:nvPr/>
        </p:nvSpPr>
        <p:spPr>
          <a:xfrm>
            <a:off x="9646803" y="4420129"/>
            <a:ext cx="1645934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Anxious GIFs | Tenor">
            <a:extLst>
              <a:ext uri="{FF2B5EF4-FFF2-40B4-BE49-F238E27FC236}">
                <a16:creationId xmlns:a16="http://schemas.microsoft.com/office/drawing/2014/main" id="{3D91AB54-36C3-45E7-830D-8A871556E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99" y="1887316"/>
            <a:ext cx="2095500" cy="15716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etin kutusu 54">
            <a:extLst>
              <a:ext uri="{FF2B5EF4-FFF2-40B4-BE49-F238E27FC236}">
                <a16:creationId xmlns:a16="http://schemas.microsoft.com/office/drawing/2014/main" id="{1CDB2122-6131-4E8C-B3B4-B8BD2235CC7F}"/>
              </a:ext>
            </a:extLst>
          </p:cNvPr>
          <p:cNvSpPr txBox="1"/>
          <p:nvPr/>
        </p:nvSpPr>
        <p:spPr>
          <a:xfrm>
            <a:off x="2771775" y="1952543"/>
            <a:ext cx="3220696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 alanından 3 elemanlık bir dizi alıyor ve ilk değerlerini atıyor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EFABA317-2E51-4779-A460-E939309CA290}"/>
              </a:ext>
            </a:extLst>
          </p:cNvPr>
          <p:cNvCxnSpPr>
            <a:cxnSpLocks/>
          </p:cNvCxnSpPr>
          <p:nvPr/>
        </p:nvCxnSpPr>
        <p:spPr>
          <a:xfrm>
            <a:off x="4222981" y="2783540"/>
            <a:ext cx="0" cy="716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3D8ED772-249A-4715-92F8-0A46C5D4E6BE}"/>
              </a:ext>
            </a:extLst>
          </p:cNvPr>
          <p:cNvSpPr txBox="1"/>
          <p:nvPr/>
        </p:nvSpPr>
        <p:spPr>
          <a:xfrm>
            <a:off x="3425213" y="6337399"/>
            <a:ext cx="797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dirty="0"/>
          </a:p>
        </p:txBody>
      </p:sp>
      <p:pic>
        <p:nvPicPr>
          <p:cNvPr id="2054" name="Picture 6" descr="Evil Laugh GIF - Tenor GIF Keyboard - Bring Personality To Your  Conversations | Say more with Tenor | Spongebob funny, Spongebob, Spongebob  cartoon">
            <a:extLst>
              <a:ext uri="{FF2B5EF4-FFF2-40B4-BE49-F238E27FC236}">
                <a16:creationId xmlns:a16="http://schemas.microsoft.com/office/drawing/2014/main" id="{81C73498-27D6-4B5A-B96F-13A6244B0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99" y="4372006"/>
            <a:ext cx="2343743" cy="16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Metin kutusu 67">
            <a:extLst>
              <a:ext uri="{FF2B5EF4-FFF2-40B4-BE49-F238E27FC236}">
                <a16:creationId xmlns:a16="http://schemas.microsoft.com/office/drawing/2014/main" id="{C997DAD8-4CF7-4E3E-A84F-D30F8C2D1E70}"/>
              </a:ext>
            </a:extLst>
          </p:cNvPr>
          <p:cNvSpPr txBox="1"/>
          <p:nvPr/>
        </p:nvSpPr>
        <p:spPr>
          <a:xfrm>
            <a:off x="11283835" y="4466295"/>
            <a:ext cx="102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[2][1]</a:t>
            </a:r>
            <a:endParaRPr lang="en-US" dirty="0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FEE42D8E-561C-464B-98B2-56218CC9C14E}"/>
              </a:ext>
            </a:extLst>
          </p:cNvPr>
          <p:cNvCxnSpPr>
            <a:cxnSpLocks/>
          </p:cNvCxnSpPr>
          <p:nvPr/>
        </p:nvCxnSpPr>
        <p:spPr>
          <a:xfrm flipH="1">
            <a:off x="8819528" y="4372006"/>
            <a:ext cx="4101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/>
      <p:bldP spid="70" grpId="0"/>
      <p:bldP spid="73" grpId="0"/>
      <p:bldP spid="74" grpId="0" animBg="1"/>
      <p:bldP spid="75" grpId="0"/>
      <p:bldP spid="76" grpId="0"/>
      <p:bldP spid="77" grpId="0" animBg="1"/>
      <p:bldP spid="78" grpId="0"/>
      <p:bldP spid="78" grpId="1"/>
      <p:bldP spid="79" grpId="0"/>
      <p:bldP spid="80" grpId="0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325920-A541-4975-9032-7CF85D3F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 Yineleme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373548-BD42-44FC-8BF6-30AC85BCC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fonksiyonun gövdesinde kendisini çağırmasıdır.</a:t>
            </a:r>
          </a:p>
          <a:p>
            <a:endParaRPr lang="tr-TR" dirty="0"/>
          </a:p>
          <a:p>
            <a:r>
              <a:rPr lang="tr-TR" dirty="0"/>
              <a:t>Her fonksiyon çağrısı yığında bir alan kaplamaktadır.</a:t>
            </a:r>
          </a:p>
          <a:p>
            <a:endParaRPr lang="tr-TR" dirty="0"/>
          </a:p>
          <a:p>
            <a:r>
              <a:rPr lang="tr-TR" dirty="0"/>
              <a:t>Eğer fonksiyon devamlı kendini çağırırsa "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overflow</a:t>
            </a:r>
            <a:r>
              <a:rPr lang="tr-TR" dirty="0"/>
              <a:t>" yığın taşması hatası oluşur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206B63-E679-4AC8-960C-A24CE7E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83703B-4061-4258-B405-42E7E8CDA61A}"/>
              </a:ext>
            </a:extLst>
          </p:cNvPr>
          <p:cNvSpPr txBox="1"/>
          <p:nvPr/>
        </p:nvSpPr>
        <p:spPr>
          <a:xfrm>
            <a:off x="933450" y="2358509"/>
            <a:ext cx="581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5!</a:t>
            </a:r>
            <a:endParaRPr lang="en-US" sz="2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226202E-510D-4A24-BD5B-94B550C71926}"/>
              </a:ext>
            </a:extLst>
          </p:cNvPr>
          <p:cNvSpPr txBox="1"/>
          <p:nvPr/>
        </p:nvSpPr>
        <p:spPr>
          <a:xfrm>
            <a:off x="1514475" y="2358509"/>
            <a:ext cx="581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sz="2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C80A6E-0246-4528-B722-E42A7AA0BE62}"/>
              </a:ext>
            </a:extLst>
          </p:cNvPr>
          <p:cNvSpPr txBox="1"/>
          <p:nvPr/>
        </p:nvSpPr>
        <p:spPr>
          <a:xfrm>
            <a:off x="2019300" y="2358509"/>
            <a:ext cx="1990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5.4.3.2.1</a:t>
            </a:r>
            <a:endParaRPr lang="en-US" sz="28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7AA9BF3-12DF-4010-8C80-87B4D4035ACE}"/>
              </a:ext>
            </a:extLst>
          </p:cNvPr>
          <p:cNvSpPr txBox="1"/>
          <p:nvPr/>
        </p:nvSpPr>
        <p:spPr>
          <a:xfrm>
            <a:off x="962025" y="3661113"/>
            <a:ext cx="4514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donguile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 &gt; 1; i--)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41C1901-5F9F-40B7-A14B-0473004EEA82}"/>
              </a:ext>
            </a:extLst>
          </p:cNvPr>
          <p:cNvSpPr txBox="1"/>
          <p:nvPr/>
        </p:nvSpPr>
        <p:spPr>
          <a:xfrm>
            <a:off x="6848475" y="3661113"/>
            <a:ext cx="409442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donguile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206B63-E679-4AC8-960C-A24CE7E2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83703B-4061-4258-B405-42E7E8CDA61A}"/>
              </a:ext>
            </a:extLst>
          </p:cNvPr>
          <p:cNvSpPr txBox="1"/>
          <p:nvPr/>
        </p:nvSpPr>
        <p:spPr>
          <a:xfrm>
            <a:off x="933450" y="2358509"/>
            <a:ext cx="581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5!</a:t>
            </a:r>
            <a:endParaRPr lang="en-US" sz="2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226202E-510D-4A24-BD5B-94B550C71926}"/>
              </a:ext>
            </a:extLst>
          </p:cNvPr>
          <p:cNvSpPr txBox="1"/>
          <p:nvPr/>
        </p:nvSpPr>
        <p:spPr>
          <a:xfrm>
            <a:off x="1514475" y="2358509"/>
            <a:ext cx="581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sz="2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C80A6E-0246-4528-B722-E42A7AA0BE62}"/>
              </a:ext>
            </a:extLst>
          </p:cNvPr>
          <p:cNvSpPr txBox="1"/>
          <p:nvPr/>
        </p:nvSpPr>
        <p:spPr>
          <a:xfrm>
            <a:off x="2019300" y="2358509"/>
            <a:ext cx="1990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5.4.3.2.1</a:t>
            </a:r>
            <a:endParaRPr lang="en-US" sz="28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7AA9BF3-12DF-4010-8C80-87B4D4035ACE}"/>
              </a:ext>
            </a:extLst>
          </p:cNvPr>
          <p:cNvSpPr txBox="1"/>
          <p:nvPr/>
        </p:nvSpPr>
        <p:spPr>
          <a:xfrm>
            <a:off x="962025" y="3661113"/>
            <a:ext cx="4514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41C1901-5F9F-40B7-A14B-0473004EEA82}"/>
              </a:ext>
            </a:extLst>
          </p:cNvPr>
          <p:cNvSpPr txBox="1"/>
          <p:nvPr/>
        </p:nvSpPr>
        <p:spPr>
          <a:xfrm>
            <a:off x="6902991" y="1983839"/>
            <a:ext cx="409442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DFBF6A0-5CA9-4A5B-BE63-DDE536791F8A}"/>
              </a:ext>
            </a:extLst>
          </p:cNvPr>
          <p:cNvSpPr txBox="1"/>
          <p:nvPr/>
        </p:nvSpPr>
        <p:spPr>
          <a:xfrm>
            <a:off x="6848475" y="6123543"/>
            <a:ext cx="20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Ekran Çıktısı :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04FA2D4-EE8A-4A54-B31A-152981A1F742}"/>
              </a:ext>
            </a:extLst>
          </p:cNvPr>
          <p:cNvSpPr txBox="1"/>
          <p:nvPr/>
        </p:nvSpPr>
        <p:spPr>
          <a:xfrm>
            <a:off x="8950203" y="6123543"/>
            <a:ext cx="98437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026F7BE-6C07-4FC4-ABF7-2F82E121566E}"/>
              </a:ext>
            </a:extLst>
          </p:cNvPr>
          <p:cNvSpPr txBox="1"/>
          <p:nvPr/>
        </p:nvSpPr>
        <p:spPr>
          <a:xfrm>
            <a:off x="1552575" y="4852154"/>
            <a:ext cx="207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sayi</a:t>
            </a:r>
            <a:r>
              <a:rPr lang="tr-T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43C4EC7-9FBD-4533-AEF0-0B7E4B7E1EB1}"/>
              </a:ext>
            </a:extLst>
          </p:cNvPr>
          <p:cNvSpPr txBox="1"/>
          <p:nvPr/>
        </p:nvSpPr>
        <p:spPr>
          <a:xfrm>
            <a:off x="7318311" y="2697063"/>
            <a:ext cx="366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65FAE78-A629-4364-AA88-D5F6DF61B8EA}"/>
              </a:ext>
            </a:extLst>
          </p:cNvPr>
          <p:cNvSpPr txBox="1"/>
          <p:nvPr/>
        </p:nvSpPr>
        <p:spPr>
          <a:xfrm>
            <a:off x="7227824" y="4652367"/>
            <a:ext cx="192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sonuc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A52DBB42-9EA8-4514-A059-665B6EE1E483}"/>
              </a:ext>
            </a:extLst>
          </p:cNvPr>
          <p:cNvSpPr txBox="1"/>
          <p:nvPr/>
        </p:nvSpPr>
        <p:spPr>
          <a:xfrm>
            <a:off x="7318310" y="3152260"/>
            <a:ext cx="33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893C2914-A089-4160-AEC9-6BFF944B4440}"/>
              </a:ext>
            </a:extLst>
          </p:cNvPr>
          <p:cNvSpPr txBox="1"/>
          <p:nvPr/>
        </p:nvSpPr>
        <p:spPr>
          <a:xfrm>
            <a:off x="7318310" y="3604799"/>
            <a:ext cx="33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(3)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7F43C3F-FC99-4989-A8A3-7D7517408B6F}"/>
              </a:ext>
            </a:extLst>
          </p:cNvPr>
          <p:cNvSpPr txBox="1"/>
          <p:nvPr/>
        </p:nvSpPr>
        <p:spPr>
          <a:xfrm>
            <a:off x="7318310" y="4021632"/>
            <a:ext cx="334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9B887B9E-EC29-47FD-B3ED-C4B9984C4CD8}"/>
              </a:ext>
            </a:extLst>
          </p:cNvPr>
          <p:cNvSpPr txBox="1"/>
          <p:nvPr/>
        </p:nvSpPr>
        <p:spPr>
          <a:xfrm>
            <a:off x="8964579" y="6123543"/>
            <a:ext cx="62077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21DE8328-81C2-4DF4-A8B0-EF132FEF4A45}"/>
              </a:ext>
            </a:extLst>
          </p:cNvPr>
          <p:cNvSpPr txBox="1"/>
          <p:nvPr/>
        </p:nvSpPr>
        <p:spPr>
          <a:xfrm>
            <a:off x="8950203" y="6123543"/>
            <a:ext cx="98437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F5D2D0CB-2AE5-4DBD-8792-06661E8D5BF3}"/>
              </a:ext>
            </a:extLst>
          </p:cNvPr>
          <p:cNvSpPr txBox="1"/>
          <p:nvPr/>
        </p:nvSpPr>
        <p:spPr>
          <a:xfrm>
            <a:off x="8950203" y="6133652"/>
            <a:ext cx="98437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0A9CB9C-FF25-42BE-9000-2EAEDAB9D2B8}"/>
              </a:ext>
            </a:extLst>
          </p:cNvPr>
          <p:cNvSpPr txBox="1"/>
          <p:nvPr/>
        </p:nvSpPr>
        <p:spPr>
          <a:xfrm>
            <a:off x="6657975" y="1020840"/>
            <a:ext cx="3573121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Aynı fonksiyonu azalan değerler için çağırarak faktöriyeli hesaplayabiliriz.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982D728-FC44-496D-B3BF-BD04D0FCED75}"/>
              </a:ext>
            </a:extLst>
          </p:cNvPr>
          <p:cNvSpPr txBox="1"/>
          <p:nvPr/>
        </p:nvSpPr>
        <p:spPr>
          <a:xfrm>
            <a:off x="962025" y="5892710"/>
            <a:ext cx="3573121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Peki bu fonksiyon kendisini çağırarak bu işi nasıl yapabilir.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1E1B7CFF-95F1-4281-82C0-A03A170D0868}"/>
              </a:ext>
            </a:extLst>
          </p:cNvPr>
          <p:cNvSpPr txBox="1"/>
          <p:nvPr/>
        </p:nvSpPr>
        <p:spPr>
          <a:xfrm>
            <a:off x="1541733" y="4852154"/>
            <a:ext cx="4923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sayi</a:t>
            </a:r>
            <a:r>
              <a:rPr lang="tr-TR" sz="1800" b="1" dirty="0">
                <a:latin typeface="Consolas" panose="020B0609020204030204" pitchFamily="49" charset="0"/>
              </a:rPr>
              <a:t>*</a:t>
            </a:r>
            <a:r>
              <a:rPr lang="tr-TR" sz="1800" b="1" dirty="0" err="1">
                <a:latin typeface="Consolas" panose="020B0609020204030204" pitchFamily="49" charset="0"/>
              </a:rPr>
              <a:t>ozyinelemeile</a:t>
            </a:r>
            <a:r>
              <a:rPr lang="tr-TR" sz="1800" b="1" dirty="0">
                <a:latin typeface="Consolas" panose="020B0609020204030204" pitchFamily="49" charset="0"/>
              </a:rPr>
              <a:t>(sayi-1);</a:t>
            </a:r>
            <a:endParaRPr lang="en-US" b="1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5A2B75B-450C-491E-9D73-52E6F2A13238}"/>
              </a:ext>
            </a:extLst>
          </p:cNvPr>
          <p:cNvSpPr txBox="1"/>
          <p:nvPr/>
        </p:nvSpPr>
        <p:spPr>
          <a:xfrm>
            <a:off x="7365313" y="3199817"/>
            <a:ext cx="3573121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fonksiyon yığını taşırana kadar kendini çağırmaya devam eder.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5F07FC1-155A-46B7-82CA-F0A82CD5EB27}"/>
              </a:ext>
            </a:extLst>
          </p:cNvPr>
          <p:cNvSpPr txBox="1"/>
          <p:nvPr/>
        </p:nvSpPr>
        <p:spPr>
          <a:xfrm>
            <a:off x="962024" y="5877589"/>
            <a:ext cx="3573121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Bir bitiş noktasına ihtiyacımız var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Bağlayıcı: Dirsek 28">
            <a:extLst>
              <a:ext uri="{FF2B5EF4-FFF2-40B4-BE49-F238E27FC236}">
                <a16:creationId xmlns:a16="http://schemas.microsoft.com/office/drawing/2014/main" id="{476D9014-BC34-497B-AE4C-2B36635A7066}"/>
              </a:ext>
            </a:extLst>
          </p:cNvPr>
          <p:cNvCxnSpPr>
            <a:cxnSpLocks/>
            <a:stCxn id="27" idx="1"/>
            <a:endCxn id="30" idx="1"/>
          </p:cNvCxnSpPr>
          <p:nvPr/>
        </p:nvCxnSpPr>
        <p:spPr>
          <a:xfrm rot="10800000" flipH="1">
            <a:off x="962024" y="4499461"/>
            <a:ext cx="833438" cy="1670516"/>
          </a:xfrm>
          <a:prstGeom prst="bentConnector3">
            <a:avLst>
              <a:gd name="adj1" fmla="val -2742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kdörtgen 29">
            <a:extLst>
              <a:ext uri="{FF2B5EF4-FFF2-40B4-BE49-F238E27FC236}">
                <a16:creationId xmlns:a16="http://schemas.microsoft.com/office/drawing/2014/main" id="{CA4B6945-EA0F-4978-8187-DEA915A5A5F1}"/>
              </a:ext>
            </a:extLst>
          </p:cNvPr>
          <p:cNvSpPr/>
          <p:nvPr/>
        </p:nvSpPr>
        <p:spPr>
          <a:xfrm>
            <a:off x="1795462" y="4238625"/>
            <a:ext cx="3424238" cy="52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Fonksiyon kendisini çağırmadan önce olmalı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A3624CD0-932B-4DF3-ABE9-E2C39500E3F5}"/>
              </a:ext>
            </a:extLst>
          </p:cNvPr>
          <p:cNvSpPr txBox="1"/>
          <p:nvPr/>
        </p:nvSpPr>
        <p:spPr>
          <a:xfrm>
            <a:off x="1962150" y="1345065"/>
            <a:ext cx="322069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Bitiş değerimiz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062844A9-D35D-4C8A-869B-E2CB17FAFE59}"/>
              </a:ext>
            </a:extLst>
          </p:cNvPr>
          <p:cNvCxnSpPr>
            <a:cxnSpLocks/>
          </p:cNvCxnSpPr>
          <p:nvPr/>
        </p:nvCxnSpPr>
        <p:spPr>
          <a:xfrm>
            <a:off x="3374011" y="1690688"/>
            <a:ext cx="0" cy="716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0DCB97F9-6240-4BE9-A0E0-78896B9435C8}"/>
              </a:ext>
            </a:extLst>
          </p:cNvPr>
          <p:cNvSpPr txBox="1"/>
          <p:nvPr/>
        </p:nvSpPr>
        <p:spPr>
          <a:xfrm>
            <a:off x="1640429" y="4440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21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2" grpId="0"/>
      <p:bldP spid="12" grpId="1"/>
      <p:bldP spid="13" grpId="0"/>
      <p:bldP spid="15" grpId="0"/>
      <p:bldP spid="17" grpId="0"/>
      <p:bldP spid="17" grpId="1"/>
      <p:bldP spid="18" grpId="0"/>
      <p:bldP spid="18" grpId="1"/>
      <p:bldP spid="19" grpId="0"/>
      <p:bldP spid="19" grpId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4" grpId="0" animBg="1"/>
      <p:bldP spid="34" grpId="1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etin kutusu 67">
            <a:extLst>
              <a:ext uri="{FF2B5EF4-FFF2-40B4-BE49-F238E27FC236}">
                <a16:creationId xmlns:a16="http://schemas.microsoft.com/office/drawing/2014/main" id="{D2A22A86-8801-4F15-9488-CBF7ED1A6220}"/>
              </a:ext>
            </a:extLst>
          </p:cNvPr>
          <p:cNvSpPr txBox="1"/>
          <p:nvPr/>
        </p:nvSpPr>
        <p:spPr>
          <a:xfrm>
            <a:off x="1960280" y="1717406"/>
            <a:ext cx="1935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88FDFB-E268-48F2-B486-5057DFEE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Çalışıyor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4916198-B436-4B46-98A7-320AEA1D96A0}"/>
              </a:ext>
            </a:extLst>
          </p:cNvPr>
          <p:cNvSpPr/>
          <p:nvPr/>
        </p:nvSpPr>
        <p:spPr>
          <a:xfrm>
            <a:off x="9294944" y="1976034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4CE9E55-A3F3-4327-9117-FA898FD6E986}"/>
              </a:ext>
            </a:extLst>
          </p:cNvPr>
          <p:cNvSpPr txBox="1"/>
          <p:nvPr/>
        </p:nvSpPr>
        <p:spPr>
          <a:xfrm>
            <a:off x="9824571" y="15927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2F1741C-E621-4E9F-9190-DD1851A1BF37}"/>
              </a:ext>
            </a:extLst>
          </p:cNvPr>
          <p:cNvSpPr/>
          <p:nvPr/>
        </p:nvSpPr>
        <p:spPr>
          <a:xfrm>
            <a:off x="9294944" y="1971968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C70E5E5-7535-4CF8-BDC2-5CEC847E1CE6}"/>
              </a:ext>
            </a:extLst>
          </p:cNvPr>
          <p:cNvSpPr txBox="1"/>
          <p:nvPr/>
        </p:nvSpPr>
        <p:spPr>
          <a:xfrm>
            <a:off x="10932850" y="1974584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8016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DB4B3D9-B3F0-4D1A-B4F3-AAF7D0AA2B9A}"/>
              </a:ext>
            </a:extLst>
          </p:cNvPr>
          <p:cNvSpPr/>
          <p:nvPr/>
        </p:nvSpPr>
        <p:spPr>
          <a:xfrm>
            <a:off x="9294944" y="240106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5BE332A-4D39-4AB3-8A52-1403E3DBEBF1}"/>
              </a:ext>
            </a:extLst>
          </p:cNvPr>
          <p:cNvSpPr/>
          <p:nvPr/>
        </p:nvSpPr>
        <p:spPr>
          <a:xfrm>
            <a:off x="9294944" y="3198477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4301081D-C936-4772-9008-F027EE0BD454}"/>
              </a:ext>
            </a:extLst>
          </p:cNvPr>
          <p:cNvSpPr/>
          <p:nvPr/>
        </p:nvSpPr>
        <p:spPr>
          <a:xfrm>
            <a:off x="9294944" y="3612674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468E676-011F-4960-80AE-EC84AE0DEA4F}"/>
              </a:ext>
            </a:extLst>
          </p:cNvPr>
          <p:cNvSpPr txBox="1"/>
          <p:nvPr/>
        </p:nvSpPr>
        <p:spPr>
          <a:xfrm>
            <a:off x="10932850" y="2427843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8012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4537953-D9B4-4E1B-B820-555A5C4FBDA4}"/>
              </a:ext>
            </a:extLst>
          </p:cNvPr>
          <p:cNvSpPr txBox="1"/>
          <p:nvPr/>
        </p:nvSpPr>
        <p:spPr>
          <a:xfrm>
            <a:off x="10932850" y="283559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8008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166FA18-8D44-4970-A183-BBCB4E8CB886}"/>
              </a:ext>
            </a:extLst>
          </p:cNvPr>
          <p:cNvSpPr txBox="1"/>
          <p:nvPr/>
        </p:nvSpPr>
        <p:spPr>
          <a:xfrm>
            <a:off x="10932850" y="3230032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8004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E068E83-55C2-4E7E-A413-E794A2D66E6F}"/>
              </a:ext>
            </a:extLst>
          </p:cNvPr>
          <p:cNvSpPr txBox="1"/>
          <p:nvPr/>
        </p:nvSpPr>
        <p:spPr>
          <a:xfrm>
            <a:off x="10932850" y="3621818"/>
            <a:ext cx="721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8000</a:t>
            </a:r>
            <a:endParaRPr lang="en-US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57C7862-65D0-4C26-8515-4A45A863C44A}"/>
              </a:ext>
            </a:extLst>
          </p:cNvPr>
          <p:cNvSpPr/>
          <p:nvPr/>
        </p:nvSpPr>
        <p:spPr>
          <a:xfrm>
            <a:off x="9294944" y="2806319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endParaRPr lang="en-US" dirty="0"/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4F39CBF8-F906-4593-82C7-49CFAE358C3A}"/>
              </a:ext>
            </a:extLst>
          </p:cNvPr>
          <p:cNvGrpSpPr/>
          <p:nvPr/>
        </p:nvGrpSpPr>
        <p:grpSpPr>
          <a:xfrm>
            <a:off x="400050" y="5011341"/>
            <a:ext cx="4714875" cy="1846659"/>
            <a:chOff x="838200" y="1990769"/>
            <a:chExt cx="5153930" cy="1846659"/>
          </a:xfrm>
        </p:grpSpPr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6D85F52C-5BF7-43A8-8CDA-3DA49359838B}"/>
                </a:ext>
              </a:extLst>
            </p:cNvPr>
            <p:cNvSpPr txBox="1"/>
            <p:nvPr/>
          </p:nvSpPr>
          <p:spPr>
            <a:xfrm>
              <a:off x="838200" y="1990769"/>
              <a:ext cx="4514850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ozyineleme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ile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sayi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tr-TR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tr-TR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tr-TR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tr-TR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602C4228-CA1D-4162-8755-82673677DD4E}"/>
                </a:ext>
              </a:extLst>
            </p:cNvPr>
            <p:cNvSpPr txBox="1"/>
            <p:nvPr/>
          </p:nvSpPr>
          <p:spPr>
            <a:xfrm>
              <a:off x="1069022" y="3059668"/>
              <a:ext cx="49231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tr-TR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b="1" dirty="0" err="1">
                  <a:latin typeface="Consolas" panose="020B0609020204030204" pitchFamily="49" charset="0"/>
                </a:rPr>
                <a:t>sayi</a:t>
              </a:r>
              <a:r>
                <a:rPr lang="tr-TR" sz="1600" b="1" dirty="0">
                  <a:latin typeface="Consolas" panose="020B0609020204030204" pitchFamily="49" charset="0"/>
                </a:rPr>
                <a:t>*</a:t>
              </a:r>
              <a:r>
                <a:rPr lang="tr-TR" sz="1600" b="1" dirty="0" err="1">
                  <a:latin typeface="Consolas" panose="020B0609020204030204" pitchFamily="49" charset="0"/>
                </a:rPr>
                <a:t>ozyinelemeile</a:t>
              </a:r>
              <a:r>
                <a:rPr lang="tr-TR" sz="1600" b="1" dirty="0">
                  <a:latin typeface="Consolas" panose="020B0609020204030204" pitchFamily="49" charset="0"/>
                </a:rPr>
                <a:t>(sayi-1);</a:t>
              </a:r>
              <a:endParaRPr lang="en-US" sz="1600" b="1" dirty="0"/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DE48D38F-0B3B-41B0-AA0F-6D1C9514AA13}"/>
                </a:ext>
              </a:extLst>
            </p:cNvPr>
            <p:cNvSpPr txBox="1"/>
            <p:nvPr/>
          </p:nvSpPr>
          <p:spPr>
            <a:xfrm>
              <a:off x="1167718" y="2648380"/>
              <a:ext cx="32995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sayi</a:t>
              </a:r>
              <a:r>
                <a: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tr-TR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tr-TR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1600" b="1" dirty="0"/>
            </a:p>
          </p:txBody>
        </p:sp>
      </p:grp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71C756F-DAE3-4FF3-BE7B-032CDB886E29}"/>
              </a:ext>
            </a:extLst>
          </p:cNvPr>
          <p:cNvSpPr txBox="1"/>
          <p:nvPr/>
        </p:nvSpPr>
        <p:spPr>
          <a:xfrm>
            <a:off x="400049" y="1704996"/>
            <a:ext cx="371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FC77135-30B6-4901-89F3-9857E9B82537}"/>
              </a:ext>
            </a:extLst>
          </p:cNvPr>
          <p:cNvSpPr txBox="1"/>
          <p:nvPr/>
        </p:nvSpPr>
        <p:spPr>
          <a:xfrm>
            <a:off x="7248525" y="1980313"/>
            <a:ext cx="201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>
                <a:latin typeface="Consolas" panose="020B0609020204030204" pitchFamily="49" charset="0"/>
              </a:rPr>
              <a:t>Main -&gt;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5A06FDB-5C89-40EE-A4B5-A660CC7B052B}"/>
              </a:ext>
            </a:extLst>
          </p:cNvPr>
          <p:cNvSpPr txBox="1"/>
          <p:nvPr/>
        </p:nvSpPr>
        <p:spPr>
          <a:xfrm>
            <a:off x="6591301" y="2385076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 err="1">
                <a:latin typeface="Consolas" panose="020B0609020204030204" pitchFamily="49" charset="0"/>
              </a:rPr>
              <a:t>ozyineleme</a:t>
            </a:r>
            <a:r>
              <a:rPr lang="tr-TR" dirty="0">
                <a:latin typeface="Consolas" panose="020B0609020204030204" pitchFamily="49" charset="0"/>
              </a:rPr>
              <a:t>(5)-&gt;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6B468933-93E8-4F3D-AA20-2437717FB6F7}"/>
              </a:ext>
            </a:extLst>
          </p:cNvPr>
          <p:cNvSpPr txBox="1"/>
          <p:nvPr/>
        </p:nvSpPr>
        <p:spPr>
          <a:xfrm>
            <a:off x="6591301" y="2789839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 err="1">
                <a:latin typeface="Consolas" panose="020B0609020204030204" pitchFamily="49" charset="0"/>
              </a:rPr>
              <a:t>ozyineleme</a:t>
            </a:r>
            <a:r>
              <a:rPr lang="tr-TR" dirty="0">
                <a:latin typeface="Consolas" panose="020B0609020204030204" pitchFamily="49" charset="0"/>
              </a:rPr>
              <a:t>(4)-&gt;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BCDE8B3-7925-4873-84FE-8352E6CF682F}"/>
              </a:ext>
            </a:extLst>
          </p:cNvPr>
          <p:cNvSpPr txBox="1"/>
          <p:nvPr/>
        </p:nvSpPr>
        <p:spPr>
          <a:xfrm>
            <a:off x="6591301" y="3194602"/>
            <a:ext cx="267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 err="1">
                <a:latin typeface="Consolas" panose="020B0609020204030204" pitchFamily="49" charset="0"/>
              </a:rPr>
              <a:t>ozyineleme</a:t>
            </a:r>
            <a:r>
              <a:rPr lang="tr-TR" dirty="0">
                <a:latin typeface="Consolas" panose="020B0609020204030204" pitchFamily="49" charset="0"/>
              </a:rPr>
              <a:t>(3)-&gt;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33BC206-C48C-4F18-BCAF-EF74303F557A}"/>
              </a:ext>
            </a:extLst>
          </p:cNvPr>
          <p:cNvSpPr txBox="1"/>
          <p:nvPr/>
        </p:nvSpPr>
        <p:spPr>
          <a:xfrm>
            <a:off x="6585732" y="3599364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dirty="0" err="1">
                <a:latin typeface="Consolas" panose="020B0609020204030204" pitchFamily="49" charset="0"/>
              </a:rPr>
              <a:t>ozyineleme</a:t>
            </a:r>
            <a:r>
              <a:rPr lang="tr-TR" dirty="0">
                <a:latin typeface="Consolas" panose="020B0609020204030204" pitchFamily="49" charset="0"/>
              </a:rPr>
              <a:t>(2)-&gt;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endParaRPr lang="en-US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4918C57-98ED-426E-A621-2FCFAC9B05F4}"/>
              </a:ext>
            </a:extLst>
          </p:cNvPr>
          <p:cNvCxnSpPr>
            <a:cxnSpLocks/>
          </p:cNvCxnSpPr>
          <p:nvPr/>
        </p:nvCxnSpPr>
        <p:spPr>
          <a:xfrm>
            <a:off x="2852685" y="2069464"/>
            <a:ext cx="0" cy="358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C7F0F075-9ED1-46A0-8242-500321318D42}"/>
              </a:ext>
            </a:extLst>
          </p:cNvPr>
          <p:cNvCxnSpPr>
            <a:cxnSpLocks/>
          </p:cNvCxnSpPr>
          <p:nvPr/>
        </p:nvCxnSpPr>
        <p:spPr>
          <a:xfrm>
            <a:off x="180975" y="5862320"/>
            <a:ext cx="5205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32A5E2F5-D2F4-4A84-ACF2-1598C0091828}"/>
              </a:ext>
            </a:extLst>
          </p:cNvPr>
          <p:cNvCxnSpPr>
            <a:cxnSpLocks/>
          </p:cNvCxnSpPr>
          <p:nvPr/>
        </p:nvCxnSpPr>
        <p:spPr>
          <a:xfrm>
            <a:off x="180975" y="6271895"/>
            <a:ext cx="5205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48982EC-B4A3-4D4F-B86C-E0F3F9DF7604}"/>
              </a:ext>
            </a:extLst>
          </p:cNvPr>
          <p:cNvSpPr txBox="1"/>
          <p:nvPr/>
        </p:nvSpPr>
        <p:spPr>
          <a:xfrm>
            <a:off x="1523646" y="2343916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 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0DF564F0-063B-4DB0-94AA-366CB5A9D968}"/>
              </a:ext>
            </a:extLst>
          </p:cNvPr>
          <p:cNvSpPr/>
          <p:nvPr/>
        </p:nvSpPr>
        <p:spPr>
          <a:xfrm>
            <a:off x="1943059" y="1713517"/>
            <a:ext cx="1819253" cy="358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053AF21E-8266-408E-AAD2-3733C984B882}"/>
              </a:ext>
            </a:extLst>
          </p:cNvPr>
          <p:cNvSpPr txBox="1"/>
          <p:nvPr/>
        </p:nvSpPr>
        <p:spPr>
          <a:xfrm>
            <a:off x="3895061" y="1402460"/>
            <a:ext cx="3220696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ilk fonksiyonu biz çağırıyoruz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28CB8E8E-7BC8-4208-9162-F9E62C1C7468}"/>
              </a:ext>
            </a:extLst>
          </p:cNvPr>
          <p:cNvSpPr/>
          <p:nvPr/>
        </p:nvSpPr>
        <p:spPr>
          <a:xfrm>
            <a:off x="2009290" y="2333949"/>
            <a:ext cx="1819253" cy="358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CA063FBB-BE63-469B-B7CF-D4E3892E235F}"/>
              </a:ext>
            </a:extLst>
          </p:cNvPr>
          <p:cNvCxnSpPr>
            <a:cxnSpLocks/>
          </p:cNvCxnSpPr>
          <p:nvPr/>
        </p:nvCxnSpPr>
        <p:spPr>
          <a:xfrm>
            <a:off x="3086788" y="2652650"/>
            <a:ext cx="0" cy="358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FF73B6FB-B9AC-47C1-B41F-C80548878BA8}"/>
              </a:ext>
            </a:extLst>
          </p:cNvPr>
          <p:cNvSpPr txBox="1"/>
          <p:nvPr/>
        </p:nvSpPr>
        <p:spPr>
          <a:xfrm>
            <a:off x="1968150" y="2962095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4 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(3)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16D0F792-0A2A-4E7F-9EFA-9E0A53A7B144}"/>
              </a:ext>
            </a:extLst>
          </p:cNvPr>
          <p:cNvSpPr/>
          <p:nvPr/>
        </p:nvSpPr>
        <p:spPr>
          <a:xfrm>
            <a:off x="2465168" y="2982836"/>
            <a:ext cx="1819253" cy="358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8C7A65D7-C978-42BD-B2CE-005B28205D42}"/>
              </a:ext>
            </a:extLst>
          </p:cNvPr>
          <p:cNvCxnSpPr>
            <a:cxnSpLocks/>
          </p:cNvCxnSpPr>
          <p:nvPr/>
        </p:nvCxnSpPr>
        <p:spPr>
          <a:xfrm>
            <a:off x="3283852" y="3349658"/>
            <a:ext cx="0" cy="358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9278BD2F-8EC4-496C-BD26-2F359B7FCC86}"/>
              </a:ext>
            </a:extLst>
          </p:cNvPr>
          <p:cNvSpPr txBox="1"/>
          <p:nvPr/>
        </p:nvSpPr>
        <p:spPr>
          <a:xfrm>
            <a:off x="2165214" y="3659103"/>
            <a:ext cx="268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ozyineleme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7AAB644B-8E50-47A7-8FC3-F8F609AF47D4}"/>
              </a:ext>
            </a:extLst>
          </p:cNvPr>
          <p:cNvSpPr/>
          <p:nvPr/>
        </p:nvSpPr>
        <p:spPr>
          <a:xfrm>
            <a:off x="2662232" y="3679844"/>
            <a:ext cx="1819253" cy="35837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405BFA1-F104-46C1-8E9D-F21F354B498D}"/>
              </a:ext>
            </a:extLst>
          </p:cNvPr>
          <p:cNvSpPr txBox="1"/>
          <p:nvPr/>
        </p:nvSpPr>
        <p:spPr>
          <a:xfrm>
            <a:off x="4146298" y="5435726"/>
            <a:ext cx="3899403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>
                <a:latin typeface="Consolas" panose="020B0609020204030204" pitchFamily="49" charset="0"/>
              </a:rPr>
              <a:t>ozyilelemeile</a:t>
            </a:r>
            <a:r>
              <a:rPr lang="tr-TR" sz="1600" b="1" dirty="0">
                <a:latin typeface="Consolas" panose="020B0609020204030204" pitchFamily="49" charset="0"/>
              </a:rPr>
              <a:t>(2) </a:t>
            </a:r>
            <a:r>
              <a:rPr lang="tr-T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 koşulunda dönüş yapar. Öz yineleme bitti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Bağlayıcı: Dirsek 48">
            <a:extLst>
              <a:ext uri="{FF2B5EF4-FFF2-40B4-BE49-F238E27FC236}">
                <a16:creationId xmlns:a16="http://schemas.microsoft.com/office/drawing/2014/main" id="{30EF52E3-86E5-4B3A-8164-47059816C0D0}"/>
              </a:ext>
            </a:extLst>
          </p:cNvPr>
          <p:cNvCxnSpPr>
            <a:cxnSpLocks/>
            <a:stCxn id="53" idx="3"/>
            <a:endCxn id="46" idx="3"/>
          </p:cNvCxnSpPr>
          <p:nvPr/>
        </p:nvCxnSpPr>
        <p:spPr>
          <a:xfrm flipH="1" flipV="1">
            <a:off x="4481485" y="3859034"/>
            <a:ext cx="562526" cy="621201"/>
          </a:xfrm>
          <a:prstGeom prst="bentConnector3">
            <a:avLst>
              <a:gd name="adj1" fmla="val -40638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8AF5EAD3-2F3C-40B3-AF1E-3DC1D4CB1483}"/>
              </a:ext>
            </a:extLst>
          </p:cNvPr>
          <p:cNvSpPr txBox="1"/>
          <p:nvPr/>
        </p:nvSpPr>
        <p:spPr>
          <a:xfrm>
            <a:off x="5460622" y="4285991"/>
            <a:ext cx="3220696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Fonksiyon kendini çağırana döner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8F31E82-9BC4-4DBB-8AB0-2E0DBE41C57D}"/>
              </a:ext>
            </a:extLst>
          </p:cNvPr>
          <p:cNvCxnSpPr>
            <a:cxnSpLocks/>
          </p:cNvCxnSpPr>
          <p:nvPr/>
        </p:nvCxnSpPr>
        <p:spPr>
          <a:xfrm>
            <a:off x="3506105" y="4049403"/>
            <a:ext cx="0" cy="358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87B98214-E553-4BDD-A9A7-E2DE022DFB8F}"/>
              </a:ext>
            </a:extLst>
          </p:cNvPr>
          <p:cNvSpPr txBox="1"/>
          <p:nvPr/>
        </p:nvSpPr>
        <p:spPr>
          <a:xfrm>
            <a:off x="2181225" y="4310958"/>
            <a:ext cx="2862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1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1B738A36-D0BE-4011-ABD2-694D3106F628}"/>
              </a:ext>
            </a:extLst>
          </p:cNvPr>
          <p:cNvSpPr txBox="1"/>
          <p:nvPr/>
        </p:nvSpPr>
        <p:spPr>
          <a:xfrm>
            <a:off x="2883825" y="3650202"/>
            <a:ext cx="113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 *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50BEE149-0ECB-4EE0-8189-02774D68B546}"/>
              </a:ext>
            </a:extLst>
          </p:cNvPr>
          <p:cNvCxnSpPr>
            <a:cxnSpLocks/>
            <a:stCxn id="57" idx="3"/>
            <a:endCxn id="43" idx="3"/>
          </p:cNvCxnSpPr>
          <p:nvPr/>
        </p:nvCxnSpPr>
        <p:spPr>
          <a:xfrm flipV="1">
            <a:off x="4015413" y="3162026"/>
            <a:ext cx="269008" cy="672842"/>
          </a:xfrm>
          <a:prstGeom prst="bentConnector3">
            <a:avLst>
              <a:gd name="adj1" fmla="val 238091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60462CD1-6071-4540-B535-F376B2E13E45}"/>
              </a:ext>
            </a:extLst>
          </p:cNvPr>
          <p:cNvSpPr txBox="1"/>
          <p:nvPr/>
        </p:nvSpPr>
        <p:spPr>
          <a:xfrm>
            <a:off x="2763473" y="2974505"/>
            <a:ext cx="113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4*6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64" name="Bağlayıcı: Dirsek 63">
            <a:extLst>
              <a:ext uri="{FF2B5EF4-FFF2-40B4-BE49-F238E27FC236}">
                <a16:creationId xmlns:a16="http://schemas.microsoft.com/office/drawing/2014/main" id="{AC64471D-6A1D-4C21-A47D-31620C564569}"/>
              </a:ext>
            </a:extLst>
          </p:cNvPr>
          <p:cNvCxnSpPr>
            <a:cxnSpLocks/>
          </p:cNvCxnSpPr>
          <p:nvPr/>
        </p:nvCxnSpPr>
        <p:spPr>
          <a:xfrm flipV="1">
            <a:off x="3576071" y="2494808"/>
            <a:ext cx="269008" cy="672842"/>
          </a:xfrm>
          <a:prstGeom prst="bentConnector3">
            <a:avLst>
              <a:gd name="adj1" fmla="val 238091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F588B500-6633-49A4-AA00-18E3FE461EBE}"/>
              </a:ext>
            </a:extLst>
          </p:cNvPr>
          <p:cNvSpPr txBox="1"/>
          <p:nvPr/>
        </p:nvSpPr>
        <p:spPr>
          <a:xfrm>
            <a:off x="2507327" y="2341586"/>
            <a:ext cx="836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5*24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F7D65681-C0F4-4645-B87E-5078AB6ED2DA}"/>
              </a:ext>
            </a:extLst>
          </p:cNvPr>
          <p:cNvSpPr txBox="1"/>
          <p:nvPr/>
        </p:nvSpPr>
        <p:spPr>
          <a:xfrm>
            <a:off x="2387103" y="1704996"/>
            <a:ext cx="836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endParaRPr lang="en-US" dirty="0"/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B3D93E5F-EF04-47DD-AB61-95D2A8CF3435}"/>
              </a:ext>
            </a:extLst>
          </p:cNvPr>
          <p:cNvSpPr/>
          <p:nvPr/>
        </p:nvSpPr>
        <p:spPr>
          <a:xfrm>
            <a:off x="9294944" y="1980313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120</a:t>
            </a:r>
            <a:endParaRPr lang="en-US" dirty="0"/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EC1AF70F-D3BE-44F9-9B98-9692AD69734E}"/>
              </a:ext>
            </a:extLst>
          </p:cNvPr>
          <p:cNvSpPr txBox="1"/>
          <p:nvPr/>
        </p:nvSpPr>
        <p:spPr>
          <a:xfrm>
            <a:off x="4160712" y="5435726"/>
            <a:ext cx="3899403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>
                <a:latin typeface="Consolas" panose="020B0609020204030204" pitchFamily="49" charset="0"/>
              </a:rPr>
              <a:t>ozyilelemeile</a:t>
            </a:r>
            <a:r>
              <a:rPr lang="tr-TR" sz="1600" b="1" dirty="0">
                <a:latin typeface="Consolas" panose="020B0609020204030204" pitchFamily="49" charset="0"/>
              </a:rPr>
              <a:t>(3) </a:t>
            </a:r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kaldığı yerden devam eder.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6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8" grpId="1"/>
      <p:bldP spid="4" grpId="0" animBg="1"/>
      <p:bldP spid="5" grpId="0"/>
      <p:bldP spid="6" grpId="0" animBg="1"/>
      <p:bldP spid="7" grpId="0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23" grpId="0"/>
      <p:bldP spid="23" grpId="1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6" grpId="0"/>
      <p:bldP spid="36" grpId="1"/>
      <p:bldP spid="37" grpId="0" animBg="1"/>
      <p:bldP spid="37" grpId="1" animBg="1"/>
      <p:bldP spid="37" grpId="2" animBg="1"/>
      <p:bldP spid="37" grpId="3" animBg="1"/>
      <p:bldP spid="39" grpId="0" animBg="1"/>
      <p:bldP spid="39" grpId="2" animBg="1"/>
      <p:bldP spid="40" grpId="0" animBg="1"/>
      <p:bldP spid="40" grpId="1" animBg="1"/>
      <p:bldP spid="40" grpId="2" animBg="1"/>
      <p:bldP spid="40" grpId="3" animBg="1"/>
      <p:bldP spid="42" grpId="0"/>
      <p:bldP spid="42" grpId="1"/>
      <p:bldP spid="43" grpId="0" animBg="1"/>
      <p:bldP spid="43" grpId="1" animBg="1"/>
      <p:bldP spid="43" grpId="2" animBg="1"/>
      <p:bldP spid="43" grpId="3" animBg="1"/>
      <p:bldP spid="45" grpId="0"/>
      <p:bldP spid="45" grpId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3" grpId="0"/>
      <p:bldP spid="53" grpId="1"/>
      <p:bldP spid="53" grpId="2"/>
      <p:bldP spid="57" grpId="0"/>
      <p:bldP spid="57" grpId="1"/>
      <p:bldP spid="63" grpId="0"/>
      <p:bldP spid="63" grpId="1"/>
      <p:bldP spid="65" grpId="0"/>
      <p:bldP spid="65" grpId="1"/>
      <p:bldP spid="66" grpId="0"/>
      <p:bldP spid="66" grpId="1"/>
      <p:bldP spid="69" grpId="0" animBg="1"/>
      <p:bldP spid="70" grpId="0" animBg="1"/>
      <p:bldP spid="7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5F3F3-D316-49AF-BD44-7A078317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Nedir ?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9FEB6C-7785-434B-AED7-43016EC9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türden birden fazla değişkeni barından bir değişken yapısıdır.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A8F572-54BB-425D-A978-AEC30CD0232C}"/>
              </a:ext>
            </a:extLst>
          </p:cNvPr>
          <p:cNvSpPr txBox="1"/>
          <p:nvPr/>
        </p:nvSpPr>
        <p:spPr>
          <a:xfrm>
            <a:off x="4651247" y="4339660"/>
            <a:ext cx="258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99D6E927-1964-495E-8B62-8EF13A101CC6}"/>
              </a:ext>
            </a:extLst>
          </p:cNvPr>
          <p:cNvCxnSpPr>
            <a:cxnSpLocks/>
          </p:cNvCxnSpPr>
          <p:nvPr/>
        </p:nvCxnSpPr>
        <p:spPr>
          <a:xfrm flipV="1">
            <a:off x="4892040" y="4708654"/>
            <a:ext cx="0" cy="473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01F809E-0B52-4337-A874-D63D9C91C616}"/>
              </a:ext>
            </a:extLst>
          </p:cNvPr>
          <p:cNvSpPr txBox="1"/>
          <p:nvPr/>
        </p:nvSpPr>
        <p:spPr>
          <a:xfrm>
            <a:off x="4072312" y="5233956"/>
            <a:ext cx="1639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Dizinin eleman türü</a:t>
            </a:r>
            <a:endParaRPr lang="en-US" dirty="0"/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D66600CF-079F-4706-964B-6DFD3C35B171}"/>
              </a:ext>
            </a:extLst>
          </p:cNvPr>
          <p:cNvCxnSpPr>
            <a:cxnSpLocks/>
          </p:cNvCxnSpPr>
          <p:nvPr/>
        </p:nvCxnSpPr>
        <p:spPr>
          <a:xfrm>
            <a:off x="5674233" y="3845930"/>
            <a:ext cx="0" cy="440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176F5E2-231F-4F2D-8848-62CB675B4191}"/>
              </a:ext>
            </a:extLst>
          </p:cNvPr>
          <p:cNvSpPr txBox="1"/>
          <p:nvPr/>
        </p:nvSpPr>
        <p:spPr>
          <a:xfrm>
            <a:off x="4651248" y="3072755"/>
            <a:ext cx="1947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Dizinin değişken ismi</a:t>
            </a:r>
            <a:endParaRPr lang="en-US" dirty="0"/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B54D83EE-096F-4574-9283-223B9BD3B835}"/>
              </a:ext>
            </a:extLst>
          </p:cNvPr>
          <p:cNvCxnSpPr>
            <a:cxnSpLocks/>
          </p:cNvCxnSpPr>
          <p:nvPr/>
        </p:nvCxnSpPr>
        <p:spPr>
          <a:xfrm flipV="1">
            <a:off x="6434328" y="4706899"/>
            <a:ext cx="0" cy="473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B488850-72E2-42C2-B2E7-0551FEA26F28}"/>
              </a:ext>
            </a:extLst>
          </p:cNvPr>
          <p:cNvSpPr txBox="1"/>
          <p:nvPr/>
        </p:nvSpPr>
        <p:spPr>
          <a:xfrm>
            <a:off x="5825301" y="5251878"/>
            <a:ext cx="188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Eleman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6" grpId="0"/>
      <p:bldP spid="2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4163A-8B89-4DB2-9F2E-D1E7E225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C42E840-F1DB-4342-B2C1-0F0C7A18A3B3}"/>
              </a:ext>
            </a:extLst>
          </p:cNvPr>
          <p:cNvSpPr/>
          <p:nvPr/>
        </p:nvSpPr>
        <p:spPr>
          <a:xfrm>
            <a:off x="9330502" y="2569072"/>
            <a:ext cx="1637906" cy="38569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058D887-6A51-4840-80EB-E9D98ECCD415}"/>
              </a:ext>
            </a:extLst>
          </p:cNvPr>
          <p:cNvSpPr txBox="1"/>
          <p:nvPr/>
        </p:nvSpPr>
        <p:spPr>
          <a:xfrm>
            <a:off x="9860129" y="218581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YIĞIN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D067B7C-498C-47E8-83AC-1C69FF8F6B40}"/>
              </a:ext>
            </a:extLst>
          </p:cNvPr>
          <p:cNvSpPr/>
          <p:nvPr/>
        </p:nvSpPr>
        <p:spPr>
          <a:xfrm>
            <a:off x="9330502" y="258468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CB40D36-1853-45B4-B858-42C7A0D502AE}"/>
              </a:ext>
            </a:extLst>
          </p:cNvPr>
          <p:cNvSpPr txBox="1"/>
          <p:nvPr/>
        </p:nvSpPr>
        <p:spPr>
          <a:xfrm>
            <a:off x="10968408" y="2567622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2016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1CBB3C8-16EE-4361-A677-78338AD23C12}"/>
              </a:ext>
            </a:extLst>
          </p:cNvPr>
          <p:cNvSpPr/>
          <p:nvPr/>
        </p:nvSpPr>
        <p:spPr>
          <a:xfrm>
            <a:off x="9330502" y="299410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592BD4B-B0FA-42AE-B810-75AF8279C875}"/>
              </a:ext>
            </a:extLst>
          </p:cNvPr>
          <p:cNvSpPr/>
          <p:nvPr/>
        </p:nvSpPr>
        <p:spPr>
          <a:xfrm>
            <a:off x="9330502" y="3392531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EAAEA9D-0E67-435E-9A00-015EEA8CCAFA}"/>
              </a:ext>
            </a:extLst>
          </p:cNvPr>
          <p:cNvSpPr/>
          <p:nvPr/>
        </p:nvSpPr>
        <p:spPr>
          <a:xfrm>
            <a:off x="9330502" y="3791515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F66A590-78F1-45EE-A1E3-11B6707C66C1}"/>
              </a:ext>
            </a:extLst>
          </p:cNvPr>
          <p:cNvSpPr/>
          <p:nvPr/>
        </p:nvSpPr>
        <p:spPr>
          <a:xfrm>
            <a:off x="9330502" y="4205712"/>
            <a:ext cx="1637906" cy="40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04A63F9-3465-41D5-964B-40B14646500B}"/>
              </a:ext>
            </a:extLst>
          </p:cNvPr>
          <p:cNvSpPr txBox="1"/>
          <p:nvPr/>
        </p:nvSpPr>
        <p:spPr>
          <a:xfrm>
            <a:off x="10968408" y="3020881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2012</a:t>
            </a:r>
            <a:endParaRPr lang="en-US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6BABF0D-2F9D-4D3E-AF02-7160A4667649}"/>
              </a:ext>
            </a:extLst>
          </p:cNvPr>
          <p:cNvSpPr txBox="1"/>
          <p:nvPr/>
        </p:nvSpPr>
        <p:spPr>
          <a:xfrm>
            <a:off x="10968408" y="342863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2008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FDE7211-AF1C-4C5E-B3D8-856614952C6A}"/>
              </a:ext>
            </a:extLst>
          </p:cNvPr>
          <p:cNvSpPr txBox="1"/>
          <p:nvPr/>
        </p:nvSpPr>
        <p:spPr>
          <a:xfrm>
            <a:off x="10968408" y="3823070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2004</a:t>
            </a:r>
            <a:endParaRPr lang="en-US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908FDBE-24A0-47DE-8108-D4C1405E7B7D}"/>
              </a:ext>
            </a:extLst>
          </p:cNvPr>
          <p:cNvSpPr txBox="1"/>
          <p:nvPr/>
        </p:nvSpPr>
        <p:spPr>
          <a:xfrm>
            <a:off x="10968408" y="4214856"/>
            <a:ext cx="122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>
                <a:effectLst/>
                <a:latin typeface="Consolas" panose="020B0609020204030204" pitchFamily="49" charset="0"/>
              </a:rPr>
              <a:t>2000</a:t>
            </a: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A747ABA-88E4-476A-8597-36065B78A502}"/>
              </a:ext>
            </a:extLst>
          </p:cNvPr>
          <p:cNvSpPr txBox="1"/>
          <p:nvPr/>
        </p:nvSpPr>
        <p:spPr>
          <a:xfrm>
            <a:off x="838200" y="218581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0F0E1E27-947B-4F19-A70F-88E82EE1906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86175" y="3219450"/>
            <a:ext cx="5172075" cy="395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ol Ayraç 19">
            <a:extLst>
              <a:ext uri="{FF2B5EF4-FFF2-40B4-BE49-F238E27FC236}">
                <a16:creationId xmlns:a16="http://schemas.microsoft.com/office/drawing/2014/main" id="{E0A7520C-3237-4E88-A13F-6D14E7D8D5FB}"/>
              </a:ext>
            </a:extLst>
          </p:cNvPr>
          <p:cNvSpPr/>
          <p:nvPr/>
        </p:nvSpPr>
        <p:spPr>
          <a:xfrm>
            <a:off x="8858250" y="2584682"/>
            <a:ext cx="371475" cy="2059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554A23B-D4A7-4383-B90D-811DACB4B293}"/>
              </a:ext>
            </a:extLst>
          </p:cNvPr>
          <p:cNvSpPr txBox="1"/>
          <p:nvPr/>
        </p:nvSpPr>
        <p:spPr>
          <a:xfrm>
            <a:off x="1449996" y="3720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1E7D12F-B069-4A00-847E-65F4ED514B19}"/>
              </a:ext>
            </a:extLst>
          </p:cNvPr>
          <p:cNvSpPr txBox="1"/>
          <p:nvPr/>
        </p:nvSpPr>
        <p:spPr>
          <a:xfrm>
            <a:off x="3803890" y="3619025"/>
            <a:ext cx="2712862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C++’da  dizi indisleri 0’dan başlar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F00E048-A227-4AA5-93AA-95E80D0C0BF1}"/>
              </a:ext>
            </a:extLst>
          </p:cNvPr>
          <p:cNvSpPr txBox="1"/>
          <p:nvPr/>
        </p:nvSpPr>
        <p:spPr>
          <a:xfrm>
            <a:off x="4497996" y="2523428"/>
            <a:ext cx="3316047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 ismi bu alanı temsil etmektedir.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89994A3-043B-4C6E-8367-5ADC438DDFC9}"/>
              </a:ext>
            </a:extLst>
          </p:cNvPr>
          <p:cNvSpPr txBox="1"/>
          <p:nvPr/>
        </p:nvSpPr>
        <p:spPr>
          <a:xfrm>
            <a:off x="7958803" y="2573351"/>
            <a:ext cx="157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sayilar</a:t>
            </a:r>
            <a:r>
              <a:rPr lang="tr-TR" dirty="0">
                <a:latin typeface="Consolas" panose="020B0609020204030204" pitchFamily="49" charset="0"/>
              </a:rPr>
              <a:t>[4]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A5FF8FC-9E6D-4077-8606-630FEC44C749}"/>
              </a:ext>
            </a:extLst>
          </p:cNvPr>
          <p:cNvSpPr txBox="1"/>
          <p:nvPr/>
        </p:nvSpPr>
        <p:spPr>
          <a:xfrm>
            <a:off x="7958803" y="3026610"/>
            <a:ext cx="158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sayilar</a:t>
            </a:r>
            <a:r>
              <a:rPr lang="tr-TR" dirty="0">
                <a:latin typeface="Consolas" panose="020B0609020204030204" pitchFamily="49" charset="0"/>
              </a:rPr>
              <a:t>[3]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7B63A7B-D9E6-447F-8B5C-81633F2C2E10}"/>
              </a:ext>
            </a:extLst>
          </p:cNvPr>
          <p:cNvSpPr txBox="1"/>
          <p:nvPr/>
        </p:nvSpPr>
        <p:spPr>
          <a:xfrm>
            <a:off x="7958803" y="3434359"/>
            <a:ext cx="182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sayilar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D5DCB449-DB4D-47EF-B38E-BE3D11634957}"/>
              </a:ext>
            </a:extLst>
          </p:cNvPr>
          <p:cNvSpPr txBox="1"/>
          <p:nvPr/>
        </p:nvSpPr>
        <p:spPr>
          <a:xfrm>
            <a:off x="7950636" y="3800616"/>
            <a:ext cx="158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sayilar</a:t>
            </a:r>
            <a:r>
              <a:rPr lang="tr-TR" dirty="0">
                <a:latin typeface="Consolas" panose="020B0609020204030204" pitchFamily="49" charset="0"/>
              </a:rPr>
              <a:t>[1]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E5D29AA2-CD39-45F2-89A6-3EFA1DBAC926}"/>
              </a:ext>
            </a:extLst>
          </p:cNvPr>
          <p:cNvSpPr txBox="1"/>
          <p:nvPr/>
        </p:nvSpPr>
        <p:spPr>
          <a:xfrm>
            <a:off x="7950635" y="4192402"/>
            <a:ext cx="15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dirty="0" err="1">
                <a:effectLst/>
                <a:latin typeface="Consolas" panose="020B0609020204030204" pitchFamily="49" charset="0"/>
              </a:rPr>
              <a:t>sayilar</a:t>
            </a:r>
            <a:r>
              <a:rPr lang="tr-TR" sz="1800" b="0" dirty="0">
                <a:effectLst/>
                <a:latin typeface="Consolas" panose="020B0609020204030204" pitchFamily="49" charset="0"/>
              </a:rPr>
              <a:t>[0]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852FF3E-4E2A-429A-88A1-3E7BF7DFDD1F}"/>
              </a:ext>
            </a:extLst>
          </p:cNvPr>
          <p:cNvSpPr txBox="1"/>
          <p:nvPr/>
        </p:nvSpPr>
        <p:spPr>
          <a:xfrm>
            <a:off x="9967480" y="4214856"/>
            <a:ext cx="36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66AB53B-82AB-45DC-8595-06B36D607E1A}"/>
              </a:ext>
            </a:extLst>
          </p:cNvPr>
          <p:cNvSpPr txBox="1"/>
          <p:nvPr/>
        </p:nvSpPr>
        <p:spPr>
          <a:xfrm>
            <a:off x="1449996" y="4416251"/>
            <a:ext cx="223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E8F8827-0484-46F6-87D7-4DF22DF565CC}"/>
              </a:ext>
            </a:extLst>
          </p:cNvPr>
          <p:cNvSpPr txBox="1"/>
          <p:nvPr/>
        </p:nvSpPr>
        <p:spPr>
          <a:xfrm>
            <a:off x="9988861" y="3364550"/>
            <a:ext cx="46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439355D3-B1C1-44DC-B808-A30AE887A46A}"/>
              </a:ext>
            </a:extLst>
          </p:cNvPr>
          <p:cNvSpPr txBox="1"/>
          <p:nvPr/>
        </p:nvSpPr>
        <p:spPr>
          <a:xfrm>
            <a:off x="1449995" y="5096048"/>
            <a:ext cx="223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61D19D36-D86C-438F-A016-0852C16B1E91}"/>
              </a:ext>
            </a:extLst>
          </p:cNvPr>
          <p:cNvSpPr txBox="1"/>
          <p:nvPr/>
        </p:nvSpPr>
        <p:spPr>
          <a:xfrm>
            <a:off x="3953756" y="5111437"/>
            <a:ext cx="271286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 sınırı aşıldı.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6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0" grpId="0" animBg="1"/>
      <p:bldP spid="20" grpId="1" animBg="1"/>
      <p:bldP spid="23" grpId="0"/>
      <p:bldP spid="24" grpId="0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942C3-405E-43A3-AC8E-EE70C85D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KURALLAR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959E20-12C0-4889-BF02-B58B8C4D3155}"/>
              </a:ext>
            </a:extLst>
          </p:cNvPr>
          <p:cNvSpPr txBox="1"/>
          <p:nvPr/>
        </p:nvSpPr>
        <p:spPr>
          <a:xfrm>
            <a:off x="838200" y="218581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{2,3,4,5,7};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0A07DF0-C41C-4360-9D29-960C1D15DB7E}"/>
              </a:ext>
            </a:extLst>
          </p:cNvPr>
          <p:cNvSpPr txBox="1"/>
          <p:nvPr/>
        </p:nvSpPr>
        <p:spPr>
          <a:xfrm>
            <a:off x="1449996" y="3720517"/>
            <a:ext cx="250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C0A3415-9146-4CFC-8EDA-E4122FEDE547}"/>
              </a:ext>
            </a:extLst>
          </p:cNvPr>
          <p:cNvSpPr txBox="1"/>
          <p:nvPr/>
        </p:nvSpPr>
        <p:spPr>
          <a:xfrm>
            <a:off x="4405968" y="3751295"/>
            <a:ext cx="4747555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 indeksi tam sayı olmak zorundadır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C2A3B10-91AF-43BB-86AF-93423D06BE41}"/>
              </a:ext>
            </a:extLst>
          </p:cNvPr>
          <p:cNvSpPr txBox="1"/>
          <p:nvPr/>
        </p:nvSpPr>
        <p:spPr>
          <a:xfrm>
            <a:off x="1449996" y="4416251"/>
            <a:ext cx="250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DDEFB5-1A76-4F36-900F-BF02D1105300}"/>
              </a:ext>
            </a:extLst>
          </p:cNvPr>
          <p:cNvSpPr txBox="1"/>
          <p:nvPr/>
        </p:nvSpPr>
        <p:spPr>
          <a:xfrm>
            <a:off x="1449996" y="5624547"/>
            <a:ext cx="223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EF97825-A710-460F-86B9-E5FB402CD4AE}"/>
              </a:ext>
            </a:extLst>
          </p:cNvPr>
          <p:cNvSpPr txBox="1"/>
          <p:nvPr/>
        </p:nvSpPr>
        <p:spPr>
          <a:xfrm>
            <a:off x="4405969" y="4447029"/>
            <a:ext cx="4747556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C++ bu işleme izin verir. Programcının dikkatli olması gerekir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0483F81-F0E0-492D-A5EE-C1C730D85189}"/>
              </a:ext>
            </a:extLst>
          </p:cNvPr>
          <p:cNvSpPr txBox="1"/>
          <p:nvPr/>
        </p:nvSpPr>
        <p:spPr>
          <a:xfrm>
            <a:off x="5339418" y="2858520"/>
            <a:ext cx="4747555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 oluştururken elemanların değerleri de atanmıştır. Dizinin boyutu 5 </a:t>
            </a:r>
            <a:r>
              <a:rPr lang="tr-T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F0FFF0A-E823-482B-8528-2B44014FD687}"/>
              </a:ext>
            </a:extLst>
          </p:cNvPr>
          <p:cNvSpPr txBox="1"/>
          <p:nvPr/>
        </p:nvSpPr>
        <p:spPr>
          <a:xfrm>
            <a:off x="3953756" y="5662939"/>
            <a:ext cx="374743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 değişkenine değer atanamaz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D835F-5BCB-4FEF-BD41-FBCF9D39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(Sabit) Dizi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3023F5-6EF3-460D-BEDE-2EA8AB11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Yığında tanımlanan dizilerin boyutları derleme anında belli olmalıdır.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B12B633-E5F2-425D-B4C5-1F0295EB8850}"/>
              </a:ext>
            </a:extLst>
          </p:cNvPr>
          <p:cNvSpPr txBox="1"/>
          <p:nvPr/>
        </p:nvSpPr>
        <p:spPr>
          <a:xfrm>
            <a:off x="1495425" y="2844412"/>
            <a:ext cx="3009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5D945F0-82BF-4381-87C9-686442C677F7}"/>
              </a:ext>
            </a:extLst>
          </p:cNvPr>
          <p:cNvSpPr txBox="1"/>
          <p:nvPr/>
        </p:nvSpPr>
        <p:spPr>
          <a:xfrm>
            <a:off x="6319836" y="2844412"/>
            <a:ext cx="35861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cin&gt;&gt;boyut;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C046E8-662B-46B7-ACBA-8B5922D0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709" y="4905266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Çarpım İşareti 6">
            <a:extLst>
              <a:ext uri="{FF2B5EF4-FFF2-40B4-BE49-F238E27FC236}">
                <a16:creationId xmlns:a16="http://schemas.microsoft.com/office/drawing/2014/main" id="{50CD393A-7E4D-4C1E-9194-E41BE66C2CDE}"/>
              </a:ext>
            </a:extLst>
          </p:cNvPr>
          <p:cNvSpPr/>
          <p:nvPr/>
        </p:nvSpPr>
        <p:spPr>
          <a:xfrm>
            <a:off x="7686677" y="4649066"/>
            <a:ext cx="974066" cy="974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A47BFD-439F-4823-86E3-47ADE686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Ve Dizi -&gt;Dinamik Dizi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F42423-4310-4D7B-819B-E9B4A6B5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Heap</a:t>
            </a:r>
            <a:r>
              <a:rPr lang="tr-TR" dirty="0"/>
              <a:t> alanında oluşturulan dizinin boyutu çalışma anında belirtilebilir.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0443FF-DD00-4D9F-BA7E-68A69679D956}"/>
              </a:ext>
            </a:extLst>
          </p:cNvPr>
          <p:cNvSpPr txBox="1"/>
          <p:nvPr/>
        </p:nvSpPr>
        <p:spPr>
          <a:xfrm>
            <a:off x="3929061" y="2758687"/>
            <a:ext cx="3586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cin&gt;&gt;boyut;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3202713-0A88-452B-B2C5-EE727D101ADC}"/>
              </a:ext>
            </a:extLst>
          </p:cNvPr>
          <p:cNvSpPr txBox="1"/>
          <p:nvPr/>
        </p:nvSpPr>
        <p:spPr>
          <a:xfrm>
            <a:off x="6424611" y="4068641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CDF4B91-722C-4B05-87C7-F63C0350DE58}"/>
              </a:ext>
            </a:extLst>
          </p:cNvPr>
          <p:cNvSpPr txBox="1"/>
          <p:nvPr/>
        </p:nvSpPr>
        <p:spPr>
          <a:xfrm>
            <a:off x="4538662" y="4068641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40BAC41B-7028-49D8-9B59-C4D51580A436}"/>
              </a:ext>
            </a:extLst>
          </p:cNvPr>
          <p:cNvCxnSpPr>
            <a:cxnSpLocks/>
          </p:cNvCxnSpPr>
          <p:nvPr/>
        </p:nvCxnSpPr>
        <p:spPr>
          <a:xfrm flipV="1">
            <a:off x="5511165" y="4541709"/>
            <a:ext cx="0" cy="473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C8F1D90-E06F-4C73-9499-96309583F977}"/>
              </a:ext>
            </a:extLst>
          </p:cNvPr>
          <p:cNvSpPr txBox="1"/>
          <p:nvPr/>
        </p:nvSpPr>
        <p:spPr>
          <a:xfrm>
            <a:off x="4691437" y="5067011"/>
            <a:ext cx="1639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>
                <a:latin typeface="Consolas" panose="020B0609020204030204" pitchFamily="49" charset="0"/>
              </a:rPr>
              <a:t>Dizinin adresi</a:t>
            </a:r>
            <a:endParaRPr lang="en-US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EEF736F1-E9C8-4F84-BA8D-DA0450C164ED}"/>
              </a:ext>
            </a:extLst>
          </p:cNvPr>
          <p:cNvCxnSpPr>
            <a:cxnSpLocks/>
          </p:cNvCxnSpPr>
          <p:nvPr/>
        </p:nvCxnSpPr>
        <p:spPr>
          <a:xfrm flipV="1">
            <a:off x="7897372" y="4577823"/>
            <a:ext cx="0" cy="473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2CD8DA5-EF8E-4D09-A8F3-EDDE1730C7B7}"/>
              </a:ext>
            </a:extLst>
          </p:cNvPr>
          <p:cNvSpPr txBox="1"/>
          <p:nvPr/>
        </p:nvSpPr>
        <p:spPr>
          <a:xfrm>
            <a:off x="7288345" y="5122802"/>
            <a:ext cx="188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Eleman Sayısı</a:t>
            </a:r>
            <a:endParaRPr lang="en-US" dirty="0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4104405-6F8F-49B7-8BE7-5D5540F031D9}"/>
              </a:ext>
            </a:extLst>
          </p:cNvPr>
          <p:cNvCxnSpPr>
            <a:cxnSpLocks/>
          </p:cNvCxnSpPr>
          <p:nvPr/>
        </p:nvCxnSpPr>
        <p:spPr>
          <a:xfrm>
            <a:off x="7245858" y="3601057"/>
            <a:ext cx="0" cy="440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6480924-445F-41AB-BB0D-C7F82395A96D}"/>
              </a:ext>
            </a:extLst>
          </p:cNvPr>
          <p:cNvSpPr txBox="1"/>
          <p:nvPr/>
        </p:nvSpPr>
        <p:spPr>
          <a:xfrm>
            <a:off x="6309170" y="3205096"/>
            <a:ext cx="187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Dizinin türü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A47BFD-439F-4823-86E3-47ADE686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Dizi Kullanımı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0443FF-DD00-4D9F-BA7E-68A69679D956}"/>
              </a:ext>
            </a:extLst>
          </p:cNvPr>
          <p:cNvSpPr txBox="1"/>
          <p:nvPr/>
        </p:nvSpPr>
        <p:spPr>
          <a:xfrm>
            <a:off x="3929060" y="2360481"/>
            <a:ext cx="358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cin&gt;&gt;boyut;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3202713-0A88-452B-B2C5-EE727D101ADC}"/>
              </a:ext>
            </a:extLst>
          </p:cNvPr>
          <p:cNvSpPr txBox="1"/>
          <p:nvPr/>
        </p:nvSpPr>
        <p:spPr>
          <a:xfrm>
            <a:off x="6415086" y="3601916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CDF4B91-722C-4B05-87C7-F63C0350DE58}"/>
              </a:ext>
            </a:extLst>
          </p:cNvPr>
          <p:cNvSpPr txBox="1"/>
          <p:nvPr/>
        </p:nvSpPr>
        <p:spPr>
          <a:xfrm>
            <a:off x="4529137" y="3601916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87635E9-AD02-43D3-9C5C-D0C9748F9FCD}"/>
              </a:ext>
            </a:extLst>
          </p:cNvPr>
          <p:cNvSpPr txBox="1"/>
          <p:nvPr/>
        </p:nvSpPr>
        <p:spPr>
          <a:xfrm>
            <a:off x="4529137" y="4319349"/>
            <a:ext cx="208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2D9C70B-BED1-404A-9637-32D0E038FAF3}"/>
              </a:ext>
            </a:extLst>
          </p:cNvPr>
          <p:cNvSpPr txBox="1"/>
          <p:nvPr/>
        </p:nvSpPr>
        <p:spPr>
          <a:xfrm>
            <a:off x="6915589" y="4211627"/>
            <a:ext cx="3361444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Klasik dizi erişimi yapılabilir.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2A135A0-4636-47F1-A5C0-87E53ACF15F7}"/>
              </a:ext>
            </a:extLst>
          </p:cNvPr>
          <p:cNvSpPr txBox="1"/>
          <p:nvPr/>
        </p:nvSpPr>
        <p:spPr>
          <a:xfrm>
            <a:off x="4529136" y="5212683"/>
            <a:ext cx="208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DD7315D-1971-44DC-A8B1-14E061EE0DF0}"/>
              </a:ext>
            </a:extLst>
          </p:cNvPr>
          <p:cNvSpPr txBox="1"/>
          <p:nvPr/>
        </p:nvSpPr>
        <p:spPr>
          <a:xfrm>
            <a:off x="6915589" y="5086978"/>
            <a:ext cx="3361444" cy="830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Dikkat yerel dizi isminin aksine işaretçi yeni değer alabilir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B364F6B-AD2B-4203-B0B2-11B1601DE191}"/>
              </a:ext>
            </a:extLst>
          </p:cNvPr>
          <p:cNvSpPr txBox="1"/>
          <p:nvPr/>
        </p:nvSpPr>
        <p:spPr>
          <a:xfrm>
            <a:off x="792335" y="5086978"/>
            <a:ext cx="3361444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İşaretçi artık dinamik diziyi göstermiyor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A47BFD-439F-4823-86E3-47ADE686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Dizinin Serbest Bırakılması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0443FF-DD00-4D9F-BA7E-68A69679D956}"/>
              </a:ext>
            </a:extLst>
          </p:cNvPr>
          <p:cNvSpPr txBox="1"/>
          <p:nvPr/>
        </p:nvSpPr>
        <p:spPr>
          <a:xfrm>
            <a:off x="3929060" y="2360481"/>
            <a:ext cx="358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cin&gt;&gt;boyut;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3202713-0A88-452B-B2C5-EE727D101ADC}"/>
              </a:ext>
            </a:extLst>
          </p:cNvPr>
          <p:cNvSpPr txBox="1"/>
          <p:nvPr/>
        </p:nvSpPr>
        <p:spPr>
          <a:xfrm>
            <a:off x="6415086" y="3601916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boyut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CDF4B91-722C-4B05-87C7-F63C0350DE58}"/>
              </a:ext>
            </a:extLst>
          </p:cNvPr>
          <p:cNvSpPr txBox="1"/>
          <p:nvPr/>
        </p:nvSpPr>
        <p:spPr>
          <a:xfrm>
            <a:off x="4529137" y="3601916"/>
            <a:ext cx="218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87635E9-AD02-43D3-9C5C-D0C9748F9FCD}"/>
              </a:ext>
            </a:extLst>
          </p:cNvPr>
          <p:cNvSpPr txBox="1"/>
          <p:nvPr/>
        </p:nvSpPr>
        <p:spPr>
          <a:xfrm>
            <a:off x="4529137" y="4319349"/>
            <a:ext cx="208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2A135A0-4636-47F1-A5C0-87E53ACF15F7}"/>
              </a:ext>
            </a:extLst>
          </p:cNvPr>
          <p:cNvSpPr txBox="1"/>
          <p:nvPr/>
        </p:nvSpPr>
        <p:spPr>
          <a:xfrm>
            <a:off x="4529136" y="5212683"/>
            <a:ext cx="208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sayilar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5D4C731-21F6-4763-9255-524C6000A434}"/>
              </a:ext>
            </a:extLst>
          </p:cNvPr>
          <p:cNvSpPr txBox="1"/>
          <p:nvPr/>
        </p:nvSpPr>
        <p:spPr>
          <a:xfrm>
            <a:off x="4529136" y="4781691"/>
            <a:ext cx="298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C4D6DC-0444-480B-985F-4CD340451E14}"/>
              </a:ext>
            </a:extLst>
          </p:cNvPr>
          <p:cNvSpPr txBox="1"/>
          <p:nvPr/>
        </p:nvSpPr>
        <p:spPr>
          <a:xfrm>
            <a:off x="419100" y="4746264"/>
            <a:ext cx="3780544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Consolas" panose="020B0609020204030204" pitchFamily="49" charset="0"/>
              </a:rPr>
              <a:t>Diziyi gösteren adresi kaybetmeden serbest bırakıyoruz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A6DE02-0ABF-4EA5-A831-04483F72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İşaretçi Aritmetiği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2CBFD1-2C16-41C2-8AC0-00F591CB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İşaretçiler üzerinde toplama ve çıkarma işlemleri uygulanabilir.</a:t>
            </a:r>
          </a:p>
          <a:p>
            <a:endParaRPr lang="tr-TR" dirty="0"/>
          </a:p>
          <a:p>
            <a:r>
              <a:rPr lang="tr-TR" dirty="0"/>
              <a:t>Bu işlemler sayesinde hafıza içerisinde ileri geri dolaşılabilir</a:t>
            </a:r>
          </a:p>
          <a:p>
            <a:endParaRPr lang="tr-TR" dirty="0"/>
          </a:p>
          <a:p>
            <a:r>
              <a:rPr lang="tr-TR" dirty="0"/>
              <a:t>Aritmetik işlem uygulanırken işaretçi içerisindeki değer gösterdiği veri türüne bağlı olarak değişecektir.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1500</Words>
  <Application>Microsoft Office PowerPoint</Application>
  <PresentationFormat>Geniş ekran</PresentationFormat>
  <Paragraphs>509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Teması</vt:lpstr>
      <vt:lpstr>Diziler</vt:lpstr>
      <vt:lpstr>Dizi Nedir ? </vt:lpstr>
      <vt:lpstr>Kullanım</vt:lpstr>
      <vt:lpstr>KURALLAR</vt:lpstr>
      <vt:lpstr>Yerel (Sabit) Dizi</vt:lpstr>
      <vt:lpstr>Heap Ve Dizi -&gt;Dinamik Dizi</vt:lpstr>
      <vt:lpstr>Dinamik Dizi Kullanımı</vt:lpstr>
      <vt:lpstr>Dinamik Dizinin Serbest Bırakılması</vt:lpstr>
      <vt:lpstr>İşaretçi Aritmetiği</vt:lpstr>
      <vt:lpstr>Kullanım</vt:lpstr>
      <vt:lpstr>Fonksiyon ve Dizi</vt:lpstr>
      <vt:lpstr>NESNE VE DİNAMİK DİZİ</vt:lpstr>
      <vt:lpstr>İşaretçi Dizisi</vt:lpstr>
      <vt:lpstr>İşaretçi Dizisi</vt:lpstr>
      <vt:lpstr>Öz Yineleme</vt:lpstr>
      <vt:lpstr>Örnek</vt:lpstr>
      <vt:lpstr>Örnek</vt:lpstr>
      <vt:lpstr>Nasıl Çalışıyor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Diziler</dc:title>
  <dc:creator>KAYHAN AYAR</dc:creator>
  <cp:lastModifiedBy>KAYHAN AYAR</cp:lastModifiedBy>
  <cp:revision>99</cp:revision>
  <dcterms:created xsi:type="dcterms:W3CDTF">2021-10-10T15:43:36Z</dcterms:created>
  <dcterms:modified xsi:type="dcterms:W3CDTF">2021-10-20T16:27:35Z</dcterms:modified>
</cp:coreProperties>
</file>