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2" r:id="rId15"/>
    <p:sldId id="264" r:id="rId16"/>
    <p:sldId id="271" r:id="rId17"/>
    <p:sldId id="275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C9666-2C60-4660-840E-01159A9A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02E181-7D0E-4CC7-AC8A-6321E5F59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214554-1E15-46E0-964D-71166273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731997-5321-40B2-9AE3-1029F088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0CEB83-BF3F-4946-85D0-DE8F6CBA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785B22-F148-4ACC-B495-03226F7F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19BB95-8E0A-4F70-88BD-21434D59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9A245C-85C9-4A52-8DB4-4E457FCA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80E8C3-5DB2-4202-8B59-488F317E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D44E85-7074-4885-A7F1-9C6861FD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999A758-4511-4EFB-B43A-88496453E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6C3365-96E4-4119-A152-7ED0B0DF3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65DDE3-EA8D-4052-BEC4-D5A67874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629ADE-A855-476C-A544-5C4CDA40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7D29E-18BD-40CD-A60E-65994D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D27EE4-4357-40D7-AC6C-90CDF374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F63B2-3850-4336-8181-0F50022A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309D96-EF1D-4E93-BF6D-3E336C34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F5C1B3-2433-4FC4-B7E2-F83A4C84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EFB39F-9EC8-4372-96D4-12EB7683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D6EA2B-8C6A-4F93-B5F6-1F04DC88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54BB63-82FF-46C2-A834-5DD98704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688F0E-F74A-49EE-8CA0-1FD5342A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7499E8-1EC4-49A2-A4FF-12CF5938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54929F-6E0E-4A8A-8522-05C43892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9597C-E372-4297-B4C8-F180B165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C0B301-5591-442A-A583-1F35A261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E282A5-DCBA-49D7-A6C1-E0B6F879D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37D749-B4B2-4DC9-8C25-79A933A4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FD1B42-2170-4E18-80D3-0DE574B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6DD14B-81A0-4CD6-85BE-96D413A1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B0001D-AD7F-43AE-B6E4-0F3FA0AB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6AD28C-6469-40BB-94A6-CFAD7CCE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14BE62-02E1-4B29-9A1B-6EF92385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016FCCE-35BA-4390-8F44-5ADFD8204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CDF344C-5F8C-49CB-9294-C9F113227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025AC4-8965-4A8B-963F-FD81396C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062B8CA-7926-4E09-BB80-320B3E6B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832365-D994-4342-9279-BDB00D50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D5FB6-B943-407F-9A3F-3CD656DC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822A614-3E63-4A06-BD55-C32AC0F4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5EFBA75-AD87-43FF-93F5-2972B450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43BBDCB-15EF-43CD-B710-F4900F44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B7457B9-267B-4C80-9574-9BB60E51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9FE4AA7-303B-4E73-ADD0-EDCB39CE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930F14-5B0C-48A7-B3EE-AFEAA608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3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369D21-2B80-4EB7-91B6-492CED2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E87AD-8A62-4DE0-A08F-42672618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949655-280E-4087-8D3F-B95606808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11603C-A269-4B11-BDCE-2E95CE2E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01B502-3EFE-4538-8348-53647623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DB22D9-01B0-4A67-B998-381150F9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478246-9F9E-4252-8595-8BFC29E0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791D6B6-F7CC-41D2-BC89-F564BCD4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B868EB-7946-48B2-9EEF-B6C0BBB6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A8FA93-8DB9-4871-B6CE-9F36201E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54028A5-B5DB-4961-9020-625B55FB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71A8B5-1DF4-4523-A18E-BC636D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ECFAA0C-3BC2-4952-9CCE-036E6D96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25CDBE-B1E3-4863-B255-DBA0D08D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552BB3-26CF-4E17-95B0-E0BDC2569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5B20-F0CA-49AF-8F1C-85B74B534B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BBB05E-9E71-4287-9F38-A711664A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3D14CF-9069-499E-9D6F-AB9622D4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1CF8-A13D-49E9-A313-2FFB4A1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38FE13-A2FF-4AEC-8637-8C854A367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Bağlı Liste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3B7AE5-C7D6-4FAE-808D-F654547B0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5D9CCA-CF61-4A1D-A999-4C98527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Listeyi</a:t>
            </a:r>
            <a:r>
              <a:rPr lang="en-US" dirty="0"/>
              <a:t> </a:t>
            </a:r>
            <a:r>
              <a:rPr lang="en-US" dirty="0" err="1"/>
              <a:t>Gezme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EFA4A3A-7A0F-47EF-B20F-53282E035AEA}"/>
              </a:ext>
            </a:extLst>
          </p:cNvPr>
          <p:cNvSpPr/>
          <p:nvPr/>
        </p:nvSpPr>
        <p:spPr>
          <a:xfrm>
            <a:off x="7281432" y="37194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0A629A1-CD5D-4E3E-83B7-3CDB1A43DB02}"/>
              </a:ext>
            </a:extLst>
          </p:cNvPr>
          <p:cNvSpPr/>
          <p:nvPr/>
        </p:nvSpPr>
        <p:spPr>
          <a:xfrm>
            <a:off x="7281432" y="408784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132FAA-9F7F-4455-826A-C0E6375E10B5}"/>
              </a:ext>
            </a:extLst>
          </p:cNvPr>
          <p:cNvSpPr txBox="1"/>
          <p:nvPr/>
        </p:nvSpPr>
        <p:spPr>
          <a:xfrm>
            <a:off x="7328622" y="34070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38F242C-B16B-4674-9760-E6E0084FA6F1}"/>
              </a:ext>
            </a:extLst>
          </p:cNvPr>
          <p:cNvSpPr/>
          <p:nvPr/>
        </p:nvSpPr>
        <p:spPr>
          <a:xfrm>
            <a:off x="8492079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41DFE49-24DC-40FC-8CB8-47A35EE9431E}"/>
              </a:ext>
            </a:extLst>
          </p:cNvPr>
          <p:cNvSpPr/>
          <p:nvPr/>
        </p:nvSpPr>
        <p:spPr>
          <a:xfrm>
            <a:off x="8492079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047A26C-344E-4B95-94E5-5DD07DC38619}"/>
              </a:ext>
            </a:extLst>
          </p:cNvPr>
          <p:cNvSpPr txBox="1"/>
          <p:nvPr/>
        </p:nvSpPr>
        <p:spPr>
          <a:xfrm>
            <a:off x="8539269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D21FDB-5EE8-44AC-BA78-F1EB2537C754}"/>
              </a:ext>
            </a:extLst>
          </p:cNvPr>
          <p:cNvSpPr/>
          <p:nvPr/>
        </p:nvSpPr>
        <p:spPr>
          <a:xfrm>
            <a:off x="9655534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C4BCFA6-C7D6-43AD-AAA6-D8E61512D869}"/>
              </a:ext>
            </a:extLst>
          </p:cNvPr>
          <p:cNvSpPr/>
          <p:nvPr/>
        </p:nvSpPr>
        <p:spPr>
          <a:xfrm>
            <a:off x="9655534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97A1BA-ED37-4E8E-96BD-04B825ACDAD6}"/>
              </a:ext>
            </a:extLst>
          </p:cNvPr>
          <p:cNvSpPr txBox="1"/>
          <p:nvPr/>
        </p:nvSpPr>
        <p:spPr>
          <a:xfrm>
            <a:off x="9702724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1AC2FBA-36D8-432F-AA4E-ED746214A677}"/>
              </a:ext>
            </a:extLst>
          </p:cNvPr>
          <p:cNvSpPr/>
          <p:nvPr/>
        </p:nvSpPr>
        <p:spPr>
          <a:xfrm>
            <a:off x="9654020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29FB555-2A96-4E19-9DA2-3DDB74A8276A}"/>
              </a:ext>
            </a:extLst>
          </p:cNvPr>
          <p:cNvSpPr/>
          <p:nvPr/>
        </p:nvSpPr>
        <p:spPr>
          <a:xfrm>
            <a:off x="10817475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8E5CFBB-899E-4123-BD0D-AD5906D6CC6D}"/>
              </a:ext>
            </a:extLst>
          </p:cNvPr>
          <p:cNvSpPr/>
          <p:nvPr/>
        </p:nvSpPr>
        <p:spPr>
          <a:xfrm>
            <a:off x="10817475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ABBB629-86CA-46B3-99E9-DD5AA640591A}"/>
              </a:ext>
            </a:extLst>
          </p:cNvPr>
          <p:cNvSpPr txBox="1"/>
          <p:nvPr/>
        </p:nvSpPr>
        <p:spPr>
          <a:xfrm>
            <a:off x="10864665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F4E59451-B8C4-41BD-A338-662054561637}"/>
              </a:ext>
            </a:extLst>
          </p:cNvPr>
          <p:cNvSpPr/>
          <p:nvPr/>
        </p:nvSpPr>
        <p:spPr>
          <a:xfrm>
            <a:off x="8492079" y="23159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D56CE4E-7E70-4D10-95F4-75EBAB41F778}"/>
              </a:ext>
            </a:extLst>
          </p:cNvPr>
          <p:cNvSpPr/>
          <p:nvPr/>
        </p:nvSpPr>
        <p:spPr>
          <a:xfrm>
            <a:off x="9653057" y="23159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9524CB1-9327-434A-9CE2-74145EC07323}"/>
              </a:ext>
            </a:extLst>
          </p:cNvPr>
          <p:cNvSpPr/>
          <p:nvPr/>
        </p:nvSpPr>
        <p:spPr>
          <a:xfrm>
            <a:off x="7285585" y="23168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FEA623-DE3F-4450-A65B-0D38A087CD0A}"/>
              </a:ext>
            </a:extLst>
          </p:cNvPr>
          <p:cNvSpPr txBox="1"/>
          <p:nvPr/>
        </p:nvSpPr>
        <p:spPr>
          <a:xfrm>
            <a:off x="7443608" y="19615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72B4F2B9-DA58-4DF8-B600-79C60776E258}"/>
              </a:ext>
            </a:extLst>
          </p:cNvPr>
          <p:cNvSpPr txBox="1"/>
          <p:nvPr/>
        </p:nvSpPr>
        <p:spPr>
          <a:xfrm>
            <a:off x="8679232" y="19606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d2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C9809652-AAEE-423C-B167-98F97C015155}"/>
              </a:ext>
            </a:extLst>
          </p:cNvPr>
          <p:cNvSpPr txBox="1"/>
          <p:nvPr/>
        </p:nvSpPr>
        <p:spPr>
          <a:xfrm>
            <a:off x="9794628" y="19606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d3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08D64BC-04BE-42F1-A950-031E49F25130}"/>
              </a:ext>
            </a:extLst>
          </p:cNvPr>
          <p:cNvSpPr txBox="1"/>
          <p:nvPr/>
        </p:nvSpPr>
        <p:spPr>
          <a:xfrm>
            <a:off x="266700" y="1852935"/>
            <a:ext cx="8568947" cy="50783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önceki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slaytın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devamı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&lt;&lt;d1-&gt;sonraki&lt;&lt;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&lt;&lt;d1-&gt;sonraki-&gt;sonraki&lt;&lt;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&lt;&lt;d1-&gt;sonraki-&gt;sonraki-&gt;sonraki&lt;&lt;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&lt;&lt;d1-&gt;sonraki-&gt;sonraki-&gt;sonraki-&gt;sonraki&lt;&lt;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5502105-2955-4874-9AD5-8AD4C2DC1EAA}"/>
              </a:ext>
            </a:extLst>
          </p:cNvPr>
          <p:cNvSpPr/>
          <p:nvPr/>
        </p:nvSpPr>
        <p:spPr>
          <a:xfrm>
            <a:off x="10812424" y="23159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1657941-F00F-43F3-9F7D-ADD855C5E8CD}"/>
              </a:ext>
            </a:extLst>
          </p:cNvPr>
          <p:cNvSpPr txBox="1"/>
          <p:nvPr/>
        </p:nvSpPr>
        <p:spPr>
          <a:xfrm>
            <a:off x="10953995" y="19606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d4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48958E64-5CA0-4F39-B569-C198834B0CE7}"/>
              </a:ext>
            </a:extLst>
          </p:cNvPr>
          <p:cNvSpPr/>
          <p:nvPr/>
        </p:nvSpPr>
        <p:spPr>
          <a:xfrm>
            <a:off x="7276060" y="4087847"/>
            <a:ext cx="770835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803DB6E-801E-4566-988C-327947B0F134}"/>
              </a:ext>
            </a:extLst>
          </p:cNvPr>
          <p:cNvCxnSpPr>
            <a:cxnSpLocks/>
            <a:stCxn id="37" idx="3"/>
            <a:endCxn id="10" idx="0"/>
          </p:cNvCxnSpPr>
          <p:nvPr/>
        </p:nvCxnSpPr>
        <p:spPr>
          <a:xfrm flipV="1">
            <a:off x="8046895" y="3413153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4BEEC7-10CD-4A0F-9260-2E2412F092DB}"/>
              </a:ext>
            </a:extLst>
          </p:cNvPr>
          <p:cNvSpPr/>
          <p:nvPr/>
        </p:nvSpPr>
        <p:spPr>
          <a:xfrm>
            <a:off x="8494089" y="409485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358F4099-12E8-4B01-A6D6-D7A08444FB7A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flipV="1">
            <a:off x="9259056" y="3413153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6BCEC29D-2E0F-4747-B2A6-E065A9E641D6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V="1">
            <a:off x="10419483" y="3413153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639AF7F3-4D6F-4B31-AEF8-B4F0B8009813}"/>
              </a:ext>
            </a:extLst>
          </p:cNvPr>
          <p:cNvCxnSpPr>
            <a:cxnSpLocks/>
            <a:stCxn id="30" idx="2"/>
            <a:endCxn id="5" idx="1"/>
          </p:cNvCxnSpPr>
          <p:nvPr/>
        </p:nvCxnSpPr>
        <p:spPr>
          <a:xfrm rot="5400000">
            <a:off x="6865720" y="3101034"/>
            <a:ext cx="1218311" cy="386885"/>
          </a:xfrm>
          <a:prstGeom prst="bentConnector4">
            <a:avLst>
              <a:gd name="adj1" fmla="val 42440"/>
              <a:gd name="adj2" fmla="val 1590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ED0AB51-6DA9-4931-8442-970ADB20CDC5}"/>
              </a:ext>
            </a:extLst>
          </p:cNvPr>
          <p:cNvSpPr txBox="1"/>
          <p:nvPr/>
        </p:nvSpPr>
        <p:spPr>
          <a:xfrm>
            <a:off x="5471623" y="1232361"/>
            <a:ext cx="316050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/>
              <a:t>Listenin bütün elemanlarına d1 üzerinden ulaşabiliriz</a:t>
            </a:r>
            <a:endParaRPr lang="en-US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D57EC09-92A2-4B13-BB72-865A510C2A5F}"/>
              </a:ext>
            </a:extLst>
          </p:cNvPr>
          <p:cNvSpPr txBox="1"/>
          <p:nvPr/>
        </p:nvSpPr>
        <p:spPr>
          <a:xfrm>
            <a:off x="6894925" y="5325808"/>
            <a:ext cx="164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d1-&gt;sonraki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E32D795-F566-4200-97B8-206DE1A3AA9F}"/>
              </a:ext>
            </a:extLst>
          </p:cNvPr>
          <p:cNvSpPr/>
          <p:nvPr/>
        </p:nvSpPr>
        <p:spPr>
          <a:xfrm>
            <a:off x="6894926" y="5320284"/>
            <a:ext cx="1496599" cy="3473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183AAE90-9F8B-48DA-98CE-9D4C7D114574}"/>
              </a:ext>
            </a:extLst>
          </p:cNvPr>
          <p:cNvSpPr txBox="1"/>
          <p:nvPr/>
        </p:nvSpPr>
        <p:spPr>
          <a:xfrm>
            <a:off x="7300215" y="4086948"/>
            <a:ext cx="73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Bağlayıcı: Dirsek 44">
            <a:extLst>
              <a:ext uri="{FF2B5EF4-FFF2-40B4-BE49-F238E27FC236}">
                <a16:creationId xmlns:a16="http://schemas.microsoft.com/office/drawing/2014/main" id="{E0305D5B-FFDE-49AC-9E60-702D54E96FDB}"/>
              </a:ext>
            </a:extLst>
          </p:cNvPr>
          <p:cNvCxnSpPr>
            <a:cxnSpLocks/>
            <a:stCxn id="15" idx="0"/>
            <a:endCxn id="41" idx="2"/>
          </p:cNvCxnSpPr>
          <p:nvPr/>
        </p:nvCxnSpPr>
        <p:spPr>
          <a:xfrm rot="5400000" flipH="1" flipV="1">
            <a:off x="7831402" y="4275114"/>
            <a:ext cx="856994" cy="1233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553BD170-064C-4368-BBED-51C827D585E9}"/>
              </a:ext>
            </a:extLst>
          </p:cNvPr>
          <p:cNvSpPr txBox="1"/>
          <p:nvPr/>
        </p:nvSpPr>
        <p:spPr>
          <a:xfrm>
            <a:off x="8319388" y="5325808"/>
            <a:ext cx="132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</a:t>
            </a:r>
            <a:endParaRPr lang="en-US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44351281-D84E-487F-A396-134484726BA9}"/>
              </a:ext>
            </a:extLst>
          </p:cNvPr>
          <p:cNvSpPr/>
          <p:nvPr/>
        </p:nvSpPr>
        <p:spPr>
          <a:xfrm>
            <a:off x="6890268" y="5316707"/>
            <a:ext cx="2655005" cy="3473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76A91E75-62E1-484A-9EC1-DBDE0C600006}"/>
              </a:ext>
            </a:extLst>
          </p:cNvPr>
          <p:cNvSpPr txBox="1"/>
          <p:nvPr/>
        </p:nvSpPr>
        <p:spPr>
          <a:xfrm>
            <a:off x="8504851" y="4100967"/>
            <a:ext cx="73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701E9FDD-519A-4A88-999F-D152810367BF}"/>
              </a:ext>
            </a:extLst>
          </p:cNvPr>
          <p:cNvSpPr txBox="1"/>
          <p:nvPr/>
        </p:nvSpPr>
        <p:spPr>
          <a:xfrm>
            <a:off x="9545273" y="5313536"/>
            <a:ext cx="132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</a:t>
            </a:r>
            <a:endParaRPr lang="en-US" dirty="0"/>
          </a:p>
        </p:txBody>
      </p:sp>
      <p:cxnSp>
        <p:nvCxnSpPr>
          <p:cNvPr id="61" name="Bağlayıcı: Dirsek 60">
            <a:extLst>
              <a:ext uri="{FF2B5EF4-FFF2-40B4-BE49-F238E27FC236}">
                <a16:creationId xmlns:a16="http://schemas.microsoft.com/office/drawing/2014/main" id="{07EF0F2C-E18C-4E8A-B7CF-DEDB76316225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rot="5400000" flipH="1" flipV="1">
            <a:off x="8700103" y="3980059"/>
            <a:ext cx="854316" cy="18189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kdörtgen 64">
            <a:extLst>
              <a:ext uri="{FF2B5EF4-FFF2-40B4-BE49-F238E27FC236}">
                <a16:creationId xmlns:a16="http://schemas.microsoft.com/office/drawing/2014/main" id="{05BFF7F0-8D8B-4482-B505-F1133EC802DF}"/>
              </a:ext>
            </a:extLst>
          </p:cNvPr>
          <p:cNvSpPr/>
          <p:nvPr/>
        </p:nvSpPr>
        <p:spPr>
          <a:xfrm>
            <a:off x="6887452" y="5313921"/>
            <a:ext cx="3924972" cy="3473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3DCCB762-CF0C-46CB-AEFF-67E36DCB06DB}"/>
              </a:ext>
            </a:extLst>
          </p:cNvPr>
          <p:cNvSpPr txBox="1"/>
          <p:nvPr/>
        </p:nvSpPr>
        <p:spPr>
          <a:xfrm>
            <a:off x="9678914" y="4100544"/>
            <a:ext cx="688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Bağlayıcı: Dirsek 67">
            <a:extLst>
              <a:ext uri="{FF2B5EF4-FFF2-40B4-BE49-F238E27FC236}">
                <a16:creationId xmlns:a16="http://schemas.microsoft.com/office/drawing/2014/main" id="{D648D9B1-8700-4781-8321-0D2D6D2C0215}"/>
              </a:ext>
            </a:extLst>
          </p:cNvPr>
          <p:cNvCxnSpPr>
            <a:cxnSpLocks/>
            <a:stCxn id="65" idx="0"/>
            <a:endCxn id="21" idx="2"/>
          </p:cNvCxnSpPr>
          <p:nvPr/>
        </p:nvCxnSpPr>
        <p:spPr>
          <a:xfrm rot="5400000" flipH="1" flipV="1">
            <a:off x="9599307" y="3713022"/>
            <a:ext cx="851530" cy="2350269"/>
          </a:xfrm>
          <a:prstGeom prst="bentConnector3">
            <a:avLst>
              <a:gd name="adj1" fmla="val 499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A0DD562E-2845-41F4-8B5D-283A0FB3F9AD}"/>
              </a:ext>
            </a:extLst>
          </p:cNvPr>
          <p:cNvSpPr txBox="1"/>
          <p:nvPr/>
        </p:nvSpPr>
        <p:spPr>
          <a:xfrm>
            <a:off x="11065648" y="4099619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D2DF810-B2F8-4F21-A803-847DA469E65C}"/>
              </a:ext>
            </a:extLst>
          </p:cNvPr>
          <p:cNvSpPr txBox="1"/>
          <p:nvPr/>
        </p:nvSpPr>
        <p:spPr>
          <a:xfrm>
            <a:off x="10781364" y="5311381"/>
            <a:ext cx="132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</a:t>
            </a:r>
            <a:endParaRPr lang="en-US" dirty="0"/>
          </a:p>
        </p:txBody>
      </p:sp>
      <p:sp>
        <p:nvSpPr>
          <p:cNvPr id="76" name="Dikdörtgen 75">
            <a:extLst>
              <a:ext uri="{FF2B5EF4-FFF2-40B4-BE49-F238E27FC236}">
                <a16:creationId xmlns:a16="http://schemas.microsoft.com/office/drawing/2014/main" id="{4E862504-94AE-47C0-A664-EC0C9B39BA77}"/>
              </a:ext>
            </a:extLst>
          </p:cNvPr>
          <p:cNvSpPr/>
          <p:nvPr/>
        </p:nvSpPr>
        <p:spPr>
          <a:xfrm>
            <a:off x="6895032" y="5313205"/>
            <a:ext cx="5215604" cy="3473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Resim 77">
            <a:extLst>
              <a:ext uri="{FF2B5EF4-FFF2-40B4-BE49-F238E27FC236}">
                <a16:creationId xmlns:a16="http://schemas.microsoft.com/office/drawing/2014/main" id="{E6D37B85-279C-4252-9AAE-92EC9F0D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65" y="3137095"/>
            <a:ext cx="3300540" cy="25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1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0.08894 0.25023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25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14635 0.23518 " pathEditMode="relative" rAng="0" ptsTypes="AA">
                                      <p:cBhvr>
                                        <p:cTn id="143" dur="1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/>
      <p:bldP spid="15" grpId="0" animBg="1"/>
      <p:bldP spid="15" grpId="1" animBg="1"/>
      <p:bldP spid="44" grpId="0"/>
      <p:bldP spid="44" grpId="1"/>
      <p:bldP spid="44" grpId="2"/>
      <p:bldP spid="48" grpId="0"/>
      <p:bldP spid="51" grpId="0" animBg="1"/>
      <p:bldP spid="51" grpId="1" animBg="1"/>
      <p:bldP spid="59" grpId="0"/>
      <p:bldP spid="59" grpId="1"/>
      <p:bldP spid="59" grpId="2"/>
      <p:bldP spid="60" grpId="0"/>
      <p:bldP spid="65" grpId="0" animBg="1"/>
      <p:bldP spid="65" grpId="1" animBg="1"/>
      <p:bldP spid="67" grpId="0"/>
      <p:bldP spid="67" grpId="1"/>
      <p:bldP spid="67" grpId="2"/>
      <p:bldP spid="74" grpId="0"/>
      <p:bldP spid="74" grpId="1"/>
      <p:bldP spid="75" grpId="0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5D9CCA-CF61-4A1D-A999-4C98527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Listeyi Gezme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EFA4A3A-7A0F-47EF-B20F-53282E035AEA}"/>
              </a:ext>
            </a:extLst>
          </p:cNvPr>
          <p:cNvSpPr/>
          <p:nvPr/>
        </p:nvSpPr>
        <p:spPr>
          <a:xfrm>
            <a:off x="7281432" y="37194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0A629A1-CD5D-4E3E-83B7-3CDB1A43DB02}"/>
              </a:ext>
            </a:extLst>
          </p:cNvPr>
          <p:cNvSpPr/>
          <p:nvPr/>
        </p:nvSpPr>
        <p:spPr>
          <a:xfrm>
            <a:off x="7281432" y="408784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132FAA-9F7F-4455-826A-C0E6375E10B5}"/>
              </a:ext>
            </a:extLst>
          </p:cNvPr>
          <p:cNvSpPr txBox="1"/>
          <p:nvPr/>
        </p:nvSpPr>
        <p:spPr>
          <a:xfrm>
            <a:off x="7328622" y="34070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38F242C-B16B-4674-9760-E6E0084FA6F1}"/>
              </a:ext>
            </a:extLst>
          </p:cNvPr>
          <p:cNvSpPr/>
          <p:nvPr/>
        </p:nvSpPr>
        <p:spPr>
          <a:xfrm>
            <a:off x="8492079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41DFE49-24DC-40FC-8CB8-47A35EE9431E}"/>
              </a:ext>
            </a:extLst>
          </p:cNvPr>
          <p:cNvSpPr/>
          <p:nvPr/>
        </p:nvSpPr>
        <p:spPr>
          <a:xfrm>
            <a:off x="8492079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047A26C-344E-4B95-94E5-5DD07DC38619}"/>
              </a:ext>
            </a:extLst>
          </p:cNvPr>
          <p:cNvSpPr txBox="1"/>
          <p:nvPr/>
        </p:nvSpPr>
        <p:spPr>
          <a:xfrm>
            <a:off x="8539269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D21FDB-5EE8-44AC-BA78-F1EB2537C754}"/>
              </a:ext>
            </a:extLst>
          </p:cNvPr>
          <p:cNvSpPr/>
          <p:nvPr/>
        </p:nvSpPr>
        <p:spPr>
          <a:xfrm>
            <a:off x="9655534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C4BCFA6-C7D6-43AD-AAA6-D8E61512D869}"/>
              </a:ext>
            </a:extLst>
          </p:cNvPr>
          <p:cNvSpPr/>
          <p:nvPr/>
        </p:nvSpPr>
        <p:spPr>
          <a:xfrm>
            <a:off x="9655534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97A1BA-ED37-4E8E-96BD-04B825ACDAD6}"/>
              </a:ext>
            </a:extLst>
          </p:cNvPr>
          <p:cNvSpPr txBox="1"/>
          <p:nvPr/>
        </p:nvSpPr>
        <p:spPr>
          <a:xfrm>
            <a:off x="9702724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1AC2FBA-36D8-432F-AA4E-ED746214A677}"/>
              </a:ext>
            </a:extLst>
          </p:cNvPr>
          <p:cNvSpPr/>
          <p:nvPr/>
        </p:nvSpPr>
        <p:spPr>
          <a:xfrm>
            <a:off x="9654020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29FB555-2A96-4E19-9DA2-3DDB74A8276A}"/>
              </a:ext>
            </a:extLst>
          </p:cNvPr>
          <p:cNvSpPr/>
          <p:nvPr/>
        </p:nvSpPr>
        <p:spPr>
          <a:xfrm>
            <a:off x="10817475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8E5CFBB-899E-4123-BD0D-AD5906D6CC6D}"/>
              </a:ext>
            </a:extLst>
          </p:cNvPr>
          <p:cNvSpPr/>
          <p:nvPr/>
        </p:nvSpPr>
        <p:spPr>
          <a:xfrm>
            <a:off x="10817475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ABBB629-86CA-46B3-99E9-DD5AA640591A}"/>
              </a:ext>
            </a:extLst>
          </p:cNvPr>
          <p:cNvSpPr txBox="1"/>
          <p:nvPr/>
        </p:nvSpPr>
        <p:spPr>
          <a:xfrm>
            <a:off x="10864665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F4E59451-B8C4-41BD-A338-662054561637}"/>
              </a:ext>
            </a:extLst>
          </p:cNvPr>
          <p:cNvSpPr/>
          <p:nvPr/>
        </p:nvSpPr>
        <p:spPr>
          <a:xfrm>
            <a:off x="8492079" y="23159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D56CE4E-7E70-4D10-95F4-75EBAB41F778}"/>
              </a:ext>
            </a:extLst>
          </p:cNvPr>
          <p:cNvSpPr/>
          <p:nvPr/>
        </p:nvSpPr>
        <p:spPr>
          <a:xfrm>
            <a:off x="9653057" y="23159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9524CB1-9327-434A-9CE2-74145EC07323}"/>
              </a:ext>
            </a:extLst>
          </p:cNvPr>
          <p:cNvSpPr/>
          <p:nvPr/>
        </p:nvSpPr>
        <p:spPr>
          <a:xfrm>
            <a:off x="7291418" y="230552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FEA623-DE3F-4450-A65B-0D38A087CD0A}"/>
              </a:ext>
            </a:extLst>
          </p:cNvPr>
          <p:cNvSpPr txBox="1"/>
          <p:nvPr/>
        </p:nvSpPr>
        <p:spPr>
          <a:xfrm>
            <a:off x="7443608" y="19615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72B4F2B9-DA58-4DF8-B600-79C60776E258}"/>
              </a:ext>
            </a:extLst>
          </p:cNvPr>
          <p:cNvSpPr txBox="1"/>
          <p:nvPr/>
        </p:nvSpPr>
        <p:spPr>
          <a:xfrm>
            <a:off x="8679232" y="19606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d2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C9809652-AAEE-423C-B167-98F97C015155}"/>
              </a:ext>
            </a:extLst>
          </p:cNvPr>
          <p:cNvSpPr txBox="1"/>
          <p:nvPr/>
        </p:nvSpPr>
        <p:spPr>
          <a:xfrm>
            <a:off x="9794628" y="19606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d3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08D64BC-04BE-42F1-A950-031E49F25130}"/>
              </a:ext>
            </a:extLst>
          </p:cNvPr>
          <p:cNvSpPr txBox="1"/>
          <p:nvPr/>
        </p:nvSpPr>
        <p:spPr>
          <a:xfrm>
            <a:off x="266700" y="1852935"/>
            <a:ext cx="6612365" cy="36933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önceki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slaytın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devamı</a:t>
            </a: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d1= d1-&gt;sonraki;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d1= d1-&gt;sonraki;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d1= d1-&gt;sonraki;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5502105-2955-4874-9AD5-8AD4C2DC1EAA}"/>
              </a:ext>
            </a:extLst>
          </p:cNvPr>
          <p:cNvSpPr/>
          <p:nvPr/>
        </p:nvSpPr>
        <p:spPr>
          <a:xfrm>
            <a:off x="10812424" y="23159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1657941-F00F-43F3-9F7D-ADD855C5E8CD}"/>
              </a:ext>
            </a:extLst>
          </p:cNvPr>
          <p:cNvSpPr txBox="1"/>
          <p:nvPr/>
        </p:nvSpPr>
        <p:spPr>
          <a:xfrm>
            <a:off x="10953995" y="19606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d4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48958E64-5CA0-4F39-B569-C198834B0CE7}"/>
              </a:ext>
            </a:extLst>
          </p:cNvPr>
          <p:cNvSpPr/>
          <p:nvPr/>
        </p:nvSpPr>
        <p:spPr>
          <a:xfrm>
            <a:off x="7276060" y="4087847"/>
            <a:ext cx="770835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803DB6E-801E-4566-988C-327947B0F134}"/>
              </a:ext>
            </a:extLst>
          </p:cNvPr>
          <p:cNvCxnSpPr>
            <a:cxnSpLocks/>
            <a:stCxn id="37" idx="3"/>
            <a:endCxn id="10" idx="0"/>
          </p:cNvCxnSpPr>
          <p:nvPr/>
        </p:nvCxnSpPr>
        <p:spPr>
          <a:xfrm flipV="1">
            <a:off x="8046895" y="3413153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4BEEC7-10CD-4A0F-9260-2E2412F092DB}"/>
              </a:ext>
            </a:extLst>
          </p:cNvPr>
          <p:cNvSpPr/>
          <p:nvPr/>
        </p:nvSpPr>
        <p:spPr>
          <a:xfrm>
            <a:off x="8494089" y="409485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358F4099-12E8-4B01-A6D6-D7A08444FB7A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flipV="1">
            <a:off x="9259056" y="3413153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6BCEC29D-2E0F-4747-B2A6-E065A9E641D6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V="1">
            <a:off x="10419483" y="3413153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639AF7F3-4D6F-4B31-AEF8-B4F0B8009813}"/>
              </a:ext>
            </a:extLst>
          </p:cNvPr>
          <p:cNvCxnSpPr>
            <a:cxnSpLocks/>
            <a:stCxn id="30" idx="2"/>
            <a:endCxn id="5" idx="1"/>
          </p:cNvCxnSpPr>
          <p:nvPr/>
        </p:nvCxnSpPr>
        <p:spPr>
          <a:xfrm rot="5400000">
            <a:off x="6862956" y="3092437"/>
            <a:ext cx="1229671" cy="392718"/>
          </a:xfrm>
          <a:prstGeom prst="bentConnector4">
            <a:avLst>
              <a:gd name="adj1" fmla="val 42510"/>
              <a:gd name="adj2" fmla="val 1582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A0DD562E-2845-41F4-8B5D-283A0FB3F9AD}"/>
              </a:ext>
            </a:extLst>
          </p:cNvPr>
          <p:cNvSpPr txBox="1"/>
          <p:nvPr/>
        </p:nvSpPr>
        <p:spPr>
          <a:xfrm>
            <a:off x="11065648" y="4099619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47313F6B-4CEA-4D3E-A56C-70BE4425C4C4}"/>
              </a:ext>
            </a:extLst>
          </p:cNvPr>
          <p:cNvSpPr txBox="1"/>
          <p:nvPr/>
        </p:nvSpPr>
        <p:spPr>
          <a:xfrm>
            <a:off x="7292039" y="4093508"/>
            <a:ext cx="716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DEC284B8-71D9-4B4F-989F-82701A020AAB}"/>
              </a:ext>
            </a:extLst>
          </p:cNvPr>
          <p:cNvSpPr/>
          <p:nvPr/>
        </p:nvSpPr>
        <p:spPr>
          <a:xfrm>
            <a:off x="7291418" y="230552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Bağlayıcı: Dirsek 51">
            <a:extLst>
              <a:ext uri="{FF2B5EF4-FFF2-40B4-BE49-F238E27FC236}">
                <a16:creationId xmlns:a16="http://schemas.microsoft.com/office/drawing/2014/main" id="{68D642EE-B681-4F46-86F6-FC512D01C5D3}"/>
              </a:ext>
            </a:extLst>
          </p:cNvPr>
          <p:cNvCxnSpPr>
            <a:cxnSpLocks/>
            <a:stCxn id="50" idx="2"/>
            <a:endCxn id="10" idx="0"/>
          </p:cNvCxnSpPr>
          <p:nvPr/>
        </p:nvCxnSpPr>
        <p:spPr>
          <a:xfrm rot="16200000" flipH="1">
            <a:off x="7904884" y="2443227"/>
            <a:ext cx="739192" cy="120066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kdörtgen 54">
            <a:extLst>
              <a:ext uri="{FF2B5EF4-FFF2-40B4-BE49-F238E27FC236}">
                <a16:creationId xmlns:a16="http://schemas.microsoft.com/office/drawing/2014/main" id="{432987AE-2461-4D3E-B5D6-FF521C635DC3}"/>
              </a:ext>
            </a:extLst>
          </p:cNvPr>
          <p:cNvSpPr/>
          <p:nvPr/>
        </p:nvSpPr>
        <p:spPr>
          <a:xfrm>
            <a:off x="7291666" y="230552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26157EA2-8E97-44AB-95CE-6AFF191E3C4A}"/>
              </a:ext>
            </a:extLst>
          </p:cNvPr>
          <p:cNvSpPr txBox="1"/>
          <p:nvPr/>
        </p:nvSpPr>
        <p:spPr>
          <a:xfrm>
            <a:off x="8459283" y="4099619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Bağlayıcı: Dirsek 57">
            <a:extLst>
              <a:ext uri="{FF2B5EF4-FFF2-40B4-BE49-F238E27FC236}">
                <a16:creationId xmlns:a16="http://schemas.microsoft.com/office/drawing/2014/main" id="{F00185C4-5D60-44E7-84F0-E1F284D55858}"/>
              </a:ext>
            </a:extLst>
          </p:cNvPr>
          <p:cNvCxnSpPr>
            <a:cxnSpLocks/>
            <a:stCxn id="55" idx="2"/>
            <a:endCxn id="13" idx="0"/>
          </p:cNvCxnSpPr>
          <p:nvPr/>
        </p:nvCxnSpPr>
        <p:spPr>
          <a:xfrm rot="16200000" flipH="1">
            <a:off x="8486611" y="1861499"/>
            <a:ext cx="739192" cy="23641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8C42BF26-33A3-463B-84D0-0FE298449B58}"/>
              </a:ext>
            </a:extLst>
          </p:cNvPr>
          <p:cNvSpPr txBox="1"/>
          <p:nvPr/>
        </p:nvSpPr>
        <p:spPr>
          <a:xfrm>
            <a:off x="8153328" y="5039090"/>
            <a:ext cx="316050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d1-&gt;sonraki == 0 </a:t>
            </a:r>
            <a:r>
              <a:rPr lang="tr-TR" dirty="0"/>
              <a:t>olduğunda son düğümdeyiz</a:t>
            </a:r>
            <a:endParaRPr lang="en-US" dirty="0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6BD55DD2-39F5-4CF2-B2B1-60444B9A9FF7}"/>
              </a:ext>
            </a:extLst>
          </p:cNvPr>
          <p:cNvSpPr/>
          <p:nvPr/>
        </p:nvSpPr>
        <p:spPr>
          <a:xfrm>
            <a:off x="7291666" y="230552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Bağlayıcı: Dirsek 57">
            <a:extLst>
              <a:ext uri="{FF2B5EF4-FFF2-40B4-BE49-F238E27FC236}">
                <a16:creationId xmlns:a16="http://schemas.microsoft.com/office/drawing/2014/main" id="{B51D5FA2-8BC7-4D0D-A213-1727F275D12E}"/>
              </a:ext>
            </a:extLst>
          </p:cNvPr>
          <p:cNvCxnSpPr>
            <a:cxnSpLocks/>
            <a:stCxn id="63" idx="2"/>
            <a:endCxn id="22" idx="0"/>
          </p:cNvCxnSpPr>
          <p:nvPr/>
        </p:nvCxnSpPr>
        <p:spPr>
          <a:xfrm rot="16200000" flipH="1">
            <a:off x="9067582" y="1280529"/>
            <a:ext cx="739192" cy="35260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kdörtgen 15">
            <a:extLst>
              <a:ext uri="{FF2B5EF4-FFF2-40B4-BE49-F238E27FC236}">
                <a16:creationId xmlns:a16="http://schemas.microsoft.com/office/drawing/2014/main" id="{D53F1A38-1849-4733-9C2B-1E2159592A4E}"/>
              </a:ext>
            </a:extLst>
          </p:cNvPr>
          <p:cNvSpPr/>
          <p:nvPr/>
        </p:nvSpPr>
        <p:spPr>
          <a:xfrm>
            <a:off x="9656771" y="409440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Dikdörtgen 15">
            <a:extLst>
              <a:ext uri="{FF2B5EF4-FFF2-40B4-BE49-F238E27FC236}">
                <a16:creationId xmlns:a16="http://schemas.microsoft.com/office/drawing/2014/main" id="{95596F5D-F89E-4E1C-839B-48286E76C960}"/>
              </a:ext>
            </a:extLst>
          </p:cNvPr>
          <p:cNvSpPr/>
          <p:nvPr/>
        </p:nvSpPr>
        <p:spPr>
          <a:xfrm>
            <a:off x="7291418" y="230552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Metin kutusu 61">
            <a:extLst>
              <a:ext uri="{FF2B5EF4-FFF2-40B4-BE49-F238E27FC236}">
                <a16:creationId xmlns:a16="http://schemas.microsoft.com/office/drawing/2014/main" id="{DA12F18A-4B20-4DA6-8AA1-9AB88111E0EE}"/>
              </a:ext>
            </a:extLst>
          </p:cNvPr>
          <p:cNvSpPr txBox="1"/>
          <p:nvPr/>
        </p:nvSpPr>
        <p:spPr>
          <a:xfrm>
            <a:off x="4485374" y="2058720"/>
            <a:ext cx="186071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nsolas" panose="020B0609020204030204" pitchFamily="49" charset="0"/>
              </a:rPr>
              <a:t>Tekrar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başa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dönelim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3.95833E-6 -0.25717 " pathEditMode="relative" rAng="0" ptsTypes="AA">
                                      <p:cBhvr>
                                        <p:cTn id="34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7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983 -0.25787 " pathEditMode="relative" rAng="0" ptsTypes="AA">
                                      <p:cBhvr>
                                        <p:cTn id="59" dur="1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128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19297 -0.26065 " pathEditMode="relative" rAng="0" ptsTypes="AA">
                                      <p:cBhvr>
                                        <p:cTn id="85" dur="1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-1303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/>
      <p:bldP spid="33" grpId="0"/>
      <p:bldP spid="35" grpId="0" animBg="1"/>
      <p:bldP spid="36" grpId="0"/>
      <p:bldP spid="49" grpId="0"/>
      <p:bldP spid="49" grpId="1"/>
      <p:bldP spid="50" grpId="0" animBg="1"/>
      <p:bldP spid="50" grpId="1" animBg="1"/>
      <p:bldP spid="55" grpId="0" animBg="1"/>
      <p:bldP spid="57" grpId="0"/>
      <p:bldP spid="57" grpId="1"/>
      <p:bldP spid="57" grpId="2"/>
      <p:bldP spid="62" grpId="0" animBg="1"/>
      <p:bldP spid="63" grpId="0" animBg="1"/>
      <p:bldP spid="44" grpId="0" animBg="1"/>
      <p:bldP spid="44" grpId="1" animBg="1"/>
      <p:bldP spid="44" grpId="2" animBg="1"/>
      <p:bldP spid="45" grpId="0" animBg="1"/>
      <p:bldP spid="45" grpId="1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kdörtgen 20">
            <a:extLst>
              <a:ext uri="{FF2B5EF4-FFF2-40B4-BE49-F238E27FC236}">
                <a16:creationId xmlns:a16="http://schemas.microsoft.com/office/drawing/2014/main" id="{98E5CFBB-899E-4123-BD0D-AD5906D6CC6D}"/>
              </a:ext>
            </a:extLst>
          </p:cNvPr>
          <p:cNvSpPr/>
          <p:nvPr/>
        </p:nvSpPr>
        <p:spPr>
          <a:xfrm>
            <a:off x="10817475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Düz Ok Bağlayıcısı 59">
            <a:extLst>
              <a:ext uri="{FF2B5EF4-FFF2-40B4-BE49-F238E27FC236}">
                <a16:creationId xmlns:a16="http://schemas.microsoft.com/office/drawing/2014/main" id="{53BCD039-D7FA-49D2-8425-A41A5994FB13}"/>
              </a:ext>
            </a:extLst>
          </p:cNvPr>
          <p:cNvCxnSpPr>
            <a:cxnSpLocks/>
          </p:cNvCxnSpPr>
          <p:nvPr/>
        </p:nvCxnSpPr>
        <p:spPr>
          <a:xfrm flipV="1">
            <a:off x="9928200" y="5143196"/>
            <a:ext cx="511948" cy="401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0DA9C9C5-6F49-4E41-A574-82802B0174EB}"/>
              </a:ext>
            </a:extLst>
          </p:cNvPr>
          <p:cNvSpPr txBox="1"/>
          <p:nvPr/>
        </p:nvSpPr>
        <p:spPr>
          <a:xfrm>
            <a:off x="3790236" y="3719427"/>
            <a:ext cx="2942081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Consolas" panose="020B0609020204030204" pitchFamily="49" charset="0"/>
              </a:rPr>
              <a:t>Kaç Defa uygulanacak</a:t>
            </a:r>
            <a:endParaRPr lang="en-US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CC2C055D-2A81-4D11-A223-15BBF0B2939C}"/>
              </a:ext>
            </a:extLst>
          </p:cNvPr>
          <p:cNvSpPr txBox="1"/>
          <p:nvPr/>
        </p:nvSpPr>
        <p:spPr>
          <a:xfrm>
            <a:off x="3722631" y="3429297"/>
            <a:ext cx="2990470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Consolas" panose="020B0609020204030204" pitchFamily="49" charset="0"/>
              </a:rPr>
              <a:t>Dizi gezerken kullandığımız i++ ile aynı amaç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08D64BC-04BE-42F1-A950-031E49F25130}"/>
              </a:ext>
            </a:extLst>
          </p:cNvPr>
          <p:cNvSpPr txBox="1"/>
          <p:nvPr/>
        </p:nvSpPr>
        <p:spPr>
          <a:xfrm>
            <a:off x="266700" y="1852935"/>
            <a:ext cx="6612365" cy="42473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önceki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slaytın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devamı</a:t>
            </a: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4E6CBAF2-DFBB-4AC1-BC3D-818F5CA18014}"/>
              </a:ext>
            </a:extLst>
          </p:cNvPr>
          <p:cNvSpPr txBox="1"/>
          <p:nvPr/>
        </p:nvSpPr>
        <p:spPr>
          <a:xfrm>
            <a:off x="802687" y="3000296"/>
            <a:ext cx="3769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5D9CCA-CF61-4A1D-A999-4C98527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Listeyi Döngü İle Gezme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EFA4A3A-7A0F-47EF-B20F-53282E035AEA}"/>
              </a:ext>
            </a:extLst>
          </p:cNvPr>
          <p:cNvSpPr/>
          <p:nvPr/>
        </p:nvSpPr>
        <p:spPr>
          <a:xfrm>
            <a:off x="7281432" y="37194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0A629A1-CD5D-4E3E-83B7-3CDB1A43DB02}"/>
              </a:ext>
            </a:extLst>
          </p:cNvPr>
          <p:cNvSpPr/>
          <p:nvPr/>
        </p:nvSpPr>
        <p:spPr>
          <a:xfrm>
            <a:off x="7281432" y="408784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132FAA-9F7F-4455-826A-C0E6375E10B5}"/>
              </a:ext>
            </a:extLst>
          </p:cNvPr>
          <p:cNvSpPr txBox="1"/>
          <p:nvPr/>
        </p:nvSpPr>
        <p:spPr>
          <a:xfrm>
            <a:off x="7328622" y="34070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38F242C-B16B-4674-9760-E6E0084FA6F1}"/>
              </a:ext>
            </a:extLst>
          </p:cNvPr>
          <p:cNvSpPr/>
          <p:nvPr/>
        </p:nvSpPr>
        <p:spPr>
          <a:xfrm>
            <a:off x="8492079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41DFE49-24DC-40FC-8CB8-47A35EE9431E}"/>
              </a:ext>
            </a:extLst>
          </p:cNvPr>
          <p:cNvSpPr/>
          <p:nvPr/>
        </p:nvSpPr>
        <p:spPr>
          <a:xfrm>
            <a:off x="8492079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047A26C-344E-4B95-94E5-5DD07DC38619}"/>
              </a:ext>
            </a:extLst>
          </p:cNvPr>
          <p:cNvSpPr txBox="1"/>
          <p:nvPr/>
        </p:nvSpPr>
        <p:spPr>
          <a:xfrm>
            <a:off x="8539269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D21FDB-5EE8-44AC-BA78-F1EB2537C754}"/>
              </a:ext>
            </a:extLst>
          </p:cNvPr>
          <p:cNvSpPr/>
          <p:nvPr/>
        </p:nvSpPr>
        <p:spPr>
          <a:xfrm>
            <a:off x="9655534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C4BCFA6-C7D6-43AD-AAA6-D8E61512D869}"/>
              </a:ext>
            </a:extLst>
          </p:cNvPr>
          <p:cNvSpPr/>
          <p:nvPr/>
        </p:nvSpPr>
        <p:spPr>
          <a:xfrm>
            <a:off x="9655534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97A1BA-ED37-4E8E-96BD-04B825ACDAD6}"/>
              </a:ext>
            </a:extLst>
          </p:cNvPr>
          <p:cNvSpPr txBox="1"/>
          <p:nvPr/>
        </p:nvSpPr>
        <p:spPr>
          <a:xfrm>
            <a:off x="9702724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1AC2FBA-36D8-432F-AA4E-ED746214A677}"/>
              </a:ext>
            </a:extLst>
          </p:cNvPr>
          <p:cNvSpPr/>
          <p:nvPr/>
        </p:nvSpPr>
        <p:spPr>
          <a:xfrm>
            <a:off x="9654020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29FB555-2A96-4E19-9DA2-3DDB74A8276A}"/>
              </a:ext>
            </a:extLst>
          </p:cNvPr>
          <p:cNvSpPr/>
          <p:nvPr/>
        </p:nvSpPr>
        <p:spPr>
          <a:xfrm>
            <a:off x="10817475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ABBB629-86CA-46B3-99E9-DD5AA640591A}"/>
              </a:ext>
            </a:extLst>
          </p:cNvPr>
          <p:cNvSpPr txBox="1"/>
          <p:nvPr/>
        </p:nvSpPr>
        <p:spPr>
          <a:xfrm>
            <a:off x="10864665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9524CB1-9327-434A-9CE2-74145EC07323}"/>
              </a:ext>
            </a:extLst>
          </p:cNvPr>
          <p:cNvSpPr/>
          <p:nvPr/>
        </p:nvSpPr>
        <p:spPr>
          <a:xfrm>
            <a:off x="7294088" y="230858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FEA623-DE3F-4450-A65B-0D38A087CD0A}"/>
              </a:ext>
            </a:extLst>
          </p:cNvPr>
          <p:cNvSpPr txBox="1"/>
          <p:nvPr/>
        </p:nvSpPr>
        <p:spPr>
          <a:xfrm>
            <a:off x="7443608" y="19615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48958E64-5CA0-4F39-B569-C198834B0CE7}"/>
              </a:ext>
            </a:extLst>
          </p:cNvPr>
          <p:cNvSpPr/>
          <p:nvPr/>
        </p:nvSpPr>
        <p:spPr>
          <a:xfrm>
            <a:off x="7276060" y="4087847"/>
            <a:ext cx="770835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803DB6E-801E-4566-988C-327947B0F134}"/>
              </a:ext>
            </a:extLst>
          </p:cNvPr>
          <p:cNvCxnSpPr>
            <a:cxnSpLocks/>
            <a:stCxn id="37" idx="3"/>
            <a:endCxn id="10" idx="0"/>
          </p:cNvCxnSpPr>
          <p:nvPr/>
        </p:nvCxnSpPr>
        <p:spPr>
          <a:xfrm flipV="1">
            <a:off x="8046895" y="3413153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4BEEC7-10CD-4A0F-9260-2E2412F092DB}"/>
              </a:ext>
            </a:extLst>
          </p:cNvPr>
          <p:cNvSpPr/>
          <p:nvPr/>
        </p:nvSpPr>
        <p:spPr>
          <a:xfrm>
            <a:off x="8494089" y="409485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358F4099-12E8-4B01-A6D6-D7A08444FB7A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flipV="1">
            <a:off x="9259056" y="3413153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6BCEC29D-2E0F-4747-B2A6-E065A9E641D6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V="1">
            <a:off x="10419483" y="3413153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639AF7F3-4D6F-4B31-AEF8-B4F0B8009813}"/>
              </a:ext>
            </a:extLst>
          </p:cNvPr>
          <p:cNvCxnSpPr>
            <a:cxnSpLocks/>
            <a:stCxn id="30" idx="2"/>
            <a:endCxn id="5" idx="1"/>
          </p:cNvCxnSpPr>
          <p:nvPr/>
        </p:nvCxnSpPr>
        <p:spPr>
          <a:xfrm rot="5400000">
            <a:off x="6865819" y="3092630"/>
            <a:ext cx="1226615" cy="395388"/>
          </a:xfrm>
          <a:prstGeom prst="bentConnector4">
            <a:avLst>
              <a:gd name="adj1" fmla="val 42491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A0DD562E-2845-41F4-8B5D-283A0FB3F9AD}"/>
              </a:ext>
            </a:extLst>
          </p:cNvPr>
          <p:cNvSpPr txBox="1"/>
          <p:nvPr/>
        </p:nvSpPr>
        <p:spPr>
          <a:xfrm>
            <a:off x="11065648" y="4099619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DEC284B8-71D9-4B4F-989F-82701A020AAB}"/>
              </a:ext>
            </a:extLst>
          </p:cNvPr>
          <p:cNvSpPr/>
          <p:nvPr/>
        </p:nvSpPr>
        <p:spPr>
          <a:xfrm>
            <a:off x="7294088" y="230858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432987AE-2461-4D3E-B5D6-FF521C635DC3}"/>
              </a:ext>
            </a:extLst>
          </p:cNvPr>
          <p:cNvSpPr/>
          <p:nvPr/>
        </p:nvSpPr>
        <p:spPr>
          <a:xfrm>
            <a:off x="7294336" y="2308584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26157EA2-8E97-44AB-95CE-6AFF191E3C4A}"/>
              </a:ext>
            </a:extLst>
          </p:cNvPr>
          <p:cNvSpPr txBox="1"/>
          <p:nvPr/>
        </p:nvSpPr>
        <p:spPr>
          <a:xfrm>
            <a:off x="8459283" y="4099619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6BD55DD2-39F5-4CF2-B2B1-60444B9A9FF7}"/>
              </a:ext>
            </a:extLst>
          </p:cNvPr>
          <p:cNvSpPr/>
          <p:nvPr/>
        </p:nvSpPr>
        <p:spPr>
          <a:xfrm>
            <a:off x="7294336" y="2308584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24B7AAC-9EA0-4D2B-A2BC-D441004254CD}"/>
              </a:ext>
            </a:extLst>
          </p:cNvPr>
          <p:cNvSpPr txBox="1"/>
          <p:nvPr/>
        </p:nvSpPr>
        <p:spPr>
          <a:xfrm>
            <a:off x="1257680" y="3657802"/>
            <a:ext cx="22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d1= d1-&gt;sonraki;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5812DC73-96C5-481E-AE6F-4B5F4B309727}"/>
              </a:ext>
            </a:extLst>
          </p:cNvPr>
          <p:cNvSpPr txBox="1"/>
          <p:nvPr/>
        </p:nvSpPr>
        <p:spPr>
          <a:xfrm>
            <a:off x="3722631" y="3433584"/>
            <a:ext cx="2990470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d1=d1-&gt;sonraki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Bir sonraki düğüme geçmeyi sağlıyor. </a:t>
            </a:r>
            <a:endParaRPr lang="en-US" dirty="0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77FD572A-ABBA-404C-A973-4A43BBAFDD30}"/>
              </a:ext>
            </a:extLst>
          </p:cNvPr>
          <p:cNvSpPr txBox="1"/>
          <p:nvPr/>
        </p:nvSpPr>
        <p:spPr>
          <a:xfrm>
            <a:off x="8153328" y="5039090"/>
            <a:ext cx="316050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d1-&gt;sonraki == 0 </a:t>
            </a:r>
            <a:r>
              <a:rPr lang="tr-TR" dirty="0"/>
              <a:t>olduğunda son düğümdeyiz</a:t>
            </a:r>
            <a:endParaRPr lang="en-US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CF54E279-D934-4D1F-91D7-713763FD9E3D}"/>
              </a:ext>
            </a:extLst>
          </p:cNvPr>
          <p:cNvSpPr txBox="1"/>
          <p:nvPr/>
        </p:nvSpPr>
        <p:spPr>
          <a:xfrm>
            <a:off x="1592612" y="3017631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d1-&gt;sonraki!=0 </a:t>
            </a:r>
            <a:endParaRPr lang="en-US" dirty="0"/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7EB65925-1C16-49F2-95A9-4CC72209BB6A}"/>
              </a:ext>
            </a:extLst>
          </p:cNvPr>
          <p:cNvSpPr txBox="1"/>
          <p:nvPr/>
        </p:nvSpPr>
        <p:spPr>
          <a:xfrm>
            <a:off x="3571809" y="5051605"/>
            <a:ext cx="316050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/>
              <a:t>Döngü bittiğinde 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d1</a:t>
            </a:r>
            <a:r>
              <a:rPr lang="tr-TR" dirty="0"/>
              <a:t> son düğümün adresini tutar.</a:t>
            </a:r>
            <a:endParaRPr lang="en-US" dirty="0"/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EB0CB3CA-B52F-494E-AF4F-263601C3EF13}"/>
              </a:ext>
            </a:extLst>
          </p:cNvPr>
          <p:cNvCxnSpPr>
            <a:cxnSpLocks/>
          </p:cNvCxnSpPr>
          <p:nvPr/>
        </p:nvCxnSpPr>
        <p:spPr>
          <a:xfrm flipH="1">
            <a:off x="1009650" y="5420090"/>
            <a:ext cx="24765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F7670788-CA37-4EBB-B2F2-2FEC95EAFDF4}"/>
              </a:ext>
            </a:extLst>
          </p:cNvPr>
          <p:cNvSpPr/>
          <p:nvPr/>
        </p:nvSpPr>
        <p:spPr>
          <a:xfrm>
            <a:off x="7293840" y="23023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Bağlayıcı: Dirsek 63">
            <a:extLst>
              <a:ext uri="{FF2B5EF4-FFF2-40B4-BE49-F238E27FC236}">
                <a16:creationId xmlns:a16="http://schemas.microsoft.com/office/drawing/2014/main" id="{2504D394-5BFD-48BA-B6B2-BBCD892A8010}"/>
              </a:ext>
            </a:extLst>
          </p:cNvPr>
          <p:cNvCxnSpPr>
            <a:cxnSpLocks/>
            <a:stCxn id="61" idx="2"/>
            <a:endCxn id="22" idx="0"/>
          </p:cNvCxnSpPr>
          <p:nvPr/>
        </p:nvCxnSpPr>
        <p:spPr>
          <a:xfrm rot="16200000" flipH="1">
            <a:off x="9067225" y="1280171"/>
            <a:ext cx="742329" cy="35236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B0AB6F4C-1AB3-49AB-A135-101AD2D916C7}"/>
              </a:ext>
            </a:extLst>
          </p:cNvPr>
          <p:cNvSpPr txBox="1"/>
          <p:nvPr/>
        </p:nvSpPr>
        <p:spPr>
          <a:xfrm>
            <a:off x="3571809" y="5190323"/>
            <a:ext cx="3160508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/>
              <a:t>İlk düğümün adresini kaybettik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75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05195 -0.1169 " pathEditMode="relative" rAng="0" ptsTypes="AA">
                                      <p:cBhvr>
                                        <p:cTn id="45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58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8" grpId="0" animBg="1"/>
      <p:bldP spid="48" grpId="1" animBg="1"/>
      <p:bldP spid="53" grpId="0"/>
      <p:bldP spid="43" grpId="0"/>
      <p:bldP spid="44" grpId="0" animBg="1"/>
      <p:bldP spid="44" grpId="1" animBg="1"/>
      <p:bldP spid="45" grpId="0" animBg="1"/>
      <p:bldP spid="54" grpId="0"/>
      <p:bldP spid="56" grpId="0" animBg="1"/>
      <p:bldP spid="56" grpId="1" animBg="1"/>
      <p:bldP spid="61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etin kutusu 50">
            <a:extLst>
              <a:ext uri="{FF2B5EF4-FFF2-40B4-BE49-F238E27FC236}">
                <a16:creationId xmlns:a16="http://schemas.microsoft.com/office/drawing/2014/main" id="{0DA9C9C5-6F49-4E41-A574-82802B0174EB}"/>
              </a:ext>
            </a:extLst>
          </p:cNvPr>
          <p:cNvSpPr txBox="1"/>
          <p:nvPr/>
        </p:nvSpPr>
        <p:spPr>
          <a:xfrm>
            <a:off x="3831581" y="2120265"/>
            <a:ext cx="3068629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latin typeface="Consolas" panose="020B0609020204030204" pitchFamily="49" charset="0"/>
              </a:rPr>
              <a:t>Geçiçi</a:t>
            </a:r>
            <a:r>
              <a:rPr lang="tr-TR" dirty="0">
                <a:latin typeface="Consolas" panose="020B0609020204030204" pitchFamily="49" charset="0"/>
              </a:rPr>
              <a:t> bir işaretçi oluşturuluyor ve ilk düğümün adresi atanıyor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08D64BC-04BE-42F1-A950-031E49F25130}"/>
              </a:ext>
            </a:extLst>
          </p:cNvPr>
          <p:cNvSpPr txBox="1"/>
          <p:nvPr/>
        </p:nvSpPr>
        <p:spPr>
          <a:xfrm>
            <a:off x="266701" y="1852935"/>
            <a:ext cx="4000500" cy="42473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önceki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slaytın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devamı</a:t>
            </a: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4E6CBAF2-DFBB-4AC1-BC3D-818F5CA18014}"/>
              </a:ext>
            </a:extLst>
          </p:cNvPr>
          <p:cNvSpPr txBox="1"/>
          <p:nvPr/>
        </p:nvSpPr>
        <p:spPr>
          <a:xfrm>
            <a:off x="802687" y="3000296"/>
            <a:ext cx="3769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5D9CCA-CF61-4A1D-A999-4C98527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Listeyi Döngü İle Gezme</a:t>
            </a:r>
            <a:r>
              <a:rPr lang="en-US" dirty="0"/>
              <a:t> –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İşaretçi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EFA4A3A-7A0F-47EF-B20F-53282E035AEA}"/>
              </a:ext>
            </a:extLst>
          </p:cNvPr>
          <p:cNvSpPr/>
          <p:nvPr/>
        </p:nvSpPr>
        <p:spPr>
          <a:xfrm>
            <a:off x="7281432" y="37194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0A629A1-CD5D-4E3E-83B7-3CDB1A43DB02}"/>
              </a:ext>
            </a:extLst>
          </p:cNvPr>
          <p:cNvSpPr/>
          <p:nvPr/>
        </p:nvSpPr>
        <p:spPr>
          <a:xfrm>
            <a:off x="7281432" y="408784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132FAA-9F7F-4455-826A-C0E6375E10B5}"/>
              </a:ext>
            </a:extLst>
          </p:cNvPr>
          <p:cNvSpPr txBox="1"/>
          <p:nvPr/>
        </p:nvSpPr>
        <p:spPr>
          <a:xfrm>
            <a:off x="7328622" y="34070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38F242C-B16B-4674-9760-E6E0084FA6F1}"/>
              </a:ext>
            </a:extLst>
          </p:cNvPr>
          <p:cNvSpPr/>
          <p:nvPr/>
        </p:nvSpPr>
        <p:spPr>
          <a:xfrm>
            <a:off x="8492079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41DFE49-24DC-40FC-8CB8-47A35EE9431E}"/>
              </a:ext>
            </a:extLst>
          </p:cNvPr>
          <p:cNvSpPr/>
          <p:nvPr/>
        </p:nvSpPr>
        <p:spPr>
          <a:xfrm>
            <a:off x="8492079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047A26C-344E-4B95-94E5-5DD07DC38619}"/>
              </a:ext>
            </a:extLst>
          </p:cNvPr>
          <p:cNvSpPr txBox="1"/>
          <p:nvPr/>
        </p:nvSpPr>
        <p:spPr>
          <a:xfrm>
            <a:off x="8539269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D21FDB-5EE8-44AC-BA78-F1EB2537C754}"/>
              </a:ext>
            </a:extLst>
          </p:cNvPr>
          <p:cNvSpPr/>
          <p:nvPr/>
        </p:nvSpPr>
        <p:spPr>
          <a:xfrm>
            <a:off x="9655534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C4BCFA6-C7D6-43AD-AAA6-D8E61512D869}"/>
              </a:ext>
            </a:extLst>
          </p:cNvPr>
          <p:cNvSpPr/>
          <p:nvPr/>
        </p:nvSpPr>
        <p:spPr>
          <a:xfrm>
            <a:off x="9655534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97A1BA-ED37-4E8E-96BD-04B825ACDAD6}"/>
              </a:ext>
            </a:extLst>
          </p:cNvPr>
          <p:cNvSpPr txBox="1"/>
          <p:nvPr/>
        </p:nvSpPr>
        <p:spPr>
          <a:xfrm>
            <a:off x="9702724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1AC2FBA-36D8-432F-AA4E-ED746214A677}"/>
              </a:ext>
            </a:extLst>
          </p:cNvPr>
          <p:cNvSpPr/>
          <p:nvPr/>
        </p:nvSpPr>
        <p:spPr>
          <a:xfrm>
            <a:off x="9654020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29FB555-2A96-4E19-9DA2-3DDB74A8276A}"/>
              </a:ext>
            </a:extLst>
          </p:cNvPr>
          <p:cNvSpPr/>
          <p:nvPr/>
        </p:nvSpPr>
        <p:spPr>
          <a:xfrm>
            <a:off x="10817475" y="37255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8E5CFBB-899E-4123-BD0D-AD5906D6CC6D}"/>
              </a:ext>
            </a:extLst>
          </p:cNvPr>
          <p:cNvSpPr/>
          <p:nvPr/>
        </p:nvSpPr>
        <p:spPr>
          <a:xfrm>
            <a:off x="10817475" y="40939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ABBB629-86CA-46B3-99E9-DD5AA640591A}"/>
              </a:ext>
            </a:extLst>
          </p:cNvPr>
          <p:cNvSpPr txBox="1"/>
          <p:nvPr/>
        </p:nvSpPr>
        <p:spPr>
          <a:xfrm>
            <a:off x="10864665" y="34131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9524CB1-9327-434A-9CE2-74145EC07323}"/>
              </a:ext>
            </a:extLst>
          </p:cNvPr>
          <p:cNvSpPr/>
          <p:nvPr/>
        </p:nvSpPr>
        <p:spPr>
          <a:xfrm>
            <a:off x="7294088" y="230858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FEA623-DE3F-4450-A65B-0D38A087CD0A}"/>
              </a:ext>
            </a:extLst>
          </p:cNvPr>
          <p:cNvSpPr txBox="1"/>
          <p:nvPr/>
        </p:nvSpPr>
        <p:spPr>
          <a:xfrm>
            <a:off x="7443608" y="19615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48958E64-5CA0-4F39-B569-C198834B0CE7}"/>
              </a:ext>
            </a:extLst>
          </p:cNvPr>
          <p:cNvSpPr/>
          <p:nvPr/>
        </p:nvSpPr>
        <p:spPr>
          <a:xfrm>
            <a:off x="7276060" y="4087847"/>
            <a:ext cx="770835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803DB6E-801E-4566-988C-327947B0F134}"/>
              </a:ext>
            </a:extLst>
          </p:cNvPr>
          <p:cNvCxnSpPr>
            <a:cxnSpLocks/>
            <a:stCxn id="37" idx="3"/>
            <a:endCxn id="10" idx="0"/>
          </p:cNvCxnSpPr>
          <p:nvPr/>
        </p:nvCxnSpPr>
        <p:spPr>
          <a:xfrm flipV="1">
            <a:off x="8046895" y="3413153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4BEEC7-10CD-4A0F-9260-2E2412F092DB}"/>
              </a:ext>
            </a:extLst>
          </p:cNvPr>
          <p:cNvSpPr/>
          <p:nvPr/>
        </p:nvSpPr>
        <p:spPr>
          <a:xfrm>
            <a:off x="8494089" y="409485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358F4099-12E8-4B01-A6D6-D7A08444FB7A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flipV="1">
            <a:off x="9259056" y="3413153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6BCEC29D-2E0F-4747-B2A6-E065A9E641D6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V="1">
            <a:off x="10419483" y="3413153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639AF7F3-4D6F-4B31-AEF8-B4F0B8009813}"/>
              </a:ext>
            </a:extLst>
          </p:cNvPr>
          <p:cNvCxnSpPr>
            <a:cxnSpLocks/>
            <a:stCxn id="30" idx="2"/>
            <a:endCxn id="5" idx="1"/>
          </p:cNvCxnSpPr>
          <p:nvPr/>
        </p:nvCxnSpPr>
        <p:spPr>
          <a:xfrm rot="5400000">
            <a:off x="6865819" y="3092630"/>
            <a:ext cx="1226615" cy="395388"/>
          </a:xfrm>
          <a:prstGeom prst="bentConnector4">
            <a:avLst>
              <a:gd name="adj1" fmla="val 42491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A0DD562E-2845-41F4-8B5D-283A0FB3F9AD}"/>
              </a:ext>
            </a:extLst>
          </p:cNvPr>
          <p:cNvSpPr txBox="1"/>
          <p:nvPr/>
        </p:nvSpPr>
        <p:spPr>
          <a:xfrm>
            <a:off x="11065648" y="4099619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DEC284B8-71D9-4B4F-989F-82701A020AAB}"/>
              </a:ext>
            </a:extLst>
          </p:cNvPr>
          <p:cNvSpPr/>
          <p:nvPr/>
        </p:nvSpPr>
        <p:spPr>
          <a:xfrm>
            <a:off x="7294088" y="230858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432987AE-2461-4D3E-B5D6-FF521C635DC3}"/>
              </a:ext>
            </a:extLst>
          </p:cNvPr>
          <p:cNvSpPr/>
          <p:nvPr/>
        </p:nvSpPr>
        <p:spPr>
          <a:xfrm>
            <a:off x="7294336" y="2308584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26157EA2-8E97-44AB-95CE-6AFF191E3C4A}"/>
              </a:ext>
            </a:extLst>
          </p:cNvPr>
          <p:cNvSpPr txBox="1"/>
          <p:nvPr/>
        </p:nvSpPr>
        <p:spPr>
          <a:xfrm>
            <a:off x="8459283" y="4099619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6BD55DD2-39F5-4CF2-B2B1-60444B9A9FF7}"/>
              </a:ext>
            </a:extLst>
          </p:cNvPr>
          <p:cNvSpPr/>
          <p:nvPr/>
        </p:nvSpPr>
        <p:spPr>
          <a:xfrm>
            <a:off x="7294336" y="2308584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24B7AAC-9EA0-4D2B-A2BC-D441004254CD}"/>
              </a:ext>
            </a:extLst>
          </p:cNvPr>
          <p:cNvSpPr txBox="1"/>
          <p:nvPr/>
        </p:nvSpPr>
        <p:spPr>
          <a:xfrm>
            <a:off x="1257680" y="3657802"/>
            <a:ext cx="22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d1= d1-&gt;sonraki;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77FD572A-ABBA-404C-A973-4A43BBAFDD30}"/>
              </a:ext>
            </a:extLst>
          </p:cNvPr>
          <p:cNvSpPr txBox="1"/>
          <p:nvPr/>
        </p:nvSpPr>
        <p:spPr>
          <a:xfrm>
            <a:off x="8153328" y="5039090"/>
            <a:ext cx="316050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d1-&gt;sonraki == 0 </a:t>
            </a:r>
            <a:r>
              <a:rPr lang="tr-TR" dirty="0"/>
              <a:t>olduğunda son düğümdeyiz</a:t>
            </a:r>
            <a:endParaRPr lang="en-US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CF54E279-D934-4D1F-91D7-713763FD9E3D}"/>
              </a:ext>
            </a:extLst>
          </p:cNvPr>
          <p:cNvSpPr txBox="1"/>
          <p:nvPr/>
        </p:nvSpPr>
        <p:spPr>
          <a:xfrm>
            <a:off x="1592612" y="3017631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d1-&gt;sonraki!=0 </a:t>
            </a:r>
            <a:endParaRPr lang="en-US" dirty="0"/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EB0CB3CA-B52F-494E-AF4F-263601C3EF13}"/>
              </a:ext>
            </a:extLst>
          </p:cNvPr>
          <p:cNvCxnSpPr>
            <a:cxnSpLocks/>
          </p:cNvCxnSpPr>
          <p:nvPr/>
        </p:nvCxnSpPr>
        <p:spPr>
          <a:xfrm flipH="1">
            <a:off x="1019175" y="4921927"/>
            <a:ext cx="238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B0AB6F4C-1AB3-49AB-A135-101AD2D916C7}"/>
              </a:ext>
            </a:extLst>
          </p:cNvPr>
          <p:cNvSpPr txBox="1"/>
          <p:nvPr/>
        </p:nvSpPr>
        <p:spPr>
          <a:xfrm>
            <a:off x="3486149" y="4692160"/>
            <a:ext cx="368617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d1</a:t>
            </a:r>
            <a:r>
              <a:rPr lang="tr-TR" dirty="0"/>
              <a:t> hala ilk düğümün adresini tutuyor</a:t>
            </a:r>
            <a:endParaRPr lang="en-US" dirty="0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0EDB273-96DE-4B27-BEEC-ACDB346D4E87}"/>
              </a:ext>
            </a:extLst>
          </p:cNvPr>
          <p:cNvSpPr txBox="1"/>
          <p:nvPr/>
        </p:nvSpPr>
        <p:spPr>
          <a:xfrm>
            <a:off x="771889" y="2704601"/>
            <a:ext cx="22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d1;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9DAA64BA-7710-4385-BB30-5ED8412570B9}"/>
              </a:ext>
            </a:extLst>
          </p:cNvPr>
          <p:cNvSpPr txBox="1"/>
          <p:nvPr/>
        </p:nvSpPr>
        <p:spPr>
          <a:xfrm>
            <a:off x="8400955" y="196283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CE0ED167-5295-4A81-BC35-5A11AF644156}"/>
              </a:ext>
            </a:extLst>
          </p:cNvPr>
          <p:cNvSpPr/>
          <p:nvPr/>
        </p:nvSpPr>
        <p:spPr>
          <a:xfrm>
            <a:off x="8246783" y="2306600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D8821A32-B01F-493D-8BDE-9E701C725104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rot="5400000">
            <a:off x="7780710" y="2558486"/>
            <a:ext cx="732010" cy="96510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9326DFFA-1033-4AF9-B02D-4DD918FFE7D9}"/>
              </a:ext>
            </a:extLst>
          </p:cNvPr>
          <p:cNvSpPr txBox="1"/>
          <p:nvPr/>
        </p:nvSpPr>
        <p:spPr>
          <a:xfrm>
            <a:off x="1592611" y="3020909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6E278CE-273D-47DD-965A-ABA251F0DBE3}"/>
              </a:ext>
            </a:extLst>
          </p:cNvPr>
          <p:cNvSpPr txBox="1"/>
          <p:nvPr/>
        </p:nvSpPr>
        <p:spPr>
          <a:xfrm>
            <a:off x="3842729" y="2120265"/>
            <a:ext cx="3068629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Döngüde artık geçici işaretçiyi kullanabiliriz.</a:t>
            </a:r>
            <a:endParaRPr lang="en-US" dirty="0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52BDFDB3-1985-458B-AB42-6B6F3D6C5185}"/>
              </a:ext>
            </a:extLst>
          </p:cNvPr>
          <p:cNvSpPr txBox="1"/>
          <p:nvPr/>
        </p:nvSpPr>
        <p:spPr>
          <a:xfrm>
            <a:off x="1257679" y="3657802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4C07D030-0DF2-47C8-9D8A-E7BD11B05EE6}"/>
              </a:ext>
            </a:extLst>
          </p:cNvPr>
          <p:cNvSpPr txBox="1"/>
          <p:nvPr/>
        </p:nvSpPr>
        <p:spPr>
          <a:xfrm>
            <a:off x="755908" y="5242771"/>
            <a:ext cx="3044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-&gt;veri&lt;&lt;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A41A3EB7-D7B1-4009-A1B9-CA3323AEE760}"/>
              </a:ext>
            </a:extLst>
          </p:cNvPr>
          <p:cNvCxnSpPr>
            <a:cxnSpLocks/>
          </p:cNvCxnSpPr>
          <p:nvPr/>
        </p:nvCxnSpPr>
        <p:spPr>
          <a:xfrm flipH="1">
            <a:off x="3736833" y="5446063"/>
            <a:ext cx="530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D908ED95-AA3B-4A35-B461-74E6B7A463E0}"/>
              </a:ext>
            </a:extLst>
          </p:cNvPr>
          <p:cNvSpPr txBox="1"/>
          <p:nvPr/>
        </p:nvSpPr>
        <p:spPr>
          <a:xfrm>
            <a:off x="4267201" y="5268242"/>
            <a:ext cx="368617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gec</a:t>
            </a:r>
            <a:r>
              <a:rPr lang="tr-TR" dirty="0"/>
              <a:t> son düğümü gösteriyor</a:t>
            </a:r>
            <a:endParaRPr lang="en-US" dirty="0"/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1DFD1720-AD15-4679-AADB-E38FB6BCD804}"/>
              </a:ext>
            </a:extLst>
          </p:cNvPr>
          <p:cNvSpPr/>
          <p:nvPr/>
        </p:nvSpPr>
        <p:spPr>
          <a:xfrm>
            <a:off x="8246535" y="230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Bağlayıcı: Dirsek 71">
            <a:extLst>
              <a:ext uri="{FF2B5EF4-FFF2-40B4-BE49-F238E27FC236}">
                <a16:creationId xmlns:a16="http://schemas.microsoft.com/office/drawing/2014/main" id="{57C52627-D585-45F6-9023-215EF431E1B1}"/>
              </a:ext>
            </a:extLst>
          </p:cNvPr>
          <p:cNvCxnSpPr>
            <a:cxnSpLocks/>
            <a:stCxn id="71" idx="2"/>
            <a:endCxn id="22" idx="0"/>
          </p:cNvCxnSpPr>
          <p:nvPr/>
        </p:nvCxnSpPr>
        <p:spPr>
          <a:xfrm rot="16200000" flipH="1">
            <a:off x="9545676" y="1758623"/>
            <a:ext cx="738120" cy="25709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43" grpId="0"/>
      <p:bldP spid="54" grpId="0"/>
      <p:bldP spid="65" grpId="0" animBg="1"/>
      <p:bldP spid="65" grpId="1" animBg="1"/>
      <p:bldP spid="47" grpId="0"/>
      <p:bldP spid="49" grpId="0"/>
      <p:bldP spid="52" grpId="0" animBg="1"/>
      <p:bldP spid="62" grpId="0"/>
      <p:bldP spid="66" grpId="0" animBg="1"/>
      <p:bldP spid="67" grpId="0"/>
      <p:bldP spid="68" grpId="0"/>
      <p:bldP spid="70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tr-TR" dirty="0"/>
              <a:t>Eleman Ekleme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00A366A-FA23-4868-8950-69AF113C21FA}"/>
              </a:ext>
            </a:extLst>
          </p:cNvPr>
          <p:cNvSpPr/>
          <p:nvPr/>
        </p:nvSpPr>
        <p:spPr>
          <a:xfrm>
            <a:off x="843572" y="405279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80F7A60-F350-47F2-89E8-FE5E2CFB6187}"/>
              </a:ext>
            </a:extLst>
          </p:cNvPr>
          <p:cNvSpPr/>
          <p:nvPr/>
        </p:nvSpPr>
        <p:spPr>
          <a:xfrm>
            <a:off x="843572" y="442122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02C4BE2-24F9-4BEA-815F-E9C929BACD8C}"/>
              </a:ext>
            </a:extLst>
          </p:cNvPr>
          <p:cNvSpPr txBox="1"/>
          <p:nvPr/>
        </p:nvSpPr>
        <p:spPr>
          <a:xfrm>
            <a:off x="890762" y="374041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9DED2AA-03C7-48DF-B609-0285D23C6F0C}"/>
              </a:ext>
            </a:extLst>
          </p:cNvPr>
          <p:cNvSpPr/>
          <p:nvPr/>
        </p:nvSpPr>
        <p:spPr>
          <a:xfrm>
            <a:off x="2054219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4406D41-BCEC-41A1-8590-530E5A998479}"/>
              </a:ext>
            </a:extLst>
          </p:cNvPr>
          <p:cNvSpPr/>
          <p:nvPr/>
        </p:nvSpPr>
        <p:spPr>
          <a:xfrm>
            <a:off x="2054219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48807A7-A363-4BD5-B978-FC72561D05B2}"/>
              </a:ext>
            </a:extLst>
          </p:cNvPr>
          <p:cNvSpPr txBox="1"/>
          <p:nvPr/>
        </p:nvSpPr>
        <p:spPr>
          <a:xfrm>
            <a:off x="2101409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5BA2DF8-3BE9-419D-A7AF-A2D80A090723}"/>
              </a:ext>
            </a:extLst>
          </p:cNvPr>
          <p:cNvSpPr/>
          <p:nvPr/>
        </p:nvSpPr>
        <p:spPr>
          <a:xfrm>
            <a:off x="3217674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1329BAF-6640-48C5-BCE5-6C1895FDF179}"/>
              </a:ext>
            </a:extLst>
          </p:cNvPr>
          <p:cNvSpPr/>
          <p:nvPr/>
        </p:nvSpPr>
        <p:spPr>
          <a:xfrm>
            <a:off x="3217674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7C706F5-4FE2-4C68-A328-97BA63C66A80}"/>
              </a:ext>
            </a:extLst>
          </p:cNvPr>
          <p:cNvSpPr txBox="1"/>
          <p:nvPr/>
        </p:nvSpPr>
        <p:spPr>
          <a:xfrm>
            <a:off x="3264864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431718-45B6-4757-9DF5-AD2E47F726F3}"/>
              </a:ext>
            </a:extLst>
          </p:cNvPr>
          <p:cNvSpPr/>
          <p:nvPr/>
        </p:nvSpPr>
        <p:spPr>
          <a:xfrm>
            <a:off x="3216160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F283D2E-0286-4031-AEB8-F05A09ED1167}"/>
              </a:ext>
            </a:extLst>
          </p:cNvPr>
          <p:cNvSpPr/>
          <p:nvPr/>
        </p:nvSpPr>
        <p:spPr>
          <a:xfrm>
            <a:off x="4379615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DF2138D-787B-410E-8524-A8BF0FF500E3}"/>
              </a:ext>
            </a:extLst>
          </p:cNvPr>
          <p:cNvSpPr/>
          <p:nvPr/>
        </p:nvSpPr>
        <p:spPr>
          <a:xfrm>
            <a:off x="4379615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6DBD570-EC62-4EA8-8F6F-132A51DBF7B2}"/>
              </a:ext>
            </a:extLst>
          </p:cNvPr>
          <p:cNvSpPr txBox="1"/>
          <p:nvPr/>
        </p:nvSpPr>
        <p:spPr>
          <a:xfrm>
            <a:off x="4426805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E3DA33B-6860-4563-ACD4-B5AFEF83B3CD}"/>
              </a:ext>
            </a:extLst>
          </p:cNvPr>
          <p:cNvSpPr/>
          <p:nvPr/>
        </p:nvSpPr>
        <p:spPr>
          <a:xfrm>
            <a:off x="856228" y="4421222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75E22729-82FF-4449-A29A-8D0F9EAF8884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V="1">
            <a:off x="1609035" y="3746528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3D2AA016-3A20-4F52-BD27-718A73C38B69}"/>
              </a:ext>
            </a:extLst>
          </p:cNvPr>
          <p:cNvSpPr/>
          <p:nvPr/>
        </p:nvSpPr>
        <p:spPr>
          <a:xfrm>
            <a:off x="2056229" y="442823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C82CE2FF-ACCE-4D28-BF55-C2EE42617E56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V="1">
            <a:off x="2821196" y="3746528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4DE5851A-01F9-432D-BF36-19D67414CAE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V="1">
            <a:off x="3981623" y="3746528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9D416C3F-E47A-4035-AC0B-C674CFC59DEE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 rot="5400000">
            <a:off x="427959" y="3426005"/>
            <a:ext cx="1226615" cy="395388"/>
          </a:xfrm>
          <a:prstGeom prst="bentConnector4">
            <a:avLst>
              <a:gd name="adj1" fmla="val 23078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7F72A9ED-378A-44AD-BF68-63AB88FB6689}"/>
              </a:ext>
            </a:extLst>
          </p:cNvPr>
          <p:cNvSpPr txBox="1"/>
          <p:nvPr/>
        </p:nvSpPr>
        <p:spPr>
          <a:xfrm>
            <a:off x="4627788" y="4432994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685DA2D5-8A5A-4712-88F4-32A320F1981B}"/>
              </a:ext>
            </a:extLst>
          </p:cNvPr>
          <p:cNvSpPr txBox="1"/>
          <p:nvPr/>
        </p:nvSpPr>
        <p:spPr>
          <a:xfrm>
            <a:off x="2021423" y="4432994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E66CBE39-6BF7-4EE0-AAF3-77477112AA9A}"/>
              </a:ext>
            </a:extLst>
          </p:cNvPr>
          <p:cNvSpPr txBox="1"/>
          <p:nvPr/>
        </p:nvSpPr>
        <p:spPr>
          <a:xfrm>
            <a:off x="7617676" y="518300"/>
            <a:ext cx="4293652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önceki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slaytın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devamı</a:t>
            </a: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21E247C3-00AA-4C1C-9F21-2506DA2F02F9}"/>
              </a:ext>
            </a:extLst>
          </p:cNvPr>
          <p:cNvSpPr txBox="1"/>
          <p:nvPr/>
        </p:nvSpPr>
        <p:spPr>
          <a:xfrm>
            <a:off x="8115364" y="1599560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D52CB625-46A8-48CD-9096-7B08A4931E87}"/>
              </a:ext>
            </a:extLst>
          </p:cNvPr>
          <p:cNvSpPr/>
          <p:nvPr/>
        </p:nvSpPr>
        <p:spPr>
          <a:xfrm>
            <a:off x="3093740" y="560562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FD26CDB9-947C-4892-BA5D-3B237EE1D5A6}"/>
              </a:ext>
            </a:extLst>
          </p:cNvPr>
          <p:cNvSpPr/>
          <p:nvPr/>
        </p:nvSpPr>
        <p:spPr>
          <a:xfrm>
            <a:off x="3093740" y="59740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923AF4E-C921-412B-B8D6-F016C428115E}"/>
              </a:ext>
            </a:extLst>
          </p:cNvPr>
          <p:cNvSpPr txBox="1"/>
          <p:nvPr/>
        </p:nvSpPr>
        <p:spPr>
          <a:xfrm>
            <a:off x="3140930" y="529325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FAC8938-2A09-44D3-AA34-BD50490EAADC}"/>
              </a:ext>
            </a:extLst>
          </p:cNvPr>
          <p:cNvSpPr txBox="1"/>
          <p:nvPr/>
        </p:nvSpPr>
        <p:spPr>
          <a:xfrm>
            <a:off x="1770715" y="55981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D5B2D5E3-66D4-4C7E-9BB9-E265926A1F91}"/>
              </a:ext>
            </a:extLst>
          </p:cNvPr>
          <p:cNvSpPr/>
          <p:nvPr/>
        </p:nvSpPr>
        <p:spPr>
          <a:xfrm>
            <a:off x="1621443" y="5945173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6CDA2455-7C85-415B-9BD9-72A935003727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 flipV="1">
            <a:off x="2386410" y="5789843"/>
            <a:ext cx="707330" cy="33954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F4148F92-D709-4D79-8D06-53AA3F3C5108}"/>
              </a:ext>
            </a:extLst>
          </p:cNvPr>
          <p:cNvSpPr txBox="1"/>
          <p:nvPr/>
        </p:nvSpPr>
        <p:spPr>
          <a:xfrm>
            <a:off x="8115364" y="2514253"/>
            <a:ext cx="37690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246FCA1-2967-4DF0-99E8-A369BA6D96F1}"/>
              </a:ext>
            </a:extLst>
          </p:cNvPr>
          <p:cNvSpPr txBox="1"/>
          <p:nvPr/>
        </p:nvSpPr>
        <p:spPr>
          <a:xfrm>
            <a:off x="8950743" y="2514253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90E3F1AD-661E-4D8A-9825-B035453A7633}"/>
              </a:ext>
            </a:extLst>
          </p:cNvPr>
          <p:cNvSpPr txBox="1"/>
          <p:nvPr/>
        </p:nvSpPr>
        <p:spPr>
          <a:xfrm>
            <a:off x="8115364" y="2072753"/>
            <a:ext cx="22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d1;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704D43A1-BA34-4D61-A422-644A588A0051}"/>
              </a:ext>
            </a:extLst>
          </p:cNvPr>
          <p:cNvSpPr txBox="1"/>
          <p:nvPr/>
        </p:nvSpPr>
        <p:spPr>
          <a:xfrm>
            <a:off x="8526180" y="3080984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B73F56E-C2C8-4A72-8EA3-E0DF084C4BEC}"/>
              </a:ext>
            </a:extLst>
          </p:cNvPr>
          <p:cNvSpPr txBox="1"/>
          <p:nvPr/>
        </p:nvSpPr>
        <p:spPr>
          <a:xfrm>
            <a:off x="8115364" y="4253372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68D5E581-9C81-489F-A0B2-FBC23D0F7024}"/>
              </a:ext>
            </a:extLst>
          </p:cNvPr>
          <p:cNvSpPr/>
          <p:nvPr/>
        </p:nvSpPr>
        <p:spPr>
          <a:xfrm>
            <a:off x="4380724" y="4421221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Bağlayıcı: Dirsek 47">
            <a:extLst>
              <a:ext uri="{FF2B5EF4-FFF2-40B4-BE49-F238E27FC236}">
                <a16:creationId xmlns:a16="http://schemas.microsoft.com/office/drawing/2014/main" id="{D668C21B-F2D6-4FD1-B886-82A6C4B4FA16}"/>
              </a:ext>
            </a:extLst>
          </p:cNvPr>
          <p:cNvCxnSpPr>
            <a:cxnSpLocks/>
            <a:stCxn id="47" idx="3"/>
            <a:endCxn id="36" idx="0"/>
          </p:cNvCxnSpPr>
          <p:nvPr/>
        </p:nvCxnSpPr>
        <p:spPr>
          <a:xfrm flipH="1">
            <a:off x="3476471" y="4605438"/>
            <a:ext cx="1669220" cy="687816"/>
          </a:xfrm>
          <a:prstGeom prst="bentConnector4">
            <a:avLst>
              <a:gd name="adj1" fmla="val -13695"/>
              <a:gd name="adj2" fmla="val 633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11E4F15E-AD35-495A-A68C-EFD3970F822B}"/>
              </a:ext>
            </a:extLst>
          </p:cNvPr>
          <p:cNvSpPr txBox="1"/>
          <p:nvPr/>
        </p:nvSpPr>
        <p:spPr>
          <a:xfrm>
            <a:off x="2025765" y="229819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54BCD243-9208-44E3-8DC5-F05C4D50A314}"/>
              </a:ext>
            </a:extLst>
          </p:cNvPr>
          <p:cNvSpPr/>
          <p:nvPr/>
        </p:nvSpPr>
        <p:spPr>
          <a:xfrm>
            <a:off x="1867833" y="2639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Bağlayıcı: Dirsek 50">
            <a:extLst>
              <a:ext uri="{FF2B5EF4-FFF2-40B4-BE49-F238E27FC236}">
                <a16:creationId xmlns:a16="http://schemas.microsoft.com/office/drawing/2014/main" id="{71248472-44A1-48FB-ABB3-29F3971E736D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 rot="5400000">
            <a:off x="1372282" y="2862135"/>
            <a:ext cx="732304" cy="10242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9F43896B-B31A-49C3-BAF5-D933D0ECB9AB}"/>
              </a:ext>
            </a:extLst>
          </p:cNvPr>
          <p:cNvCxnSpPr>
            <a:cxnSpLocks/>
          </p:cNvCxnSpPr>
          <p:nvPr/>
        </p:nvCxnSpPr>
        <p:spPr>
          <a:xfrm>
            <a:off x="7659934" y="4467471"/>
            <a:ext cx="41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D072E166-B39E-42E7-B55B-A3599819A001}"/>
              </a:ext>
            </a:extLst>
          </p:cNvPr>
          <p:cNvSpPr txBox="1"/>
          <p:nvPr/>
        </p:nvSpPr>
        <p:spPr>
          <a:xfrm>
            <a:off x="5764396" y="4109750"/>
            <a:ext cx="1835424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gec</a:t>
            </a:r>
            <a:r>
              <a:rPr lang="tr-TR" dirty="0"/>
              <a:t> son düğümü gösteriyor</a:t>
            </a:r>
            <a:endParaRPr lang="en-US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8DFB6474-F44B-4BF6-8B20-6D20ABA4D5CF}"/>
              </a:ext>
            </a:extLst>
          </p:cNvPr>
          <p:cNvSpPr txBox="1"/>
          <p:nvPr/>
        </p:nvSpPr>
        <p:spPr>
          <a:xfrm>
            <a:off x="9706201" y="4253372"/>
            <a:ext cx="102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=yeni;</a:t>
            </a:r>
            <a:endParaRPr lang="en-US" dirty="0"/>
          </a:p>
        </p:txBody>
      </p:sp>
      <p:cxnSp>
        <p:nvCxnSpPr>
          <p:cNvPr id="55" name="Bağlayıcı: Dirsek 54">
            <a:extLst>
              <a:ext uri="{FF2B5EF4-FFF2-40B4-BE49-F238E27FC236}">
                <a16:creationId xmlns:a16="http://schemas.microsoft.com/office/drawing/2014/main" id="{4F72F046-DEF8-4585-AB35-6FA304AEE38C}"/>
              </a:ext>
            </a:extLst>
          </p:cNvPr>
          <p:cNvCxnSpPr>
            <a:cxnSpLocks/>
            <a:stCxn id="50" idx="2"/>
            <a:endCxn id="16" idx="0"/>
          </p:cNvCxnSpPr>
          <p:nvPr/>
        </p:nvCxnSpPr>
        <p:spPr>
          <a:xfrm rot="16200000" flipH="1">
            <a:off x="3137248" y="2121430"/>
            <a:ext cx="738414" cy="251178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kdörtgen 57">
            <a:extLst>
              <a:ext uri="{FF2B5EF4-FFF2-40B4-BE49-F238E27FC236}">
                <a16:creationId xmlns:a16="http://schemas.microsoft.com/office/drawing/2014/main" id="{97E8B10B-FB2A-409E-B67F-356413E9DD46}"/>
              </a:ext>
            </a:extLst>
          </p:cNvPr>
          <p:cNvSpPr/>
          <p:nvPr/>
        </p:nvSpPr>
        <p:spPr>
          <a:xfrm>
            <a:off x="1867833" y="2639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Metin kutusu 52">
            <a:extLst>
              <a:ext uri="{FF2B5EF4-FFF2-40B4-BE49-F238E27FC236}">
                <a16:creationId xmlns:a16="http://schemas.microsoft.com/office/drawing/2014/main" id="{1ECBDC4D-3227-4D7E-956B-47BBCBFD171F}"/>
              </a:ext>
            </a:extLst>
          </p:cNvPr>
          <p:cNvSpPr txBox="1"/>
          <p:nvPr/>
        </p:nvSpPr>
        <p:spPr>
          <a:xfrm>
            <a:off x="4565105" y="5553731"/>
            <a:ext cx="2797521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Yeni </a:t>
            </a:r>
            <a:r>
              <a:rPr lang="en-US" b="1" dirty="0" err="1">
                <a:latin typeface="Consolas" panose="020B0609020204030204" pitchFamily="49" charset="0"/>
              </a:rPr>
              <a:t>düğüm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listeye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bağlandı</a:t>
            </a:r>
            <a:r>
              <a:rPr lang="en-US" b="1" dirty="0">
                <a:latin typeface="Consolas" panose="020B0609020204030204" pitchFamily="49" charset="0"/>
              </a:rPr>
              <a:t>. Son </a:t>
            </a:r>
            <a:r>
              <a:rPr lang="en-US" b="1" dirty="0" err="1">
                <a:latin typeface="Consolas" panose="020B0609020204030204" pitchFamily="49" charset="0"/>
              </a:rPr>
              <a:t>düğüm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artık</a:t>
            </a:r>
            <a:r>
              <a:rPr lang="en-US" b="1" dirty="0">
                <a:latin typeface="Consolas" panose="020B0609020204030204" pitchFamily="49" charset="0"/>
              </a:rPr>
              <a:t> yeni </a:t>
            </a:r>
            <a:r>
              <a:rPr lang="en-US" b="1" dirty="0" err="1">
                <a:latin typeface="Consolas" panose="020B0609020204030204" pitchFamily="49" charset="0"/>
              </a:rPr>
              <a:t>düğüm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/>
      <p:bldP spid="38" grpId="0" animBg="1"/>
      <p:bldP spid="46" grpId="0"/>
      <p:bldP spid="47" grpId="0" animBg="1"/>
      <p:bldP spid="53" grpId="0" animBg="1"/>
      <p:bldP spid="54" grpId="0"/>
      <p:bldP spid="58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BA28A-5962-463A-AF52-B1ED37B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 Sınıfı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5D8F5-9726-4DA2-B4A6-0ED9D33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825625"/>
            <a:ext cx="5714999" cy="4351338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/>
              <a:t>Bağlı Liste sınıfımız bütün düğümlerine erişebilmesi için ilk düğümün adresini bilmesi gerekir.</a:t>
            </a:r>
          </a:p>
          <a:p>
            <a:endParaRPr lang="tr-TR" sz="2400" dirty="0"/>
          </a:p>
          <a:p>
            <a:r>
              <a:rPr lang="tr-TR" sz="2400" dirty="0"/>
              <a:t>Kurucu fonksiyon başlangıçta bir veri olmadığı için </a:t>
            </a:r>
            <a:r>
              <a:rPr lang="tr-TR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ilk</a:t>
            </a:r>
            <a:r>
              <a:rPr lang="tr-TR" sz="2400" dirty="0"/>
              <a:t> işaretçisine </a:t>
            </a:r>
            <a:r>
              <a:rPr lang="tr-TR" sz="2400" dirty="0">
                <a:solidFill>
                  <a:srgbClr val="FF0000"/>
                </a:solidFill>
              </a:rPr>
              <a:t>0</a:t>
            </a:r>
            <a:r>
              <a:rPr lang="tr-TR" sz="2400" dirty="0"/>
              <a:t> değeri atamaktadır.</a:t>
            </a:r>
          </a:p>
          <a:p>
            <a:endParaRPr lang="tr-TR" sz="2400" dirty="0"/>
          </a:p>
          <a:p>
            <a:r>
              <a:rPr lang="tr-TR" sz="2400" dirty="0"/>
              <a:t>Listeye yeni eleman eklemek için ekle metodu kullanılacaktır.</a:t>
            </a:r>
          </a:p>
          <a:p>
            <a:endParaRPr lang="tr-TR" sz="2400" dirty="0"/>
          </a:p>
          <a:p>
            <a:r>
              <a:rPr lang="tr-TR" sz="2400" dirty="0"/>
              <a:t>Liste içerisinde bulunan elemanları ekrana çıkartılabilmesi için yazdır metodu bulunmaktadır.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DD2C72-4AE5-466E-96A7-CBA57A1BBA11}"/>
              </a:ext>
            </a:extLst>
          </p:cNvPr>
          <p:cNvSpPr txBox="1"/>
          <p:nvPr/>
        </p:nvSpPr>
        <p:spPr>
          <a:xfrm>
            <a:off x="581025" y="1905506"/>
            <a:ext cx="4495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ilk = 0;</a:t>
            </a:r>
            <a:b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400" dirty="0"/>
          </a:p>
          <a:p>
            <a:r>
              <a:rPr lang="tr-TR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ilk;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7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BA28A-5962-463A-AF52-B1ED37B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/>
              <a:t>ekle metodu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5D8F5-9726-4DA2-B4A6-0ED9D33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825625"/>
            <a:ext cx="5714999" cy="4351338"/>
          </a:xfrm>
        </p:spPr>
        <p:txBody>
          <a:bodyPr>
            <a:normAutofit fontScale="85000" lnSpcReduction="20000"/>
          </a:bodyPr>
          <a:lstStyle/>
          <a:p>
            <a:r>
              <a:rPr lang="tr-TR" sz="2400" dirty="0"/>
              <a:t>İlk olarak yeni düğüm nesnesi oluşturuluyor</a:t>
            </a:r>
          </a:p>
          <a:p>
            <a:endParaRPr lang="tr-TR" sz="2400" dirty="0"/>
          </a:p>
          <a:p>
            <a:r>
              <a:rPr lang="tr-TR" sz="2400" dirty="0"/>
              <a:t>Hiçbir düğümün olmadığı durum da yeni düğüm ilk düğüm olacaktır ve fonksiyon sonlanacaktır.</a:t>
            </a:r>
          </a:p>
          <a:p>
            <a:endParaRPr lang="tr-TR" sz="2400" dirty="0"/>
          </a:p>
          <a:p>
            <a:r>
              <a:rPr lang="tr-TR" sz="2400" dirty="0"/>
              <a:t>Ardından son düğüme ulaşabilmek için geçici işaretçi oluşturuluyor. İşaretçi ilk düğümün adresini almaktadır.</a:t>
            </a:r>
          </a:p>
          <a:p>
            <a:endParaRPr lang="tr-TR" sz="2400" dirty="0"/>
          </a:p>
          <a:p>
            <a:r>
              <a:rPr lang="tr-TR" sz="2400" dirty="0"/>
              <a:t>Döngü içerisinde son düğümün adresini alana kadar </a:t>
            </a:r>
            <a:r>
              <a:rPr lang="tr-TR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gec</a:t>
            </a:r>
            <a:r>
              <a:rPr lang="tr-TR" sz="2400" dirty="0"/>
              <a:t> işaretçisinin değeri değişmektedir.</a:t>
            </a:r>
          </a:p>
          <a:p>
            <a:endParaRPr lang="tr-TR" sz="2400" dirty="0"/>
          </a:p>
          <a:p>
            <a:r>
              <a:rPr lang="tr-TR" sz="2400" dirty="0"/>
              <a:t>Döngü bittiğinde </a:t>
            </a:r>
            <a:r>
              <a:rPr lang="tr-TR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gec</a:t>
            </a:r>
            <a:r>
              <a:rPr lang="tr-TR" sz="2400" dirty="0"/>
              <a:t> son düğümü göstermektedir. Son düğüm yeni düğüme bağlanmaktadır.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DD2C72-4AE5-466E-96A7-CBA57A1BBA11}"/>
              </a:ext>
            </a:extLst>
          </p:cNvPr>
          <p:cNvSpPr txBox="1"/>
          <p:nvPr/>
        </p:nvSpPr>
        <p:spPr>
          <a:xfrm>
            <a:off x="542924" y="269444"/>
            <a:ext cx="4638675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ilk;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CF2DFBB-7142-4908-AC28-28310A33A506}"/>
              </a:ext>
            </a:extLst>
          </p:cNvPr>
          <p:cNvSpPr txBox="1"/>
          <p:nvPr/>
        </p:nvSpPr>
        <p:spPr>
          <a:xfrm>
            <a:off x="1504950" y="3687907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10F39E2-4424-4105-B898-5CBA2C7FAF83}"/>
              </a:ext>
            </a:extLst>
          </p:cNvPr>
          <p:cNvSpPr txBox="1"/>
          <p:nvPr/>
        </p:nvSpPr>
        <p:spPr>
          <a:xfrm>
            <a:off x="1504950" y="4094004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9EC497F-886B-4E12-9738-86AE39FD4FB2}"/>
              </a:ext>
            </a:extLst>
          </p:cNvPr>
          <p:cNvSpPr txBox="1"/>
          <p:nvPr/>
        </p:nvSpPr>
        <p:spPr>
          <a:xfrm>
            <a:off x="2340329" y="4094004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5E6822C-5ECF-4822-AA52-7D6A7E4103B3}"/>
              </a:ext>
            </a:extLst>
          </p:cNvPr>
          <p:cNvSpPr txBox="1"/>
          <p:nvPr/>
        </p:nvSpPr>
        <p:spPr>
          <a:xfrm>
            <a:off x="1874811" y="4651247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00069F7-B2CC-4C00-8013-1693481310B3}"/>
              </a:ext>
            </a:extLst>
          </p:cNvPr>
          <p:cNvSpPr txBox="1"/>
          <p:nvPr/>
        </p:nvSpPr>
        <p:spPr>
          <a:xfrm>
            <a:off x="1504950" y="5236622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E16BEBE-1591-4D49-8973-ACA47D33D213}"/>
              </a:ext>
            </a:extLst>
          </p:cNvPr>
          <p:cNvSpPr txBox="1"/>
          <p:nvPr/>
        </p:nvSpPr>
        <p:spPr>
          <a:xfrm>
            <a:off x="1504950" y="1903137"/>
            <a:ext cx="3769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FE74D84-4F33-4594-8BCE-3DD1B06F617A}"/>
              </a:ext>
            </a:extLst>
          </p:cNvPr>
          <p:cNvSpPr txBox="1"/>
          <p:nvPr/>
        </p:nvSpPr>
        <p:spPr>
          <a:xfrm>
            <a:off x="1504950" y="2245482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BA28A-5962-463A-AF52-B1ED37B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/>
              <a:t>yazdır metodu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5D8F5-9726-4DA2-B4A6-0ED9D33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825625"/>
            <a:ext cx="6130705" cy="4351338"/>
          </a:xfrm>
        </p:spPr>
        <p:txBody>
          <a:bodyPr>
            <a:normAutofit/>
          </a:bodyPr>
          <a:lstStyle/>
          <a:p>
            <a:r>
              <a:rPr lang="tr-TR" sz="2400" dirty="0"/>
              <a:t>Döngünün her turunda 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gec</a:t>
            </a:r>
            <a:r>
              <a:rPr lang="tr-TR" sz="2400" dirty="0"/>
              <a:t> işaretçisi sıradaki düğümü gösterecektir.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Fakat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gec</a:t>
            </a:r>
            <a:r>
              <a:rPr lang="en-US" sz="2400" dirty="0"/>
              <a:t> </a:t>
            </a:r>
            <a:r>
              <a:rPr lang="en-US" sz="2400" dirty="0" err="1"/>
              <a:t>işaretçisi</a:t>
            </a:r>
            <a:r>
              <a:rPr lang="en-US" sz="2400" dirty="0"/>
              <a:t> son </a:t>
            </a:r>
            <a:r>
              <a:rPr lang="en-US" sz="2400" dirty="0" err="1"/>
              <a:t>düğümü</a:t>
            </a:r>
            <a:r>
              <a:rPr lang="en-US" sz="2400" dirty="0"/>
              <a:t> </a:t>
            </a:r>
            <a:r>
              <a:rPr lang="en-US" sz="2400" dirty="0" err="1"/>
              <a:t>gösterdiğinde</a:t>
            </a:r>
            <a:r>
              <a:rPr lang="en-US" sz="2400" dirty="0"/>
              <a:t> </a:t>
            </a:r>
            <a:r>
              <a:rPr lang="en-US" sz="2400" dirty="0" err="1"/>
              <a:t>döngü</a:t>
            </a:r>
            <a:r>
              <a:rPr lang="en-US" sz="2400" dirty="0"/>
              <a:t> </a:t>
            </a:r>
            <a:r>
              <a:rPr lang="en-US" sz="2400" dirty="0" err="1"/>
              <a:t>içerisine</a:t>
            </a:r>
            <a:r>
              <a:rPr lang="en-US" sz="2400" dirty="0"/>
              <a:t> </a:t>
            </a:r>
            <a:r>
              <a:rPr lang="en-US" sz="2400" dirty="0" err="1"/>
              <a:t>girilmeyecektir</a:t>
            </a:r>
            <a:r>
              <a:rPr lang="en-US" sz="2400" dirty="0"/>
              <a:t>.</a:t>
            </a:r>
            <a:endParaRPr lang="tr-TR" sz="2400" dirty="0"/>
          </a:p>
          <a:p>
            <a:endParaRPr lang="en-US" sz="2400" dirty="0"/>
          </a:p>
          <a:p>
            <a:r>
              <a:rPr lang="en-US" sz="2400" dirty="0" err="1"/>
              <a:t>Artık</a:t>
            </a:r>
            <a:r>
              <a:rPr lang="en-US" sz="2400" dirty="0"/>
              <a:t> her </a:t>
            </a:r>
            <a:r>
              <a:rPr lang="en-US" sz="2400" dirty="0" err="1"/>
              <a:t>düğüm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döngü</a:t>
            </a:r>
            <a:r>
              <a:rPr lang="en-US" sz="2400" dirty="0"/>
              <a:t> tur </a:t>
            </a:r>
            <a:r>
              <a:rPr lang="en-US" sz="2400" dirty="0" err="1"/>
              <a:t>atacaktır</a:t>
            </a:r>
            <a:endParaRPr lang="en-US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/>
              <a:t>Adres değişimi olmadan önce gösterilen düğümün verisi ekrana çıkartılacaktır.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DD2C72-4AE5-466E-96A7-CBA57A1BBA11}"/>
              </a:ext>
            </a:extLst>
          </p:cNvPr>
          <p:cNvSpPr txBox="1"/>
          <p:nvPr/>
        </p:nvSpPr>
        <p:spPr>
          <a:xfrm>
            <a:off x="552449" y="438656"/>
            <a:ext cx="4638675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ilkDugum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CF2DFBB-7142-4908-AC28-28310A33A506}"/>
              </a:ext>
            </a:extLst>
          </p:cNvPr>
          <p:cNvSpPr txBox="1"/>
          <p:nvPr/>
        </p:nvSpPr>
        <p:spPr>
          <a:xfrm>
            <a:off x="1504950" y="2375541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10F39E2-4424-4105-B898-5CBA2C7FAF83}"/>
              </a:ext>
            </a:extLst>
          </p:cNvPr>
          <p:cNvSpPr txBox="1"/>
          <p:nvPr/>
        </p:nvSpPr>
        <p:spPr>
          <a:xfrm>
            <a:off x="1504950" y="3093879"/>
            <a:ext cx="3769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9EC497F-886B-4E12-9738-86AE39FD4FB2}"/>
              </a:ext>
            </a:extLst>
          </p:cNvPr>
          <p:cNvSpPr txBox="1"/>
          <p:nvPr/>
        </p:nvSpPr>
        <p:spPr>
          <a:xfrm>
            <a:off x="2340329" y="3093879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5E6822C-5ECF-4822-AA52-7D6A7E4103B3}"/>
              </a:ext>
            </a:extLst>
          </p:cNvPr>
          <p:cNvSpPr txBox="1"/>
          <p:nvPr/>
        </p:nvSpPr>
        <p:spPr>
          <a:xfrm>
            <a:off x="1925355" y="4129867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C1EBBE6-8F24-4174-92D6-7A0A0C2F9203}"/>
              </a:ext>
            </a:extLst>
          </p:cNvPr>
          <p:cNvSpPr txBox="1"/>
          <p:nvPr/>
        </p:nvSpPr>
        <p:spPr>
          <a:xfrm>
            <a:off x="1925355" y="3612926"/>
            <a:ext cx="3056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-&gt;veri&lt;&lt;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","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7">
            <a:extLst>
              <a:ext uri="{FF2B5EF4-FFF2-40B4-BE49-F238E27FC236}">
                <a16:creationId xmlns:a16="http://schemas.microsoft.com/office/drawing/2014/main" id="{0DB124E2-5042-44E3-933B-48480EABF5DD}"/>
              </a:ext>
            </a:extLst>
          </p:cNvPr>
          <p:cNvSpPr txBox="1"/>
          <p:nvPr/>
        </p:nvSpPr>
        <p:spPr>
          <a:xfrm>
            <a:off x="2340328" y="3092564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gec!=0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9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BA28A-5962-463A-AF52-B1ED37B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/>
              <a:t>Yok Edici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5D8F5-9726-4DA2-B4A6-0ED9D33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495425"/>
            <a:ext cx="6448425" cy="4681538"/>
          </a:xfrm>
        </p:spPr>
        <p:txBody>
          <a:bodyPr>
            <a:normAutofit/>
          </a:bodyPr>
          <a:lstStyle/>
          <a:p>
            <a:r>
              <a:rPr lang="tr-TR" sz="2000" dirty="0"/>
              <a:t>Bütün düğümleri tek tek gezeceğiz.</a:t>
            </a:r>
          </a:p>
          <a:p>
            <a:r>
              <a:rPr lang="tr-TR" sz="2000" dirty="0"/>
              <a:t>Silme işlemini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gec</a:t>
            </a:r>
            <a:r>
              <a:rPr lang="tr-TR" sz="2000" dirty="0"/>
              <a:t> üzerine uygularsak bir sonraki düğüme gidemeyiz.</a:t>
            </a:r>
          </a:p>
          <a:p>
            <a:r>
              <a:rPr lang="tr-TR" sz="2000" dirty="0"/>
              <a:t>Bir sonraki düğüme geçmeden önce </a:t>
            </a:r>
            <a:r>
              <a:rPr lang="tr-TR" sz="2000" dirty="0" err="1"/>
              <a:t>siradaki</a:t>
            </a:r>
            <a:r>
              <a:rPr lang="tr-TR" sz="2000" dirty="0"/>
              <a:t> düğümün adresi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sil</a:t>
            </a:r>
            <a:r>
              <a:rPr lang="tr-TR" sz="2000" dirty="0"/>
              <a:t> işaretçisine yedeklenir</a:t>
            </a:r>
          </a:p>
          <a:p>
            <a:r>
              <a:rPr lang="tr-TR" sz="2000" dirty="0"/>
              <a:t>Sıradaki düğüme geçiş yapıldıktan sonra önceki düğüm serbest bırakılır</a:t>
            </a:r>
            <a:endParaRPr lang="en-US" sz="2000" dirty="0"/>
          </a:p>
          <a:p>
            <a:r>
              <a:rPr lang="en-US" sz="2000" dirty="0" err="1"/>
              <a:t>Döngü</a:t>
            </a:r>
            <a:r>
              <a:rPr lang="en-US" sz="2000" dirty="0"/>
              <a:t> </a:t>
            </a:r>
            <a:r>
              <a:rPr lang="en-US" sz="2000" dirty="0" err="1"/>
              <a:t>bittiğinde</a:t>
            </a:r>
            <a:r>
              <a:rPr lang="en-US" sz="2000" dirty="0"/>
              <a:t> </a:t>
            </a:r>
            <a:r>
              <a:rPr lang="en-US" sz="2000" dirty="0" err="1"/>
              <a:t>bütün</a:t>
            </a:r>
            <a:r>
              <a:rPr lang="en-US" sz="2000" dirty="0"/>
              <a:t> </a:t>
            </a:r>
            <a:r>
              <a:rPr lang="en-US" sz="2000" dirty="0" err="1"/>
              <a:t>düğümler</a:t>
            </a:r>
            <a:r>
              <a:rPr lang="en-US" sz="2000" dirty="0"/>
              <a:t> </a:t>
            </a:r>
            <a:r>
              <a:rPr lang="en-US" sz="2000" dirty="0" err="1"/>
              <a:t>serbest</a:t>
            </a:r>
            <a:r>
              <a:rPr lang="en-US" sz="2000" dirty="0"/>
              <a:t> </a:t>
            </a:r>
            <a:r>
              <a:rPr lang="en-US" sz="2000" dirty="0" err="1"/>
              <a:t>bırakılmış</a:t>
            </a:r>
            <a:r>
              <a:rPr lang="en-US" sz="2000" dirty="0"/>
              <a:t> </a:t>
            </a:r>
            <a:r>
              <a:rPr lang="en-US" sz="2000" dirty="0" err="1"/>
              <a:t>olacaktır</a:t>
            </a:r>
            <a:endParaRPr lang="tr-TR" sz="2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DD2C72-4AE5-466E-96A7-CBA57A1BBA11}"/>
              </a:ext>
            </a:extLst>
          </p:cNvPr>
          <p:cNvSpPr txBox="1"/>
          <p:nvPr/>
        </p:nvSpPr>
        <p:spPr>
          <a:xfrm>
            <a:off x="552449" y="438656"/>
            <a:ext cx="4638675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~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BagliListe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ilkDugum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CF2DFBB-7142-4908-AC28-28310A33A506}"/>
              </a:ext>
            </a:extLst>
          </p:cNvPr>
          <p:cNvSpPr txBox="1"/>
          <p:nvPr/>
        </p:nvSpPr>
        <p:spPr>
          <a:xfrm>
            <a:off x="1504950" y="2185041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10F39E2-4424-4105-B898-5CBA2C7FAF83}"/>
              </a:ext>
            </a:extLst>
          </p:cNvPr>
          <p:cNvSpPr txBox="1"/>
          <p:nvPr/>
        </p:nvSpPr>
        <p:spPr>
          <a:xfrm>
            <a:off x="1504950" y="2570004"/>
            <a:ext cx="37690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while(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9EC497F-886B-4E12-9738-86AE39FD4FB2}"/>
              </a:ext>
            </a:extLst>
          </p:cNvPr>
          <p:cNvSpPr txBox="1"/>
          <p:nvPr/>
        </p:nvSpPr>
        <p:spPr>
          <a:xfrm>
            <a:off x="2340329" y="2570004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gec!=0 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5E6822C-5ECF-4822-AA52-7D6A7E4103B3}"/>
              </a:ext>
            </a:extLst>
          </p:cNvPr>
          <p:cNvSpPr txBox="1"/>
          <p:nvPr/>
        </p:nvSpPr>
        <p:spPr>
          <a:xfrm>
            <a:off x="1953579" y="3515766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C1EBBE6-8F24-4174-92D6-7A0A0C2F9203}"/>
              </a:ext>
            </a:extLst>
          </p:cNvPr>
          <p:cNvSpPr txBox="1"/>
          <p:nvPr/>
        </p:nvSpPr>
        <p:spPr>
          <a:xfrm>
            <a:off x="1925355" y="3089051"/>
            <a:ext cx="305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sil=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62B7335-B049-475C-AC79-3DAA6C161ACA}"/>
              </a:ext>
            </a:extLst>
          </p:cNvPr>
          <p:cNvSpPr txBox="1"/>
          <p:nvPr/>
        </p:nvSpPr>
        <p:spPr>
          <a:xfrm>
            <a:off x="1953579" y="3975324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sil;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5C5CFAE-DCCA-4A03-B21D-031F187F1868}"/>
              </a:ext>
            </a:extLst>
          </p:cNvPr>
          <p:cNvSpPr/>
          <p:nvPr/>
        </p:nvSpPr>
        <p:spPr>
          <a:xfrm>
            <a:off x="6143625" y="605766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E50F80D-FF25-4E21-B867-B4F0880130C8}"/>
              </a:ext>
            </a:extLst>
          </p:cNvPr>
          <p:cNvSpPr/>
          <p:nvPr/>
        </p:nvSpPr>
        <p:spPr>
          <a:xfrm>
            <a:off x="6143625" y="642609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0C91E28-26B7-453C-843E-00A842E068A8}"/>
              </a:ext>
            </a:extLst>
          </p:cNvPr>
          <p:cNvSpPr txBox="1"/>
          <p:nvPr/>
        </p:nvSpPr>
        <p:spPr>
          <a:xfrm>
            <a:off x="6190815" y="574529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CF91657-6313-4240-8E3D-49EBDBB5E263}"/>
              </a:ext>
            </a:extLst>
          </p:cNvPr>
          <p:cNvSpPr/>
          <p:nvPr/>
        </p:nvSpPr>
        <p:spPr>
          <a:xfrm>
            <a:off x="7354272" y="60637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347504D-2C71-4CFF-BD54-009AB4400687}"/>
              </a:ext>
            </a:extLst>
          </p:cNvPr>
          <p:cNvSpPr/>
          <p:nvPr/>
        </p:nvSpPr>
        <p:spPr>
          <a:xfrm>
            <a:off x="7354272" y="643220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1E1EE8C-8E51-466F-9022-A0B8ADBAE601}"/>
              </a:ext>
            </a:extLst>
          </p:cNvPr>
          <p:cNvSpPr txBox="1"/>
          <p:nvPr/>
        </p:nvSpPr>
        <p:spPr>
          <a:xfrm>
            <a:off x="7401462" y="575140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DDAF9DF5-B123-4FBC-BFB9-FD033DF35BC8}"/>
              </a:ext>
            </a:extLst>
          </p:cNvPr>
          <p:cNvSpPr/>
          <p:nvPr/>
        </p:nvSpPr>
        <p:spPr>
          <a:xfrm>
            <a:off x="8517727" y="60637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51544097-1D6E-4E98-8131-1FEE2AC9F9A4}"/>
              </a:ext>
            </a:extLst>
          </p:cNvPr>
          <p:cNvSpPr/>
          <p:nvPr/>
        </p:nvSpPr>
        <p:spPr>
          <a:xfrm>
            <a:off x="8517727" y="643220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0E30494-DE3D-4FF8-809F-FA80387D06C0}"/>
              </a:ext>
            </a:extLst>
          </p:cNvPr>
          <p:cNvSpPr txBox="1"/>
          <p:nvPr/>
        </p:nvSpPr>
        <p:spPr>
          <a:xfrm>
            <a:off x="8564917" y="575140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695D8AF7-0F23-4144-BE72-0F2FFEE17EB1}"/>
              </a:ext>
            </a:extLst>
          </p:cNvPr>
          <p:cNvSpPr/>
          <p:nvPr/>
        </p:nvSpPr>
        <p:spPr>
          <a:xfrm>
            <a:off x="8516213" y="643220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E5561D28-0AFA-428E-B65F-0A5D64CC9592}"/>
              </a:ext>
            </a:extLst>
          </p:cNvPr>
          <p:cNvSpPr/>
          <p:nvPr/>
        </p:nvSpPr>
        <p:spPr>
          <a:xfrm>
            <a:off x="9679668" y="606377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2D28AE3-9EF7-4FC1-B1DE-B614A5AF0E5D}"/>
              </a:ext>
            </a:extLst>
          </p:cNvPr>
          <p:cNvSpPr/>
          <p:nvPr/>
        </p:nvSpPr>
        <p:spPr>
          <a:xfrm>
            <a:off x="9679668" y="64417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2EC1F8B-E9C6-461F-8350-B97C9EBC7386}"/>
              </a:ext>
            </a:extLst>
          </p:cNvPr>
          <p:cNvSpPr txBox="1"/>
          <p:nvPr/>
        </p:nvSpPr>
        <p:spPr>
          <a:xfrm>
            <a:off x="9726858" y="575140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82214111-C9B5-4156-99FA-67F7E54A7C50}"/>
              </a:ext>
            </a:extLst>
          </p:cNvPr>
          <p:cNvSpPr/>
          <p:nvPr/>
        </p:nvSpPr>
        <p:spPr>
          <a:xfrm>
            <a:off x="6156281" y="49611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39CF7DED-0F77-45A8-A542-032ECA48A594}"/>
              </a:ext>
            </a:extLst>
          </p:cNvPr>
          <p:cNvSpPr txBox="1"/>
          <p:nvPr/>
        </p:nvSpPr>
        <p:spPr>
          <a:xfrm>
            <a:off x="6305801" y="461411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sil</a:t>
            </a:r>
            <a:endParaRPr lang="en-US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74705089-BA83-4409-ABFC-5B9D525E413F}"/>
              </a:ext>
            </a:extLst>
          </p:cNvPr>
          <p:cNvSpPr/>
          <p:nvPr/>
        </p:nvSpPr>
        <p:spPr>
          <a:xfrm>
            <a:off x="6156281" y="6426096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6AA54CDA-F295-41DA-B926-25EF1E56A2D6}"/>
              </a:ext>
            </a:extLst>
          </p:cNvPr>
          <p:cNvCxnSpPr>
            <a:cxnSpLocks/>
            <a:stCxn id="27" idx="3"/>
            <a:endCxn id="17" idx="0"/>
          </p:cNvCxnSpPr>
          <p:nvPr/>
        </p:nvCxnSpPr>
        <p:spPr>
          <a:xfrm flipV="1">
            <a:off x="6909088" y="5751402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70CDF94-DC85-4079-974B-A66E44D2EF7D}"/>
              </a:ext>
            </a:extLst>
          </p:cNvPr>
          <p:cNvSpPr/>
          <p:nvPr/>
        </p:nvSpPr>
        <p:spPr>
          <a:xfrm>
            <a:off x="7356282" y="6433106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4C771ACA-C673-43C4-9289-26133FD451AE}"/>
              </a:ext>
            </a:extLst>
          </p:cNvPr>
          <p:cNvCxnSpPr>
            <a:cxnSpLocks/>
            <a:stCxn id="29" idx="3"/>
            <a:endCxn id="20" idx="0"/>
          </p:cNvCxnSpPr>
          <p:nvPr/>
        </p:nvCxnSpPr>
        <p:spPr>
          <a:xfrm flipV="1">
            <a:off x="8121249" y="5751402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BBFF5EBE-6EC1-484B-A52C-41D47D43B84D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V="1">
            <a:off x="9281676" y="5751402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860D686E-26A3-4CC9-AD4E-C8860C6F0132}"/>
              </a:ext>
            </a:extLst>
          </p:cNvPr>
          <p:cNvCxnSpPr>
            <a:cxnSpLocks/>
            <a:stCxn id="25" idx="2"/>
            <a:endCxn id="11" idx="1"/>
          </p:cNvCxnSpPr>
          <p:nvPr/>
        </p:nvCxnSpPr>
        <p:spPr>
          <a:xfrm rot="5400000">
            <a:off x="5885174" y="5588042"/>
            <a:ext cx="912290" cy="395388"/>
          </a:xfrm>
          <a:prstGeom prst="bentConnector4">
            <a:avLst>
              <a:gd name="adj1" fmla="val 14846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6B179F52-0F17-427B-9A9F-E2C5096ADE3E}"/>
              </a:ext>
            </a:extLst>
          </p:cNvPr>
          <p:cNvSpPr txBox="1"/>
          <p:nvPr/>
        </p:nvSpPr>
        <p:spPr>
          <a:xfrm>
            <a:off x="9927841" y="6437868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AEF3030-2342-4196-B6B7-2CCDE44F5894}"/>
              </a:ext>
            </a:extLst>
          </p:cNvPr>
          <p:cNvSpPr txBox="1"/>
          <p:nvPr/>
        </p:nvSpPr>
        <p:spPr>
          <a:xfrm>
            <a:off x="7325818" y="461739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86E6E2D2-4917-499B-9509-A685C8D41F5F}"/>
              </a:ext>
            </a:extLst>
          </p:cNvPr>
          <p:cNvSpPr/>
          <p:nvPr/>
        </p:nvSpPr>
        <p:spPr>
          <a:xfrm>
            <a:off x="7166751" y="49584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36A5DCF2-8092-4311-86A6-E84C5F9F831A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6828708" y="5024516"/>
            <a:ext cx="418425" cy="1023127"/>
          </a:xfrm>
          <a:prstGeom prst="bentConnector3">
            <a:avLst>
              <a:gd name="adj1" fmla="val 3634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47736F8B-D95D-4FE5-A438-D5985B0CC208}"/>
              </a:ext>
            </a:extLst>
          </p:cNvPr>
          <p:cNvSpPr/>
          <p:nvPr/>
        </p:nvSpPr>
        <p:spPr>
          <a:xfrm>
            <a:off x="7166751" y="49584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397B6151-0309-4741-9454-36E28FB52FB9}"/>
              </a:ext>
            </a:extLst>
          </p:cNvPr>
          <p:cNvCxnSpPr>
            <a:cxnSpLocks/>
            <a:stCxn id="45" idx="2"/>
            <a:endCxn id="17" idx="0"/>
          </p:cNvCxnSpPr>
          <p:nvPr/>
        </p:nvCxnSpPr>
        <p:spPr>
          <a:xfrm rot="16200000" flipH="1">
            <a:off x="7430976" y="5445374"/>
            <a:ext cx="424535" cy="1875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774195D8-7A11-44B2-9CAE-0022E1A0176B}"/>
              </a:ext>
            </a:extLst>
          </p:cNvPr>
          <p:cNvCxnSpPr>
            <a:cxnSpLocks/>
          </p:cNvCxnSpPr>
          <p:nvPr/>
        </p:nvCxnSpPr>
        <p:spPr>
          <a:xfrm>
            <a:off x="1181100" y="3722038"/>
            <a:ext cx="647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EF4F9E9F-0BAD-4169-994A-E8BDDEF1EC18}"/>
              </a:ext>
            </a:extLst>
          </p:cNvPr>
          <p:cNvCxnSpPr>
            <a:cxnSpLocks/>
          </p:cNvCxnSpPr>
          <p:nvPr/>
        </p:nvCxnSpPr>
        <p:spPr>
          <a:xfrm>
            <a:off x="1257300" y="4160188"/>
            <a:ext cx="647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Dikdörtgen 22">
            <a:extLst>
              <a:ext uri="{FF2B5EF4-FFF2-40B4-BE49-F238E27FC236}">
                <a16:creationId xmlns:a16="http://schemas.microsoft.com/office/drawing/2014/main" id="{E4276560-BF66-4122-A14C-53D9D09E6915}"/>
              </a:ext>
            </a:extLst>
          </p:cNvPr>
          <p:cNvSpPr/>
          <p:nvPr/>
        </p:nvSpPr>
        <p:spPr>
          <a:xfrm>
            <a:off x="7166750" y="496454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Düz Ok Bağlayıcısı 54">
            <a:extLst>
              <a:ext uri="{FF2B5EF4-FFF2-40B4-BE49-F238E27FC236}">
                <a16:creationId xmlns:a16="http://schemas.microsoft.com/office/drawing/2014/main" id="{1D6E3251-1DE2-467C-9954-629056FE8AF9}"/>
              </a:ext>
            </a:extLst>
          </p:cNvPr>
          <p:cNvCxnSpPr>
            <a:cxnSpLocks/>
          </p:cNvCxnSpPr>
          <p:nvPr/>
        </p:nvCxnSpPr>
        <p:spPr>
          <a:xfrm>
            <a:off x="933450" y="4798779"/>
            <a:ext cx="647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5" grpId="1" animBg="1"/>
      <p:bldP spid="26" grpId="0"/>
      <p:bldP spid="26" grpId="1"/>
      <p:bldP spid="27" grpId="0" animBg="1"/>
      <p:bldP spid="29" grpId="0" animBg="1"/>
      <p:bldP spid="29" grpId="1" animBg="1"/>
      <p:bldP spid="33" grpId="0"/>
      <p:bldP spid="45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 Çıkarma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00A366A-FA23-4868-8950-69AF113C21FA}"/>
              </a:ext>
            </a:extLst>
          </p:cNvPr>
          <p:cNvSpPr/>
          <p:nvPr/>
        </p:nvSpPr>
        <p:spPr>
          <a:xfrm>
            <a:off x="843572" y="405279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80F7A60-F350-47F2-89E8-FE5E2CFB6187}"/>
              </a:ext>
            </a:extLst>
          </p:cNvPr>
          <p:cNvSpPr/>
          <p:nvPr/>
        </p:nvSpPr>
        <p:spPr>
          <a:xfrm>
            <a:off x="843572" y="442122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02C4BE2-24F9-4BEA-815F-E9C929BACD8C}"/>
              </a:ext>
            </a:extLst>
          </p:cNvPr>
          <p:cNvSpPr txBox="1"/>
          <p:nvPr/>
        </p:nvSpPr>
        <p:spPr>
          <a:xfrm>
            <a:off x="890762" y="374041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9DED2AA-03C7-48DF-B609-0285D23C6F0C}"/>
              </a:ext>
            </a:extLst>
          </p:cNvPr>
          <p:cNvSpPr/>
          <p:nvPr/>
        </p:nvSpPr>
        <p:spPr>
          <a:xfrm>
            <a:off x="2054219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4406D41-BCEC-41A1-8590-530E5A998479}"/>
              </a:ext>
            </a:extLst>
          </p:cNvPr>
          <p:cNvSpPr/>
          <p:nvPr/>
        </p:nvSpPr>
        <p:spPr>
          <a:xfrm>
            <a:off x="2054219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48807A7-A363-4BD5-B978-FC72561D05B2}"/>
              </a:ext>
            </a:extLst>
          </p:cNvPr>
          <p:cNvSpPr txBox="1"/>
          <p:nvPr/>
        </p:nvSpPr>
        <p:spPr>
          <a:xfrm>
            <a:off x="2101409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5BA2DF8-3BE9-419D-A7AF-A2D80A090723}"/>
              </a:ext>
            </a:extLst>
          </p:cNvPr>
          <p:cNvSpPr/>
          <p:nvPr/>
        </p:nvSpPr>
        <p:spPr>
          <a:xfrm>
            <a:off x="3217674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1329BAF-6640-48C5-BCE5-6C1895FDF179}"/>
              </a:ext>
            </a:extLst>
          </p:cNvPr>
          <p:cNvSpPr/>
          <p:nvPr/>
        </p:nvSpPr>
        <p:spPr>
          <a:xfrm>
            <a:off x="3217674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7C706F5-4FE2-4C68-A328-97BA63C66A80}"/>
              </a:ext>
            </a:extLst>
          </p:cNvPr>
          <p:cNvSpPr txBox="1"/>
          <p:nvPr/>
        </p:nvSpPr>
        <p:spPr>
          <a:xfrm>
            <a:off x="3264864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431718-45B6-4757-9DF5-AD2E47F726F3}"/>
              </a:ext>
            </a:extLst>
          </p:cNvPr>
          <p:cNvSpPr/>
          <p:nvPr/>
        </p:nvSpPr>
        <p:spPr>
          <a:xfrm>
            <a:off x="3216160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F283D2E-0286-4031-AEB8-F05A09ED1167}"/>
              </a:ext>
            </a:extLst>
          </p:cNvPr>
          <p:cNvSpPr/>
          <p:nvPr/>
        </p:nvSpPr>
        <p:spPr>
          <a:xfrm>
            <a:off x="4379615" y="40589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DF2138D-787B-410E-8524-A8BF0FF500E3}"/>
              </a:ext>
            </a:extLst>
          </p:cNvPr>
          <p:cNvSpPr/>
          <p:nvPr/>
        </p:nvSpPr>
        <p:spPr>
          <a:xfrm>
            <a:off x="4379615" y="44273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6DBD570-EC62-4EA8-8F6F-132A51DBF7B2}"/>
              </a:ext>
            </a:extLst>
          </p:cNvPr>
          <p:cNvSpPr txBox="1"/>
          <p:nvPr/>
        </p:nvSpPr>
        <p:spPr>
          <a:xfrm>
            <a:off x="4426805" y="37465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E3DA33B-6860-4563-ACD4-B5AFEF83B3CD}"/>
              </a:ext>
            </a:extLst>
          </p:cNvPr>
          <p:cNvSpPr/>
          <p:nvPr/>
        </p:nvSpPr>
        <p:spPr>
          <a:xfrm>
            <a:off x="856228" y="4421222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75E22729-82FF-4449-A29A-8D0F9EAF8884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V="1">
            <a:off x="1609035" y="3746528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3D2AA016-3A20-4F52-BD27-718A73C38B69}"/>
              </a:ext>
            </a:extLst>
          </p:cNvPr>
          <p:cNvSpPr/>
          <p:nvPr/>
        </p:nvSpPr>
        <p:spPr>
          <a:xfrm>
            <a:off x="2056229" y="442823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C82CE2FF-ACCE-4D28-BF55-C2EE42617E56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V="1">
            <a:off x="2821196" y="3746528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4DE5851A-01F9-432D-BF36-19D67414CAE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V="1">
            <a:off x="3981623" y="3746528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9D416C3F-E47A-4035-AC0B-C674CFC59DEE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 rot="5400000">
            <a:off x="427959" y="3426005"/>
            <a:ext cx="1226615" cy="395388"/>
          </a:xfrm>
          <a:prstGeom prst="bentConnector4">
            <a:avLst>
              <a:gd name="adj1" fmla="val 42491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7F72A9ED-378A-44AD-BF68-63AB88FB6689}"/>
              </a:ext>
            </a:extLst>
          </p:cNvPr>
          <p:cNvSpPr txBox="1"/>
          <p:nvPr/>
        </p:nvSpPr>
        <p:spPr>
          <a:xfrm>
            <a:off x="4627788" y="4432994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6228" y="264195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685DA2D5-8A5A-4712-88F4-32A320F1981B}"/>
              </a:ext>
            </a:extLst>
          </p:cNvPr>
          <p:cNvSpPr txBox="1"/>
          <p:nvPr/>
        </p:nvSpPr>
        <p:spPr>
          <a:xfrm>
            <a:off x="2021423" y="4432994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İçerik Yer Tutucusu 2">
            <a:extLst>
              <a:ext uri="{FF2B5EF4-FFF2-40B4-BE49-F238E27FC236}">
                <a16:creationId xmlns:a16="http://schemas.microsoft.com/office/drawing/2014/main" id="{20AD04DC-FB3C-4811-9F1E-50F0D26B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81" y="2061337"/>
            <a:ext cx="5714999" cy="4351338"/>
          </a:xfrm>
        </p:spPr>
        <p:txBody>
          <a:bodyPr>
            <a:normAutofit/>
          </a:bodyPr>
          <a:lstStyle/>
          <a:p>
            <a:r>
              <a:rPr lang="tr-TR" sz="2400" dirty="0"/>
              <a:t>Son düğümün listeden çıkartılması gerekiyor</a:t>
            </a:r>
          </a:p>
          <a:p>
            <a:r>
              <a:rPr lang="tr-TR" sz="2400" dirty="0"/>
              <a:t>Sondan bir önceki düğümün artık son düğüm olması gerekir.</a:t>
            </a:r>
          </a:p>
          <a:p>
            <a:r>
              <a:rPr lang="tr-TR" sz="2400" dirty="0"/>
              <a:t>Yani düğümün sonraki işaretçisi 0 değerini almalı</a:t>
            </a:r>
          </a:p>
          <a:p>
            <a:r>
              <a:rPr lang="tr-TR" sz="2400" dirty="0"/>
              <a:t>Çıkarma işlemi tamamlandı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5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7C74D80E-7702-46B2-A6CE-9A1DC6C3DF1D}"/>
              </a:ext>
            </a:extLst>
          </p:cNvPr>
          <p:cNvSpPr/>
          <p:nvPr/>
        </p:nvSpPr>
        <p:spPr>
          <a:xfrm>
            <a:off x="8654472" y="4468090"/>
            <a:ext cx="2636982" cy="224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0345CA-BEEF-4BEE-9EFA-8CE5E62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ve Bağ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832D8D3-E832-4C6B-81DD-359630E87536}"/>
              </a:ext>
            </a:extLst>
          </p:cNvPr>
          <p:cNvSpPr/>
          <p:nvPr/>
        </p:nvSpPr>
        <p:spPr>
          <a:xfrm>
            <a:off x="8654472" y="1851674"/>
            <a:ext cx="2636982" cy="224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85736F-039E-470E-9203-7ADC822FE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7292" cy="4667250"/>
          </a:xfrm>
        </p:spPr>
        <p:txBody>
          <a:bodyPr>
            <a:normAutofit/>
          </a:bodyPr>
          <a:lstStyle/>
          <a:p>
            <a:r>
              <a:rPr lang="tr-TR" sz="2400" dirty="0"/>
              <a:t> Aralarında ilişki bulunan bir küme veriyi düşünelim.</a:t>
            </a:r>
          </a:p>
          <a:p>
            <a:pPr lvl="1"/>
            <a:r>
              <a:rPr lang="tr-TR" sz="2000" dirty="0"/>
              <a:t>Örneğin bir sınıftaki öğrencilerin sınav notları</a:t>
            </a:r>
            <a:endParaRPr lang="tr-TR" sz="2400" dirty="0"/>
          </a:p>
          <a:p>
            <a:r>
              <a:rPr lang="tr-TR" sz="2400" dirty="0"/>
              <a:t>Her bir notun hafızada farklı bir noktada bulunması verilere erişimi zorlaştıracaktır.</a:t>
            </a:r>
          </a:p>
          <a:p>
            <a:r>
              <a:rPr lang="tr-TR" sz="2400" dirty="0"/>
              <a:t>Bunun yerine bütün notları( ilişkisi olan verileri) bir dizide tutmak daha pratik olacaktır.</a:t>
            </a:r>
          </a:p>
          <a:p>
            <a:r>
              <a:rPr lang="tr-TR" sz="2400" dirty="0"/>
              <a:t>Dizi bütün verilerini hafızada ardışık konumlara yerleştirmektedir.</a:t>
            </a:r>
          </a:p>
          <a:p>
            <a:r>
              <a:rPr lang="tr-TR" sz="2400" dirty="0"/>
              <a:t>Böylece dizinin ismi ve indis değeri ile bütün notlara erişilebilir.</a:t>
            </a:r>
          </a:p>
          <a:p>
            <a:r>
              <a:rPr lang="tr-TR" sz="2400" dirty="0"/>
              <a:t>Veriler arasındaki bağı kuran ardışık olmalıdır.</a:t>
            </a:r>
            <a:endParaRPr 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DBAAC1E-CC5E-4B17-AF10-2A4F7A6A1343}"/>
              </a:ext>
            </a:extLst>
          </p:cNvPr>
          <p:cNvSpPr/>
          <p:nvPr/>
        </p:nvSpPr>
        <p:spPr>
          <a:xfrm>
            <a:off x="8654472" y="221651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35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6D9E20-FCC8-47E3-A975-B16559C50580}"/>
              </a:ext>
            </a:extLst>
          </p:cNvPr>
          <p:cNvSpPr/>
          <p:nvPr/>
        </p:nvSpPr>
        <p:spPr>
          <a:xfrm>
            <a:off x="9087139" y="2576728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CC55AC3-7E12-4D83-982E-415C614C8925}"/>
              </a:ext>
            </a:extLst>
          </p:cNvPr>
          <p:cNvSpPr/>
          <p:nvPr/>
        </p:nvSpPr>
        <p:spPr>
          <a:xfrm>
            <a:off x="9533659" y="219746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25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5102608-57B8-44E6-AD80-8C452D978FED}"/>
              </a:ext>
            </a:extLst>
          </p:cNvPr>
          <p:cNvSpPr/>
          <p:nvPr/>
        </p:nvSpPr>
        <p:spPr>
          <a:xfrm>
            <a:off x="8666019" y="2936946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75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2F8167D2-6B03-4106-9BE7-64DE566821EE}"/>
              </a:ext>
            </a:extLst>
          </p:cNvPr>
          <p:cNvSpPr/>
          <p:nvPr/>
        </p:nvSpPr>
        <p:spPr>
          <a:xfrm>
            <a:off x="10838295" y="221651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56617DF-99B5-4A62-9B95-4818DA778689}"/>
              </a:ext>
            </a:extLst>
          </p:cNvPr>
          <p:cNvSpPr/>
          <p:nvPr/>
        </p:nvSpPr>
        <p:spPr>
          <a:xfrm>
            <a:off x="9977293" y="290837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EED5080-32CA-4DC1-B04E-8AA70202AFF6}"/>
              </a:ext>
            </a:extLst>
          </p:cNvPr>
          <p:cNvSpPr/>
          <p:nvPr/>
        </p:nvSpPr>
        <p:spPr>
          <a:xfrm>
            <a:off x="10401877" y="1851674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66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72D8093-100E-4F90-8517-C1B3C4B55C56}"/>
              </a:ext>
            </a:extLst>
          </p:cNvPr>
          <p:cNvSpPr/>
          <p:nvPr/>
        </p:nvSpPr>
        <p:spPr>
          <a:xfrm>
            <a:off x="10420927" y="3348073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98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48F386C-B42C-47BA-8F80-DE68223B1172}"/>
              </a:ext>
            </a:extLst>
          </p:cNvPr>
          <p:cNvSpPr txBox="1"/>
          <p:nvPr/>
        </p:nvSpPr>
        <p:spPr>
          <a:xfrm>
            <a:off x="9556203" y="1401849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HAFIZA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0209 0.4013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06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00208 0.3488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43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00065 0.4041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20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2.29167E-6 0.3004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0.00026 0.45487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273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0013 0.4013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006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0117 0.3567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82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347 L -0.1069 0.2974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 Çıkarma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00A366A-FA23-4868-8950-69AF113C21FA}"/>
              </a:ext>
            </a:extLst>
          </p:cNvPr>
          <p:cNvSpPr/>
          <p:nvPr/>
        </p:nvSpPr>
        <p:spPr>
          <a:xfrm>
            <a:off x="838200" y="494699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80F7A60-F350-47F2-89E8-FE5E2CFB6187}"/>
              </a:ext>
            </a:extLst>
          </p:cNvPr>
          <p:cNvSpPr/>
          <p:nvPr/>
        </p:nvSpPr>
        <p:spPr>
          <a:xfrm>
            <a:off x="838200" y="53154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02C4BE2-24F9-4BEA-815F-E9C929BACD8C}"/>
              </a:ext>
            </a:extLst>
          </p:cNvPr>
          <p:cNvSpPr txBox="1"/>
          <p:nvPr/>
        </p:nvSpPr>
        <p:spPr>
          <a:xfrm>
            <a:off x="885390" y="463462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9DED2AA-03C7-48DF-B609-0285D23C6F0C}"/>
              </a:ext>
            </a:extLst>
          </p:cNvPr>
          <p:cNvSpPr/>
          <p:nvPr/>
        </p:nvSpPr>
        <p:spPr>
          <a:xfrm>
            <a:off x="2048847" y="495310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4406D41-BCEC-41A1-8590-530E5A998479}"/>
              </a:ext>
            </a:extLst>
          </p:cNvPr>
          <p:cNvSpPr/>
          <p:nvPr/>
        </p:nvSpPr>
        <p:spPr>
          <a:xfrm>
            <a:off x="2048847" y="532154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48807A7-A363-4BD5-B978-FC72561D05B2}"/>
              </a:ext>
            </a:extLst>
          </p:cNvPr>
          <p:cNvSpPr txBox="1"/>
          <p:nvPr/>
        </p:nvSpPr>
        <p:spPr>
          <a:xfrm>
            <a:off x="2096037" y="46407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5BA2DF8-3BE9-419D-A7AF-A2D80A090723}"/>
              </a:ext>
            </a:extLst>
          </p:cNvPr>
          <p:cNvSpPr/>
          <p:nvPr/>
        </p:nvSpPr>
        <p:spPr>
          <a:xfrm>
            <a:off x="3212302" y="495310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1329BAF-6640-48C5-BCE5-6C1895FDF179}"/>
              </a:ext>
            </a:extLst>
          </p:cNvPr>
          <p:cNvSpPr/>
          <p:nvPr/>
        </p:nvSpPr>
        <p:spPr>
          <a:xfrm>
            <a:off x="3212302" y="532154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7C706F5-4FE2-4C68-A328-97BA63C66A80}"/>
              </a:ext>
            </a:extLst>
          </p:cNvPr>
          <p:cNvSpPr txBox="1"/>
          <p:nvPr/>
        </p:nvSpPr>
        <p:spPr>
          <a:xfrm>
            <a:off x="3259492" y="46407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431718-45B6-4757-9DF5-AD2E47F726F3}"/>
              </a:ext>
            </a:extLst>
          </p:cNvPr>
          <p:cNvSpPr/>
          <p:nvPr/>
        </p:nvSpPr>
        <p:spPr>
          <a:xfrm>
            <a:off x="3210788" y="532154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F283D2E-0286-4031-AEB8-F05A09ED1167}"/>
              </a:ext>
            </a:extLst>
          </p:cNvPr>
          <p:cNvSpPr/>
          <p:nvPr/>
        </p:nvSpPr>
        <p:spPr>
          <a:xfrm>
            <a:off x="4374243" y="495310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DF2138D-787B-410E-8524-A8BF0FF500E3}"/>
              </a:ext>
            </a:extLst>
          </p:cNvPr>
          <p:cNvSpPr/>
          <p:nvPr/>
        </p:nvSpPr>
        <p:spPr>
          <a:xfrm>
            <a:off x="4374243" y="532154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6DBD570-EC62-4EA8-8F6F-132A51DBF7B2}"/>
              </a:ext>
            </a:extLst>
          </p:cNvPr>
          <p:cNvSpPr txBox="1"/>
          <p:nvPr/>
        </p:nvSpPr>
        <p:spPr>
          <a:xfrm>
            <a:off x="4421433" y="46407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0376" y="318912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E3DA33B-6860-4563-ACD4-B5AFEF83B3CD}"/>
              </a:ext>
            </a:extLst>
          </p:cNvPr>
          <p:cNvSpPr/>
          <p:nvPr/>
        </p:nvSpPr>
        <p:spPr>
          <a:xfrm>
            <a:off x="850856" y="5315431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75E22729-82FF-4449-A29A-8D0F9EAF8884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V="1">
            <a:off x="1603663" y="4640737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3D2AA016-3A20-4F52-BD27-718A73C38B69}"/>
              </a:ext>
            </a:extLst>
          </p:cNvPr>
          <p:cNvSpPr/>
          <p:nvPr/>
        </p:nvSpPr>
        <p:spPr>
          <a:xfrm>
            <a:off x="2050857" y="5322441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C82CE2FF-ACCE-4D28-BF55-C2EE42617E56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 flipV="1">
            <a:off x="2815824" y="4640737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4DE5851A-01F9-432D-BF36-19D67414CAE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V="1">
            <a:off x="3976251" y="4640737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9D416C3F-E47A-4035-AC0B-C674CFC59DEE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 rot="5400000">
            <a:off x="426090" y="4319578"/>
            <a:ext cx="1223748" cy="399528"/>
          </a:xfrm>
          <a:prstGeom prst="bentConnector4">
            <a:avLst>
              <a:gd name="adj1" fmla="val 42473"/>
              <a:gd name="adj2" fmla="val 15721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685DA2D5-8A5A-4712-88F4-32A320F1981B}"/>
              </a:ext>
            </a:extLst>
          </p:cNvPr>
          <p:cNvSpPr txBox="1"/>
          <p:nvPr/>
        </p:nvSpPr>
        <p:spPr>
          <a:xfrm>
            <a:off x="2016051" y="5327203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9AE451F4-1963-4D4F-AEAA-C46C4F5271B1}"/>
              </a:ext>
            </a:extLst>
          </p:cNvPr>
          <p:cNvSpPr txBox="1"/>
          <p:nvPr/>
        </p:nvSpPr>
        <p:spPr>
          <a:xfrm>
            <a:off x="6293783" y="583565"/>
            <a:ext cx="5503686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2FE52B1-A690-418A-9D0F-F3DC16B3E3A1}"/>
              </a:ext>
            </a:extLst>
          </p:cNvPr>
          <p:cNvSpPr txBox="1"/>
          <p:nvPr/>
        </p:nvSpPr>
        <p:spPr>
          <a:xfrm>
            <a:off x="7149269" y="232995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9D006E2C-8C5B-4844-86A7-660CEEA98594}"/>
              </a:ext>
            </a:extLst>
          </p:cNvPr>
          <p:cNvSpPr txBox="1"/>
          <p:nvPr/>
        </p:nvSpPr>
        <p:spPr>
          <a:xfrm>
            <a:off x="7149268" y="2714913"/>
            <a:ext cx="41991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2AF2A78C-5B6C-43D5-9F62-5A266C4A9D37}"/>
              </a:ext>
            </a:extLst>
          </p:cNvPr>
          <p:cNvSpPr txBox="1"/>
          <p:nvPr/>
        </p:nvSpPr>
        <p:spPr>
          <a:xfrm>
            <a:off x="7984648" y="2714913"/>
            <a:ext cx="220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-&gt;sonraki!=0 </a:t>
            </a:r>
            <a:endParaRPr lang="en-US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57B1BC49-EDCA-4CEB-9B02-D4D232DF55BC}"/>
              </a:ext>
            </a:extLst>
          </p:cNvPr>
          <p:cNvSpPr txBox="1"/>
          <p:nvPr/>
        </p:nvSpPr>
        <p:spPr>
          <a:xfrm>
            <a:off x="7597898" y="366067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B278E8-912C-4E4F-9C5C-E48F8F04DFF1}"/>
              </a:ext>
            </a:extLst>
          </p:cNvPr>
          <p:cNvSpPr txBox="1"/>
          <p:nvPr/>
        </p:nvSpPr>
        <p:spPr>
          <a:xfrm>
            <a:off x="7166987" y="4504189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662E3914-5573-4242-A704-3F12714B307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593520" y="5689975"/>
            <a:ext cx="0" cy="472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EA8939BB-A991-4532-9E79-C5DB285A34CE}"/>
              </a:ext>
            </a:extLst>
          </p:cNvPr>
          <p:cNvSpPr txBox="1"/>
          <p:nvPr/>
        </p:nvSpPr>
        <p:spPr>
          <a:xfrm>
            <a:off x="1757091" y="6162403"/>
            <a:ext cx="3672856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Çıkarma için sondan bir önceki düğüme ulaşmalıyız</a:t>
            </a:r>
            <a:endParaRPr lang="en-US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6862BF3-29EC-4349-9BF5-6FD8B5B91B88}"/>
              </a:ext>
            </a:extLst>
          </p:cNvPr>
          <p:cNvSpPr txBox="1"/>
          <p:nvPr/>
        </p:nvSpPr>
        <p:spPr>
          <a:xfrm>
            <a:off x="3195613" y="2599432"/>
            <a:ext cx="2706604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Döngü son düğüme kadar gidiyor</a:t>
            </a:r>
            <a:endParaRPr lang="en-US" dirty="0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1D490854-76C7-4CBF-B7E1-43A51848B28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902217" y="2922598"/>
            <a:ext cx="1151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A32D7FD-6662-48E4-9B74-ACE05F5D3214}"/>
              </a:ext>
            </a:extLst>
          </p:cNvPr>
          <p:cNvSpPr txBox="1"/>
          <p:nvPr/>
        </p:nvSpPr>
        <p:spPr>
          <a:xfrm>
            <a:off x="7972703" y="2714913"/>
            <a:ext cx="343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-&gt;sonraki-&gt;sonraki!=0 </a:t>
            </a:r>
            <a:endParaRPr lang="en-US" dirty="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5A3AA61-652F-4E33-B07B-388BC218B88E}"/>
              </a:ext>
            </a:extLst>
          </p:cNvPr>
          <p:cNvSpPr txBox="1"/>
          <p:nvPr/>
        </p:nvSpPr>
        <p:spPr>
          <a:xfrm>
            <a:off x="2871031" y="2603004"/>
            <a:ext cx="302056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Artık sondan bir önceki düğümde duracak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45B84FCD-6C25-4754-86C2-83F9EEA8FAFE}"/>
              </a:ext>
            </a:extLst>
          </p:cNvPr>
          <p:cNvCxnSpPr>
            <a:cxnSpLocks/>
          </p:cNvCxnSpPr>
          <p:nvPr/>
        </p:nvCxnSpPr>
        <p:spPr>
          <a:xfrm>
            <a:off x="5997581" y="4690200"/>
            <a:ext cx="1151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132FEEE2-02B9-4509-B629-BC962828EA09}"/>
              </a:ext>
            </a:extLst>
          </p:cNvPr>
          <p:cNvSpPr txBox="1"/>
          <p:nvPr/>
        </p:nvSpPr>
        <p:spPr>
          <a:xfrm>
            <a:off x="7585893" y="5604029"/>
            <a:ext cx="386081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Döngü bittiğinde </a:t>
            </a:r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latin typeface="Consolas" panose="020B0609020204030204" pitchFamily="49" charset="0"/>
              </a:rPr>
              <a:t> sondan bir önceki düğümü gösterecek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52B3D1D3-F7DB-4C1F-8DD6-FCA26E0A6553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Bağlayıcı: Dirsek 60">
            <a:extLst>
              <a:ext uri="{FF2B5EF4-FFF2-40B4-BE49-F238E27FC236}">
                <a16:creationId xmlns:a16="http://schemas.microsoft.com/office/drawing/2014/main" id="{5B25BB1A-E0F9-48BF-A3F4-F2D0D8425409}"/>
              </a:ext>
            </a:extLst>
          </p:cNvPr>
          <p:cNvCxnSpPr>
            <a:cxnSpLocks/>
            <a:stCxn id="60" idx="2"/>
            <a:endCxn id="12" idx="0"/>
          </p:cNvCxnSpPr>
          <p:nvPr/>
        </p:nvCxnSpPr>
        <p:spPr>
          <a:xfrm rot="16200000" flipH="1">
            <a:off x="2049746" y="3095449"/>
            <a:ext cx="733269" cy="23573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275E01E3-81C4-4C38-B5A6-D416F23ABF41}"/>
              </a:ext>
            </a:extLst>
          </p:cNvPr>
          <p:cNvSpPr txBox="1"/>
          <p:nvPr/>
        </p:nvSpPr>
        <p:spPr>
          <a:xfrm>
            <a:off x="7551622" y="5411965"/>
            <a:ext cx="3860818" cy="120032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İlk önce son düğüm serbest </a:t>
            </a:r>
            <a:r>
              <a:rPr lang="tr-TR" dirty="0" err="1">
                <a:latin typeface="Consolas" panose="020B0609020204030204" pitchFamily="49" charset="0"/>
              </a:rPr>
              <a:t>bıraklılacak</a:t>
            </a:r>
            <a:r>
              <a:rPr lang="tr-TR" dirty="0">
                <a:latin typeface="Consolas" panose="020B0609020204030204" pitchFamily="49" charset="0"/>
              </a:rPr>
              <a:t> ardından </a:t>
            </a:r>
            <a:r>
              <a:rPr lang="tr-T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gec’in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 gösterdiği</a:t>
            </a:r>
            <a:r>
              <a:rPr lang="tr-TR" dirty="0">
                <a:latin typeface="Consolas" panose="020B0609020204030204" pitchFamily="49" charset="0"/>
              </a:rPr>
              <a:t> yeni son düğüm yapılacak.</a:t>
            </a:r>
            <a:endParaRPr lang="en-US" dirty="0"/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FEE68BAA-0A04-484B-B21E-80E5E980F2C3}"/>
              </a:ext>
            </a:extLst>
          </p:cNvPr>
          <p:cNvSpPr txBox="1"/>
          <p:nvPr/>
        </p:nvSpPr>
        <p:spPr>
          <a:xfrm>
            <a:off x="7166987" y="4915798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-&gt;sonraki=0;</a:t>
            </a: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BDE28C9C-3206-4179-BA67-9477BA45C854}"/>
              </a:ext>
            </a:extLst>
          </p:cNvPr>
          <p:cNvSpPr txBox="1"/>
          <p:nvPr/>
        </p:nvSpPr>
        <p:spPr>
          <a:xfrm>
            <a:off x="7704022" y="5564365"/>
            <a:ext cx="3860818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Ya hiç düğüm olmasaydı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52" grpId="0"/>
      <p:bldP spid="56" grpId="0"/>
      <p:bldP spid="58" grpId="0" animBg="1"/>
      <p:bldP spid="58" grpId="1" animBg="1"/>
      <p:bldP spid="41" grpId="0" animBg="1"/>
      <p:bldP spid="41" grpId="1" animBg="1"/>
      <p:bldP spid="45" grpId="0"/>
      <p:bldP spid="46" grpId="0" animBg="1"/>
      <p:bldP spid="46" grpId="1" animBg="1"/>
      <p:bldP spid="59" grpId="0" animBg="1"/>
      <p:bldP spid="59" grpId="1" animBg="1"/>
      <p:bldP spid="60" grpId="0" animBg="1"/>
      <p:bldP spid="62" grpId="0" animBg="1"/>
      <p:bldP spid="62" grpId="1" animBg="1"/>
      <p:bldP spid="63" grpId="0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 Boş İşe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0376" y="318912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9AE451F4-1963-4D4F-AEAA-C46C4F5271B1}"/>
              </a:ext>
            </a:extLst>
          </p:cNvPr>
          <p:cNvSpPr txBox="1"/>
          <p:nvPr/>
        </p:nvSpPr>
        <p:spPr>
          <a:xfrm>
            <a:off x="6293783" y="583565"/>
            <a:ext cx="5503686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2FE52B1-A690-418A-9D0F-F3DC16B3E3A1}"/>
              </a:ext>
            </a:extLst>
          </p:cNvPr>
          <p:cNvSpPr txBox="1"/>
          <p:nvPr/>
        </p:nvSpPr>
        <p:spPr>
          <a:xfrm>
            <a:off x="7109322" y="35348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9D006E2C-8C5B-4844-86A7-660CEEA98594}"/>
              </a:ext>
            </a:extLst>
          </p:cNvPr>
          <p:cNvSpPr txBox="1"/>
          <p:nvPr/>
        </p:nvSpPr>
        <p:spPr>
          <a:xfrm>
            <a:off x="7109321" y="3919832"/>
            <a:ext cx="4199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2AF2A78C-5B6C-43D5-9F62-5A266C4A9D37}"/>
              </a:ext>
            </a:extLst>
          </p:cNvPr>
          <p:cNvSpPr txBox="1"/>
          <p:nvPr/>
        </p:nvSpPr>
        <p:spPr>
          <a:xfrm>
            <a:off x="7109321" y="2240159"/>
            <a:ext cx="268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57B1BC49-EDCA-4CEB-9B02-D4D232DF55BC}"/>
              </a:ext>
            </a:extLst>
          </p:cNvPr>
          <p:cNvSpPr txBox="1"/>
          <p:nvPr/>
        </p:nvSpPr>
        <p:spPr>
          <a:xfrm>
            <a:off x="7494463" y="4543463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B278E8-912C-4E4F-9C5C-E48F8F04DFF1}"/>
              </a:ext>
            </a:extLst>
          </p:cNvPr>
          <p:cNvSpPr txBox="1"/>
          <p:nvPr/>
        </p:nvSpPr>
        <p:spPr>
          <a:xfrm>
            <a:off x="7127040" y="5351760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A32D7FD-6662-48E4-9B74-ACE05F5D3214}"/>
              </a:ext>
            </a:extLst>
          </p:cNvPr>
          <p:cNvSpPr txBox="1"/>
          <p:nvPr/>
        </p:nvSpPr>
        <p:spPr>
          <a:xfrm>
            <a:off x="7942578" y="3916564"/>
            <a:ext cx="343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-&gt;sonraki-&gt;sonraki!=0 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52B3D1D3-F7DB-4C1F-8DD6-FCA26E0A6553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FEE68BAA-0A04-484B-B21E-80E5E980F2C3}"/>
              </a:ext>
            </a:extLst>
          </p:cNvPr>
          <p:cNvSpPr txBox="1"/>
          <p:nvPr/>
        </p:nvSpPr>
        <p:spPr>
          <a:xfrm>
            <a:off x="7127040" y="5754866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-&gt;sonraki=0;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163E7D7C-16CC-4A26-B223-0C8E72B5795E}"/>
              </a:ext>
            </a:extLst>
          </p:cNvPr>
          <p:cNvSpPr txBox="1"/>
          <p:nvPr/>
        </p:nvSpPr>
        <p:spPr>
          <a:xfrm>
            <a:off x="2691327" y="3706426"/>
            <a:ext cx="3443241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0 </a:t>
            </a:r>
            <a:r>
              <a:rPr lang="tr-TR" dirty="0">
                <a:latin typeface="Consolas" panose="020B0609020204030204" pitchFamily="49" charset="0"/>
              </a:rPr>
              <a:t>değerine sahip bir işaretçinin elemanına ulaşıyoruz</a:t>
            </a:r>
            <a:endParaRPr lang="en-US" dirty="0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3278CDE9-BB76-4F39-9116-F3D7CFB0DA27}"/>
              </a:ext>
            </a:extLst>
          </p:cNvPr>
          <p:cNvCxnSpPr>
            <a:cxnSpLocks/>
          </p:cNvCxnSpPr>
          <p:nvPr/>
        </p:nvCxnSpPr>
        <p:spPr>
          <a:xfrm>
            <a:off x="5975353" y="4126543"/>
            <a:ext cx="1151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62718783-CD47-484B-99F2-39D4143E42EF}"/>
              </a:ext>
            </a:extLst>
          </p:cNvPr>
          <p:cNvSpPr txBox="1"/>
          <p:nvPr/>
        </p:nvSpPr>
        <p:spPr>
          <a:xfrm>
            <a:off x="1765343" y="3189123"/>
            <a:ext cx="790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gecici</a:t>
            </a:r>
            <a:endParaRPr lang="en-US" dirty="0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A964FE8-BD51-42B2-99D5-83ABA0824FAA}"/>
              </a:ext>
            </a:extLst>
          </p:cNvPr>
          <p:cNvSpPr/>
          <p:nvPr/>
        </p:nvSpPr>
        <p:spPr>
          <a:xfrm>
            <a:off x="1739539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DAFEB358-761F-40D6-BD8F-EEC56E4485C5}"/>
              </a:ext>
            </a:extLst>
          </p:cNvPr>
          <p:cNvSpPr txBox="1"/>
          <p:nvPr/>
        </p:nvSpPr>
        <p:spPr>
          <a:xfrm>
            <a:off x="2691327" y="2027202"/>
            <a:ext cx="3443241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ilk==0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ise listede hiç düğüm yok. Fonksiyon işlem yapmadan döner.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BE71DB21-85A9-4D33-AFA7-885C634EF4AE}"/>
              </a:ext>
            </a:extLst>
          </p:cNvPr>
          <p:cNvCxnSpPr>
            <a:cxnSpLocks/>
          </p:cNvCxnSpPr>
          <p:nvPr/>
        </p:nvCxnSpPr>
        <p:spPr>
          <a:xfrm>
            <a:off x="5975353" y="2447319"/>
            <a:ext cx="1151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  <p:bldP spid="54" grpId="1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9CD0-2FB2-4A91-988E-237E73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bir düğüm varsa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2FA96292-7E66-42B3-8C2E-C0DC518F393C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A368F3A-9C1F-4114-935B-506D5AF64772}"/>
              </a:ext>
            </a:extLst>
          </p:cNvPr>
          <p:cNvSpPr txBox="1"/>
          <p:nvPr/>
        </p:nvSpPr>
        <p:spPr>
          <a:xfrm>
            <a:off x="1000376" y="318912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53F4536-2AAB-4719-9A6A-7DA05BEDAE5B}"/>
              </a:ext>
            </a:extLst>
          </p:cNvPr>
          <p:cNvSpPr/>
          <p:nvPr/>
        </p:nvSpPr>
        <p:spPr>
          <a:xfrm>
            <a:off x="854996" y="353903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6B8A1B38-B6EE-4F75-AD86-16ECEEB4EE2D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20E7BCD-B387-4CA7-996C-B28C535B3125}"/>
              </a:ext>
            </a:extLst>
          </p:cNvPr>
          <p:cNvSpPr/>
          <p:nvPr/>
        </p:nvSpPr>
        <p:spPr>
          <a:xfrm>
            <a:off x="855244" y="3539035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9AE451F4-1963-4D4F-AEAA-C46C4F5271B1}"/>
              </a:ext>
            </a:extLst>
          </p:cNvPr>
          <p:cNvSpPr txBox="1"/>
          <p:nvPr/>
        </p:nvSpPr>
        <p:spPr>
          <a:xfrm>
            <a:off x="6293783" y="583565"/>
            <a:ext cx="5503686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2FE52B1-A690-418A-9D0F-F3DC16B3E3A1}"/>
              </a:ext>
            </a:extLst>
          </p:cNvPr>
          <p:cNvSpPr txBox="1"/>
          <p:nvPr/>
        </p:nvSpPr>
        <p:spPr>
          <a:xfrm>
            <a:off x="7086801" y="41355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9D006E2C-8C5B-4844-86A7-660CEEA98594}"/>
              </a:ext>
            </a:extLst>
          </p:cNvPr>
          <p:cNvSpPr txBox="1"/>
          <p:nvPr/>
        </p:nvSpPr>
        <p:spPr>
          <a:xfrm>
            <a:off x="7109322" y="4389813"/>
            <a:ext cx="4199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2AF2A78C-5B6C-43D5-9F62-5A266C4A9D37}"/>
              </a:ext>
            </a:extLst>
          </p:cNvPr>
          <p:cNvSpPr txBox="1"/>
          <p:nvPr/>
        </p:nvSpPr>
        <p:spPr>
          <a:xfrm>
            <a:off x="7117490" y="2238697"/>
            <a:ext cx="268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57B1BC49-EDCA-4CEB-9B02-D4D232DF55BC}"/>
              </a:ext>
            </a:extLst>
          </p:cNvPr>
          <p:cNvSpPr txBox="1"/>
          <p:nvPr/>
        </p:nvSpPr>
        <p:spPr>
          <a:xfrm>
            <a:off x="7469227" y="4903610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B278E8-912C-4E4F-9C5C-E48F8F04DFF1}"/>
              </a:ext>
            </a:extLst>
          </p:cNvPr>
          <p:cNvSpPr txBox="1"/>
          <p:nvPr/>
        </p:nvSpPr>
        <p:spPr>
          <a:xfrm>
            <a:off x="7117490" y="5473768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A32D7FD-6662-48E4-9B74-ACE05F5D3214}"/>
              </a:ext>
            </a:extLst>
          </p:cNvPr>
          <p:cNvSpPr txBox="1"/>
          <p:nvPr/>
        </p:nvSpPr>
        <p:spPr>
          <a:xfrm>
            <a:off x="7942578" y="4401592"/>
            <a:ext cx="343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-&gt;sonraki-&gt;sonraki!=0 </a:t>
            </a:r>
            <a:endParaRPr lang="en-US" dirty="0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52B3D1D3-F7DB-4C1F-8DD6-FCA26E0A6553}"/>
              </a:ext>
            </a:extLst>
          </p:cNvPr>
          <p:cNvSpPr/>
          <p:nvPr/>
        </p:nvSpPr>
        <p:spPr>
          <a:xfrm>
            <a:off x="854748" y="353922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FEE68BAA-0A04-484B-B21E-80E5E980F2C3}"/>
              </a:ext>
            </a:extLst>
          </p:cNvPr>
          <p:cNvSpPr txBox="1"/>
          <p:nvPr/>
        </p:nvSpPr>
        <p:spPr>
          <a:xfrm>
            <a:off x="7127040" y="5754866"/>
            <a:ext cx="2786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-&gt;sonraki=0;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163E7D7C-16CC-4A26-B223-0C8E72B5795E}"/>
              </a:ext>
            </a:extLst>
          </p:cNvPr>
          <p:cNvSpPr txBox="1"/>
          <p:nvPr/>
        </p:nvSpPr>
        <p:spPr>
          <a:xfrm>
            <a:off x="2677772" y="4226234"/>
            <a:ext cx="3443241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sonraki 0 </a:t>
            </a:r>
            <a:r>
              <a:rPr lang="tr-TR" dirty="0">
                <a:latin typeface="Consolas" panose="020B0609020204030204" pitchFamily="49" charset="0"/>
              </a:rPr>
              <a:t>değerine sahip olduğu için yine hata verecek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3278CDE9-BB76-4F39-9116-F3D7CFB0DA27}"/>
              </a:ext>
            </a:extLst>
          </p:cNvPr>
          <p:cNvCxnSpPr>
            <a:cxnSpLocks/>
          </p:cNvCxnSpPr>
          <p:nvPr/>
        </p:nvCxnSpPr>
        <p:spPr>
          <a:xfrm>
            <a:off x="5961798" y="4598726"/>
            <a:ext cx="1151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DAFEB358-761F-40D6-BD8F-EEC56E4485C5}"/>
              </a:ext>
            </a:extLst>
          </p:cNvPr>
          <p:cNvSpPr txBox="1"/>
          <p:nvPr/>
        </p:nvSpPr>
        <p:spPr>
          <a:xfrm>
            <a:off x="2565550" y="2277653"/>
            <a:ext cx="3443241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Bu satır geçilecek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BE71DB21-85A9-4D33-AFA7-885C634EF4AE}"/>
              </a:ext>
            </a:extLst>
          </p:cNvPr>
          <p:cNvCxnSpPr>
            <a:cxnSpLocks/>
          </p:cNvCxnSpPr>
          <p:nvPr/>
        </p:nvCxnSpPr>
        <p:spPr>
          <a:xfrm>
            <a:off x="5975353" y="2447319"/>
            <a:ext cx="1151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E71AD89-02FC-4007-8A0E-7D6831F97133}"/>
              </a:ext>
            </a:extLst>
          </p:cNvPr>
          <p:cNvSpPr/>
          <p:nvPr/>
        </p:nvSpPr>
        <p:spPr>
          <a:xfrm>
            <a:off x="838200" y="494699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4AACF49-395E-4A8A-90DF-83EF4B5E687B}"/>
              </a:ext>
            </a:extLst>
          </p:cNvPr>
          <p:cNvSpPr/>
          <p:nvPr/>
        </p:nvSpPr>
        <p:spPr>
          <a:xfrm>
            <a:off x="838200" y="53154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013A0C83-1EC8-44A8-8CCA-90862F32A65E}"/>
              </a:ext>
            </a:extLst>
          </p:cNvPr>
          <p:cNvSpPr txBox="1"/>
          <p:nvPr/>
        </p:nvSpPr>
        <p:spPr>
          <a:xfrm>
            <a:off x="885390" y="463462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DAF817D8-D1E4-4679-8379-C838995D5453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>
            <a:off x="426090" y="4319578"/>
            <a:ext cx="1223748" cy="399528"/>
          </a:xfrm>
          <a:prstGeom prst="bentConnector4">
            <a:avLst>
              <a:gd name="adj1" fmla="val 42473"/>
              <a:gd name="adj2" fmla="val 15721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9A8869F-B029-4604-A9EC-FED2838DB826}"/>
              </a:ext>
            </a:extLst>
          </p:cNvPr>
          <p:cNvSpPr txBox="1"/>
          <p:nvPr/>
        </p:nvSpPr>
        <p:spPr>
          <a:xfrm>
            <a:off x="7102180" y="2558485"/>
            <a:ext cx="32163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F7D901C-E6D0-4910-9C54-9A6FF79ECDC4}"/>
              </a:ext>
            </a:extLst>
          </p:cNvPr>
          <p:cNvSpPr txBox="1"/>
          <p:nvPr/>
        </p:nvSpPr>
        <p:spPr>
          <a:xfrm>
            <a:off x="7469227" y="3397705"/>
            <a:ext cx="115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ilk=0;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353666E4-9476-451C-A851-40B622A1C856}"/>
              </a:ext>
            </a:extLst>
          </p:cNvPr>
          <p:cNvSpPr txBox="1"/>
          <p:nvPr/>
        </p:nvSpPr>
        <p:spPr>
          <a:xfrm>
            <a:off x="7469227" y="2952651"/>
            <a:ext cx="164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96D12FE-BA95-4364-BA9C-3FB54493C9F0}"/>
              </a:ext>
            </a:extLst>
          </p:cNvPr>
          <p:cNvSpPr txBox="1"/>
          <p:nvPr/>
        </p:nvSpPr>
        <p:spPr>
          <a:xfrm>
            <a:off x="3457575" y="2455991"/>
            <a:ext cx="250822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Tek düğüm olması durumu yakalanıyor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1B785AB0-67FE-4934-A3CC-57C9D002BF56}"/>
              </a:ext>
            </a:extLst>
          </p:cNvPr>
          <p:cNvCxnSpPr>
            <a:cxnSpLocks/>
          </p:cNvCxnSpPr>
          <p:nvPr/>
        </p:nvCxnSpPr>
        <p:spPr>
          <a:xfrm>
            <a:off x="5965803" y="2779157"/>
            <a:ext cx="1151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99B75FC-1CD7-4F1B-91C0-ED0BE546C9C4}"/>
              </a:ext>
            </a:extLst>
          </p:cNvPr>
          <p:cNvSpPr txBox="1"/>
          <p:nvPr/>
        </p:nvSpPr>
        <p:spPr>
          <a:xfrm>
            <a:off x="7469226" y="3697501"/>
            <a:ext cx="132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43F4BF97-98C3-483B-919F-10BD336583CA}"/>
              </a:ext>
            </a:extLst>
          </p:cNvPr>
          <p:cNvSpPr txBox="1"/>
          <p:nvPr/>
        </p:nvSpPr>
        <p:spPr>
          <a:xfrm>
            <a:off x="2806065" y="3253062"/>
            <a:ext cx="348747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Başka düğüm kalmadığı için 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ilk</a:t>
            </a:r>
            <a:r>
              <a:rPr lang="tr-TR" dirty="0">
                <a:latin typeface="Consolas" panose="020B0609020204030204" pitchFamily="49" charset="0"/>
              </a:rPr>
              <a:t> işaretçisi </a:t>
            </a:r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latin typeface="Consolas" panose="020B0609020204030204" pitchFamily="49" charset="0"/>
              </a:rPr>
              <a:t> yapılıyor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3837F220-941E-4629-97A7-DA37A55226F8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6293535" y="3576228"/>
            <a:ext cx="1175692" cy="6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07D7E2E2-348E-4506-BFCF-A350D5723634}"/>
              </a:ext>
            </a:extLst>
          </p:cNvPr>
          <p:cNvSpPr txBox="1"/>
          <p:nvPr/>
        </p:nvSpPr>
        <p:spPr>
          <a:xfrm>
            <a:off x="2779669" y="3698094"/>
            <a:ext cx="348747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latin typeface="Consolas" panose="020B0609020204030204" pitchFamily="49" charset="0"/>
              </a:rPr>
              <a:t>cikar</a:t>
            </a:r>
            <a:r>
              <a:rPr lang="tr-TR" dirty="0">
                <a:latin typeface="Consolas" panose="020B0609020204030204" pitchFamily="49" charset="0"/>
              </a:rPr>
              <a:t> fonksiyon sonlanıyor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8C63FF42-2482-4E29-B71C-48C194C359A5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6267139" y="3882167"/>
            <a:ext cx="1202087" cy="5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4" grpId="0" animBg="1"/>
      <p:bldP spid="54" grpId="1" animBg="1"/>
      <p:bldP spid="67" grpId="0" animBg="1"/>
      <p:bldP spid="67" grpId="1" animBg="1"/>
      <p:bldP spid="23" grpId="0" animBg="1"/>
      <p:bldP spid="24" grpId="0" animBg="1"/>
      <p:bldP spid="25" grpId="0"/>
      <p:bldP spid="31" grpId="0"/>
      <p:bldP spid="32" grpId="0"/>
      <p:bldP spid="33" grpId="0"/>
      <p:bldP spid="34" grpId="0" animBg="1"/>
      <p:bldP spid="34" grpId="1" animBg="1"/>
      <p:bldP spid="36" grpId="0"/>
      <p:bldP spid="37" grpId="0" animBg="1"/>
      <p:bldP spid="37" grpId="1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2BB4C3-77A1-4717-A260-AD6C2918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Şablon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FE5E9-A209-4D67-8C2A-084CDF8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Bazı durumlarda farklı veri türleri için uygulanan işlemler aynı olabilmektedir.</a:t>
            </a:r>
          </a:p>
          <a:p>
            <a:r>
              <a:rPr lang="tr-TR" sz="2400" dirty="0"/>
              <a:t>Programcı her tür için fonksiyon yazması gerekir.</a:t>
            </a:r>
          </a:p>
          <a:p>
            <a:r>
              <a:rPr lang="tr-TR" sz="2400" dirty="0"/>
              <a:t>Bu işi derleyiciye bırakabiliriz.</a:t>
            </a: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F427477-7F95-4510-9CA8-B9E8F4726D5B}"/>
              </a:ext>
            </a:extLst>
          </p:cNvPr>
          <p:cNvSpPr txBox="1"/>
          <p:nvPr/>
        </p:nvSpPr>
        <p:spPr>
          <a:xfrm>
            <a:off x="1708727" y="4563624"/>
            <a:ext cx="3472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1D5B965-C848-4916-A5DD-0E951BD77A17}"/>
              </a:ext>
            </a:extLst>
          </p:cNvPr>
          <p:cNvSpPr txBox="1"/>
          <p:nvPr/>
        </p:nvSpPr>
        <p:spPr>
          <a:xfrm>
            <a:off x="5902036" y="4563623"/>
            <a:ext cx="4128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ol Ayraç 7">
            <a:extLst>
              <a:ext uri="{FF2B5EF4-FFF2-40B4-BE49-F238E27FC236}">
                <a16:creationId xmlns:a16="http://schemas.microsoft.com/office/drawing/2014/main" id="{F3AE1F67-ABF0-42F2-8B18-EC5F12CB8736}"/>
              </a:ext>
            </a:extLst>
          </p:cNvPr>
          <p:cNvSpPr/>
          <p:nvPr/>
        </p:nvSpPr>
        <p:spPr>
          <a:xfrm rot="5400000">
            <a:off x="3742766" y="3544441"/>
            <a:ext cx="333319" cy="1768491"/>
          </a:xfrm>
          <a:prstGeom prst="leftBrace">
            <a:avLst>
              <a:gd name="adj1" fmla="val 2495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ol Ayraç 8">
            <a:extLst>
              <a:ext uri="{FF2B5EF4-FFF2-40B4-BE49-F238E27FC236}">
                <a16:creationId xmlns:a16="http://schemas.microsoft.com/office/drawing/2014/main" id="{5C211744-3CB7-4AAF-83DB-E770C822254A}"/>
              </a:ext>
            </a:extLst>
          </p:cNvPr>
          <p:cNvSpPr/>
          <p:nvPr/>
        </p:nvSpPr>
        <p:spPr>
          <a:xfrm rot="5400000">
            <a:off x="8427911" y="3352380"/>
            <a:ext cx="333319" cy="2170275"/>
          </a:xfrm>
          <a:prstGeom prst="leftBrace">
            <a:avLst>
              <a:gd name="adj1" fmla="val 2495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Bağlayıcı: Dirsek 13">
            <a:extLst>
              <a:ext uri="{FF2B5EF4-FFF2-40B4-BE49-F238E27FC236}">
                <a16:creationId xmlns:a16="http://schemas.microsoft.com/office/drawing/2014/main" id="{F31792D7-9843-4FA0-AFE5-98617DBC90A1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6200000" flipH="1">
            <a:off x="6247581" y="1923870"/>
            <a:ext cx="8831" cy="4685145"/>
          </a:xfrm>
          <a:prstGeom prst="bentConnector3">
            <a:avLst>
              <a:gd name="adj1" fmla="val -5777081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5E4E621-1668-48DE-8D17-93A503783FAB}"/>
              </a:ext>
            </a:extLst>
          </p:cNvPr>
          <p:cNvSpPr txBox="1"/>
          <p:nvPr/>
        </p:nvSpPr>
        <p:spPr>
          <a:xfrm>
            <a:off x="5068315" y="3452813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Parametreler Sayısı Aynı</a:t>
            </a:r>
            <a:endParaRPr lang="en-US" dirty="0"/>
          </a:p>
        </p:txBody>
      </p:sp>
      <p:sp>
        <p:nvSpPr>
          <p:cNvPr id="17" name="Sol Ayraç 16">
            <a:extLst>
              <a:ext uri="{FF2B5EF4-FFF2-40B4-BE49-F238E27FC236}">
                <a16:creationId xmlns:a16="http://schemas.microsoft.com/office/drawing/2014/main" id="{3BDF84F3-7BD8-4C7C-BF9D-0CFEFB594896}"/>
              </a:ext>
            </a:extLst>
          </p:cNvPr>
          <p:cNvSpPr/>
          <p:nvPr/>
        </p:nvSpPr>
        <p:spPr>
          <a:xfrm rot="16200000">
            <a:off x="3040940" y="4768391"/>
            <a:ext cx="333319" cy="1768491"/>
          </a:xfrm>
          <a:prstGeom prst="leftBrace">
            <a:avLst>
              <a:gd name="adj1" fmla="val 2495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ol Ayraç 17">
            <a:extLst>
              <a:ext uri="{FF2B5EF4-FFF2-40B4-BE49-F238E27FC236}">
                <a16:creationId xmlns:a16="http://schemas.microsoft.com/office/drawing/2014/main" id="{4593EB56-1A08-4340-99E8-6CE62186BA55}"/>
              </a:ext>
            </a:extLst>
          </p:cNvPr>
          <p:cNvSpPr/>
          <p:nvPr/>
        </p:nvSpPr>
        <p:spPr>
          <a:xfrm rot="16200000">
            <a:off x="7305762" y="4627677"/>
            <a:ext cx="333319" cy="1939230"/>
          </a:xfrm>
          <a:prstGeom prst="leftBrace">
            <a:avLst>
              <a:gd name="adj1" fmla="val 2495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68461EFE-CDE4-4521-AACC-A0D35F0F4560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5400000" flipH="1" flipV="1">
            <a:off x="5312339" y="3659213"/>
            <a:ext cx="55344" cy="4264822"/>
          </a:xfrm>
          <a:prstGeom prst="bentConnector3">
            <a:avLst>
              <a:gd name="adj1" fmla="val -1046271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B4D77507-8E94-4B52-BD8F-9FAA0936125E}"/>
              </a:ext>
            </a:extLst>
          </p:cNvPr>
          <p:cNvSpPr txBox="1"/>
          <p:nvPr/>
        </p:nvSpPr>
        <p:spPr>
          <a:xfrm>
            <a:off x="4352497" y="6335713"/>
            <a:ext cx="14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Gövdeler aynı</a:t>
            </a:r>
            <a:endParaRPr lang="en-US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CD7F18B-D25D-4C73-8598-CEA17A7B3B5E}"/>
              </a:ext>
            </a:extLst>
          </p:cNvPr>
          <p:cNvSpPr txBox="1"/>
          <p:nvPr/>
        </p:nvSpPr>
        <p:spPr>
          <a:xfrm>
            <a:off x="1299879" y="3588291"/>
            <a:ext cx="152644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tr-TR" dirty="0"/>
              <a:t>Veri türü farklı</a:t>
            </a:r>
            <a:endParaRPr lang="en-US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253D219D-4021-478B-8864-48B984CFD3B5}"/>
              </a:ext>
            </a:extLst>
          </p:cNvPr>
          <p:cNvCxnSpPr/>
          <p:nvPr/>
        </p:nvCxnSpPr>
        <p:spPr>
          <a:xfrm>
            <a:off x="2063101" y="3957623"/>
            <a:ext cx="0" cy="646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8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6" grpId="0"/>
      <p:bldP spid="17" grpId="0" animBg="1"/>
      <p:bldP spid="18" grpId="0" animBg="1"/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2BB4C3-77A1-4717-A260-AD6C2918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Şablon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FE5E9-A209-4D67-8C2A-084CDF8F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/>
              <a:t>İlk olarak fonksiyonu veri türü olmadan yazalım.</a:t>
            </a:r>
          </a:p>
          <a:p>
            <a:endParaRPr lang="tr-TR" sz="2400" dirty="0"/>
          </a:p>
          <a:p>
            <a:r>
              <a:rPr lang="tr-TR" sz="2400" dirty="0"/>
              <a:t>Tür alanını fonksiyonu kullanan kişiye bırakacağız.</a:t>
            </a:r>
          </a:p>
          <a:p>
            <a:endParaRPr lang="tr-TR" sz="2400" dirty="0"/>
          </a:p>
          <a:p>
            <a:r>
              <a:rPr lang="tr-TR" sz="2400" dirty="0"/>
              <a:t>Bunun için fonksiyonu şablon  olarak tanımlamamız gerekir.</a:t>
            </a:r>
          </a:p>
          <a:p>
            <a:endParaRPr lang="tr-TR" sz="2400" dirty="0"/>
          </a:p>
          <a:p>
            <a:r>
              <a:rPr lang="tr-TR" sz="2400" dirty="0"/>
              <a:t>Şablonda tür için kullanacağımız ismi belirtmemiz gerekiyor.</a:t>
            </a:r>
          </a:p>
          <a:p>
            <a:endParaRPr lang="tr-TR" sz="2400" dirty="0"/>
          </a:p>
          <a:p>
            <a:r>
              <a:rPr lang="tr-TR" sz="2400" dirty="0"/>
              <a:t>Tür ismini ilgili değişkenlerde ve dönüş türüne yazmalıyız.</a:t>
            </a:r>
          </a:p>
          <a:p>
            <a:endParaRPr lang="tr-TR" sz="2400" dirty="0"/>
          </a:p>
          <a:p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F427477-7F95-4510-9CA8-B9E8F4726D5B}"/>
              </a:ext>
            </a:extLst>
          </p:cNvPr>
          <p:cNvSpPr txBox="1"/>
          <p:nvPr/>
        </p:nvSpPr>
        <p:spPr>
          <a:xfrm>
            <a:off x="8309552" y="3401129"/>
            <a:ext cx="3606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E43D623-592D-442D-B4E9-EA97AF904BE8}"/>
              </a:ext>
            </a:extLst>
          </p:cNvPr>
          <p:cNvSpPr txBox="1"/>
          <p:nvPr/>
        </p:nvSpPr>
        <p:spPr>
          <a:xfrm>
            <a:off x="8309552" y="2972742"/>
            <a:ext cx="3377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         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3D7257BD-BA29-4A2E-8618-69EE0AF33036}"/>
              </a:ext>
            </a:extLst>
          </p:cNvPr>
          <p:cNvSpPr txBox="1"/>
          <p:nvPr/>
        </p:nvSpPr>
        <p:spPr>
          <a:xfrm>
            <a:off x="9520237" y="2972742"/>
            <a:ext cx="170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1B6BC26-A5F9-46FB-8DF3-EEEB9A92CFA2}"/>
              </a:ext>
            </a:extLst>
          </p:cNvPr>
          <p:cNvSpPr txBox="1"/>
          <p:nvPr/>
        </p:nvSpPr>
        <p:spPr>
          <a:xfrm>
            <a:off x="8309552" y="3392310"/>
            <a:ext cx="58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4E715E92-0B31-43CD-937F-ECC9A7C5D405}"/>
              </a:ext>
            </a:extLst>
          </p:cNvPr>
          <p:cNvSpPr txBox="1"/>
          <p:nvPr/>
        </p:nvSpPr>
        <p:spPr>
          <a:xfrm>
            <a:off x="9751651" y="3392310"/>
            <a:ext cx="58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endParaRPr lang="en-US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5EA1AA02-C417-41A3-9093-C32E551E63D2}"/>
              </a:ext>
            </a:extLst>
          </p:cNvPr>
          <p:cNvSpPr txBox="1"/>
          <p:nvPr/>
        </p:nvSpPr>
        <p:spPr>
          <a:xfrm>
            <a:off x="10765126" y="3392310"/>
            <a:ext cx="58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CE59E-6126-47FF-97DB-BC2A6C49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Şablon Kullanım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837DF1-EABE-4DF9-A9AD-49BD2559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5975" cy="4351338"/>
          </a:xfrm>
        </p:spPr>
        <p:txBody>
          <a:bodyPr>
            <a:normAutofit/>
          </a:bodyPr>
          <a:lstStyle/>
          <a:p>
            <a:r>
              <a:rPr lang="tr-TR" sz="2400" dirty="0"/>
              <a:t>Şablonlar kullanılmadan önce türün belirtilmesi gerekir.</a:t>
            </a:r>
          </a:p>
          <a:p>
            <a:endParaRPr lang="tr-TR" sz="2400" dirty="0"/>
          </a:p>
          <a:p>
            <a:r>
              <a:rPr lang="tr-TR" sz="2400" dirty="0"/>
              <a:t>Kullanılan her farklı tür için derleyici ayrı bir fonksiyon oluşturmakta ve daha sonra bu fonksiyonu çağırmaktadır.</a:t>
            </a:r>
          </a:p>
          <a:p>
            <a:endParaRPr lang="tr-TR" sz="2400" dirty="0"/>
          </a:p>
          <a:p>
            <a:r>
              <a:rPr lang="tr-TR" sz="2400" dirty="0"/>
              <a:t>Sağdaki örnek için derleyici  şablonumuzu kullanarak 2 adet topla fonksiyonu oluşturmaktadır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C365392-4288-4DE4-BB05-70DCA815F2EB}"/>
              </a:ext>
            </a:extLst>
          </p:cNvPr>
          <p:cNvSpPr txBox="1"/>
          <p:nvPr/>
        </p:nvSpPr>
        <p:spPr>
          <a:xfrm>
            <a:off x="7572375" y="1825625"/>
            <a:ext cx="36861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&gt;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57C203E-5019-4D79-8516-377A77628C03}"/>
              </a:ext>
            </a:extLst>
          </p:cNvPr>
          <p:cNvSpPr txBox="1"/>
          <p:nvPr/>
        </p:nvSpPr>
        <p:spPr>
          <a:xfrm>
            <a:off x="7572375" y="3555048"/>
            <a:ext cx="3562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E08B4C9-D044-4828-ADC7-96CD1CDA09E7}"/>
              </a:ext>
            </a:extLst>
          </p:cNvPr>
          <p:cNvSpPr txBox="1"/>
          <p:nvPr/>
        </p:nvSpPr>
        <p:spPr>
          <a:xfrm>
            <a:off x="9725025" y="4237673"/>
            <a:ext cx="196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(5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.0f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9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.0f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D40C7F8-305F-4E85-A252-F027D130637C}"/>
              </a:ext>
            </a:extLst>
          </p:cNvPr>
          <p:cNvSpPr txBox="1"/>
          <p:nvPr/>
        </p:nvSpPr>
        <p:spPr>
          <a:xfrm>
            <a:off x="8020050" y="4237673"/>
            <a:ext cx="215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C0623D4-63FB-40E8-BC3E-C351BBC07AC0}"/>
              </a:ext>
            </a:extLst>
          </p:cNvPr>
          <p:cNvSpPr txBox="1"/>
          <p:nvPr/>
        </p:nvSpPr>
        <p:spPr>
          <a:xfrm>
            <a:off x="8867775" y="4237673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59AE128-9326-4096-884D-EE4A7D5FD43B}"/>
              </a:ext>
            </a:extLst>
          </p:cNvPr>
          <p:cNvSpPr txBox="1"/>
          <p:nvPr/>
        </p:nvSpPr>
        <p:spPr>
          <a:xfrm>
            <a:off x="8020050" y="4819690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&gt;(2, 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46C368-4F90-4BB0-9D1A-B7A9A119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Derleyici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5A5A456-62C7-4E02-ACC5-1C37CAB7521E}"/>
              </a:ext>
            </a:extLst>
          </p:cNvPr>
          <p:cNvSpPr txBox="1"/>
          <p:nvPr/>
        </p:nvSpPr>
        <p:spPr>
          <a:xfrm>
            <a:off x="8505825" y="1580197"/>
            <a:ext cx="36861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&gt;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1AACEEF-1482-4DA9-96AE-BF444CFBAE1F}"/>
              </a:ext>
            </a:extLst>
          </p:cNvPr>
          <p:cNvSpPr txBox="1"/>
          <p:nvPr/>
        </p:nvSpPr>
        <p:spPr>
          <a:xfrm>
            <a:off x="8505825" y="3075672"/>
            <a:ext cx="3562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13CB61-5C0F-4FCA-833C-F6F5395B6617}"/>
              </a:ext>
            </a:extLst>
          </p:cNvPr>
          <p:cNvSpPr txBox="1"/>
          <p:nvPr/>
        </p:nvSpPr>
        <p:spPr>
          <a:xfrm>
            <a:off x="409575" y="2228671"/>
            <a:ext cx="50101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97305B5-92A4-4DA3-AB26-7B789EBD0178}"/>
              </a:ext>
            </a:extLst>
          </p:cNvPr>
          <p:cNvSpPr txBox="1"/>
          <p:nvPr/>
        </p:nvSpPr>
        <p:spPr>
          <a:xfrm>
            <a:off x="409575" y="3967430"/>
            <a:ext cx="50101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_int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E997113-A54D-4A82-A2DB-F6CE4D0461EA}"/>
              </a:ext>
            </a:extLst>
          </p:cNvPr>
          <p:cNvSpPr txBox="1"/>
          <p:nvPr/>
        </p:nvSpPr>
        <p:spPr>
          <a:xfrm>
            <a:off x="8867774" y="4174995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&gt;(2, 5);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B52BCF0-8425-4B4A-BA2D-74D3C3E8D1AD}"/>
              </a:ext>
            </a:extLst>
          </p:cNvPr>
          <p:cNvSpPr txBox="1"/>
          <p:nvPr/>
        </p:nvSpPr>
        <p:spPr>
          <a:xfrm>
            <a:off x="8867774" y="3710215"/>
            <a:ext cx="311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&gt;(2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.4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5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.3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026" name="Picture 2" descr="Xardas | Gothic Wiki | Fandom">
            <a:extLst>
              <a:ext uri="{FF2B5EF4-FFF2-40B4-BE49-F238E27FC236}">
                <a16:creationId xmlns:a16="http://schemas.microsoft.com/office/drawing/2014/main" id="{F2F0CE40-BD4D-476C-8406-A49B41E8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83" y="2186866"/>
            <a:ext cx="945787" cy="24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5A4D187-379E-4655-87B3-277F288E24D5}"/>
              </a:ext>
            </a:extLst>
          </p:cNvPr>
          <p:cNvSpPr txBox="1"/>
          <p:nvPr/>
        </p:nvSpPr>
        <p:spPr>
          <a:xfrm>
            <a:off x="6247653" y="1733074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Derleyici</a:t>
            </a:r>
            <a:endParaRPr lang="en-US" dirty="0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51E45B1C-4A22-425E-8BC4-1BD88DF7CF0F}"/>
              </a:ext>
            </a:extLst>
          </p:cNvPr>
          <p:cNvCxnSpPr>
            <a:cxnSpLocks/>
            <a:stCxn id="1026" idx="3"/>
            <a:endCxn id="9" idx="1"/>
          </p:cNvCxnSpPr>
          <p:nvPr/>
        </p:nvCxnSpPr>
        <p:spPr>
          <a:xfrm>
            <a:off x="7245170" y="3413433"/>
            <a:ext cx="1622604" cy="9462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0A4D5AF1-B4DD-4DD1-8B97-4DA73F8D65C8}"/>
              </a:ext>
            </a:extLst>
          </p:cNvPr>
          <p:cNvCxnSpPr>
            <a:stCxn id="1026" idx="3"/>
            <a:endCxn id="10" idx="1"/>
          </p:cNvCxnSpPr>
          <p:nvPr/>
        </p:nvCxnSpPr>
        <p:spPr>
          <a:xfrm>
            <a:off x="7245170" y="3413433"/>
            <a:ext cx="1622604" cy="481448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762FB7-7F1B-432C-B21E-6F9372A26FD4}"/>
              </a:ext>
            </a:extLst>
          </p:cNvPr>
          <p:cNvSpPr txBox="1"/>
          <p:nvPr/>
        </p:nvSpPr>
        <p:spPr>
          <a:xfrm>
            <a:off x="4781550" y="5706189"/>
            <a:ext cx="572756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Derleyici </a:t>
            </a:r>
            <a:r>
              <a:rPr lang="tr-TR" b="1" dirty="0">
                <a:latin typeface="Consolas" panose="020B0609020204030204" pitchFamily="49" charset="0"/>
              </a:rPr>
              <a:t>derleme aşamasında şablon kullanımlarını inceler gerekli fonksiyonları </a:t>
            </a:r>
            <a:r>
              <a:rPr lang="tr-TR" b="1" dirty="0" err="1">
                <a:latin typeface="Consolas" panose="020B0609020204030204" pitchFamily="49" charset="0"/>
              </a:rPr>
              <a:t>oluşturu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2A4D5E31-A91B-4931-9A7F-B789B518432D}"/>
              </a:ext>
            </a:extLst>
          </p:cNvPr>
          <p:cNvCxnSpPr>
            <a:cxnSpLocks/>
            <a:stCxn id="1026" idx="1"/>
            <a:endCxn id="7" idx="3"/>
          </p:cNvCxnSpPr>
          <p:nvPr/>
        </p:nvCxnSpPr>
        <p:spPr>
          <a:xfrm rot="10800000">
            <a:off x="5419725" y="2828837"/>
            <a:ext cx="879658" cy="584597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Bağlayıcı: Dirsek 25">
            <a:extLst>
              <a:ext uri="{FF2B5EF4-FFF2-40B4-BE49-F238E27FC236}">
                <a16:creationId xmlns:a16="http://schemas.microsoft.com/office/drawing/2014/main" id="{4C3BA97B-A841-48F3-9426-F69AD4C30D5B}"/>
              </a:ext>
            </a:extLst>
          </p:cNvPr>
          <p:cNvCxnSpPr>
            <a:cxnSpLocks/>
            <a:stCxn id="1026" idx="1"/>
            <a:endCxn id="8" idx="3"/>
          </p:cNvCxnSpPr>
          <p:nvPr/>
        </p:nvCxnSpPr>
        <p:spPr>
          <a:xfrm rot="10800000" flipV="1">
            <a:off x="5419725" y="3413433"/>
            <a:ext cx="879658" cy="11541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0" grpId="0"/>
      <p:bldP spid="11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BEBBFF-52B1-4339-85FE-FF2129B5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Şablon Sınıf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14AE5A8-93A3-4559-9B93-74BA4A2A576D}"/>
              </a:ext>
            </a:extLst>
          </p:cNvPr>
          <p:cNvSpPr txBox="1"/>
          <p:nvPr/>
        </p:nvSpPr>
        <p:spPr>
          <a:xfrm>
            <a:off x="733425" y="2764215"/>
            <a:ext cx="3515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707239A-2A51-42DB-B68B-ECDB7B0E270B}"/>
              </a:ext>
            </a:extLst>
          </p:cNvPr>
          <p:cNvSpPr txBox="1"/>
          <p:nvPr/>
        </p:nvSpPr>
        <p:spPr>
          <a:xfrm>
            <a:off x="6010275" y="2310884"/>
            <a:ext cx="392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&gt;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6D6C15C1-E37D-4BF7-A2F1-CC5D7EB98D3C}"/>
              </a:ext>
            </a:extLst>
          </p:cNvPr>
          <p:cNvCxnSpPr>
            <a:cxnSpLocks/>
          </p:cNvCxnSpPr>
          <p:nvPr/>
        </p:nvCxnSpPr>
        <p:spPr>
          <a:xfrm flipH="1">
            <a:off x="2586976" y="5404277"/>
            <a:ext cx="11849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E7BF01B1-508A-4981-AC7F-E1DDED1246F3}"/>
              </a:ext>
            </a:extLst>
          </p:cNvPr>
          <p:cNvSpPr txBox="1"/>
          <p:nvPr/>
        </p:nvSpPr>
        <p:spPr>
          <a:xfrm>
            <a:off x="3862104" y="5219611"/>
            <a:ext cx="100675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tr-TR" dirty="0"/>
              <a:t>Veri türü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C6A020A-1CA9-4791-81C2-EE718CD08CC6}"/>
              </a:ext>
            </a:extLst>
          </p:cNvPr>
          <p:cNvSpPr txBox="1"/>
          <p:nvPr/>
        </p:nvSpPr>
        <p:spPr>
          <a:xfrm>
            <a:off x="6010275" y="2764215"/>
            <a:ext cx="3515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tr-TR" sz="18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8A1BE80-F842-42AA-BE2A-856BD2408095}"/>
              </a:ext>
            </a:extLst>
          </p:cNvPr>
          <p:cNvSpPr txBox="1"/>
          <p:nvPr/>
        </p:nvSpPr>
        <p:spPr>
          <a:xfrm>
            <a:off x="7248525" y="3587234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CF489C2-EB22-45BD-8836-A5C9D813D4E6}"/>
              </a:ext>
            </a:extLst>
          </p:cNvPr>
          <p:cNvSpPr txBox="1"/>
          <p:nvPr/>
        </p:nvSpPr>
        <p:spPr>
          <a:xfrm>
            <a:off x="6538629" y="5219611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BA1D159-C6B5-4034-9BDC-3225779B356B}"/>
              </a:ext>
            </a:extLst>
          </p:cNvPr>
          <p:cNvSpPr txBox="1"/>
          <p:nvPr/>
        </p:nvSpPr>
        <p:spPr>
          <a:xfrm>
            <a:off x="733425" y="2033885"/>
            <a:ext cx="250822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latin typeface="Consolas" panose="020B0609020204030204" pitchFamily="49" charset="0"/>
              </a:rPr>
              <a:t>Dugum</a:t>
            </a:r>
            <a:r>
              <a:rPr lang="tr-TR" dirty="0">
                <a:latin typeface="Consolas" panose="020B0609020204030204" pitchFamily="49" charset="0"/>
              </a:rPr>
              <a:t> sadece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için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E375AE3-F11C-4FA7-BD63-EE2972947865}"/>
              </a:ext>
            </a:extLst>
          </p:cNvPr>
          <p:cNvSpPr txBox="1"/>
          <p:nvPr/>
        </p:nvSpPr>
        <p:spPr>
          <a:xfrm>
            <a:off x="6096000" y="1664553"/>
            <a:ext cx="2508228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latin typeface="Consolas" panose="020B0609020204030204" pitchFamily="49" charset="0"/>
              </a:rPr>
              <a:t>Dugum</a:t>
            </a:r>
            <a:r>
              <a:rPr lang="tr-TR" dirty="0">
                <a:latin typeface="Consolas" panose="020B0609020204030204" pitchFamily="49" charset="0"/>
              </a:rPr>
              <a:t> her tür için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/>
      <p:bldP spid="12" grpId="0"/>
      <p:bldP spid="14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E4F92-7FD9-4E44-AE2A-A1D0B379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Şablon Sınıf Kullanımı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3307C27-AD0A-4BF8-B893-AE2C7B3A45AB}"/>
              </a:ext>
            </a:extLst>
          </p:cNvPr>
          <p:cNvSpPr txBox="1"/>
          <p:nvPr/>
        </p:nvSpPr>
        <p:spPr>
          <a:xfrm>
            <a:off x="838200" y="2483644"/>
            <a:ext cx="3676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890798C-D6AF-4547-B202-21B18AFF97BB}"/>
              </a:ext>
            </a:extLst>
          </p:cNvPr>
          <p:cNvSpPr txBox="1"/>
          <p:nvPr/>
        </p:nvSpPr>
        <p:spPr>
          <a:xfrm>
            <a:off x="6210300" y="3332847"/>
            <a:ext cx="3562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C86A9FA-7F0A-4207-B2DF-D7C972A02251}"/>
              </a:ext>
            </a:extLst>
          </p:cNvPr>
          <p:cNvSpPr txBox="1"/>
          <p:nvPr/>
        </p:nvSpPr>
        <p:spPr>
          <a:xfrm>
            <a:off x="6581775" y="3962400"/>
            <a:ext cx="160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   &gt;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84F831A-214B-44BA-ABA6-ED72E7F24094}"/>
              </a:ext>
            </a:extLst>
          </p:cNvPr>
          <p:cNvSpPr txBox="1"/>
          <p:nvPr/>
        </p:nvSpPr>
        <p:spPr>
          <a:xfrm>
            <a:off x="7391401" y="3960971"/>
            <a:ext cx="6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1A9A5EE-13DD-4826-860D-69C649B08086}"/>
              </a:ext>
            </a:extLst>
          </p:cNvPr>
          <p:cNvSpPr txBox="1"/>
          <p:nvPr/>
        </p:nvSpPr>
        <p:spPr>
          <a:xfrm>
            <a:off x="8320086" y="3960971"/>
            <a:ext cx="96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d1(3);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DDAC990-B749-4DD7-BC9A-370932ECB5E5}"/>
              </a:ext>
            </a:extLst>
          </p:cNvPr>
          <p:cNvSpPr txBox="1"/>
          <p:nvPr/>
        </p:nvSpPr>
        <p:spPr>
          <a:xfrm>
            <a:off x="6581775" y="4429125"/>
            <a:ext cx="206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       &gt;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F3F5312-3E4F-485A-A71A-C5ECF4BF4553}"/>
              </a:ext>
            </a:extLst>
          </p:cNvPr>
          <p:cNvSpPr txBox="1"/>
          <p:nvPr/>
        </p:nvSpPr>
        <p:spPr>
          <a:xfrm>
            <a:off x="7529511" y="4429125"/>
            <a:ext cx="103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251853F-2980-4D52-AA38-9563BAD50212}"/>
              </a:ext>
            </a:extLst>
          </p:cNvPr>
          <p:cNvSpPr txBox="1"/>
          <p:nvPr/>
        </p:nvSpPr>
        <p:spPr>
          <a:xfrm>
            <a:off x="8717756" y="4429125"/>
            <a:ext cx="152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d2(3.0f);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5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46C368-4F90-4BB0-9D1A-B7A9A119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Derleyici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1AACEEF-1482-4DA9-96AE-BF444CFBAE1F}"/>
              </a:ext>
            </a:extLst>
          </p:cNvPr>
          <p:cNvSpPr txBox="1"/>
          <p:nvPr/>
        </p:nvSpPr>
        <p:spPr>
          <a:xfrm>
            <a:off x="8505825" y="3903107"/>
            <a:ext cx="3562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6" name="Picture 2" descr="Xardas | Gothic Wiki | Fandom">
            <a:extLst>
              <a:ext uri="{FF2B5EF4-FFF2-40B4-BE49-F238E27FC236}">
                <a16:creationId xmlns:a16="http://schemas.microsoft.com/office/drawing/2014/main" id="{F2F0CE40-BD4D-476C-8406-A49B41E8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83" y="2186866"/>
            <a:ext cx="945787" cy="24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5A4D187-379E-4655-87B3-277F288E24D5}"/>
              </a:ext>
            </a:extLst>
          </p:cNvPr>
          <p:cNvSpPr txBox="1"/>
          <p:nvPr/>
        </p:nvSpPr>
        <p:spPr>
          <a:xfrm>
            <a:off x="6247653" y="1733074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Derleyici</a:t>
            </a:r>
            <a:endParaRPr lang="en-US" dirty="0"/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51E45B1C-4A22-425E-8BC4-1BD88DF7CF0F}"/>
              </a:ext>
            </a:extLst>
          </p:cNvPr>
          <p:cNvCxnSpPr>
            <a:cxnSpLocks/>
            <a:stCxn id="1026" idx="3"/>
            <a:endCxn id="19" idx="1"/>
          </p:cNvCxnSpPr>
          <p:nvPr/>
        </p:nvCxnSpPr>
        <p:spPr>
          <a:xfrm>
            <a:off x="7245170" y="3413433"/>
            <a:ext cx="1660704" cy="1773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0A4D5AF1-B4DD-4DD1-8B97-4DA73F8D65C8}"/>
              </a:ext>
            </a:extLst>
          </p:cNvPr>
          <p:cNvCxnSpPr>
            <a:cxnSpLocks/>
            <a:stCxn id="1026" idx="3"/>
            <a:endCxn id="18" idx="1"/>
          </p:cNvCxnSpPr>
          <p:nvPr/>
        </p:nvCxnSpPr>
        <p:spPr>
          <a:xfrm>
            <a:off x="7245170" y="3413433"/>
            <a:ext cx="1660704" cy="1308883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C762FB7-7F1B-432C-B21E-6F9372A26FD4}"/>
              </a:ext>
            </a:extLst>
          </p:cNvPr>
          <p:cNvSpPr txBox="1"/>
          <p:nvPr/>
        </p:nvSpPr>
        <p:spPr>
          <a:xfrm>
            <a:off x="4781550" y="5706189"/>
            <a:ext cx="572756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Derleyici </a:t>
            </a:r>
            <a:r>
              <a:rPr lang="tr-TR" b="1" dirty="0">
                <a:latin typeface="Consolas" panose="020B0609020204030204" pitchFamily="49" charset="0"/>
              </a:rPr>
              <a:t>derleme aşamasında şablon kullanımlarını inceler gerekli sınıfları oluşturur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2A4D5E31-A91B-4931-9A7F-B789B518432D}"/>
              </a:ext>
            </a:extLst>
          </p:cNvPr>
          <p:cNvCxnSpPr>
            <a:cxnSpLocks/>
            <a:stCxn id="1026" idx="1"/>
            <a:endCxn id="20" idx="3"/>
          </p:cNvCxnSpPr>
          <p:nvPr/>
        </p:nvCxnSpPr>
        <p:spPr>
          <a:xfrm rot="10800000">
            <a:off x="4159069" y="2802275"/>
            <a:ext cx="2140314" cy="611158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Bağlayıcı: Dirsek 25">
            <a:extLst>
              <a:ext uri="{FF2B5EF4-FFF2-40B4-BE49-F238E27FC236}">
                <a16:creationId xmlns:a16="http://schemas.microsoft.com/office/drawing/2014/main" id="{4C3BA97B-A841-48F3-9426-F69AD4C30D5B}"/>
              </a:ext>
            </a:extLst>
          </p:cNvPr>
          <p:cNvCxnSpPr>
            <a:cxnSpLocks/>
            <a:stCxn id="1026" idx="1"/>
            <a:endCxn id="21" idx="3"/>
          </p:cNvCxnSpPr>
          <p:nvPr/>
        </p:nvCxnSpPr>
        <p:spPr>
          <a:xfrm rot="10800000" flipV="1">
            <a:off x="4159069" y="3413433"/>
            <a:ext cx="2140314" cy="203863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1D38319-2D79-4644-9FE8-FF3CB5533FC3}"/>
              </a:ext>
            </a:extLst>
          </p:cNvPr>
          <p:cNvSpPr txBox="1"/>
          <p:nvPr/>
        </p:nvSpPr>
        <p:spPr>
          <a:xfrm>
            <a:off x="8905874" y="4537650"/>
            <a:ext cx="2589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d1(15);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0A0E8B0-4213-4189-95A4-56853BC6EC2D}"/>
              </a:ext>
            </a:extLst>
          </p:cNvPr>
          <p:cNvSpPr txBox="1"/>
          <p:nvPr/>
        </p:nvSpPr>
        <p:spPr>
          <a:xfrm>
            <a:off x="8905874" y="500223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d2(2.0f);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60D320AE-ED78-4140-9CD4-0A00F1DCDC87}"/>
              </a:ext>
            </a:extLst>
          </p:cNvPr>
          <p:cNvSpPr txBox="1"/>
          <p:nvPr/>
        </p:nvSpPr>
        <p:spPr>
          <a:xfrm>
            <a:off x="644068" y="1525002"/>
            <a:ext cx="35150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CA7FBA13-7FE5-4625-B850-8A68EED7C4EE}"/>
              </a:ext>
            </a:extLst>
          </p:cNvPr>
          <p:cNvSpPr txBox="1"/>
          <p:nvPr/>
        </p:nvSpPr>
        <p:spPr>
          <a:xfrm>
            <a:off x="644068" y="4174796"/>
            <a:ext cx="35150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Float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42DAC537-E7D0-490D-8957-200240006C49}"/>
              </a:ext>
            </a:extLst>
          </p:cNvPr>
          <p:cNvSpPr txBox="1"/>
          <p:nvPr/>
        </p:nvSpPr>
        <p:spPr>
          <a:xfrm>
            <a:off x="8505825" y="676821"/>
            <a:ext cx="36766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Tur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7" grpId="0" animBg="1"/>
      <p:bldP spid="18" grpId="0"/>
      <p:bldP spid="20" grpId="0" animBg="1"/>
      <p:bldP spid="21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F507AF-9614-4945-9353-66953491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Dizinin Sorunları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74BC05-B72B-447F-95BF-3045E465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1356" cy="445736"/>
          </a:xfrm>
        </p:spPr>
        <p:txBody>
          <a:bodyPr>
            <a:normAutofit/>
          </a:bodyPr>
          <a:lstStyle/>
          <a:p>
            <a:r>
              <a:rPr lang="tr-TR" sz="2400" dirty="0"/>
              <a:t>Araya eleman eklemek yavaş olabilir</a:t>
            </a:r>
            <a:endParaRPr 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7DABD91-ACA4-4B99-BB0C-91D520F95463}"/>
              </a:ext>
            </a:extLst>
          </p:cNvPr>
          <p:cNvSpPr/>
          <p:nvPr/>
        </p:nvSpPr>
        <p:spPr>
          <a:xfrm>
            <a:off x="4515556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E9780C6-0E4F-4F85-A617-36672AB9EABE}"/>
              </a:ext>
            </a:extLst>
          </p:cNvPr>
          <p:cNvSpPr/>
          <p:nvPr/>
        </p:nvSpPr>
        <p:spPr>
          <a:xfrm>
            <a:off x="4944534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A9CF4D6-0111-45AA-B5AE-58C9529E8B3C}"/>
              </a:ext>
            </a:extLst>
          </p:cNvPr>
          <p:cNvSpPr/>
          <p:nvPr/>
        </p:nvSpPr>
        <p:spPr>
          <a:xfrm>
            <a:off x="5373512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28E410D-BBCB-4C25-B6A5-1A74FEEC946F}"/>
              </a:ext>
            </a:extLst>
          </p:cNvPr>
          <p:cNvSpPr/>
          <p:nvPr/>
        </p:nvSpPr>
        <p:spPr>
          <a:xfrm>
            <a:off x="5802490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358F84F4-C37F-49B6-9A4F-CB2A40C9378B}"/>
              </a:ext>
            </a:extLst>
          </p:cNvPr>
          <p:cNvSpPr/>
          <p:nvPr/>
        </p:nvSpPr>
        <p:spPr>
          <a:xfrm>
            <a:off x="6231468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55586116-9859-4596-8B07-370DEDFEBEBC}"/>
              </a:ext>
            </a:extLst>
          </p:cNvPr>
          <p:cNvSpPr/>
          <p:nvPr/>
        </p:nvSpPr>
        <p:spPr>
          <a:xfrm>
            <a:off x="6660446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D3DFACF-9894-4EED-B48A-BE68F440C3F9}"/>
              </a:ext>
            </a:extLst>
          </p:cNvPr>
          <p:cNvSpPr/>
          <p:nvPr/>
        </p:nvSpPr>
        <p:spPr>
          <a:xfrm>
            <a:off x="7089424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D51AC9C-853A-48C3-9B9B-C61F6530179B}"/>
              </a:ext>
            </a:extLst>
          </p:cNvPr>
          <p:cNvSpPr/>
          <p:nvPr/>
        </p:nvSpPr>
        <p:spPr>
          <a:xfrm>
            <a:off x="7518402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60625482-EB6A-4FF2-B1BA-A6444D2FB38E}"/>
              </a:ext>
            </a:extLst>
          </p:cNvPr>
          <p:cNvSpPr/>
          <p:nvPr/>
        </p:nvSpPr>
        <p:spPr>
          <a:xfrm>
            <a:off x="7947380" y="3214511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ADDBA2E-50EA-4F21-A0C0-D25EF5885E8C}"/>
              </a:ext>
            </a:extLst>
          </p:cNvPr>
          <p:cNvSpPr/>
          <p:nvPr/>
        </p:nvSpPr>
        <p:spPr>
          <a:xfrm>
            <a:off x="6233586" y="2528447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  <a:endParaRPr lang="en-US" dirty="0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05D0856C-63A9-4595-BE14-77E3AFCF3629}"/>
              </a:ext>
            </a:extLst>
          </p:cNvPr>
          <p:cNvCxnSpPr>
            <a:stCxn id="13" idx="2"/>
          </p:cNvCxnSpPr>
          <p:nvPr/>
        </p:nvCxnSpPr>
        <p:spPr>
          <a:xfrm>
            <a:off x="6448075" y="2957425"/>
            <a:ext cx="0" cy="25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37317CC-4B5F-4E8D-83BD-B666958AF5AE}"/>
              </a:ext>
            </a:extLst>
          </p:cNvPr>
          <p:cNvSpPr txBox="1"/>
          <p:nvPr/>
        </p:nvSpPr>
        <p:spPr>
          <a:xfrm>
            <a:off x="8115300" y="2311094"/>
            <a:ext cx="370840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Eklenecek konumun sağındaki bütün elemanlar 1 birim sağa taşınmalıdır.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İçerik Yer Tutucusu 2">
            <a:extLst>
              <a:ext uri="{FF2B5EF4-FFF2-40B4-BE49-F238E27FC236}">
                <a16:creationId xmlns:a16="http://schemas.microsoft.com/office/drawing/2014/main" id="{FC696850-1868-4758-BEB0-925DC06B1FE6}"/>
              </a:ext>
            </a:extLst>
          </p:cNvPr>
          <p:cNvSpPr txBox="1">
            <a:spLocks/>
          </p:cNvSpPr>
          <p:nvPr/>
        </p:nvSpPr>
        <p:spPr>
          <a:xfrm>
            <a:off x="838200" y="4740275"/>
            <a:ext cx="10281356" cy="4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Kimi durumlarda ise dizinin genişleme şansı yoktur.</a:t>
            </a:r>
            <a:endParaRPr lang="en-US" sz="2400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C2F1DDE9-C7E2-4BBD-A11F-FEB8F949CC0B}"/>
              </a:ext>
            </a:extLst>
          </p:cNvPr>
          <p:cNvSpPr/>
          <p:nvPr/>
        </p:nvSpPr>
        <p:spPr>
          <a:xfrm>
            <a:off x="4461583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5FD1A2B3-2751-4B6F-A308-90DBEE46F044}"/>
              </a:ext>
            </a:extLst>
          </p:cNvPr>
          <p:cNvSpPr/>
          <p:nvPr/>
        </p:nvSpPr>
        <p:spPr>
          <a:xfrm>
            <a:off x="4890561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8E557EC8-1E58-4113-AFC4-317D1343570F}"/>
              </a:ext>
            </a:extLst>
          </p:cNvPr>
          <p:cNvSpPr/>
          <p:nvPr/>
        </p:nvSpPr>
        <p:spPr>
          <a:xfrm>
            <a:off x="5319539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DE912CDA-2B12-45B9-A19A-D444AFD2DFD2}"/>
              </a:ext>
            </a:extLst>
          </p:cNvPr>
          <p:cNvSpPr/>
          <p:nvPr/>
        </p:nvSpPr>
        <p:spPr>
          <a:xfrm>
            <a:off x="5748517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6521D079-5B2C-40AF-8A03-E4B7F6F5CFF7}"/>
              </a:ext>
            </a:extLst>
          </p:cNvPr>
          <p:cNvSpPr/>
          <p:nvPr/>
        </p:nvSpPr>
        <p:spPr>
          <a:xfrm>
            <a:off x="6177495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BDCAC194-EA1F-402F-ACD7-CE01FC564636}"/>
              </a:ext>
            </a:extLst>
          </p:cNvPr>
          <p:cNvSpPr/>
          <p:nvPr/>
        </p:nvSpPr>
        <p:spPr>
          <a:xfrm>
            <a:off x="6606473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C9195EE-9949-4FD4-94FC-AFE3826862E5}"/>
              </a:ext>
            </a:extLst>
          </p:cNvPr>
          <p:cNvSpPr/>
          <p:nvPr/>
        </p:nvSpPr>
        <p:spPr>
          <a:xfrm>
            <a:off x="7035451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2D06A23-FFB6-4876-B1D2-9A47E60D5F4D}"/>
              </a:ext>
            </a:extLst>
          </p:cNvPr>
          <p:cNvSpPr/>
          <p:nvPr/>
        </p:nvSpPr>
        <p:spPr>
          <a:xfrm>
            <a:off x="7464429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33BEEFC-C4AA-499A-8E61-EAD9D648CC73}"/>
              </a:ext>
            </a:extLst>
          </p:cNvPr>
          <p:cNvSpPr/>
          <p:nvPr/>
        </p:nvSpPr>
        <p:spPr>
          <a:xfrm>
            <a:off x="7893407" y="5683425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441B4F4C-9988-4D88-B579-183AB2DC2AB4}"/>
              </a:ext>
            </a:extLst>
          </p:cNvPr>
          <p:cNvSpPr/>
          <p:nvPr/>
        </p:nvSpPr>
        <p:spPr>
          <a:xfrm>
            <a:off x="8319207" y="5683425"/>
            <a:ext cx="2891717" cy="42897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Başka Veriler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F5E787C4-1E49-4FF7-9C0C-35F74816C661}"/>
              </a:ext>
            </a:extLst>
          </p:cNvPr>
          <p:cNvSpPr/>
          <p:nvPr/>
        </p:nvSpPr>
        <p:spPr>
          <a:xfrm>
            <a:off x="1569866" y="5683425"/>
            <a:ext cx="2891717" cy="42897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Başka Veriler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03528 0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03516 0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03515 0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03516 0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0.03516 0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0.00026 0.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00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3.75E-6 0.0990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801-590C-A233-FB13-EF9D429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62DF-A2AA-6380-BBA0-C982F8A7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AC28-0DB2-E5E3-9AAD-B18942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BAĞLI LİSTE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9E5315E-B34A-D096-0103-BFF2F0D6F370}"/>
              </a:ext>
            </a:extLst>
          </p:cNvPr>
          <p:cNvSpPr txBox="1">
            <a:spLocks/>
          </p:cNvSpPr>
          <p:nvPr/>
        </p:nvSpPr>
        <p:spPr>
          <a:xfrm>
            <a:off x="799428" y="5713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GİRİŞ</a:t>
            </a:r>
          </a:p>
        </p:txBody>
      </p:sp>
      <p:sp>
        <p:nvSpPr>
          <p:cNvPr id="31" name="Dikdörtgen 3">
            <a:extLst>
              <a:ext uri="{FF2B5EF4-FFF2-40B4-BE49-F238E27FC236}">
                <a16:creationId xmlns:a16="http://schemas.microsoft.com/office/drawing/2014/main" id="{4DF83485-CBE7-6DE6-D604-0EAC34617171}"/>
              </a:ext>
            </a:extLst>
          </p:cNvPr>
          <p:cNvSpPr/>
          <p:nvPr/>
        </p:nvSpPr>
        <p:spPr>
          <a:xfrm>
            <a:off x="3994450" y="1729490"/>
            <a:ext cx="4203099" cy="4023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ikdörtgen 4">
            <a:extLst>
              <a:ext uri="{FF2B5EF4-FFF2-40B4-BE49-F238E27FC236}">
                <a16:creationId xmlns:a16="http://schemas.microsoft.com/office/drawing/2014/main" id="{A5B38779-2608-011F-20A9-EA4FD096E01F}"/>
              </a:ext>
            </a:extLst>
          </p:cNvPr>
          <p:cNvSpPr/>
          <p:nvPr/>
        </p:nvSpPr>
        <p:spPr>
          <a:xfrm>
            <a:off x="4186659" y="3375052"/>
            <a:ext cx="765463" cy="436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35</a:t>
            </a:r>
            <a:endParaRPr lang="en-US" dirty="0"/>
          </a:p>
        </p:txBody>
      </p:sp>
      <p:sp>
        <p:nvSpPr>
          <p:cNvPr id="33" name="Dikdörtgen 6">
            <a:extLst>
              <a:ext uri="{FF2B5EF4-FFF2-40B4-BE49-F238E27FC236}">
                <a16:creationId xmlns:a16="http://schemas.microsoft.com/office/drawing/2014/main" id="{B939D4FA-5694-65FF-EDA0-105BCCD89BAA}"/>
              </a:ext>
            </a:extLst>
          </p:cNvPr>
          <p:cNvSpPr/>
          <p:nvPr/>
        </p:nvSpPr>
        <p:spPr>
          <a:xfrm>
            <a:off x="5329694" y="2293915"/>
            <a:ext cx="765463" cy="436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25</a:t>
            </a:r>
            <a:endParaRPr lang="en-US" dirty="0"/>
          </a:p>
        </p:txBody>
      </p:sp>
      <p:sp>
        <p:nvSpPr>
          <p:cNvPr id="34" name="Dikdörtgen 8">
            <a:extLst>
              <a:ext uri="{FF2B5EF4-FFF2-40B4-BE49-F238E27FC236}">
                <a16:creationId xmlns:a16="http://schemas.microsoft.com/office/drawing/2014/main" id="{4B59B219-6AE2-18C4-CCD6-B4D00FA45713}"/>
              </a:ext>
            </a:extLst>
          </p:cNvPr>
          <p:cNvSpPr/>
          <p:nvPr/>
        </p:nvSpPr>
        <p:spPr>
          <a:xfrm>
            <a:off x="6370786" y="3375052"/>
            <a:ext cx="765463" cy="436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35" name="Dikdörtgen 9">
            <a:extLst>
              <a:ext uri="{FF2B5EF4-FFF2-40B4-BE49-F238E27FC236}">
                <a16:creationId xmlns:a16="http://schemas.microsoft.com/office/drawing/2014/main" id="{D64B7BAA-04A9-F2F1-7E6B-2ABDFC27CAE1}"/>
              </a:ext>
            </a:extLst>
          </p:cNvPr>
          <p:cNvSpPr/>
          <p:nvPr/>
        </p:nvSpPr>
        <p:spPr>
          <a:xfrm>
            <a:off x="4365903" y="4664888"/>
            <a:ext cx="765463" cy="436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36" name="Dikdörtgen 10">
            <a:extLst>
              <a:ext uri="{FF2B5EF4-FFF2-40B4-BE49-F238E27FC236}">
                <a16:creationId xmlns:a16="http://schemas.microsoft.com/office/drawing/2014/main" id="{C73EE5F1-B46C-2269-E46A-5446386269DC}"/>
              </a:ext>
            </a:extLst>
          </p:cNvPr>
          <p:cNvSpPr/>
          <p:nvPr/>
        </p:nvSpPr>
        <p:spPr>
          <a:xfrm>
            <a:off x="6970558" y="2293915"/>
            <a:ext cx="765463" cy="436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66</a:t>
            </a:r>
            <a:endParaRPr lang="en-US" dirty="0"/>
          </a:p>
        </p:txBody>
      </p:sp>
      <p:sp>
        <p:nvSpPr>
          <p:cNvPr id="37" name="Dikdörtgen 11">
            <a:extLst>
              <a:ext uri="{FF2B5EF4-FFF2-40B4-BE49-F238E27FC236}">
                <a16:creationId xmlns:a16="http://schemas.microsoft.com/office/drawing/2014/main" id="{26FF8830-302A-20FE-E295-541BF51C1BBE}"/>
              </a:ext>
            </a:extLst>
          </p:cNvPr>
          <p:cNvSpPr/>
          <p:nvPr/>
        </p:nvSpPr>
        <p:spPr>
          <a:xfrm>
            <a:off x="6254979" y="4512729"/>
            <a:ext cx="765463" cy="436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98</a:t>
            </a:r>
            <a:endParaRPr lang="en-US" dirty="0"/>
          </a:p>
        </p:txBody>
      </p:sp>
      <p:sp>
        <p:nvSpPr>
          <p:cNvPr id="38" name="Metin kutusu 12">
            <a:extLst>
              <a:ext uri="{FF2B5EF4-FFF2-40B4-BE49-F238E27FC236}">
                <a16:creationId xmlns:a16="http://schemas.microsoft.com/office/drawing/2014/main" id="{29EC7616-B8B7-FCA8-E38B-36C2583AA1F2}"/>
              </a:ext>
            </a:extLst>
          </p:cNvPr>
          <p:cNvSpPr txBox="1"/>
          <p:nvPr/>
        </p:nvSpPr>
        <p:spPr>
          <a:xfrm>
            <a:off x="5379067" y="1659108"/>
            <a:ext cx="11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HAFIZA</a:t>
            </a:r>
            <a:endParaRPr lang="en-US" sz="2400" b="1" dirty="0"/>
          </a:p>
        </p:txBody>
      </p:sp>
      <p:sp>
        <p:nvSpPr>
          <p:cNvPr id="39" name="Dikdörtgen 19">
            <a:extLst>
              <a:ext uri="{FF2B5EF4-FFF2-40B4-BE49-F238E27FC236}">
                <a16:creationId xmlns:a16="http://schemas.microsoft.com/office/drawing/2014/main" id="{FE7FE65E-382C-4036-4E8A-1AA34EFE400D}"/>
              </a:ext>
            </a:extLst>
          </p:cNvPr>
          <p:cNvSpPr/>
          <p:nvPr/>
        </p:nvSpPr>
        <p:spPr>
          <a:xfrm>
            <a:off x="4186659" y="38113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Dikdörtgen 20">
            <a:extLst>
              <a:ext uri="{FF2B5EF4-FFF2-40B4-BE49-F238E27FC236}">
                <a16:creationId xmlns:a16="http://schemas.microsoft.com/office/drawing/2014/main" id="{29BC8B7A-FD93-06EB-9941-C4325D400619}"/>
              </a:ext>
            </a:extLst>
          </p:cNvPr>
          <p:cNvSpPr/>
          <p:nvPr/>
        </p:nvSpPr>
        <p:spPr>
          <a:xfrm>
            <a:off x="5329692" y="272814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ikdörtgen 21">
            <a:extLst>
              <a:ext uri="{FF2B5EF4-FFF2-40B4-BE49-F238E27FC236}">
                <a16:creationId xmlns:a16="http://schemas.microsoft.com/office/drawing/2014/main" id="{135B4123-5118-6A89-6CAF-EC20BCF5BA2E}"/>
              </a:ext>
            </a:extLst>
          </p:cNvPr>
          <p:cNvSpPr/>
          <p:nvPr/>
        </p:nvSpPr>
        <p:spPr>
          <a:xfrm>
            <a:off x="6970558" y="272814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Dikdörtgen 22">
            <a:extLst>
              <a:ext uri="{FF2B5EF4-FFF2-40B4-BE49-F238E27FC236}">
                <a16:creationId xmlns:a16="http://schemas.microsoft.com/office/drawing/2014/main" id="{3B17CB8C-B4F7-E6A1-40E5-950B2C4A6589}"/>
              </a:ext>
            </a:extLst>
          </p:cNvPr>
          <p:cNvSpPr/>
          <p:nvPr/>
        </p:nvSpPr>
        <p:spPr>
          <a:xfrm>
            <a:off x="6370785" y="38113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ikdörtgen 23">
            <a:extLst>
              <a:ext uri="{FF2B5EF4-FFF2-40B4-BE49-F238E27FC236}">
                <a16:creationId xmlns:a16="http://schemas.microsoft.com/office/drawing/2014/main" id="{D25D8514-C761-FE64-A141-B730AF7B4144}"/>
              </a:ext>
            </a:extLst>
          </p:cNvPr>
          <p:cNvSpPr/>
          <p:nvPr/>
        </p:nvSpPr>
        <p:spPr>
          <a:xfrm>
            <a:off x="4372800" y="5101173"/>
            <a:ext cx="755939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ikdörtgen 24">
            <a:extLst>
              <a:ext uri="{FF2B5EF4-FFF2-40B4-BE49-F238E27FC236}">
                <a16:creationId xmlns:a16="http://schemas.microsoft.com/office/drawing/2014/main" id="{74F50316-80C1-02D5-10E1-9D7D4FEC523A}"/>
              </a:ext>
            </a:extLst>
          </p:cNvPr>
          <p:cNvSpPr/>
          <p:nvPr/>
        </p:nvSpPr>
        <p:spPr>
          <a:xfrm>
            <a:off x="6254976" y="49490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Bağlayıcı: Dirsek 29">
            <a:extLst>
              <a:ext uri="{FF2B5EF4-FFF2-40B4-BE49-F238E27FC236}">
                <a16:creationId xmlns:a16="http://schemas.microsoft.com/office/drawing/2014/main" id="{51B52680-28E7-23E0-E3A2-FCB85423059A}"/>
              </a:ext>
            </a:extLst>
          </p:cNvPr>
          <p:cNvCxnSpPr>
            <a:cxnSpLocks/>
            <a:stCxn id="64" idx="3"/>
            <a:endCxn id="32" idx="1"/>
          </p:cNvCxnSpPr>
          <p:nvPr/>
        </p:nvCxnSpPr>
        <p:spPr>
          <a:xfrm>
            <a:off x="3354809" y="3035665"/>
            <a:ext cx="831850" cy="5575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30">
            <a:extLst>
              <a:ext uri="{FF2B5EF4-FFF2-40B4-BE49-F238E27FC236}">
                <a16:creationId xmlns:a16="http://schemas.microsoft.com/office/drawing/2014/main" id="{9C9CFBFF-EB67-AED3-BD13-C87967D4E792}"/>
              </a:ext>
            </a:extLst>
          </p:cNvPr>
          <p:cNvCxnSpPr>
            <a:cxnSpLocks/>
            <a:stCxn id="39" idx="3"/>
            <a:endCxn id="35" idx="0"/>
          </p:cNvCxnSpPr>
          <p:nvPr/>
        </p:nvCxnSpPr>
        <p:spPr>
          <a:xfrm flipH="1">
            <a:off x="4748635" y="3995556"/>
            <a:ext cx="203487" cy="669332"/>
          </a:xfrm>
          <a:prstGeom prst="bentConnector4">
            <a:avLst>
              <a:gd name="adj1" fmla="val -112341"/>
              <a:gd name="adj2" fmla="val 637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Bağlayıcı: Dirsek 33">
            <a:extLst>
              <a:ext uri="{FF2B5EF4-FFF2-40B4-BE49-F238E27FC236}">
                <a16:creationId xmlns:a16="http://schemas.microsoft.com/office/drawing/2014/main" id="{B5C2F2FD-C078-F442-5C6D-F0B5391D4103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 flipV="1">
            <a:off x="5128739" y="3593196"/>
            <a:ext cx="1242047" cy="1692194"/>
          </a:xfrm>
          <a:prstGeom prst="bentConnector3">
            <a:avLst>
              <a:gd name="adj1" fmla="val 3570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Bağlayıcı: Dirsek 37">
            <a:extLst>
              <a:ext uri="{FF2B5EF4-FFF2-40B4-BE49-F238E27FC236}">
                <a16:creationId xmlns:a16="http://schemas.microsoft.com/office/drawing/2014/main" id="{FF9821CA-9AA1-0E19-4B73-A43C6A59C669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 flipH="1">
            <a:off x="6637711" y="3995556"/>
            <a:ext cx="498537" cy="517173"/>
          </a:xfrm>
          <a:prstGeom prst="bentConnector4">
            <a:avLst>
              <a:gd name="adj1" fmla="val -45854"/>
              <a:gd name="adj2" fmla="val 678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Bağlayıcı: Dirsek 40">
            <a:extLst>
              <a:ext uri="{FF2B5EF4-FFF2-40B4-BE49-F238E27FC236}">
                <a16:creationId xmlns:a16="http://schemas.microsoft.com/office/drawing/2014/main" id="{D6088F42-CF8B-8885-E237-8AB6CBFBCA83}"/>
              </a:ext>
            </a:extLst>
          </p:cNvPr>
          <p:cNvCxnSpPr>
            <a:cxnSpLocks/>
            <a:stCxn id="44" idx="3"/>
            <a:endCxn id="36" idx="3"/>
          </p:cNvCxnSpPr>
          <p:nvPr/>
        </p:nvCxnSpPr>
        <p:spPr>
          <a:xfrm flipV="1">
            <a:off x="7020439" y="2512059"/>
            <a:ext cx="715582" cy="2621173"/>
          </a:xfrm>
          <a:prstGeom prst="bentConnector3">
            <a:avLst>
              <a:gd name="adj1" fmla="val 13194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Bağlayıcı: Dirsek 44">
            <a:extLst>
              <a:ext uri="{FF2B5EF4-FFF2-40B4-BE49-F238E27FC236}">
                <a16:creationId xmlns:a16="http://schemas.microsoft.com/office/drawing/2014/main" id="{AF4B5BA3-6453-AB55-E4B0-565A5B26CB2E}"/>
              </a:ext>
            </a:extLst>
          </p:cNvPr>
          <p:cNvCxnSpPr>
            <a:cxnSpLocks/>
            <a:stCxn id="41" idx="1"/>
            <a:endCxn id="33" idx="3"/>
          </p:cNvCxnSpPr>
          <p:nvPr/>
        </p:nvCxnSpPr>
        <p:spPr>
          <a:xfrm rot="10800000">
            <a:off x="6095158" y="2512060"/>
            <a:ext cx="875401" cy="4003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kdörtgen 25">
            <a:extLst>
              <a:ext uri="{FF2B5EF4-FFF2-40B4-BE49-F238E27FC236}">
                <a16:creationId xmlns:a16="http://schemas.microsoft.com/office/drawing/2014/main" id="{C0EB5172-BB03-985E-8C46-F70908D43616}"/>
              </a:ext>
            </a:extLst>
          </p:cNvPr>
          <p:cNvSpPr/>
          <p:nvPr/>
        </p:nvSpPr>
        <p:spPr>
          <a:xfrm>
            <a:off x="2125408" y="2712212"/>
            <a:ext cx="1229401" cy="646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ilk düğüm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adresi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ikdörtgen 13">
            <a:extLst>
              <a:ext uri="{FF2B5EF4-FFF2-40B4-BE49-F238E27FC236}">
                <a16:creationId xmlns:a16="http://schemas.microsoft.com/office/drawing/2014/main" id="{9B320E68-07C7-61A9-D144-D32D2FDDAD7C}"/>
              </a:ext>
            </a:extLst>
          </p:cNvPr>
          <p:cNvSpPr/>
          <p:nvPr/>
        </p:nvSpPr>
        <p:spPr>
          <a:xfrm>
            <a:off x="9676137" y="3092554"/>
            <a:ext cx="1501514" cy="63517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74" name="Dikdörtgen 14">
            <a:extLst>
              <a:ext uri="{FF2B5EF4-FFF2-40B4-BE49-F238E27FC236}">
                <a16:creationId xmlns:a16="http://schemas.microsoft.com/office/drawing/2014/main" id="{4AB90089-B29B-AF8A-C139-25D6AB781DA7}"/>
              </a:ext>
            </a:extLst>
          </p:cNvPr>
          <p:cNvSpPr/>
          <p:nvPr/>
        </p:nvSpPr>
        <p:spPr>
          <a:xfrm>
            <a:off x="9676137" y="3727725"/>
            <a:ext cx="1501514" cy="63517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 Verinin Adresi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Metin kutusu 17">
            <a:extLst>
              <a:ext uri="{FF2B5EF4-FFF2-40B4-BE49-F238E27FC236}">
                <a16:creationId xmlns:a16="http://schemas.microsoft.com/office/drawing/2014/main" id="{709EB0FC-4759-A5C4-BAF7-988A80D79E92}"/>
              </a:ext>
            </a:extLst>
          </p:cNvPr>
          <p:cNvSpPr txBox="1"/>
          <p:nvPr/>
        </p:nvSpPr>
        <p:spPr>
          <a:xfrm>
            <a:off x="8334925" y="3513522"/>
            <a:ext cx="1004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DÜĞÜM</a:t>
            </a:r>
            <a:endParaRPr lang="en-US" dirty="0"/>
          </a:p>
        </p:txBody>
      </p:sp>
      <p:sp>
        <p:nvSpPr>
          <p:cNvPr id="76" name="Sol Ayraç 18">
            <a:extLst>
              <a:ext uri="{FF2B5EF4-FFF2-40B4-BE49-F238E27FC236}">
                <a16:creationId xmlns:a16="http://schemas.microsoft.com/office/drawing/2014/main" id="{4FA4E135-D119-0172-042E-17ED17E113B5}"/>
              </a:ext>
            </a:extLst>
          </p:cNvPr>
          <p:cNvSpPr/>
          <p:nvPr/>
        </p:nvSpPr>
        <p:spPr>
          <a:xfrm>
            <a:off x="9248824" y="3092554"/>
            <a:ext cx="390554" cy="1270342"/>
          </a:xfrm>
          <a:prstGeom prst="leftBrace">
            <a:avLst>
              <a:gd name="adj1" fmla="val 40038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4" grpId="0" animBg="1"/>
      <p:bldP spid="73" grpId="0" animBg="1"/>
      <p:bldP spid="74" grpId="0" animBg="1"/>
      <p:bldP spid="75" grpId="0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AC28-0DB2-E5E3-9AAD-B18942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BAĞLI LİSTE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9E5315E-B34A-D096-0103-BFF2F0D6F370}"/>
              </a:ext>
            </a:extLst>
          </p:cNvPr>
          <p:cNvSpPr txBox="1">
            <a:spLocks/>
          </p:cNvSpPr>
          <p:nvPr/>
        </p:nvSpPr>
        <p:spPr>
          <a:xfrm>
            <a:off x="772794" y="51624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UYGULAMA</a:t>
            </a:r>
          </a:p>
        </p:txBody>
      </p:sp>
      <p:sp>
        <p:nvSpPr>
          <p:cNvPr id="3" name="Dikdörtgen 3">
            <a:extLst>
              <a:ext uri="{FF2B5EF4-FFF2-40B4-BE49-F238E27FC236}">
                <a16:creationId xmlns:a16="http://schemas.microsoft.com/office/drawing/2014/main" id="{9DC1C0A2-FECB-8F7A-61C1-FC6B5C31FDB2}"/>
              </a:ext>
            </a:extLst>
          </p:cNvPr>
          <p:cNvSpPr/>
          <p:nvPr/>
        </p:nvSpPr>
        <p:spPr>
          <a:xfrm>
            <a:off x="4101676" y="38042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4" name="Dikdörtgen 4">
            <a:extLst>
              <a:ext uri="{FF2B5EF4-FFF2-40B4-BE49-F238E27FC236}">
                <a16:creationId xmlns:a16="http://schemas.microsoft.com/office/drawing/2014/main" id="{A3B65E1B-2327-DDA4-2880-8929F9F7FBA1}"/>
              </a:ext>
            </a:extLst>
          </p:cNvPr>
          <p:cNvSpPr/>
          <p:nvPr/>
        </p:nvSpPr>
        <p:spPr>
          <a:xfrm>
            <a:off x="4101676" y="417264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etin kutusu 5">
            <a:extLst>
              <a:ext uri="{FF2B5EF4-FFF2-40B4-BE49-F238E27FC236}">
                <a16:creationId xmlns:a16="http://schemas.microsoft.com/office/drawing/2014/main" id="{95D4FCC5-A2C1-F641-6A79-57AF6660340B}"/>
              </a:ext>
            </a:extLst>
          </p:cNvPr>
          <p:cNvSpPr txBox="1"/>
          <p:nvPr/>
        </p:nvSpPr>
        <p:spPr>
          <a:xfrm>
            <a:off x="4148866" y="34918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6" name="Dikdörtgen 6">
            <a:extLst>
              <a:ext uri="{FF2B5EF4-FFF2-40B4-BE49-F238E27FC236}">
                <a16:creationId xmlns:a16="http://schemas.microsoft.com/office/drawing/2014/main" id="{9925AEC4-DF9C-5FB2-3AFD-22F5AF49815F}"/>
              </a:ext>
            </a:extLst>
          </p:cNvPr>
          <p:cNvSpPr/>
          <p:nvPr/>
        </p:nvSpPr>
        <p:spPr>
          <a:xfrm>
            <a:off x="5312323" y="3810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7" name="Dikdörtgen 7">
            <a:extLst>
              <a:ext uri="{FF2B5EF4-FFF2-40B4-BE49-F238E27FC236}">
                <a16:creationId xmlns:a16="http://schemas.microsoft.com/office/drawing/2014/main" id="{AAA29E7A-059C-643D-9012-849212090FB6}"/>
              </a:ext>
            </a:extLst>
          </p:cNvPr>
          <p:cNvSpPr/>
          <p:nvPr/>
        </p:nvSpPr>
        <p:spPr>
          <a:xfrm>
            <a:off x="5312323" y="41787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8">
            <a:extLst>
              <a:ext uri="{FF2B5EF4-FFF2-40B4-BE49-F238E27FC236}">
                <a16:creationId xmlns:a16="http://schemas.microsoft.com/office/drawing/2014/main" id="{8D86D3A7-CA99-B1BE-4AB1-E5695955E03A}"/>
              </a:ext>
            </a:extLst>
          </p:cNvPr>
          <p:cNvSpPr txBox="1"/>
          <p:nvPr/>
        </p:nvSpPr>
        <p:spPr>
          <a:xfrm>
            <a:off x="5359513" y="34979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9" name="Dikdörtgen 9">
            <a:extLst>
              <a:ext uri="{FF2B5EF4-FFF2-40B4-BE49-F238E27FC236}">
                <a16:creationId xmlns:a16="http://schemas.microsoft.com/office/drawing/2014/main" id="{09D5DF44-0ABC-E164-A76E-6F02305F8A54}"/>
              </a:ext>
            </a:extLst>
          </p:cNvPr>
          <p:cNvSpPr/>
          <p:nvPr/>
        </p:nvSpPr>
        <p:spPr>
          <a:xfrm>
            <a:off x="6475778" y="3810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0" name="Dikdörtgen 10">
            <a:extLst>
              <a:ext uri="{FF2B5EF4-FFF2-40B4-BE49-F238E27FC236}">
                <a16:creationId xmlns:a16="http://schemas.microsoft.com/office/drawing/2014/main" id="{F555840D-B20A-7B33-4EB2-95799777AC67}"/>
              </a:ext>
            </a:extLst>
          </p:cNvPr>
          <p:cNvSpPr/>
          <p:nvPr/>
        </p:nvSpPr>
        <p:spPr>
          <a:xfrm>
            <a:off x="6475778" y="41787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1">
            <a:extLst>
              <a:ext uri="{FF2B5EF4-FFF2-40B4-BE49-F238E27FC236}">
                <a16:creationId xmlns:a16="http://schemas.microsoft.com/office/drawing/2014/main" id="{C373616A-8C29-942A-FCE2-FDF32614AFC7}"/>
              </a:ext>
            </a:extLst>
          </p:cNvPr>
          <p:cNvSpPr txBox="1"/>
          <p:nvPr/>
        </p:nvSpPr>
        <p:spPr>
          <a:xfrm>
            <a:off x="6522968" y="34979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2" name="Dikdörtgen 12">
            <a:extLst>
              <a:ext uri="{FF2B5EF4-FFF2-40B4-BE49-F238E27FC236}">
                <a16:creationId xmlns:a16="http://schemas.microsoft.com/office/drawing/2014/main" id="{6CCC895C-3609-8BEB-3DE9-14BBCA388F32}"/>
              </a:ext>
            </a:extLst>
          </p:cNvPr>
          <p:cNvSpPr/>
          <p:nvPr/>
        </p:nvSpPr>
        <p:spPr>
          <a:xfrm>
            <a:off x="6474264" y="41787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kdörtgen 13">
            <a:extLst>
              <a:ext uri="{FF2B5EF4-FFF2-40B4-BE49-F238E27FC236}">
                <a16:creationId xmlns:a16="http://schemas.microsoft.com/office/drawing/2014/main" id="{FA5D84AA-C146-2C42-3969-E1C3668CECF4}"/>
              </a:ext>
            </a:extLst>
          </p:cNvPr>
          <p:cNvSpPr/>
          <p:nvPr/>
        </p:nvSpPr>
        <p:spPr>
          <a:xfrm>
            <a:off x="7637719" y="3810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4" name="Dikdörtgen 14">
            <a:extLst>
              <a:ext uri="{FF2B5EF4-FFF2-40B4-BE49-F238E27FC236}">
                <a16:creationId xmlns:a16="http://schemas.microsoft.com/office/drawing/2014/main" id="{AF549587-44A5-E805-A8BD-666B0E5EBAAD}"/>
              </a:ext>
            </a:extLst>
          </p:cNvPr>
          <p:cNvSpPr/>
          <p:nvPr/>
        </p:nvSpPr>
        <p:spPr>
          <a:xfrm>
            <a:off x="7637719" y="41787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Metin kutusu 15">
            <a:extLst>
              <a:ext uri="{FF2B5EF4-FFF2-40B4-BE49-F238E27FC236}">
                <a16:creationId xmlns:a16="http://schemas.microsoft.com/office/drawing/2014/main" id="{2282FE31-33F5-3DCE-4846-46BAFBA438CF}"/>
              </a:ext>
            </a:extLst>
          </p:cNvPr>
          <p:cNvSpPr txBox="1"/>
          <p:nvPr/>
        </p:nvSpPr>
        <p:spPr>
          <a:xfrm>
            <a:off x="7684909" y="34979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16" name="Dikdörtgen 16">
            <a:extLst>
              <a:ext uri="{FF2B5EF4-FFF2-40B4-BE49-F238E27FC236}">
                <a16:creationId xmlns:a16="http://schemas.microsoft.com/office/drawing/2014/main" id="{F019B123-AB4D-590D-86EF-2E7FF457AC42}"/>
              </a:ext>
            </a:extLst>
          </p:cNvPr>
          <p:cNvSpPr/>
          <p:nvPr/>
        </p:nvSpPr>
        <p:spPr>
          <a:xfrm>
            <a:off x="4114332" y="239338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etin kutusu 17">
            <a:extLst>
              <a:ext uri="{FF2B5EF4-FFF2-40B4-BE49-F238E27FC236}">
                <a16:creationId xmlns:a16="http://schemas.microsoft.com/office/drawing/2014/main" id="{A606DB04-AD2C-6DEF-5138-5BC02D6AF27F}"/>
              </a:ext>
            </a:extLst>
          </p:cNvPr>
          <p:cNvSpPr txBox="1"/>
          <p:nvPr/>
        </p:nvSpPr>
        <p:spPr>
          <a:xfrm>
            <a:off x="4263852" y="20463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18" name="Dikdörtgen 18">
            <a:extLst>
              <a:ext uri="{FF2B5EF4-FFF2-40B4-BE49-F238E27FC236}">
                <a16:creationId xmlns:a16="http://schemas.microsoft.com/office/drawing/2014/main" id="{61CEE674-783A-E4C6-0763-F4325169BCE3}"/>
              </a:ext>
            </a:extLst>
          </p:cNvPr>
          <p:cNvSpPr/>
          <p:nvPr/>
        </p:nvSpPr>
        <p:spPr>
          <a:xfrm>
            <a:off x="4114332" y="4172647"/>
            <a:ext cx="75280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Bağlayıcı: Dirsek 19">
            <a:extLst>
              <a:ext uri="{FF2B5EF4-FFF2-40B4-BE49-F238E27FC236}">
                <a16:creationId xmlns:a16="http://schemas.microsoft.com/office/drawing/2014/main" id="{43F3F2B0-FDCB-D277-6DCC-640F349EBC9F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 flipV="1">
            <a:off x="4867139" y="3497953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20">
            <a:extLst>
              <a:ext uri="{FF2B5EF4-FFF2-40B4-BE49-F238E27FC236}">
                <a16:creationId xmlns:a16="http://schemas.microsoft.com/office/drawing/2014/main" id="{771362F3-0C73-9303-97A7-33AFFA0526C4}"/>
              </a:ext>
            </a:extLst>
          </p:cNvPr>
          <p:cNvSpPr/>
          <p:nvPr/>
        </p:nvSpPr>
        <p:spPr>
          <a:xfrm>
            <a:off x="5314333" y="417965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Bağlayıcı: Dirsek 21">
            <a:extLst>
              <a:ext uri="{FF2B5EF4-FFF2-40B4-BE49-F238E27FC236}">
                <a16:creationId xmlns:a16="http://schemas.microsoft.com/office/drawing/2014/main" id="{15497752-7FA3-1463-6C4E-C2D1048EFF28}"/>
              </a:ext>
            </a:extLst>
          </p:cNvPr>
          <p:cNvCxnSpPr>
            <a:cxnSpLocks/>
            <a:stCxn id="20" idx="3"/>
            <a:endCxn id="11" idx="0"/>
          </p:cNvCxnSpPr>
          <p:nvPr/>
        </p:nvCxnSpPr>
        <p:spPr>
          <a:xfrm flipV="1">
            <a:off x="6079300" y="3497953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ağlayıcı: Dirsek 22">
            <a:extLst>
              <a:ext uri="{FF2B5EF4-FFF2-40B4-BE49-F238E27FC236}">
                <a16:creationId xmlns:a16="http://schemas.microsoft.com/office/drawing/2014/main" id="{CF81D702-F813-4EF0-40E9-A7998FE7BAE6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V="1">
            <a:off x="7239727" y="3497953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23">
            <a:extLst>
              <a:ext uri="{FF2B5EF4-FFF2-40B4-BE49-F238E27FC236}">
                <a16:creationId xmlns:a16="http://schemas.microsoft.com/office/drawing/2014/main" id="{AE8DA51C-E2D5-B8CF-2A9E-E251B5074AC5}"/>
              </a:ext>
            </a:extLst>
          </p:cNvPr>
          <p:cNvCxnSpPr>
            <a:cxnSpLocks/>
            <a:stCxn id="16" idx="2"/>
            <a:endCxn id="3" idx="1"/>
          </p:cNvCxnSpPr>
          <p:nvPr/>
        </p:nvCxnSpPr>
        <p:spPr>
          <a:xfrm rot="5400000">
            <a:off x="3686063" y="3177430"/>
            <a:ext cx="1226615" cy="395388"/>
          </a:xfrm>
          <a:prstGeom prst="bentConnector4">
            <a:avLst>
              <a:gd name="adj1" fmla="val 42491"/>
              <a:gd name="adj2" fmla="val 157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4">
            <a:extLst>
              <a:ext uri="{FF2B5EF4-FFF2-40B4-BE49-F238E27FC236}">
                <a16:creationId xmlns:a16="http://schemas.microsoft.com/office/drawing/2014/main" id="{5D5FFE8E-4AEA-32EC-8678-BEB3BD1D17B8}"/>
              </a:ext>
            </a:extLst>
          </p:cNvPr>
          <p:cNvSpPr txBox="1"/>
          <p:nvPr/>
        </p:nvSpPr>
        <p:spPr>
          <a:xfrm>
            <a:off x="7885892" y="4184419"/>
            <a:ext cx="25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kdörtgen 25">
            <a:extLst>
              <a:ext uri="{FF2B5EF4-FFF2-40B4-BE49-F238E27FC236}">
                <a16:creationId xmlns:a16="http://schemas.microsoft.com/office/drawing/2014/main" id="{269E5725-E8A4-FDE3-DA39-D74393289D9F}"/>
              </a:ext>
            </a:extLst>
          </p:cNvPr>
          <p:cNvSpPr/>
          <p:nvPr/>
        </p:nvSpPr>
        <p:spPr>
          <a:xfrm>
            <a:off x="4114332" y="239338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6">
            <a:extLst>
              <a:ext uri="{FF2B5EF4-FFF2-40B4-BE49-F238E27FC236}">
                <a16:creationId xmlns:a16="http://schemas.microsoft.com/office/drawing/2014/main" id="{CDA2912F-6CA9-81EE-84D1-82A74E87665E}"/>
              </a:ext>
            </a:extLst>
          </p:cNvPr>
          <p:cNvSpPr/>
          <p:nvPr/>
        </p:nvSpPr>
        <p:spPr>
          <a:xfrm>
            <a:off x="4114580" y="2393384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Metin kutusu 27">
            <a:extLst>
              <a:ext uri="{FF2B5EF4-FFF2-40B4-BE49-F238E27FC236}">
                <a16:creationId xmlns:a16="http://schemas.microsoft.com/office/drawing/2014/main" id="{6D739FE3-9D0C-118D-1B03-B15B4DD02A29}"/>
              </a:ext>
            </a:extLst>
          </p:cNvPr>
          <p:cNvSpPr txBox="1"/>
          <p:nvPr/>
        </p:nvSpPr>
        <p:spPr>
          <a:xfrm>
            <a:off x="5279527" y="4184419"/>
            <a:ext cx="83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8">
            <a:extLst>
              <a:ext uri="{FF2B5EF4-FFF2-40B4-BE49-F238E27FC236}">
                <a16:creationId xmlns:a16="http://schemas.microsoft.com/office/drawing/2014/main" id="{28F71417-E3B8-2D85-4B77-BD2BA5B11290}"/>
              </a:ext>
            </a:extLst>
          </p:cNvPr>
          <p:cNvSpPr/>
          <p:nvPr/>
        </p:nvSpPr>
        <p:spPr>
          <a:xfrm>
            <a:off x="4114580" y="2393384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Metin kutusu 4">
            <a:extLst>
              <a:ext uri="{FF2B5EF4-FFF2-40B4-BE49-F238E27FC236}">
                <a16:creationId xmlns:a16="http://schemas.microsoft.com/office/drawing/2014/main" id="{70E8BBFE-E587-7AD1-2695-F41AC5969972}"/>
              </a:ext>
            </a:extLst>
          </p:cNvPr>
          <p:cNvSpPr txBox="1"/>
          <p:nvPr/>
        </p:nvSpPr>
        <p:spPr>
          <a:xfrm>
            <a:off x="9060070" y="2091459"/>
            <a:ext cx="31319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51" name="Metin kutusu 4">
            <a:extLst>
              <a:ext uri="{FF2B5EF4-FFF2-40B4-BE49-F238E27FC236}">
                <a16:creationId xmlns:a16="http://schemas.microsoft.com/office/drawing/2014/main" id="{EF86A0D4-E734-621D-BFD0-F101D085F8D1}"/>
              </a:ext>
            </a:extLst>
          </p:cNvPr>
          <p:cNvSpPr txBox="1"/>
          <p:nvPr/>
        </p:nvSpPr>
        <p:spPr>
          <a:xfrm>
            <a:off x="189388" y="2163331"/>
            <a:ext cx="3286349" cy="31085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ilk = 0;</a:t>
            </a:r>
            <a:b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~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BagliListe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ilk;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66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EE8D11-E30E-4427-9C4E-6A0CB141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Yeni Bir Bakış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234562-F8F0-4B0A-B7AA-0A9F19584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5598" cy="4351338"/>
          </a:xfrm>
        </p:spPr>
        <p:txBody>
          <a:bodyPr>
            <a:normAutofit/>
          </a:bodyPr>
          <a:lstStyle/>
          <a:p>
            <a:endParaRPr lang="tr-TR" sz="2400" dirty="0"/>
          </a:p>
          <a:p>
            <a:r>
              <a:rPr lang="tr-TR" sz="2400" dirty="0"/>
              <a:t>Verilerimizin hafızada herhangi bir nokta da oluşturulabilmesi eleman eklemeyi daha kolay hale getirecektir.</a:t>
            </a:r>
          </a:p>
          <a:p>
            <a:endParaRPr lang="tr-TR" sz="2400" dirty="0"/>
          </a:p>
          <a:p>
            <a:r>
              <a:rPr lang="tr-TR" sz="2400" dirty="0"/>
              <a:t>Fakat bu durumda elemanlar arasında </a:t>
            </a:r>
            <a:r>
              <a:rPr lang="en-US" sz="2400" dirty="0" err="1"/>
              <a:t>dolaşabilmemiz</a:t>
            </a:r>
            <a:r>
              <a:rPr lang="tr-TR" sz="2400" dirty="0"/>
              <a:t> için bir yola ihtiyacımız </a:t>
            </a:r>
            <a:r>
              <a:rPr lang="en-US" sz="2400" dirty="0" err="1"/>
              <a:t>olacaktır</a:t>
            </a:r>
            <a:r>
              <a:rPr lang="en-US" sz="2400" dirty="0"/>
              <a:t>.</a:t>
            </a:r>
            <a:endParaRPr lang="tr-TR" sz="2400" dirty="0"/>
          </a:p>
          <a:p>
            <a:endParaRPr 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C75DF77-83E2-44F5-BBE7-CDA42FACE717}"/>
              </a:ext>
            </a:extLst>
          </p:cNvPr>
          <p:cNvSpPr/>
          <p:nvPr/>
        </p:nvSpPr>
        <p:spPr>
          <a:xfrm>
            <a:off x="8654472" y="1851674"/>
            <a:ext cx="2636982" cy="224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0598DC2-C1A7-47B1-9DC1-5AB824347CE5}"/>
              </a:ext>
            </a:extLst>
          </p:cNvPr>
          <p:cNvSpPr/>
          <p:nvPr/>
        </p:nvSpPr>
        <p:spPr>
          <a:xfrm>
            <a:off x="8654472" y="221651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35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E094DF0-3490-40E6-9AF6-22FAE9F17EE3}"/>
              </a:ext>
            </a:extLst>
          </p:cNvPr>
          <p:cNvSpPr/>
          <p:nvPr/>
        </p:nvSpPr>
        <p:spPr>
          <a:xfrm>
            <a:off x="9087139" y="2576728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3BC46C8-29D6-4956-9AB4-D9C7B1D913AF}"/>
              </a:ext>
            </a:extLst>
          </p:cNvPr>
          <p:cNvSpPr/>
          <p:nvPr/>
        </p:nvSpPr>
        <p:spPr>
          <a:xfrm>
            <a:off x="9533659" y="219746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25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87B03B3-51A3-4735-A497-CA6D040A3DD4}"/>
              </a:ext>
            </a:extLst>
          </p:cNvPr>
          <p:cNvSpPr/>
          <p:nvPr/>
        </p:nvSpPr>
        <p:spPr>
          <a:xfrm>
            <a:off x="8666019" y="2936946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75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092C3977-5A36-4915-A2E5-9A2A378A4068}"/>
              </a:ext>
            </a:extLst>
          </p:cNvPr>
          <p:cNvSpPr/>
          <p:nvPr/>
        </p:nvSpPr>
        <p:spPr>
          <a:xfrm>
            <a:off x="10838295" y="221651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29A9674F-F256-4D78-98F0-E3EC79B498B3}"/>
              </a:ext>
            </a:extLst>
          </p:cNvPr>
          <p:cNvSpPr/>
          <p:nvPr/>
        </p:nvSpPr>
        <p:spPr>
          <a:xfrm>
            <a:off x="9977293" y="2908370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A7A5507-4A37-4CFA-9258-231B441B4313}"/>
              </a:ext>
            </a:extLst>
          </p:cNvPr>
          <p:cNvSpPr/>
          <p:nvPr/>
        </p:nvSpPr>
        <p:spPr>
          <a:xfrm>
            <a:off x="10401877" y="1851674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66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AF67058-9F79-4272-BEC2-14904446AA86}"/>
              </a:ext>
            </a:extLst>
          </p:cNvPr>
          <p:cNvSpPr/>
          <p:nvPr/>
        </p:nvSpPr>
        <p:spPr>
          <a:xfrm>
            <a:off x="10420927" y="3348073"/>
            <a:ext cx="434109" cy="360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98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FD2C65C-1297-4529-A918-6D3427CDE954}"/>
              </a:ext>
            </a:extLst>
          </p:cNvPr>
          <p:cNvSpPr txBox="1"/>
          <p:nvPr/>
        </p:nvSpPr>
        <p:spPr>
          <a:xfrm>
            <a:off x="9556203" y="1401849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HAFIZA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0DF571-EC7A-4585-BBF0-7FB56A48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 Oluşturmak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5CCBE3-276A-4AE7-920E-854986AF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29"/>
            <a:ext cx="10515600" cy="993775"/>
          </a:xfrm>
        </p:spPr>
        <p:txBody>
          <a:bodyPr/>
          <a:lstStyle/>
          <a:p>
            <a:r>
              <a:rPr lang="en-US" dirty="0"/>
              <a:t>Yeni </a:t>
            </a:r>
            <a:r>
              <a:rPr lang="en-US" dirty="0" err="1"/>
              <a:t>sistemimizde</a:t>
            </a:r>
            <a:r>
              <a:rPr lang="en-US" dirty="0"/>
              <a:t> </a:t>
            </a:r>
            <a:r>
              <a:rPr lang="en-US" dirty="0" err="1"/>
              <a:t>elemanlar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ilişkiye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var.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4592945-B7FF-478D-B261-DA7FEFEF443D}"/>
              </a:ext>
            </a:extLst>
          </p:cNvPr>
          <p:cNvSpPr/>
          <p:nvPr/>
        </p:nvSpPr>
        <p:spPr>
          <a:xfrm>
            <a:off x="4925131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9731469-A92F-4509-A55B-A56F0DE9CA19}"/>
              </a:ext>
            </a:extLst>
          </p:cNvPr>
          <p:cNvSpPr/>
          <p:nvPr/>
        </p:nvSpPr>
        <p:spPr>
          <a:xfrm>
            <a:off x="5354109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D7A58BA-967E-49B8-9C99-C956F6BBB2AA}"/>
              </a:ext>
            </a:extLst>
          </p:cNvPr>
          <p:cNvSpPr/>
          <p:nvPr/>
        </p:nvSpPr>
        <p:spPr>
          <a:xfrm>
            <a:off x="5783087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E0E9467-810A-4634-96E5-04DF4699872C}"/>
              </a:ext>
            </a:extLst>
          </p:cNvPr>
          <p:cNvSpPr/>
          <p:nvPr/>
        </p:nvSpPr>
        <p:spPr>
          <a:xfrm>
            <a:off x="6212065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B31CA0A-C23B-40C4-8439-62C0866D5C2A}"/>
              </a:ext>
            </a:extLst>
          </p:cNvPr>
          <p:cNvSpPr/>
          <p:nvPr/>
        </p:nvSpPr>
        <p:spPr>
          <a:xfrm>
            <a:off x="6641043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3201C4A-A9D2-49B9-9520-86609B424BC0}"/>
              </a:ext>
            </a:extLst>
          </p:cNvPr>
          <p:cNvSpPr/>
          <p:nvPr/>
        </p:nvSpPr>
        <p:spPr>
          <a:xfrm>
            <a:off x="7070021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4B9EEDE-9092-4123-9460-A7B4B9F3DE90}"/>
              </a:ext>
            </a:extLst>
          </p:cNvPr>
          <p:cNvSpPr/>
          <p:nvPr/>
        </p:nvSpPr>
        <p:spPr>
          <a:xfrm>
            <a:off x="7498999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E8ABC78-359C-4D6C-A963-D7E276EA90CC}"/>
              </a:ext>
            </a:extLst>
          </p:cNvPr>
          <p:cNvSpPr/>
          <p:nvPr/>
        </p:nvSpPr>
        <p:spPr>
          <a:xfrm>
            <a:off x="7927977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BD2021D-C30C-481A-BAE2-97FCCEC01C09}"/>
              </a:ext>
            </a:extLst>
          </p:cNvPr>
          <p:cNvSpPr/>
          <p:nvPr/>
        </p:nvSpPr>
        <p:spPr>
          <a:xfrm>
            <a:off x="8356955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  <a:endParaRPr lang="en-US" dirty="0"/>
          </a:p>
        </p:txBody>
      </p:sp>
      <p:pic>
        <p:nvPicPr>
          <p:cNvPr id="13" name="Picture 2" descr="Image result for programmer free image">
            <a:extLst>
              <a:ext uri="{FF2B5EF4-FFF2-40B4-BE49-F238E27FC236}">
                <a16:creationId xmlns:a16="http://schemas.microsoft.com/office/drawing/2014/main" id="{A11295BC-1DE4-4232-B960-19D915C9E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06" y="2942001"/>
            <a:ext cx="1232936" cy="12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7AB90A68-3123-449D-B6C6-F508408AC4AE}"/>
              </a:ext>
            </a:extLst>
          </p:cNvPr>
          <p:cNvSpPr txBox="1"/>
          <p:nvPr/>
        </p:nvSpPr>
        <p:spPr>
          <a:xfrm>
            <a:off x="1868241" y="4341208"/>
            <a:ext cx="2264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latin typeface="Consolas" panose="020B0609020204030204" pitchFamily="49" charset="0"/>
              </a:rPr>
              <a:t>dizisimi</a:t>
            </a:r>
            <a:r>
              <a:rPr lang="tr-TR" sz="1800" dirty="0">
                <a:latin typeface="Consolas" panose="020B0609020204030204" pitchFamily="49" charset="0"/>
              </a:rPr>
              <a:t>[5]=15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992BFD6-7034-4D2C-9B3F-A2925591EA8A}"/>
              </a:ext>
            </a:extLst>
          </p:cNvPr>
          <p:cNvSpPr txBox="1"/>
          <p:nvPr/>
        </p:nvSpPr>
        <p:spPr>
          <a:xfrm>
            <a:off x="1868241" y="4876811"/>
            <a:ext cx="24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*(</a:t>
            </a:r>
            <a:r>
              <a:rPr lang="tr-TR" sz="1800" dirty="0">
                <a:latin typeface="Consolas" panose="020B0609020204030204" pitchFamily="49" charset="0"/>
              </a:rPr>
              <a:t>diziadresi+5)=15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C755A6D9-F3D5-4044-9824-890D5CCF2CC6}"/>
              </a:ext>
            </a:extLst>
          </p:cNvPr>
          <p:cNvSpPr/>
          <p:nvPr/>
        </p:nvSpPr>
        <p:spPr>
          <a:xfrm>
            <a:off x="6641043" y="3572316"/>
            <a:ext cx="428978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D7007957-2958-4FA6-875E-237BC95C53D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99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Dizi kullanırken kullanıcın dizinin ismini veya ilk elemanın adresini bilmesi yeterli olmaktadır.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build="allAtOnce" animBg="1"/>
      <p:bldP spid="8" grpId="1" uiExpand="1" build="allAtOnce" animBg="1"/>
      <p:bldP spid="9" grpId="0" animBg="1"/>
      <p:bldP spid="10" grpId="0" animBg="1"/>
      <p:bldP spid="11" grpId="0" animBg="1"/>
      <p:bldP spid="12" grpId="0" animBg="1"/>
      <p:bldP spid="15" grpId="0"/>
      <p:bldP spid="16" grpId="0"/>
      <p:bldP spid="17" grpId="0" animBg="1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6AA925-19CE-44DE-BBE3-CB0F0DCA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 ile Bağ Oluşturmak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7565C-AB39-481F-9537-5F8BDE27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24600" cy="3217155"/>
          </a:xfrm>
        </p:spPr>
        <p:txBody>
          <a:bodyPr>
            <a:normAutofit lnSpcReduction="10000"/>
          </a:bodyPr>
          <a:lstStyle/>
          <a:p>
            <a:r>
              <a:rPr lang="tr-TR" sz="2400" dirty="0"/>
              <a:t>Elemanlar</a:t>
            </a:r>
            <a:r>
              <a:rPr lang="en-US" sz="2400" dirty="0" err="1"/>
              <a:t>ın</a:t>
            </a:r>
            <a:r>
              <a:rPr lang="tr-TR" sz="2400" dirty="0"/>
              <a:t> hafızada</a:t>
            </a:r>
            <a:r>
              <a:rPr lang="en-US" sz="2400" dirty="0"/>
              <a:t>ki </a:t>
            </a:r>
            <a:r>
              <a:rPr lang="en-US" sz="2400" dirty="0" err="1"/>
              <a:t>konumu</a:t>
            </a:r>
            <a:r>
              <a:rPr lang="tr-TR" sz="2400" dirty="0"/>
              <a:t> ardışık değil ise kullanıcı bütün elemanları nasıl kontrol edebilir.</a:t>
            </a:r>
            <a:br>
              <a:rPr lang="en-US" sz="2400" dirty="0"/>
            </a:br>
            <a:endParaRPr lang="tr-TR" sz="2400" dirty="0"/>
          </a:p>
          <a:p>
            <a:r>
              <a:rPr lang="tr-TR" sz="2400" dirty="0"/>
              <a:t>Bütün elemanları tek bir değişken üzerinden tarayabilmeliyiz.</a:t>
            </a:r>
            <a:endParaRPr lang="en-US" sz="2400" dirty="0"/>
          </a:p>
          <a:p>
            <a:endParaRPr lang="tr-TR" sz="2400" dirty="0"/>
          </a:p>
          <a:p>
            <a:r>
              <a:rPr lang="tr-TR" sz="2400" dirty="0"/>
              <a:t>Her bir eleman veri tutmanın yanı sıra sonraki elemanın konumunu barındırabilirse sorun çözülür.</a:t>
            </a:r>
            <a:endParaRPr 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9516934-FC7B-4D21-9314-D0FC106FF9BA}"/>
              </a:ext>
            </a:extLst>
          </p:cNvPr>
          <p:cNvSpPr/>
          <p:nvPr/>
        </p:nvSpPr>
        <p:spPr>
          <a:xfrm>
            <a:off x="7612229" y="1835457"/>
            <a:ext cx="4203099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01F0F55-0570-4D44-9E12-B58D81770BD4}"/>
              </a:ext>
            </a:extLst>
          </p:cNvPr>
          <p:cNvSpPr/>
          <p:nvPr/>
        </p:nvSpPr>
        <p:spPr>
          <a:xfrm>
            <a:off x="7804438" y="3235021"/>
            <a:ext cx="765463" cy="635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35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EC5019B-3C75-41ED-9603-21763BD762E1}"/>
              </a:ext>
            </a:extLst>
          </p:cNvPr>
          <p:cNvSpPr/>
          <p:nvPr/>
        </p:nvSpPr>
        <p:spPr>
          <a:xfrm>
            <a:off x="9173471" y="1985023"/>
            <a:ext cx="765463" cy="635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25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6540D73-EF1D-4DE8-8B28-FA295796E57A}"/>
              </a:ext>
            </a:extLst>
          </p:cNvPr>
          <p:cNvSpPr/>
          <p:nvPr/>
        </p:nvSpPr>
        <p:spPr>
          <a:xfrm>
            <a:off x="9988565" y="3235021"/>
            <a:ext cx="765463" cy="635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35A8DF-3236-469F-BC67-B3C7FCA6E363}"/>
              </a:ext>
            </a:extLst>
          </p:cNvPr>
          <p:cNvSpPr/>
          <p:nvPr/>
        </p:nvSpPr>
        <p:spPr>
          <a:xfrm>
            <a:off x="7807065" y="4708593"/>
            <a:ext cx="765463" cy="635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B7C9E702-DBC9-4697-BF2A-25241C18C7F3}"/>
              </a:ext>
            </a:extLst>
          </p:cNvPr>
          <p:cNvSpPr/>
          <p:nvPr/>
        </p:nvSpPr>
        <p:spPr>
          <a:xfrm>
            <a:off x="10814335" y="1985023"/>
            <a:ext cx="765463" cy="635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66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530371A-EE34-4BEF-A133-4B7C32B2146A}"/>
              </a:ext>
            </a:extLst>
          </p:cNvPr>
          <p:cNvSpPr/>
          <p:nvPr/>
        </p:nvSpPr>
        <p:spPr>
          <a:xfrm>
            <a:off x="9173470" y="4708592"/>
            <a:ext cx="765463" cy="635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98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B6E6460-F07D-4EAB-8780-3C6114E965E2}"/>
              </a:ext>
            </a:extLst>
          </p:cNvPr>
          <p:cNvSpPr txBox="1"/>
          <p:nvPr/>
        </p:nvSpPr>
        <p:spPr>
          <a:xfrm>
            <a:off x="8937078" y="1388825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HAFIZA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F965083-B4FE-4407-B8E2-EC8C284CE87C}"/>
              </a:ext>
            </a:extLst>
          </p:cNvPr>
          <p:cNvSpPr/>
          <p:nvPr/>
        </p:nvSpPr>
        <p:spPr>
          <a:xfrm>
            <a:off x="3365761" y="5324938"/>
            <a:ext cx="1501514" cy="63517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CD47EAE-8E3B-4C0B-B469-2AD386820E62}"/>
              </a:ext>
            </a:extLst>
          </p:cNvPr>
          <p:cNvSpPr/>
          <p:nvPr/>
        </p:nvSpPr>
        <p:spPr>
          <a:xfrm>
            <a:off x="3365761" y="5960109"/>
            <a:ext cx="1501514" cy="63517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Sonraki Verinin Adresi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6419A5E-2BAA-4488-BA9E-B6388AF1C4F8}"/>
              </a:ext>
            </a:extLst>
          </p:cNvPr>
          <p:cNvSpPr txBox="1"/>
          <p:nvPr/>
        </p:nvSpPr>
        <p:spPr>
          <a:xfrm>
            <a:off x="1786355" y="5775443"/>
            <a:ext cx="1004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DÜĞÜM</a:t>
            </a:r>
            <a:endParaRPr lang="en-US" dirty="0"/>
          </a:p>
        </p:txBody>
      </p:sp>
      <p:sp>
        <p:nvSpPr>
          <p:cNvPr id="19" name="Sol Ayraç 18">
            <a:extLst>
              <a:ext uri="{FF2B5EF4-FFF2-40B4-BE49-F238E27FC236}">
                <a16:creationId xmlns:a16="http://schemas.microsoft.com/office/drawing/2014/main" id="{165D60DF-1497-4FCC-9EC5-54202249D102}"/>
              </a:ext>
            </a:extLst>
          </p:cNvPr>
          <p:cNvSpPr/>
          <p:nvPr/>
        </p:nvSpPr>
        <p:spPr>
          <a:xfrm>
            <a:off x="2938448" y="5324938"/>
            <a:ext cx="390554" cy="1270342"/>
          </a:xfrm>
          <a:prstGeom prst="leftBrace">
            <a:avLst>
              <a:gd name="adj1" fmla="val 40038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14E90B9-1B1B-406C-8AA9-E89DF1D79B30}"/>
              </a:ext>
            </a:extLst>
          </p:cNvPr>
          <p:cNvSpPr/>
          <p:nvPr/>
        </p:nvSpPr>
        <p:spPr>
          <a:xfrm>
            <a:off x="7804438" y="387019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434A1806-50A1-4722-82B0-6EA9398ECD2A}"/>
              </a:ext>
            </a:extLst>
          </p:cNvPr>
          <p:cNvSpPr/>
          <p:nvPr/>
        </p:nvSpPr>
        <p:spPr>
          <a:xfrm>
            <a:off x="9173469" y="26181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C6D9369-DF55-49F6-A99B-C5318647D432}"/>
              </a:ext>
            </a:extLst>
          </p:cNvPr>
          <p:cNvSpPr/>
          <p:nvPr/>
        </p:nvSpPr>
        <p:spPr>
          <a:xfrm>
            <a:off x="10814335" y="26181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DC106676-C5A3-4F2B-AB40-BA8965DC365D}"/>
              </a:ext>
            </a:extLst>
          </p:cNvPr>
          <p:cNvSpPr/>
          <p:nvPr/>
        </p:nvSpPr>
        <p:spPr>
          <a:xfrm>
            <a:off x="9988564" y="387019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8BCABB1-F475-446B-BEF4-D0D868BDCE7E}"/>
              </a:ext>
            </a:extLst>
          </p:cNvPr>
          <p:cNvSpPr/>
          <p:nvPr/>
        </p:nvSpPr>
        <p:spPr>
          <a:xfrm>
            <a:off x="7813962" y="5343762"/>
            <a:ext cx="755939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5387375-505D-45B4-ACC7-6C1B884BDC03}"/>
              </a:ext>
            </a:extLst>
          </p:cNvPr>
          <p:cNvSpPr/>
          <p:nvPr/>
        </p:nvSpPr>
        <p:spPr>
          <a:xfrm>
            <a:off x="9173467" y="53437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65B730AA-71D4-44A6-B5F1-743BB038A3D1}"/>
              </a:ext>
            </a:extLst>
          </p:cNvPr>
          <p:cNvSpPr/>
          <p:nvPr/>
        </p:nvSpPr>
        <p:spPr>
          <a:xfrm>
            <a:off x="5625052" y="5428034"/>
            <a:ext cx="1229401" cy="42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ilk düğüm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0FC12243-C56D-431F-9535-363C54C22B16}"/>
              </a:ext>
            </a:extLst>
          </p:cNvPr>
          <p:cNvCxnSpPr>
            <a:stCxn id="26" idx="3"/>
            <a:endCxn id="5" idx="1"/>
          </p:cNvCxnSpPr>
          <p:nvPr/>
        </p:nvCxnSpPr>
        <p:spPr>
          <a:xfrm flipV="1">
            <a:off x="6854453" y="3552607"/>
            <a:ext cx="949985" cy="208991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C5838EB6-46BE-413F-8598-B9F8A44F77DD}"/>
              </a:ext>
            </a:extLst>
          </p:cNvPr>
          <p:cNvCxnSpPr>
            <a:cxnSpLocks/>
            <a:stCxn id="20" idx="3"/>
            <a:endCxn id="10" idx="0"/>
          </p:cNvCxnSpPr>
          <p:nvPr/>
        </p:nvCxnSpPr>
        <p:spPr>
          <a:xfrm flipH="1">
            <a:off x="8189797" y="4054409"/>
            <a:ext cx="380104" cy="654184"/>
          </a:xfrm>
          <a:prstGeom prst="bentConnector4">
            <a:avLst>
              <a:gd name="adj1" fmla="val -60141"/>
              <a:gd name="adj2" fmla="val 640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EA6A4722-5451-4A14-8FE6-A1D220DC4D61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8569901" y="3552607"/>
            <a:ext cx="1418664" cy="1975372"/>
          </a:xfrm>
          <a:prstGeom prst="bentConnector3">
            <a:avLst>
              <a:gd name="adj1" fmla="val 325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FD0DB174-5CE0-4453-ABB9-C5DBCB75BF56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flipH="1">
            <a:off x="9556202" y="4054409"/>
            <a:ext cx="1197825" cy="654183"/>
          </a:xfrm>
          <a:prstGeom prst="bentConnector4">
            <a:avLst>
              <a:gd name="adj1" fmla="val -19085"/>
              <a:gd name="adj2" fmla="val 640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Bağlayıcı: Dirsek 40">
            <a:extLst>
              <a:ext uri="{FF2B5EF4-FFF2-40B4-BE49-F238E27FC236}">
                <a16:creationId xmlns:a16="http://schemas.microsoft.com/office/drawing/2014/main" id="{A95DCDE5-D78E-4389-9AC1-2E68DEF7EB4E}"/>
              </a:ext>
            </a:extLst>
          </p:cNvPr>
          <p:cNvCxnSpPr>
            <a:cxnSpLocks/>
            <a:stCxn id="25" idx="3"/>
            <a:endCxn id="11" idx="3"/>
          </p:cNvCxnSpPr>
          <p:nvPr/>
        </p:nvCxnSpPr>
        <p:spPr>
          <a:xfrm flipV="1">
            <a:off x="9938930" y="2302609"/>
            <a:ext cx="1640868" cy="3225370"/>
          </a:xfrm>
          <a:prstGeom prst="bentConnector3">
            <a:avLst>
              <a:gd name="adj1" fmla="val 1098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ağlayıcı: Dirsek 44">
            <a:extLst>
              <a:ext uri="{FF2B5EF4-FFF2-40B4-BE49-F238E27FC236}">
                <a16:creationId xmlns:a16="http://schemas.microsoft.com/office/drawing/2014/main" id="{595DDCC2-A331-48C4-92A3-79BFB20FFAC0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rot="10800000">
            <a:off x="9938935" y="2302610"/>
            <a:ext cx="875401" cy="49974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25747-E23A-4868-9376-046E5F4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Düğüm Sınıfı – Tam Sayılar İçin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BB9E06-E917-426F-AB5A-B0545B7CB6AE}"/>
              </a:ext>
            </a:extLst>
          </p:cNvPr>
          <p:cNvSpPr txBox="1"/>
          <p:nvPr/>
        </p:nvSpPr>
        <p:spPr>
          <a:xfrm>
            <a:off x="838200" y="1764090"/>
            <a:ext cx="4057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6C47608-E1BC-474B-BB8F-DEE0AEFE064A}"/>
              </a:ext>
            </a:extLst>
          </p:cNvPr>
          <p:cNvSpPr txBox="1"/>
          <p:nvPr/>
        </p:nvSpPr>
        <p:spPr>
          <a:xfrm>
            <a:off x="4763692" y="4278869"/>
            <a:ext cx="4795838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sz="1800" dirty="0"/>
              <a:t>Farklı veriler için farklı </a:t>
            </a:r>
            <a:r>
              <a:rPr lang="tr-TR" sz="1800" dirty="0" err="1"/>
              <a:t>Dugum</a:t>
            </a:r>
            <a:r>
              <a:rPr lang="tr-TR" sz="1800" dirty="0"/>
              <a:t> sınıfları gerekir.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E66200E-192B-48BA-B0F8-53E51D7CEE7F}"/>
              </a:ext>
            </a:extLst>
          </p:cNvPr>
          <p:cNvSpPr txBox="1"/>
          <p:nvPr/>
        </p:nvSpPr>
        <p:spPr>
          <a:xfrm>
            <a:off x="4763692" y="1893035"/>
            <a:ext cx="522565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sz="1800" dirty="0"/>
              <a:t>Kolaylık olması açısından her üyeyi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800" dirty="0"/>
              <a:t> yapacağız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9263E86-96CE-4C0C-84D8-24D68824632A}"/>
              </a:ext>
            </a:extLst>
          </p:cNvPr>
          <p:cNvSpPr txBox="1"/>
          <p:nvPr/>
        </p:nvSpPr>
        <p:spPr>
          <a:xfrm>
            <a:off x="4763692" y="5035214"/>
            <a:ext cx="479583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sz="1800" dirty="0"/>
              <a:t>Sonraki düğümün adresini tutacak işaretçi oluşturuluyor</a:t>
            </a:r>
            <a:endParaRPr lang="en-US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60F5B18-B863-4C7B-A368-F17B9DD5A34C}"/>
              </a:ext>
            </a:extLst>
          </p:cNvPr>
          <p:cNvSpPr txBox="1"/>
          <p:nvPr/>
        </p:nvSpPr>
        <p:spPr>
          <a:xfrm>
            <a:off x="4763692" y="2780378"/>
            <a:ext cx="4795838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sz="1800" dirty="0"/>
              <a:t>Kurucunun işaretçiye </a:t>
            </a:r>
            <a:r>
              <a:rPr lang="tr-TR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800" dirty="0"/>
              <a:t> değeri ataması gerekir. Aksi halde düğüm oluşturulduğunda bilinmeyen bir noktayı gösterecektir.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25747-E23A-4868-9376-046E5F4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Düğüm Sınıfı –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BB9E06-E917-426F-AB5A-B0545B7CB6AE}"/>
              </a:ext>
            </a:extLst>
          </p:cNvPr>
          <p:cNvSpPr txBox="1"/>
          <p:nvPr/>
        </p:nvSpPr>
        <p:spPr>
          <a:xfrm>
            <a:off x="838200" y="1764090"/>
            <a:ext cx="3515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sonraki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1C37801-EEE4-4F44-9B3E-5B463EE559E0}"/>
              </a:ext>
            </a:extLst>
          </p:cNvPr>
          <p:cNvSpPr txBox="1"/>
          <p:nvPr/>
        </p:nvSpPr>
        <p:spPr>
          <a:xfrm>
            <a:off x="6539938" y="1582709"/>
            <a:ext cx="41719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d2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22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d1-&gt;sonraki = d2;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d2-&gt;sonraki = d3;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0EE5625-BF28-402F-A32A-8EB429A428AD}"/>
              </a:ext>
            </a:extLst>
          </p:cNvPr>
          <p:cNvSpPr/>
          <p:nvPr/>
        </p:nvSpPr>
        <p:spPr>
          <a:xfrm>
            <a:off x="6019800" y="5275290"/>
            <a:ext cx="5219700" cy="1400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A0E026D-CC7B-4C78-ABD1-3A91051C4094}"/>
              </a:ext>
            </a:extLst>
          </p:cNvPr>
          <p:cNvSpPr txBox="1"/>
          <p:nvPr/>
        </p:nvSpPr>
        <p:spPr>
          <a:xfrm>
            <a:off x="8187669" y="4897525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95F5C79-7C0D-42D5-83B0-67CCEC1356F7}"/>
              </a:ext>
            </a:extLst>
          </p:cNvPr>
          <p:cNvSpPr/>
          <p:nvPr/>
        </p:nvSpPr>
        <p:spPr>
          <a:xfrm>
            <a:off x="6242338" y="586211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706956FD-3398-4F99-8D04-6DA3C3E293BA}"/>
              </a:ext>
            </a:extLst>
          </p:cNvPr>
          <p:cNvSpPr/>
          <p:nvPr/>
        </p:nvSpPr>
        <p:spPr>
          <a:xfrm>
            <a:off x="6242338" y="623054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23D6DDA-3268-4735-A357-A294B5048809}"/>
              </a:ext>
            </a:extLst>
          </p:cNvPr>
          <p:cNvSpPr txBox="1"/>
          <p:nvPr/>
        </p:nvSpPr>
        <p:spPr>
          <a:xfrm>
            <a:off x="6289528" y="554974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70E58AD-D2BD-4295-A1C6-F42A07FD2309}"/>
              </a:ext>
            </a:extLst>
          </p:cNvPr>
          <p:cNvSpPr txBox="1"/>
          <p:nvPr/>
        </p:nvSpPr>
        <p:spPr>
          <a:xfrm>
            <a:off x="2010639" y="6046330"/>
            <a:ext cx="3545571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tr-TR" sz="1800" dirty="0"/>
              <a:t> ve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tr-TR" sz="1800" dirty="0"/>
              <a:t> sayısal olarak 0 değerini temsil eder.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591DADFC-F173-4154-A6E6-0CF75D48EC51}"/>
              </a:ext>
            </a:extLst>
          </p:cNvPr>
          <p:cNvSpPr/>
          <p:nvPr/>
        </p:nvSpPr>
        <p:spPr>
          <a:xfrm>
            <a:off x="7701827" y="58587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BDA9320F-671B-4316-9E6F-03A1EC2C74E4}"/>
              </a:ext>
            </a:extLst>
          </p:cNvPr>
          <p:cNvSpPr/>
          <p:nvPr/>
        </p:nvSpPr>
        <p:spPr>
          <a:xfrm>
            <a:off x="7701827" y="62271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A6D42218-7DB1-41E3-9769-B02EE8B2534F}"/>
              </a:ext>
            </a:extLst>
          </p:cNvPr>
          <p:cNvSpPr txBox="1"/>
          <p:nvPr/>
        </p:nvSpPr>
        <p:spPr>
          <a:xfrm>
            <a:off x="7749017" y="55463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4002453-4C7B-4AA5-81D6-B9E3537B9A68}"/>
              </a:ext>
            </a:extLst>
          </p:cNvPr>
          <p:cNvSpPr/>
          <p:nvPr/>
        </p:nvSpPr>
        <p:spPr>
          <a:xfrm>
            <a:off x="9692552" y="58587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22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606DA98-EB3D-4FCE-B5A5-0B32192E99BB}"/>
              </a:ext>
            </a:extLst>
          </p:cNvPr>
          <p:cNvSpPr/>
          <p:nvPr/>
        </p:nvSpPr>
        <p:spPr>
          <a:xfrm>
            <a:off x="9692552" y="62271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5D3EE0D-F823-4D3F-875B-CF989B5B296E}"/>
              </a:ext>
            </a:extLst>
          </p:cNvPr>
          <p:cNvSpPr txBox="1"/>
          <p:nvPr/>
        </p:nvSpPr>
        <p:spPr>
          <a:xfrm>
            <a:off x="9739742" y="5546328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7A5C20C-E1D8-4177-91EC-C5F136C01C66}"/>
              </a:ext>
            </a:extLst>
          </p:cNvPr>
          <p:cNvSpPr/>
          <p:nvPr/>
        </p:nvSpPr>
        <p:spPr>
          <a:xfrm>
            <a:off x="6242338" y="623665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4B30583A-5024-4A34-BA60-F5733C4E2792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 flipV="1">
            <a:off x="7007801" y="5546328"/>
            <a:ext cx="3067482" cy="874546"/>
          </a:xfrm>
          <a:prstGeom prst="bentConnector4">
            <a:avLst>
              <a:gd name="adj1" fmla="val 12548"/>
              <a:gd name="adj2" fmla="val 1261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kdörtgen 33">
            <a:extLst>
              <a:ext uri="{FF2B5EF4-FFF2-40B4-BE49-F238E27FC236}">
                <a16:creationId xmlns:a16="http://schemas.microsoft.com/office/drawing/2014/main" id="{59CB07ED-48DE-406F-8AE9-FF161BFCF5E0}"/>
              </a:ext>
            </a:extLst>
          </p:cNvPr>
          <p:cNvSpPr/>
          <p:nvPr/>
        </p:nvSpPr>
        <p:spPr>
          <a:xfrm>
            <a:off x="7353219" y="43366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4A9CF49-CBCE-4A34-AA4E-641EA5846901}"/>
              </a:ext>
            </a:extLst>
          </p:cNvPr>
          <p:cNvSpPr/>
          <p:nvPr/>
        </p:nvSpPr>
        <p:spPr>
          <a:xfrm>
            <a:off x="8176023" y="43366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1C8B96A1-C453-4A6F-831C-B05F08780096}"/>
              </a:ext>
            </a:extLst>
          </p:cNvPr>
          <p:cNvSpPr/>
          <p:nvPr/>
        </p:nvSpPr>
        <p:spPr>
          <a:xfrm>
            <a:off x="6542104" y="43366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E459290-6783-4726-AFB6-DF10FE0FE770}"/>
              </a:ext>
            </a:extLst>
          </p:cNvPr>
          <p:cNvSpPr txBox="1"/>
          <p:nvPr/>
        </p:nvSpPr>
        <p:spPr>
          <a:xfrm>
            <a:off x="6700127" y="39812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E1E2319-301E-40FB-B985-D73099A067A0}"/>
              </a:ext>
            </a:extLst>
          </p:cNvPr>
          <p:cNvSpPr txBox="1"/>
          <p:nvPr/>
        </p:nvSpPr>
        <p:spPr>
          <a:xfrm>
            <a:off x="7540372" y="39812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d2</a:t>
            </a:r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4BCA9DC2-9645-4B90-B546-54B33A8C1EAA}"/>
              </a:ext>
            </a:extLst>
          </p:cNvPr>
          <p:cNvSpPr txBox="1"/>
          <p:nvPr/>
        </p:nvSpPr>
        <p:spPr>
          <a:xfrm>
            <a:off x="8317594" y="39812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d3</a:t>
            </a:r>
            <a:endParaRPr lang="en-US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5714FFC2-C74D-4E96-BC03-9361D964F2B7}"/>
              </a:ext>
            </a:extLst>
          </p:cNvPr>
          <p:cNvSpPr/>
          <p:nvPr/>
        </p:nvSpPr>
        <p:spPr>
          <a:xfrm>
            <a:off x="9699909" y="622713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Bağlayıcı: Dirsek 40">
            <a:extLst>
              <a:ext uri="{FF2B5EF4-FFF2-40B4-BE49-F238E27FC236}">
                <a16:creationId xmlns:a16="http://schemas.microsoft.com/office/drawing/2014/main" id="{88D5A0DE-DB50-45AC-B2C4-B3B2A68DBA89}"/>
              </a:ext>
            </a:extLst>
          </p:cNvPr>
          <p:cNvCxnSpPr>
            <a:cxnSpLocks/>
            <a:stCxn id="40" idx="1"/>
            <a:endCxn id="20" idx="0"/>
          </p:cNvCxnSpPr>
          <p:nvPr/>
        </p:nvCxnSpPr>
        <p:spPr>
          <a:xfrm rot="10800000">
            <a:off x="8084559" y="5546328"/>
            <a:ext cx="1615351" cy="865022"/>
          </a:xfrm>
          <a:prstGeom prst="bentConnector4">
            <a:avLst>
              <a:gd name="adj1" fmla="val 53176"/>
              <a:gd name="adj2" fmla="val 1165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7" grpId="1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5D9CCA-CF61-4A1D-A999-4C98527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 Ekleme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EFA4A3A-7A0F-47EF-B20F-53282E035AEA}"/>
              </a:ext>
            </a:extLst>
          </p:cNvPr>
          <p:cNvSpPr/>
          <p:nvPr/>
        </p:nvSpPr>
        <p:spPr>
          <a:xfrm>
            <a:off x="6671832" y="375751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0A629A1-CD5D-4E3E-83B7-3CDB1A43DB02}"/>
              </a:ext>
            </a:extLst>
          </p:cNvPr>
          <p:cNvSpPr/>
          <p:nvPr/>
        </p:nvSpPr>
        <p:spPr>
          <a:xfrm>
            <a:off x="6671832" y="412594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132FAA-9F7F-4455-826A-C0E6375E10B5}"/>
              </a:ext>
            </a:extLst>
          </p:cNvPr>
          <p:cNvSpPr txBox="1"/>
          <p:nvPr/>
        </p:nvSpPr>
        <p:spPr>
          <a:xfrm>
            <a:off x="6719022" y="344514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38F242C-B16B-4674-9760-E6E0084FA6F1}"/>
              </a:ext>
            </a:extLst>
          </p:cNvPr>
          <p:cNvSpPr/>
          <p:nvPr/>
        </p:nvSpPr>
        <p:spPr>
          <a:xfrm>
            <a:off x="7882479" y="37636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41DFE49-24DC-40FC-8CB8-47A35EE9431E}"/>
              </a:ext>
            </a:extLst>
          </p:cNvPr>
          <p:cNvSpPr/>
          <p:nvPr/>
        </p:nvSpPr>
        <p:spPr>
          <a:xfrm>
            <a:off x="7882479" y="41320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047A26C-344E-4B95-94E5-5DD07DC38619}"/>
              </a:ext>
            </a:extLst>
          </p:cNvPr>
          <p:cNvSpPr txBox="1"/>
          <p:nvPr/>
        </p:nvSpPr>
        <p:spPr>
          <a:xfrm>
            <a:off x="7929669" y="34512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D21FDB-5EE8-44AC-BA78-F1EB2537C754}"/>
              </a:ext>
            </a:extLst>
          </p:cNvPr>
          <p:cNvSpPr/>
          <p:nvPr/>
        </p:nvSpPr>
        <p:spPr>
          <a:xfrm>
            <a:off x="9045934" y="37636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C4BCFA6-C7D6-43AD-AAA6-D8E61512D869}"/>
              </a:ext>
            </a:extLst>
          </p:cNvPr>
          <p:cNvSpPr/>
          <p:nvPr/>
        </p:nvSpPr>
        <p:spPr>
          <a:xfrm>
            <a:off x="9045934" y="41320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97A1BA-ED37-4E8E-96BD-04B825ACDAD6}"/>
              </a:ext>
            </a:extLst>
          </p:cNvPr>
          <p:cNvSpPr txBox="1"/>
          <p:nvPr/>
        </p:nvSpPr>
        <p:spPr>
          <a:xfrm>
            <a:off x="9093124" y="34512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1AC2FBA-36D8-432F-AA4E-ED746214A677}"/>
              </a:ext>
            </a:extLst>
          </p:cNvPr>
          <p:cNvSpPr/>
          <p:nvPr/>
        </p:nvSpPr>
        <p:spPr>
          <a:xfrm>
            <a:off x="9044420" y="41320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29FB555-2A96-4E19-9DA2-3DDB74A8276A}"/>
              </a:ext>
            </a:extLst>
          </p:cNvPr>
          <p:cNvSpPr/>
          <p:nvPr/>
        </p:nvSpPr>
        <p:spPr>
          <a:xfrm>
            <a:off x="10207875" y="37636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8E5CFBB-899E-4123-BD0D-AD5906D6CC6D}"/>
              </a:ext>
            </a:extLst>
          </p:cNvPr>
          <p:cNvSpPr/>
          <p:nvPr/>
        </p:nvSpPr>
        <p:spPr>
          <a:xfrm>
            <a:off x="10207875" y="41320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ABBB629-86CA-46B3-99E9-DD5AA640591A}"/>
              </a:ext>
            </a:extLst>
          </p:cNvPr>
          <p:cNvSpPr txBox="1"/>
          <p:nvPr/>
        </p:nvSpPr>
        <p:spPr>
          <a:xfrm>
            <a:off x="10255065" y="3451253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F4E59451-B8C4-41BD-A338-662054561637}"/>
              </a:ext>
            </a:extLst>
          </p:cNvPr>
          <p:cNvSpPr/>
          <p:nvPr/>
        </p:nvSpPr>
        <p:spPr>
          <a:xfrm>
            <a:off x="7882479" y="23540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D56CE4E-7E70-4D10-95F4-75EBAB41F778}"/>
              </a:ext>
            </a:extLst>
          </p:cNvPr>
          <p:cNvSpPr/>
          <p:nvPr/>
        </p:nvSpPr>
        <p:spPr>
          <a:xfrm>
            <a:off x="9043457" y="23540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9524CB1-9327-434A-9CE2-74145EC07323}"/>
              </a:ext>
            </a:extLst>
          </p:cNvPr>
          <p:cNvSpPr/>
          <p:nvPr/>
        </p:nvSpPr>
        <p:spPr>
          <a:xfrm>
            <a:off x="6675985" y="23549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FEA623-DE3F-4450-A65B-0D38A087CD0A}"/>
              </a:ext>
            </a:extLst>
          </p:cNvPr>
          <p:cNvSpPr txBox="1"/>
          <p:nvPr/>
        </p:nvSpPr>
        <p:spPr>
          <a:xfrm>
            <a:off x="6834008" y="19996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d1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72B4F2B9-DA58-4DF8-B600-79C60776E258}"/>
              </a:ext>
            </a:extLst>
          </p:cNvPr>
          <p:cNvSpPr txBox="1"/>
          <p:nvPr/>
        </p:nvSpPr>
        <p:spPr>
          <a:xfrm>
            <a:off x="8069632" y="19987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d2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C9809652-AAEE-423C-B167-98F97C015155}"/>
              </a:ext>
            </a:extLst>
          </p:cNvPr>
          <p:cNvSpPr txBox="1"/>
          <p:nvPr/>
        </p:nvSpPr>
        <p:spPr>
          <a:xfrm>
            <a:off x="9185028" y="19987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d3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08D64BC-04BE-42F1-A950-031E49F25130}"/>
              </a:ext>
            </a:extLst>
          </p:cNvPr>
          <p:cNvSpPr txBox="1"/>
          <p:nvPr/>
        </p:nvSpPr>
        <p:spPr>
          <a:xfrm>
            <a:off x="838200" y="1852935"/>
            <a:ext cx="4171950" cy="48013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d2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33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44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Dugum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d1-&gt;sonraki = d2;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d2-&gt;sonraki = d3;</a:t>
            </a: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d3-&gt;sonraki = d4;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devamı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sonraki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slaytta</a:t>
            </a:r>
            <a:endParaRPr lang="en-US" dirty="0"/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5502105-2955-4874-9AD5-8AD4C2DC1EAA}"/>
              </a:ext>
            </a:extLst>
          </p:cNvPr>
          <p:cNvSpPr/>
          <p:nvPr/>
        </p:nvSpPr>
        <p:spPr>
          <a:xfrm>
            <a:off x="10202824" y="235408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1657941-F00F-43F3-9F7D-ADD855C5E8CD}"/>
              </a:ext>
            </a:extLst>
          </p:cNvPr>
          <p:cNvSpPr txBox="1"/>
          <p:nvPr/>
        </p:nvSpPr>
        <p:spPr>
          <a:xfrm>
            <a:off x="10344395" y="199873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d4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48958E64-5CA0-4F39-B569-C198834B0CE7}"/>
              </a:ext>
            </a:extLst>
          </p:cNvPr>
          <p:cNvSpPr/>
          <p:nvPr/>
        </p:nvSpPr>
        <p:spPr>
          <a:xfrm>
            <a:off x="6666460" y="4125947"/>
            <a:ext cx="770835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803DB6E-801E-4566-988C-327947B0F134}"/>
              </a:ext>
            </a:extLst>
          </p:cNvPr>
          <p:cNvCxnSpPr>
            <a:cxnSpLocks/>
            <a:stCxn id="37" idx="3"/>
            <a:endCxn id="10" idx="0"/>
          </p:cNvCxnSpPr>
          <p:nvPr/>
        </p:nvCxnSpPr>
        <p:spPr>
          <a:xfrm flipV="1">
            <a:off x="7437295" y="3451253"/>
            <a:ext cx="827915" cy="858911"/>
          </a:xfrm>
          <a:prstGeom prst="bentConnector4">
            <a:avLst>
              <a:gd name="adj1" fmla="val 29736"/>
              <a:gd name="adj2" fmla="val 126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4BEEC7-10CD-4A0F-9260-2E2412F092DB}"/>
              </a:ext>
            </a:extLst>
          </p:cNvPr>
          <p:cNvSpPr/>
          <p:nvPr/>
        </p:nvSpPr>
        <p:spPr>
          <a:xfrm>
            <a:off x="7884489" y="413295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358F4099-12E8-4B01-A6D6-D7A08444FB7A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flipV="1">
            <a:off x="8649456" y="3451253"/>
            <a:ext cx="779209" cy="865921"/>
          </a:xfrm>
          <a:prstGeom prst="bentConnector4">
            <a:avLst>
              <a:gd name="adj1" fmla="val 28469"/>
              <a:gd name="adj2" fmla="val 126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6BCEC29D-2E0F-4747-B2A6-E065A9E641D6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V="1">
            <a:off x="9809883" y="3451253"/>
            <a:ext cx="780723" cy="865022"/>
          </a:xfrm>
          <a:prstGeom prst="bentConnector4">
            <a:avLst>
              <a:gd name="adj1" fmla="val 28511"/>
              <a:gd name="adj2" fmla="val 126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6936B2F8-3FB5-49E8-BAB5-086EC21F1E83}"/>
              </a:ext>
            </a:extLst>
          </p:cNvPr>
          <p:cNvSpPr txBox="1"/>
          <p:nvPr/>
        </p:nvSpPr>
        <p:spPr>
          <a:xfrm>
            <a:off x="5763805" y="1402480"/>
            <a:ext cx="2576143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6F008A"/>
                </a:solidFill>
                <a:latin typeface="Consolas" panose="020B0609020204030204" pitchFamily="49" charset="0"/>
              </a:rPr>
              <a:t>d1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 düğüm olacak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0ECE05-7D34-4585-8235-425D38B64250}"/>
              </a:ext>
            </a:extLst>
          </p:cNvPr>
          <p:cNvCxnSpPr/>
          <p:nvPr/>
        </p:nvCxnSpPr>
        <p:spPr>
          <a:xfrm>
            <a:off x="7048150" y="1771885"/>
            <a:ext cx="0" cy="25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6" grpId="0" animBg="1"/>
      <p:bldP spid="20" grpId="0" animBg="1"/>
      <p:bldP spid="21" grpId="0" animBg="1"/>
      <p:bldP spid="22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 animBg="1"/>
      <p:bldP spid="36" grpId="0"/>
      <p:bldP spid="37" grpId="0" animBg="1"/>
      <p:bldP spid="41" grpId="0" animBg="1"/>
      <p:bldP spid="49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2760</Words>
  <Application>Microsoft Office PowerPoint</Application>
  <PresentationFormat>Widescreen</PresentationFormat>
  <Paragraphs>964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Teması</vt:lpstr>
      <vt:lpstr>Bağlı Liste</vt:lpstr>
      <vt:lpstr>Veri ve Bağ</vt:lpstr>
      <vt:lpstr>Dizinin Sorunları</vt:lpstr>
      <vt:lpstr>Yeni Bir Bakış</vt:lpstr>
      <vt:lpstr>Bağ Oluşturmak</vt:lpstr>
      <vt:lpstr>Bağlı Liste ile Bağ Oluşturmak</vt:lpstr>
      <vt:lpstr>Düğüm Sınıfı – Tam Sayılar İçin</vt:lpstr>
      <vt:lpstr>Düğüm Sınıfı – Kullanımı</vt:lpstr>
      <vt:lpstr>Eleman Ekleme</vt:lpstr>
      <vt:lpstr>Listeyi Gezme</vt:lpstr>
      <vt:lpstr>Listeyi Gezme</vt:lpstr>
      <vt:lpstr>Listeyi Döngü İle Gezme</vt:lpstr>
      <vt:lpstr>Listeyi Döngü İle Gezme – Geçici İşaretçi</vt:lpstr>
      <vt:lpstr>Döngü ile Eleman Ekleme</vt:lpstr>
      <vt:lpstr>Bağlı Liste Sınıfı</vt:lpstr>
      <vt:lpstr>ekle metodu</vt:lpstr>
      <vt:lpstr>yazdır metodu</vt:lpstr>
      <vt:lpstr>Yok Edici</vt:lpstr>
      <vt:lpstr>Eleman Çıkarma</vt:lpstr>
      <vt:lpstr>Eleman Çıkarma</vt:lpstr>
      <vt:lpstr>Liste Boş İşe</vt:lpstr>
      <vt:lpstr>Tek bir düğüm varsa</vt:lpstr>
      <vt:lpstr>Şablon</vt:lpstr>
      <vt:lpstr>Şablon</vt:lpstr>
      <vt:lpstr>Şablon Kullanım</vt:lpstr>
      <vt:lpstr>Derleyici</vt:lpstr>
      <vt:lpstr>Şablon Sınıf</vt:lpstr>
      <vt:lpstr>Şablon Sınıf Kullanımı</vt:lpstr>
      <vt:lpstr>Derleyici</vt:lpstr>
      <vt:lpstr>PowerPoint Presentation</vt:lpstr>
      <vt:lpstr>BAĞLI LİSTE</vt:lpstr>
      <vt:lpstr>BAĞLI LİSTE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Bağlı Liste</dc:title>
  <dc:creator>KAYHAN AYAR</dc:creator>
  <cp:lastModifiedBy>KAYHAN AYAR</cp:lastModifiedBy>
  <cp:revision>165</cp:revision>
  <dcterms:created xsi:type="dcterms:W3CDTF">2021-10-16T11:29:16Z</dcterms:created>
  <dcterms:modified xsi:type="dcterms:W3CDTF">2022-10-25T21:39:20Z</dcterms:modified>
</cp:coreProperties>
</file>