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8" r:id="rId2"/>
    <p:sldId id="265" r:id="rId3"/>
    <p:sldId id="264" r:id="rId4"/>
    <p:sldId id="290" r:id="rId5"/>
    <p:sldId id="272" r:id="rId6"/>
    <p:sldId id="292" r:id="rId7"/>
    <p:sldId id="275" r:id="rId8"/>
    <p:sldId id="276" r:id="rId9"/>
    <p:sldId id="293" r:id="rId10"/>
    <p:sldId id="294" r:id="rId11"/>
    <p:sldId id="289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999F6-D764-4F2F-BD68-1F1C83F3B1E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5FBA6-FCF6-473A-A2AF-CFB58828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5FBA6-FCF6-473A-A2AF-CFB58828A6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5FBA6-FCF6-473A-A2AF-CFB58828A6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5FBA6-FCF6-473A-A2AF-CFB58828A6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0C9666-2C60-4660-840E-01159A9A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902E181-7D0E-4CC7-AC8A-6321E5F59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214554-1E15-46E0-964D-71166273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731997-5321-40B2-9AE3-1029F088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0CEB83-BF3F-4946-85D0-DE8F6CBA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785B22-F148-4ACC-B495-03226F7F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19BB95-8E0A-4F70-88BD-21434D59E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9A245C-85C9-4A52-8DB4-4E457FCA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80E8C3-5DB2-4202-8B59-488F317E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D44E85-7074-4885-A7F1-9C6861FD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999A758-4511-4EFB-B43A-88496453E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D6C3365-96E4-4119-A152-7ED0B0DF3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65DDE3-EA8D-4052-BEC4-D5A67874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629ADE-A855-476C-A544-5C4CDA40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67D29E-18BD-40CD-A60E-65994D3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D27EE4-4357-40D7-AC6C-90CDF374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2F63B2-3850-4336-8181-0F50022A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309D96-EF1D-4E93-BF6D-3E336C34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F5C1B3-2433-4FC4-B7E2-F83A4C84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EFB39F-9EC8-4372-96D4-12EB7683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D6EA2B-8C6A-4F93-B5F6-1F04DC88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54BB63-82FF-46C2-A834-5DD98704E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688F0E-F74A-49EE-8CA0-1FD5342A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7499E8-1EC4-49A2-A4FF-12CF5938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54929F-6E0E-4A8A-8522-05C43892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19597C-E372-4297-B4C8-F180B165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C0B301-5591-442A-A583-1F35A261B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FE282A5-DCBA-49D7-A6C1-E0B6F879D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737D749-B4B2-4DC9-8C25-79A933A4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FD1B42-2170-4E18-80D3-0DE574B0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6DD14B-81A0-4CD6-85BE-96D413A1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B0001D-AD7F-43AE-B6E4-0F3FA0AB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26AD28C-6469-40BB-94A6-CFAD7CCE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14BE62-02E1-4B29-9A1B-6EF92385A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016FCCE-35BA-4390-8F44-5ADFD8204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CDF344C-5F8C-49CB-9294-C9F113227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0025AC4-8965-4A8B-963F-FD81396C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062B8CA-7926-4E09-BB80-320B3E6B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832365-D994-4342-9279-BDB00D50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5D5FB6-B943-407F-9A3F-3CD656DC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822A614-3E63-4A06-BD55-C32AC0F4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5EFBA75-AD87-43FF-93F5-2972B450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43BBDCB-15EF-43CD-B710-F4900F44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B7457B9-267B-4C80-9574-9BB60E51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9FE4AA7-303B-4E73-ADD0-EDCB39CE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6930F14-5B0C-48A7-B3EE-AFEAA608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3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369D21-2B80-4EB7-91B6-492CED2C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9E87AD-8A62-4DE0-A08F-42672618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0949655-280E-4087-8D3F-B95606808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11603C-A269-4B11-BDCE-2E95CE2E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01B502-3EFE-4538-8348-53647623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DB22D9-01B0-4A67-B998-381150F9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478246-9F9E-4252-8595-8BFC29E0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791D6B6-F7CC-41D2-BC89-F564BCD4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B868EB-7946-48B2-9EEF-B6C0BBB61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3A8FA93-8DB9-4871-B6CE-9F36201E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54028A5-B5DB-4961-9020-625B55FB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671A8B5-1DF4-4523-A18E-BC636DBC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4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ECFAA0C-3BC2-4952-9CCE-036E6D96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25CDBE-B1E3-4863-B255-DBA0D08D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552BB3-26CF-4E17-95B0-E0BDC2569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65B20-F0CA-49AF-8F1C-85B74B534B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BBB05E-9E71-4287-9F38-A711664A0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3D14CF-9069-499E-9D6F-AB9622D44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7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F48ABE-A854-4DFF-A213-1B9A98D4B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DAİRESEL LİSTE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38BC34-6109-4BDB-A72A-5FF3CC147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etin kutusu 48">
            <a:extLst>
              <a:ext uri="{FF2B5EF4-FFF2-40B4-BE49-F238E27FC236}">
                <a16:creationId xmlns:a16="http://schemas.microsoft.com/office/drawing/2014/main" id="{9AE451F4-1963-4D4F-AEAA-C46C4F5271B1}"/>
              </a:ext>
            </a:extLst>
          </p:cNvPr>
          <p:cNvSpPr txBox="1"/>
          <p:nvPr/>
        </p:nvSpPr>
        <p:spPr>
          <a:xfrm>
            <a:off x="6352013" y="253810"/>
            <a:ext cx="5503686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sz="180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0E08B81D-B469-4246-B92C-198315F36C33}"/>
              </a:ext>
            </a:extLst>
          </p:cNvPr>
          <p:cNvSpPr txBox="1"/>
          <p:nvPr/>
        </p:nvSpPr>
        <p:spPr>
          <a:xfrm>
            <a:off x="7109322" y="2422977"/>
            <a:ext cx="32163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4D9CD0-2FB2-4A91-988E-237E732A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Çıkarma</a:t>
            </a:r>
            <a:br>
              <a:rPr lang="tr-TR" dirty="0"/>
            </a:br>
            <a:r>
              <a:rPr lang="tr-TR" dirty="0"/>
              <a:t>Birden Fazla Düğüm</a:t>
            </a:r>
            <a:endParaRPr lang="en-US" dirty="0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32FE52B1-A690-418A-9D0F-F3DC16B3E3A1}"/>
              </a:ext>
            </a:extLst>
          </p:cNvPr>
          <p:cNvSpPr txBox="1"/>
          <p:nvPr/>
        </p:nvSpPr>
        <p:spPr>
          <a:xfrm>
            <a:off x="7429701" y="3992637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9D006E2C-8C5B-4844-86A7-660CEEA98594}"/>
              </a:ext>
            </a:extLst>
          </p:cNvPr>
          <p:cNvSpPr txBox="1"/>
          <p:nvPr/>
        </p:nvSpPr>
        <p:spPr>
          <a:xfrm>
            <a:off x="7452222" y="4246938"/>
            <a:ext cx="4688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2AF2A78C-5B6C-43D5-9F62-5A266C4A9D37}"/>
              </a:ext>
            </a:extLst>
          </p:cNvPr>
          <p:cNvSpPr txBox="1"/>
          <p:nvPr/>
        </p:nvSpPr>
        <p:spPr>
          <a:xfrm>
            <a:off x="7117490" y="2095822"/>
            <a:ext cx="268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57B1BC49-EDCA-4CEB-9B02-D4D232DF55BC}"/>
              </a:ext>
            </a:extLst>
          </p:cNvPr>
          <p:cNvSpPr txBox="1"/>
          <p:nvPr/>
        </p:nvSpPr>
        <p:spPr>
          <a:xfrm>
            <a:off x="7812127" y="476073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0DB278E8-912C-4E4F-9C5C-E48F8F04DFF1}"/>
              </a:ext>
            </a:extLst>
          </p:cNvPr>
          <p:cNvSpPr txBox="1"/>
          <p:nvPr/>
        </p:nvSpPr>
        <p:spPr>
          <a:xfrm>
            <a:off x="7460390" y="5330893"/>
            <a:ext cx="278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A32D7FD-6662-48E4-9B74-ACE05F5D3214}"/>
              </a:ext>
            </a:extLst>
          </p:cNvPr>
          <p:cNvSpPr txBox="1"/>
          <p:nvPr/>
        </p:nvSpPr>
        <p:spPr>
          <a:xfrm>
            <a:off x="8285478" y="4258717"/>
            <a:ext cx="343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-&gt;sonraki-&gt;sonraki!=0 </a:t>
            </a:r>
            <a:endParaRPr lang="en-US" dirty="0"/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FEE68BAA-0A04-484B-B21E-80E5E980F2C3}"/>
              </a:ext>
            </a:extLst>
          </p:cNvPr>
          <p:cNvSpPr txBox="1"/>
          <p:nvPr/>
        </p:nvSpPr>
        <p:spPr>
          <a:xfrm>
            <a:off x="7469940" y="5611991"/>
            <a:ext cx="278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-&gt;sonraki=ilk;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0F7D901C-E6D0-4910-9C54-9A6FF79ECDC4}"/>
              </a:ext>
            </a:extLst>
          </p:cNvPr>
          <p:cNvSpPr txBox="1"/>
          <p:nvPr/>
        </p:nvSpPr>
        <p:spPr>
          <a:xfrm>
            <a:off x="7469227" y="3178630"/>
            <a:ext cx="115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ilk=0;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353666E4-9476-451C-A851-40B622A1C856}"/>
              </a:ext>
            </a:extLst>
          </p:cNvPr>
          <p:cNvSpPr txBox="1"/>
          <p:nvPr/>
        </p:nvSpPr>
        <p:spPr>
          <a:xfrm>
            <a:off x="7469227" y="2809776"/>
            <a:ext cx="1646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FC227FE8-5F43-41D6-88FB-0FDD920843CA}"/>
              </a:ext>
            </a:extLst>
          </p:cNvPr>
          <p:cNvCxnSpPr>
            <a:cxnSpLocks/>
          </p:cNvCxnSpPr>
          <p:nvPr/>
        </p:nvCxnSpPr>
        <p:spPr>
          <a:xfrm>
            <a:off x="6397765" y="5577745"/>
            <a:ext cx="6946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B1730042-7873-4B13-86C5-DE8CED82A6F1}"/>
              </a:ext>
            </a:extLst>
          </p:cNvPr>
          <p:cNvSpPr txBox="1"/>
          <p:nvPr/>
        </p:nvSpPr>
        <p:spPr>
          <a:xfrm>
            <a:off x="3399637" y="5440704"/>
            <a:ext cx="2998128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Son düğüm siliniyor</a:t>
            </a:r>
            <a:endParaRPr lang="en-US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91FCC4C0-D80A-4E06-96A5-7BB5FD56223E}"/>
              </a:ext>
            </a:extLst>
          </p:cNvPr>
          <p:cNvSpPr/>
          <p:nvPr/>
        </p:nvSpPr>
        <p:spPr>
          <a:xfrm>
            <a:off x="673024" y="39738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99AFD725-C8D7-4ABD-87C4-5CB84CF6D8BF}"/>
              </a:ext>
            </a:extLst>
          </p:cNvPr>
          <p:cNvSpPr/>
          <p:nvPr/>
        </p:nvSpPr>
        <p:spPr>
          <a:xfrm>
            <a:off x="673024" y="434224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DFA01694-A450-4BC9-B00E-566F81A1A757}"/>
              </a:ext>
            </a:extLst>
          </p:cNvPr>
          <p:cNvSpPr txBox="1"/>
          <p:nvPr/>
        </p:nvSpPr>
        <p:spPr>
          <a:xfrm>
            <a:off x="720214" y="366144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959D78CD-F467-4BDE-838C-78A24961683C}"/>
              </a:ext>
            </a:extLst>
          </p:cNvPr>
          <p:cNvSpPr/>
          <p:nvPr/>
        </p:nvSpPr>
        <p:spPr>
          <a:xfrm>
            <a:off x="1883671" y="397992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ABF7E483-2AD1-47BA-957E-B59AF46C550C}"/>
              </a:ext>
            </a:extLst>
          </p:cNvPr>
          <p:cNvSpPr/>
          <p:nvPr/>
        </p:nvSpPr>
        <p:spPr>
          <a:xfrm>
            <a:off x="1883671" y="43483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D3AB6658-72BA-44AE-891A-FE33470BB145}"/>
              </a:ext>
            </a:extLst>
          </p:cNvPr>
          <p:cNvSpPr txBox="1"/>
          <p:nvPr/>
        </p:nvSpPr>
        <p:spPr>
          <a:xfrm>
            <a:off x="1930861" y="366755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F3BF6814-0A12-4735-8972-2F71A23B7BB5}"/>
              </a:ext>
            </a:extLst>
          </p:cNvPr>
          <p:cNvSpPr/>
          <p:nvPr/>
        </p:nvSpPr>
        <p:spPr>
          <a:xfrm>
            <a:off x="3047126" y="397992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71863A3B-5542-4231-B234-8FF4764A3B4B}"/>
              </a:ext>
            </a:extLst>
          </p:cNvPr>
          <p:cNvSpPr/>
          <p:nvPr/>
        </p:nvSpPr>
        <p:spPr>
          <a:xfrm>
            <a:off x="3047126" y="43483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0E18DA86-4EEA-408F-A6EF-F482EAE394B8}"/>
              </a:ext>
            </a:extLst>
          </p:cNvPr>
          <p:cNvSpPr txBox="1"/>
          <p:nvPr/>
        </p:nvSpPr>
        <p:spPr>
          <a:xfrm>
            <a:off x="3094316" y="366755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B108ECAE-E061-4EEE-821D-8C7C304989B1}"/>
              </a:ext>
            </a:extLst>
          </p:cNvPr>
          <p:cNvSpPr/>
          <p:nvPr/>
        </p:nvSpPr>
        <p:spPr>
          <a:xfrm>
            <a:off x="3045612" y="43483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145EAB0B-F60E-4BDF-9B07-B8766B6067D2}"/>
              </a:ext>
            </a:extLst>
          </p:cNvPr>
          <p:cNvSpPr/>
          <p:nvPr/>
        </p:nvSpPr>
        <p:spPr>
          <a:xfrm>
            <a:off x="4209067" y="397992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553A8DEA-FA99-4E52-82DA-22F587E4E552}"/>
              </a:ext>
            </a:extLst>
          </p:cNvPr>
          <p:cNvSpPr/>
          <p:nvPr/>
        </p:nvSpPr>
        <p:spPr>
          <a:xfrm>
            <a:off x="4209067" y="43483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C370D6F3-0E18-464D-839D-D65754821525}"/>
              </a:ext>
            </a:extLst>
          </p:cNvPr>
          <p:cNvSpPr txBox="1"/>
          <p:nvPr/>
        </p:nvSpPr>
        <p:spPr>
          <a:xfrm>
            <a:off x="4256257" y="366755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59" name="Dikdörtgen 58">
            <a:extLst>
              <a:ext uri="{FF2B5EF4-FFF2-40B4-BE49-F238E27FC236}">
                <a16:creationId xmlns:a16="http://schemas.microsoft.com/office/drawing/2014/main" id="{066EC710-F2AA-453F-9516-E42367DC9446}"/>
              </a:ext>
            </a:extLst>
          </p:cNvPr>
          <p:cNvSpPr/>
          <p:nvPr/>
        </p:nvSpPr>
        <p:spPr>
          <a:xfrm>
            <a:off x="689820" y="256585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Dikdörtgen 60">
            <a:extLst>
              <a:ext uri="{FF2B5EF4-FFF2-40B4-BE49-F238E27FC236}">
                <a16:creationId xmlns:a16="http://schemas.microsoft.com/office/drawing/2014/main" id="{503B526E-5385-4181-A92C-FD8D8204E477}"/>
              </a:ext>
            </a:extLst>
          </p:cNvPr>
          <p:cNvSpPr/>
          <p:nvPr/>
        </p:nvSpPr>
        <p:spPr>
          <a:xfrm>
            <a:off x="676155" y="4342248"/>
            <a:ext cx="75280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Bağlayıcı: Dirsek 61">
            <a:extLst>
              <a:ext uri="{FF2B5EF4-FFF2-40B4-BE49-F238E27FC236}">
                <a16:creationId xmlns:a16="http://schemas.microsoft.com/office/drawing/2014/main" id="{8628E0FC-531C-4910-907E-9E93611623EB}"/>
              </a:ext>
            </a:extLst>
          </p:cNvPr>
          <p:cNvCxnSpPr>
            <a:cxnSpLocks/>
            <a:stCxn id="61" idx="3"/>
            <a:endCxn id="43" idx="0"/>
          </p:cNvCxnSpPr>
          <p:nvPr/>
        </p:nvCxnSpPr>
        <p:spPr>
          <a:xfrm flipV="1">
            <a:off x="1428962" y="3667554"/>
            <a:ext cx="837440" cy="858911"/>
          </a:xfrm>
          <a:prstGeom prst="bentConnector4">
            <a:avLst>
              <a:gd name="adj1" fmla="val 2996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kdörtgen 63">
            <a:extLst>
              <a:ext uri="{FF2B5EF4-FFF2-40B4-BE49-F238E27FC236}">
                <a16:creationId xmlns:a16="http://schemas.microsoft.com/office/drawing/2014/main" id="{980C8F5E-C9DE-411B-ACE7-05AE19EC54C0}"/>
              </a:ext>
            </a:extLst>
          </p:cNvPr>
          <p:cNvSpPr/>
          <p:nvPr/>
        </p:nvSpPr>
        <p:spPr>
          <a:xfrm>
            <a:off x="1885681" y="434925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Bağlayıcı: Dirsek 64">
            <a:extLst>
              <a:ext uri="{FF2B5EF4-FFF2-40B4-BE49-F238E27FC236}">
                <a16:creationId xmlns:a16="http://schemas.microsoft.com/office/drawing/2014/main" id="{8D34DD2C-1630-482E-9A34-2C8523D95F60}"/>
              </a:ext>
            </a:extLst>
          </p:cNvPr>
          <p:cNvCxnSpPr>
            <a:cxnSpLocks/>
            <a:stCxn id="64" idx="3"/>
            <a:endCxn id="48" idx="0"/>
          </p:cNvCxnSpPr>
          <p:nvPr/>
        </p:nvCxnSpPr>
        <p:spPr>
          <a:xfrm flipV="1">
            <a:off x="2650648" y="3667554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>
            <a:extLst>
              <a:ext uri="{FF2B5EF4-FFF2-40B4-BE49-F238E27FC236}">
                <a16:creationId xmlns:a16="http://schemas.microsoft.com/office/drawing/2014/main" id="{9BBA6487-04AB-42F4-BAC5-C7A7C9031D54}"/>
              </a:ext>
            </a:extLst>
          </p:cNvPr>
          <p:cNvCxnSpPr>
            <a:cxnSpLocks/>
            <a:stCxn id="54" idx="3"/>
            <a:endCxn id="58" idx="0"/>
          </p:cNvCxnSpPr>
          <p:nvPr/>
        </p:nvCxnSpPr>
        <p:spPr>
          <a:xfrm flipV="1">
            <a:off x="3811075" y="3667554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Bağlayıcı: Dirsek 66">
            <a:extLst>
              <a:ext uri="{FF2B5EF4-FFF2-40B4-BE49-F238E27FC236}">
                <a16:creationId xmlns:a16="http://schemas.microsoft.com/office/drawing/2014/main" id="{D5E9A533-0A1C-4E43-957E-017CB65C6F66}"/>
              </a:ext>
            </a:extLst>
          </p:cNvPr>
          <p:cNvCxnSpPr>
            <a:cxnSpLocks/>
            <a:stCxn id="59" idx="2"/>
            <a:endCxn id="34" idx="1"/>
          </p:cNvCxnSpPr>
          <p:nvPr/>
        </p:nvCxnSpPr>
        <p:spPr>
          <a:xfrm rot="5400000">
            <a:off x="260914" y="3346395"/>
            <a:ext cx="1223748" cy="399528"/>
          </a:xfrm>
          <a:prstGeom prst="bentConnector4">
            <a:avLst>
              <a:gd name="adj1" fmla="val 42473"/>
              <a:gd name="adj2" fmla="val 15721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kdörtgen 67">
            <a:extLst>
              <a:ext uri="{FF2B5EF4-FFF2-40B4-BE49-F238E27FC236}">
                <a16:creationId xmlns:a16="http://schemas.microsoft.com/office/drawing/2014/main" id="{625A2608-0C4F-4682-BD21-93C4FEF98427}"/>
              </a:ext>
            </a:extLst>
          </p:cNvPr>
          <p:cNvSpPr/>
          <p:nvPr/>
        </p:nvSpPr>
        <p:spPr>
          <a:xfrm>
            <a:off x="689820" y="256585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Dikdörtgen 68">
            <a:extLst>
              <a:ext uri="{FF2B5EF4-FFF2-40B4-BE49-F238E27FC236}">
                <a16:creationId xmlns:a16="http://schemas.microsoft.com/office/drawing/2014/main" id="{F0DB8AF2-F1A9-4700-815A-34628A1AA062}"/>
              </a:ext>
            </a:extLst>
          </p:cNvPr>
          <p:cNvSpPr/>
          <p:nvPr/>
        </p:nvSpPr>
        <p:spPr>
          <a:xfrm>
            <a:off x="690068" y="256585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22D8D4E8-2879-4619-AAF2-F6E615EC2B1A}"/>
              </a:ext>
            </a:extLst>
          </p:cNvPr>
          <p:cNvSpPr txBox="1"/>
          <p:nvPr/>
        </p:nvSpPr>
        <p:spPr>
          <a:xfrm>
            <a:off x="1850875" y="4354020"/>
            <a:ext cx="83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B84B2D79-40CB-4150-8991-B50082B48565}"/>
              </a:ext>
            </a:extLst>
          </p:cNvPr>
          <p:cNvSpPr/>
          <p:nvPr/>
        </p:nvSpPr>
        <p:spPr>
          <a:xfrm>
            <a:off x="690068" y="256585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F45BBB24-AD07-43F8-B3D9-040524504562}"/>
              </a:ext>
            </a:extLst>
          </p:cNvPr>
          <p:cNvSpPr txBox="1"/>
          <p:nvPr/>
        </p:nvSpPr>
        <p:spPr>
          <a:xfrm>
            <a:off x="800998" y="22071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76" name="Dikdörtgen 75">
            <a:extLst>
              <a:ext uri="{FF2B5EF4-FFF2-40B4-BE49-F238E27FC236}">
                <a16:creationId xmlns:a16="http://schemas.microsoft.com/office/drawing/2014/main" id="{700117F5-8AC0-4CFD-AFD9-FB77B195854F}"/>
              </a:ext>
            </a:extLst>
          </p:cNvPr>
          <p:cNvSpPr/>
          <p:nvPr/>
        </p:nvSpPr>
        <p:spPr>
          <a:xfrm>
            <a:off x="1680395" y="256585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EF74A79E-4608-491E-AAC6-FE059D8D4239}"/>
              </a:ext>
            </a:extLst>
          </p:cNvPr>
          <p:cNvSpPr txBox="1"/>
          <p:nvPr/>
        </p:nvSpPr>
        <p:spPr>
          <a:xfrm>
            <a:off x="1791573" y="22071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A726757C-5220-4188-85AC-58474419C405}"/>
              </a:ext>
            </a:extLst>
          </p:cNvPr>
          <p:cNvSpPr txBox="1"/>
          <p:nvPr/>
        </p:nvSpPr>
        <p:spPr>
          <a:xfrm>
            <a:off x="8285478" y="4258717"/>
            <a:ext cx="3642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-&gt;sonraki-&gt;sonraki!=ilk </a:t>
            </a:r>
            <a:endParaRPr lang="en-US" dirty="0"/>
          </a:p>
        </p:txBody>
      </p:sp>
      <p:cxnSp>
        <p:nvCxnSpPr>
          <p:cNvPr id="79" name="Bağlayıcı: Dirsek 78">
            <a:extLst>
              <a:ext uri="{FF2B5EF4-FFF2-40B4-BE49-F238E27FC236}">
                <a16:creationId xmlns:a16="http://schemas.microsoft.com/office/drawing/2014/main" id="{BC4A0F1E-EDB7-4808-A1C8-C27B41B857B1}"/>
              </a:ext>
            </a:extLst>
          </p:cNvPr>
          <p:cNvCxnSpPr>
            <a:cxnSpLocks/>
            <a:stCxn id="57" idx="2"/>
            <a:endCxn id="61" idx="2"/>
          </p:cNvCxnSpPr>
          <p:nvPr/>
        </p:nvCxnSpPr>
        <p:spPr>
          <a:xfrm rot="5400000" flipH="1">
            <a:off x="2819123" y="2944117"/>
            <a:ext cx="6111" cy="3539240"/>
          </a:xfrm>
          <a:prstGeom prst="bentConnector3">
            <a:avLst>
              <a:gd name="adj1" fmla="val -56112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Bağlayıcı: Dirsek 80">
            <a:extLst>
              <a:ext uri="{FF2B5EF4-FFF2-40B4-BE49-F238E27FC236}">
                <a16:creationId xmlns:a16="http://schemas.microsoft.com/office/drawing/2014/main" id="{0E955085-1431-4D55-BE43-7BAB2953D9C3}"/>
              </a:ext>
            </a:extLst>
          </p:cNvPr>
          <p:cNvCxnSpPr>
            <a:cxnSpLocks/>
            <a:stCxn id="76" idx="2"/>
            <a:endCxn id="48" idx="0"/>
          </p:cNvCxnSpPr>
          <p:nvPr/>
        </p:nvCxnSpPr>
        <p:spPr>
          <a:xfrm rot="16200000" flipH="1">
            <a:off x="2379858" y="2617554"/>
            <a:ext cx="733269" cy="13667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Düz Ok Bağlayıcısı 81">
            <a:extLst>
              <a:ext uri="{FF2B5EF4-FFF2-40B4-BE49-F238E27FC236}">
                <a16:creationId xmlns:a16="http://schemas.microsoft.com/office/drawing/2014/main" id="{08A00CA1-925D-4BFA-9B0B-49783D40A172}"/>
              </a:ext>
            </a:extLst>
          </p:cNvPr>
          <p:cNvCxnSpPr>
            <a:cxnSpLocks/>
          </p:cNvCxnSpPr>
          <p:nvPr/>
        </p:nvCxnSpPr>
        <p:spPr>
          <a:xfrm flipV="1">
            <a:off x="6412865" y="5871614"/>
            <a:ext cx="6946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F9958FBA-9B62-46EA-A967-37DF89DE201E}"/>
              </a:ext>
            </a:extLst>
          </p:cNvPr>
          <p:cNvSpPr txBox="1"/>
          <p:nvPr/>
        </p:nvSpPr>
        <p:spPr>
          <a:xfrm>
            <a:off x="2770731" y="5603593"/>
            <a:ext cx="3642134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Sondan bir önceki artık ilk düğümü gösterecektir.</a:t>
            </a:r>
            <a:endParaRPr lang="en-US" dirty="0"/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7FE6B5ED-AFD7-4E96-952C-DDD0C754786A}"/>
              </a:ext>
            </a:extLst>
          </p:cNvPr>
          <p:cNvSpPr/>
          <p:nvPr/>
        </p:nvSpPr>
        <p:spPr>
          <a:xfrm>
            <a:off x="3052619" y="4349258"/>
            <a:ext cx="753641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>
            <a:extLst>
              <a:ext uri="{FF2B5EF4-FFF2-40B4-BE49-F238E27FC236}">
                <a16:creationId xmlns:a16="http://schemas.microsoft.com/office/drawing/2014/main" id="{349DAE8D-96B8-4C88-9E57-8D82C14A1661}"/>
              </a:ext>
            </a:extLst>
          </p:cNvPr>
          <p:cNvCxnSpPr>
            <a:cxnSpLocks/>
            <a:stCxn id="86" idx="2"/>
            <a:endCxn id="61" idx="2"/>
          </p:cNvCxnSpPr>
          <p:nvPr/>
        </p:nvCxnSpPr>
        <p:spPr>
          <a:xfrm rot="5400000" flipH="1">
            <a:off x="2237495" y="3525746"/>
            <a:ext cx="7010" cy="2376881"/>
          </a:xfrm>
          <a:prstGeom prst="bentConnector3">
            <a:avLst>
              <a:gd name="adj1" fmla="val -32610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id="{DB5B025C-95C1-493E-BA2C-B5C40CDD22D7}"/>
              </a:ext>
            </a:extLst>
          </p:cNvPr>
          <p:cNvCxnSpPr>
            <a:cxnSpLocks/>
          </p:cNvCxnSpPr>
          <p:nvPr/>
        </p:nvCxnSpPr>
        <p:spPr>
          <a:xfrm>
            <a:off x="11382963" y="3900597"/>
            <a:ext cx="0" cy="382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F8354883-7308-4064-BF03-DE47DCB520EE}"/>
              </a:ext>
            </a:extLst>
          </p:cNvPr>
          <p:cNvSpPr txBox="1"/>
          <p:nvPr/>
        </p:nvSpPr>
        <p:spPr>
          <a:xfrm>
            <a:off x="9839351" y="3623964"/>
            <a:ext cx="217170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Koşul değişti</a:t>
            </a:r>
            <a:endParaRPr lang="en-US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20FDA7C7-B6B8-4512-8A77-05E8AD62CE69}"/>
              </a:ext>
            </a:extLst>
          </p:cNvPr>
          <p:cNvSpPr txBox="1"/>
          <p:nvPr/>
        </p:nvSpPr>
        <p:spPr>
          <a:xfrm>
            <a:off x="7066092" y="3761870"/>
            <a:ext cx="1646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21E68472-7353-43F1-B651-2F69DC635EBF}"/>
              </a:ext>
            </a:extLst>
          </p:cNvPr>
          <p:cNvSpPr txBox="1"/>
          <p:nvPr/>
        </p:nvSpPr>
        <p:spPr>
          <a:xfrm>
            <a:off x="6939249" y="6077803"/>
            <a:ext cx="269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DD6F8A6F-7B04-4F62-9EDC-B6A811EE0D3A}"/>
              </a:ext>
            </a:extLst>
          </p:cNvPr>
          <p:cNvSpPr txBox="1"/>
          <p:nvPr/>
        </p:nvSpPr>
        <p:spPr>
          <a:xfrm>
            <a:off x="6972265" y="5823808"/>
            <a:ext cx="712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1" grpId="0" animBg="1"/>
      <p:bldP spid="41" grpId="1" animBg="1"/>
      <p:bldP spid="55" grpId="0" animBg="1"/>
      <p:bldP spid="57" grpId="0" animBg="1"/>
      <p:bldP spid="58" grpId="0"/>
      <p:bldP spid="78" grpId="0"/>
      <p:bldP spid="83" grpId="0" animBg="1"/>
      <p:bldP spid="83" grpId="1" animBg="1"/>
      <p:bldP spid="86" grpId="0" animBg="1"/>
      <p:bldP spid="89" grpId="0" animBg="1"/>
      <p:bldP spid="89" grpId="1" animBg="1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63ACA4-397D-49BB-8370-5324B119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4A575C-C7F7-4828-990F-377F2A11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Bazı </a:t>
            </a:r>
            <a:r>
              <a:rPr lang="tr-TR"/>
              <a:t>problemler yapısal </a:t>
            </a:r>
            <a:r>
              <a:rPr lang="tr-TR" dirty="0"/>
              <a:t>olarak daireseldir.</a:t>
            </a:r>
          </a:p>
          <a:p>
            <a:endParaRPr lang="tr-TR" dirty="0"/>
          </a:p>
          <a:p>
            <a:r>
              <a:rPr lang="tr-TR" dirty="0"/>
              <a:t>Örneğin eylem sırasının oyuncular arasında döndüğü kart oyunlarında her oyuncu bir düğüm olarak kabul edilirse dairesel bir liste oyunlar arasında devamlı olarak dolaşılabilir</a:t>
            </a:r>
          </a:p>
          <a:p>
            <a:endParaRPr lang="tr-TR" dirty="0"/>
          </a:p>
          <a:p>
            <a:r>
              <a:rPr lang="tr-TR" dirty="0"/>
              <a:t>İşletim sistemlerinde çalışan uygulamalar işlemciyi dönüşümlü olarak kullanmaktadır. Dairesel liste ile kullanım sırası uygulamalar arasında dönebilmektedir.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B8C85CA0-8D12-163E-4408-7536528B27A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995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/>
              <a:t>DAİRESEL BAĞLI LİSTE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87E56150-3D6C-3844-B5F5-6152A2654B12}"/>
              </a:ext>
            </a:extLst>
          </p:cNvPr>
          <p:cNvSpPr txBox="1">
            <a:spLocks/>
          </p:cNvSpPr>
          <p:nvPr/>
        </p:nvSpPr>
        <p:spPr>
          <a:xfrm>
            <a:off x="838200" y="49746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KONU ANLATIM</a:t>
            </a:r>
          </a:p>
        </p:txBody>
      </p:sp>
      <p:sp>
        <p:nvSpPr>
          <p:cNvPr id="2" name="Dikdörtgen 4">
            <a:extLst>
              <a:ext uri="{FF2B5EF4-FFF2-40B4-BE49-F238E27FC236}">
                <a16:creationId xmlns:a16="http://schemas.microsoft.com/office/drawing/2014/main" id="{59D59C1C-D74A-1A70-DD5B-BE74D41CCB5C}"/>
              </a:ext>
            </a:extLst>
          </p:cNvPr>
          <p:cNvSpPr/>
          <p:nvPr/>
        </p:nvSpPr>
        <p:spPr>
          <a:xfrm>
            <a:off x="4104428" y="375331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3" name="Dikdörtgen 5">
            <a:extLst>
              <a:ext uri="{FF2B5EF4-FFF2-40B4-BE49-F238E27FC236}">
                <a16:creationId xmlns:a16="http://schemas.microsoft.com/office/drawing/2014/main" id="{132A672B-D541-669F-3DF6-3DA9D1ADF75F}"/>
              </a:ext>
            </a:extLst>
          </p:cNvPr>
          <p:cNvSpPr/>
          <p:nvPr/>
        </p:nvSpPr>
        <p:spPr>
          <a:xfrm>
            <a:off x="4104428" y="412174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6">
            <a:extLst>
              <a:ext uri="{FF2B5EF4-FFF2-40B4-BE49-F238E27FC236}">
                <a16:creationId xmlns:a16="http://schemas.microsoft.com/office/drawing/2014/main" id="{A9501C31-D98A-5568-60AA-20C1A7D3D917}"/>
              </a:ext>
            </a:extLst>
          </p:cNvPr>
          <p:cNvSpPr txBox="1"/>
          <p:nvPr/>
        </p:nvSpPr>
        <p:spPr>
          <a:xfrm>
            <a:off x="4151618" y="34409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7" name="Dikdörtgen 7">
            <a:extLst>
              <a:ext uri="{FF2B5EF4-FFF2-40B4-BE49-F238E27FC236}">
                <a16:creationId xmlns:a16="http://schemas.microsoft.com/office/drawing/2014/main" id="{8C6CB842-C82F-2E8D-C3F0-75236FCAA540}"/>
              </a:ext>
            </a:extLst>
          </p:cNvPr>
          <p:cNvSpPr/>
          <p:nvPr/>
        </p:nvSpPr>
        <p:spPr>
          <a:xfrm>
            <a:off x="5315075" y="375942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8" name="Dikdörtgen 8">
            <a:extLst>
              <a:ext uri="{FF2B5EF4-FFF2-40B4-BE49-F238E27FC236}">
                <a16:creationId xmlns:a16="http://schemas.microsoft.com/office/drawing/2014/main" id="{CF9F8CE1-A4B8-B985-53AA-594BAFA2DC6A}"/>
              </a:ext>
            </a:extLst>
          </p:cNvPr>
          <p:cNvSpPr/>
          <p:nvPr/>
        </p:nvSpPr>
        <p:spPr>
          <a:xfrm>
            <a:off x="5315075" y="412785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etin kutusu 9">
            <a:extLst>
              <a:ext uri="{FF2B5EF4-FFF2-40B4-BE49-F238E27FC236}">
                <a16:creationId xmlns:a16="http://schemas.microsoft.com/office/drawing/2014/main" id="{CA7A926F-5DD8-40BA-7BC2-7BC5ED00D33E}"/>
              </a:ext>
            </a:extLst>
          </p:cNvPr>
          <p:cNvSpPr txBox="1"/>
          <p:nvPr/>
        </p:nvSpPr>
        <p:spPr>
          <a:xfrm>
            <a:off x="5362265" y="344705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0" name="Dikdörtgen 10">
            <a:extLst>
              <a:ext uri="{FF2B5EF4-FFF2-40B4-BE49-F238E27FC236}">
                <a16:creationId xmlns:a16="http://schemas.microsoft.com/office/drawing/2014/main" id="{309FFBBE-BB0D-ACB0-E34A-EF98410FA64E}"/>
              </a:ext>
            </a:extLst>
          </p:cNvPr>
          <p:cNvSpPr/>
          <p:nvPr/>
        </p:nvSpPr>
        <p:spPr>
          <a:xfrm>
            <a:off x="6478530" y="375942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1" name="Dikdörtgen 11">
            <a:extLst>
              <a:ext uri="{FF2B5EF4-FFF2-40B4-BE49-F238E27FC236}">
                <a16:creationId xmlns:a16="http://schemas.microsoft.com/office/drawing/2014/main" id="{3B3A3147-D593-E0D5-1D2A-0BFBF716E361}"/>
              </a:ext>
            </a:extLst>
          </p:cNvPr>
          <p:cNvSpPr/>
          <p:nvPr/>
        </p:nvSpPr>
        <p:spPr>
          <a:xfrm>
            <a:off x="6478530" y="412785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Metin kutusu 12">
            <a:extLst>
              <a:ext uri="{FF2B5EF4-FFF2-40B4-BE49-F238E27FC236}">
                <a16:creationId xmlns:a16="http://schemas.microsoft.com/office/drawing/2014/main" id="{95B2FFC5-91E4-F737-078B-F49F7EC252C5}"/>
              </a:ext>
            </a:extLst>
          </p:cNvPr>
          <p:cNvSpPr txBox="1"/>
          <p:nvPr/>
        </p:nvSpPr>
        <p:spPr>
          <a:xfrm>
            <a:off x="6525720" y="344705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3" name="Dikdörtgen 15">
            <a:extLst>
              <a:ext uri="{FF2B5EF4-FFF2-40B4-BE49-F238E27FC236}">
                <a16:creationId xmlns:a16="http://schemas.microsoft.com/office/drawing/2014/main" id="{640854E2-C891-0AA9-604B-983C2F46E86C}"/>
              </a:ext>
            </a:extLst>
          </p:cNvPr>
          <p:cNvSpPr/>
          <p:nvPr/>
        </p:nvSpPr>
        <p:spPr>
          <a:xfrm>
            <a:off x="6477016" y="412785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ikdörtgen 19">
            <a:extLst>
              <a:ext uri="{FF2B5EF4-FFF2-40B4-BE49-F238E27FC236}">
                <a16:creationId xmlns:a16="http://schemas.microsoft.com/office/drawing/2014/main" id="{E0CC43C7-6C62-3EF5-5E08-2E603D9AA9A5}"/>
              </a:ext>
            </a:extLst>
          </p:cNvPr>
          <p:cNvSpPr/>
          <p:nvPr/>
        </p:nvSpPr>
        <p:spPr>
          <a:xfrm>
            <a:off x="7640471" y="375942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5" name="Dikdörtgen 20">
            <a:extLst>
              <a:ext uri="{FF2B5EF4-FFF2-40B4-BE49-F238E27FC236}">
                <a16:creationId xmlns:a16="http://schemas.microsoft.com/office/drawing/2014/main" id="{3FC9A6F0-D91B-224E-349A-5718DB5C8632}"/>
              </a:ext>
            </a:extLst>
          </p:cNvPr>
          <p:cNvSpPr/>
          <p:nvPr/>
        </p:nvSpPr>
        <p:spPr>
          <a:xfrm>
            <a:off x="7640471" y="412785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etin kutusu 21">
            <a:extLst>
              <a:ext uri="{FF2B5EF4-FFF2-40B4-BE49-F238E27FC236}">
                <a16:creationId xmlns:a16="http://schemas.microsoft.com/office/drawing/2014/main" id="{5DAE7686-5857-6B5F-80A7-388E038F1541}"/>
              </a:ext>
            </a:extLst>
          </p:cNvPr>
          <p:cNvSpPr txBox="1"/>
          <p:nvPr/>
        </p:nvSpPr>
        <p:spPr>
          <a:xfrm>
            <a:off x="7687661" y="344705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17" name="Dikdörtgen 29">
            <a:extLst>
              <a:ext uri="{FF2B5EF4-FFF2-40B4-BE49-F238E27FC236}">
                <a16:creationId xmlns:a16="http://schemas.microsoft.com/office/drawing/2014/main" id="{B204FBAD-AC03-5BF6-A61B-69BE43668EA7}"/>
              </a:ext>
            </a:extLst>
          </p:cNvPr>
          <p:cNvSpPr/>
          <p:nvPr/>
        </p:nvSpPr>
        <p:spPr>
          <a:xfrm>
            <a:off x="2856830" y="25389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etin kutusu 30">
            <a:extLst>
              <a:ext uri="{FF2B5EF4-FFF2-40B4-BE49-F238E27FC236}">
                <a16:creationId xmlns:a16="http://schemas.microsoft.com/office/drawing/2014/main" id="{E163FDF2-86CC-B247-38BC-70AA461A1331}"/>
              </a:ext>
            </a:extLst>
          </p:cNvPr>
          <p:cNvSpPr txBox="1"/>
          <p:nvPr/>
        </p:nvSpPr>
        <p:spPr>
          <a:xfrm>
            <a:off x="3014853" y="218363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d1</a:t>
            </a:r>
            <a:endParaRPr lang="en-US" dirty="0"/>
          </a:p>
        </p:txBody>
      </p:sp>
      <p:sp>
        <p:nvSpPr>
          <p:cNvPr id="19" name="Dikdörtgen 36">
            <a:extLst>
              <a:ext uri="{FF2B5EF4-FFF2-40B4-BE49-F238E27FC236}">
                <a16:creationId xmlns:a16="http://schemas.microsoft.com/office/drawing/2014/main" id="{CAAF714E-46C1-94F1-E351-741522C304B5}"/>
              </a:ext>
            </a:extLst>
          </p:cNvPr>
          <p:cNvSpPr/>
          <p:nvPr/>
        </p:nvSpPr>
        <p:spPr>
          <a:xfrm>
            <a:off x="4099056" y="4121746"/>
            <a:ext cx="770835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Bağlayıcı: Dirsek 37">
            <a:extLst>
              <a:ext uri="{FF2B5EF4-FFF2-40B4-BE49-F238E27FC236}">
                <a16:creationId xmlns:a16="http://schemas.microsoft.com/office/drawing/2014/main" id="{0703B1CE-E7EB-07DB-978B-0AD8810AD6FD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V="1">
            <a:off x="4869891" y="3447052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40">
            <a:extLst>
              <a:ext uri="{FF2B5EF4-FFF2-40B4-BE49-F238E27FC236}">
                <a16:creationId xmlns:a16="http://schemas.microsoft.com/office/drawing/2014/main" id="{6665EC3F-A138-A56B-0477-25E499E01E89}"/>
              </a:ext>
            </a:extLst>
          </p:cNvPr>
          <p:cNvSpPr/>
          <p:nvPr/>
        </p:nvSpPr>
        <p:spPr>
          <a:xfrm>
            <a:off x="5317085" y="4128756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Bağlayıcı: Dirsek 41">
            <a:extLst>
              <a:ext uri="{FF2B5EF4-FFF2-40B4-BE49-F238E27FC236}">
                <a16:creationId xmlns:a16="http://schemas.microsoft.com/office/drawing/2014/main" id="{CF7E3D05-E35F-916B-C5B2-E055F22E24AC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 flipV="1">
            <a:off x="6082052" y="3447052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ağlayıcı: Dirsek 45">
            <a:extLst>
              <a:ext uri="{FF2B5EF4-FFF2-40B4-BE49-F238E27FC236}">
                <a16:creationId xmlns:a16="http://schemas.microsoft.com/office/drawing/2014/main" id="{E16C050E-D608-C32B-5B41-7E3F219CC956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V="1">
            <a:off x="7242479" y="3447052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ağlayıcı: Dirsek 38">
            <a:extLst>
              <a:ext uri="{FF2B5EF4-FFF2-40B4-BE49-F238E27FC236}">
                <a16:creationId xmlns:a16="http://schemas.microsoft.com/office/drawing/2014/main" id="{9801AB47-F787-0646-57C5-3E3C05842DFB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3622293" y="2723203"/>
            <a:ext cx="864866" cy="71773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kdörtgen 42">
            <a:extLst>
              <a:ext uri="{FF2B5EF4-FFF2-40B4-BE49-F238E27FC236}">
                <a16:creationId xmlns:a16="http://schemas.microsoft.com/office/drawing/2014/main" id="{33A2FACD-0563-0CFF-E66F-F2F723E29C7D}"/>
              </a:ext>
            </a:extLst>
          </p:cNvPr>
          <p:cNvSpPr/>
          <p:nvPr/>
        </p:nvSpPr>
        <p:spPr>
          <a:xfrm>
            <a:off x="7640471" y="4121745"/>
            <a:ext cx="763949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Bağlayıcı: Dirsek 43">
            <a:extLst>
              <a:ext uri="{FF2B5EF4-FFF2-40B4-BE49-F238E27FC236}">
                <a16:creationId xmlns:a16="http://schemas.microsoft.com/office/drawing/2014/main" id="{15D52718-7BBC-5A84-EA48-AE48C1A4651A}"/>
              </a:ext>
            </a:extLst>
          </p:cNvPr>
          <p:cNvCxnSpPr>
            <a:cxnSpLocks/>
            <a:stCxn id="26" idx="3"/>
            <a:endCxn id="2" idx="1"/>
          </p:cNvCxnSpPr>
          <p:nvPr/>
        </p:nvCxnSpPr>
        <p:spPr>
          <a:xfrm flipH="1" flipV="1">
            <a:off x="4104428" y="3937531"/>
            <a:ext cx="4299992" cy="368431"/>
          </a:xfrm>
          <a:prstGeom prst="bentConnector5">
            <a:avLst>
              <a:gd name="adj1" fmla="val -5316"/>
              <a:gd name="adj2" fmla="val -134381"/>
              <a:gd name="adj3" fmla="val 1053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5D9CCA-CF61-4A1D-A999-4C98527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Dairesel Liste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EFA4A3A-7A0F-47EF-B20F-53282E035AEA}"/>
              </a:ext>
            </a:extLst>
          </p:cNvPr>
          <p:cNvSpPr/>
          <p:nvPr/>
        </p:nvSpPr>
        <p:spPr>
          <a:xfrm>
            <a:off x="1290207" y="405279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0A629A1-CD5D-4E3E-83B7-3CDB1A43DB02}"/>
              </a:ext>
            </a:extLst>
          </p:cNvPr>
          <p:cNvSpPr/>
          <p:nvPr/>
        </p:nvSpPr>
        <p:spPr>
          <a:xfrm>
            <a:off x="1290207" y="442122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132FAA-9F7F-4455-826A-C0E6375E10B5}"/>
              </a:ext>
            </a:extLst>
          </p:cNvPr>
          <p:cNvSpPr txBox="1"/>
          <p:nvPr/>
        </p:nvSpPr>
        <p:spPr>
          <a:xfrm>
            <a:off x="1337397" y="374041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38F242C-B16B-4674-9760-E6E0084FA6F1}"/>
              </a:ext>
            </a:extLst>
          </p:cNvPr>
          <p:cNvSpPr/>
          <p:nvPr/>
        </p:nvSpPr>
        <p:spPr>
          <a:xfrm>
            <a:off x="2500854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41DFE49-24DC-40FC-8CB8-47A35EE9431E}"/>
              </a:ext>
            </a:extLst>
          </p:cNvPr>
          <p:cNvSpPr/>
          <p:nvPr/>
        </p:nvSpPr>
        <p:spPr>
          <a:xfrm>
            <a:off x="2500854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047A26C-344E-4B95-94E5-5DD07DC38619}"/>
              </a:ext>
            </a:extLst>
          </p:cNvPr>
          <p:cNvSpPr txBox="1"/>
          <p:nvPr/>
        </p:nvSpPr>
        <p:spPr>
          <a:xfrm>
            <a:off x="2548044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D21FDB-5EE8-44AC-BA78-F1EB2537C754}"/>
              </a:ext>
            </a:extLst>
          </p:cNvPr>
          <p:cNvSpPr/>
          <p:nvPr/>
        </p:nvSpPr>
        <p:spPr>
          <a:xfrm>
            <a:off x="3664309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C4BCFA6-C7D6-43AD-AAA6-D8E61512D869}"/>
              </a:ext>
            </a:extLst>
          </p:cNvPr>
          <p:cNvSpPr/>
          <p:nvPr/>
        </p:nvSpPr>
        <p:spPr>
          <a:xfrm>
            <a:off x="3664309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397A1BA-ED37-4E8E-96BD-04B825ACDAD6}"/>
              </a:ext>
            </a:extLst>
          </p:cNvPr>
          <p:cNvSpPr txBox="1"/>
          <p:nvPr/>
        </p:nvSpPr>
        <p:spPr>
          <a:xfrm>
            <a:off x="3711499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51AC2FBA-36D8-432F-AA4E-ED746214A677}"/>
              </a:ext>
            </a:extLst>
          </p:cNvPr>
          <p:cNvSpPr/>
          <p:nvPr/>
        </p:nvSpPr>
        <p:spPr>
          <a:xfrm>
            <a:off x="3662795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C29FB555-2A96-4E19-9DA2-3DDB74A8276A}"/>
              </a:ext>
            </a:extLst>
          </p:cNvPr>
          <p:cNvSpPr/>
          <p:nvPr/>
        </p:nvSpPr>
        <p:spPr>
          <a:xfrm>
            <a:off x="4826250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8E5CFBB-899E-4123-BD0D-AD5906D6CC6D}"/>
              </a:ext>
            </a:extLst>
          </p:cNvPr>
          <p:cNvSpPr/>
          <p:nvPr/>
        </p:nvSpPr>
        <p:spPr>
          <a:xfrm>
            <a:off x="4826250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ABBB629-86CA-46B3-99E9-DD5AA640591A}"/>
              </a:ext>
            </a:extLst>
          </p:cNvPr>
          <p:cNvSpPr txBox="1"/>
          <p:nvPr/>
        </p:nvSpPr>
        <p:spPr>
          <a:xfrm>
            <a:off x="4873440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9524CB1-9327-434A-9CE2-74145EC07323}"/>
              </a:ext>
            </a:extLst>
          </p:cNvPr>
          <p:cNvSpPr/>
          <p:nvPr/>
        </p:nvSpPr>
        <p:spPr>
          <a:xfrm>
            <a:off x="1294360" y="265026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FEA623-DE3F-4450-A65B-0D38A087CD0A}"/>
              </a:ext>
            </a:extLst>
          </p:cNvPr>
          <p:cNvSpPr txBox="1"/>
          <p:nvPr/>
        </p:nvSpPr>
        <p:spPr>
          <a:xfrm>
            <a:off x="1452383" y="229491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d1</a:t>
            </a:r>
            <a:endParaRPr lang="en-US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48958E64-5CA0-4F39-B569-C198834B0CE7}"/>
              </a:ext>
            </a:extLst>
          </p:cNvPr>
          <p:cNvSpPr/>
          <p:nvPr/>
        </p:nvSpPr>
        <p:spPr>
          <a:xfrm>
            <a:off x="1284835" y="4421222"/>
            <a:ext cx="770835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2803DB6E-801E-4566-988C-327947B0F134}"/>
              </a:ext>
            </a:extLst>
          </p:cNvPr>
          <p:cNvCxnSpPr>
            <a:cxnSpLocks/>
            <a:stCxn id="37" idx="3"/>
            <a:endCxn id="10" idx="0"/>
          </p:cNvCxnSpPr>
          <p:nvPr/>
        </p:nvCxnSpPr>
        <p:spPr>
          <a:xfrm flipV="1">
            <a:off x="2055670" y="3746528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4BEEC7-10CD-4A0F-9260-2E2412F092DB}"/>
              </a:ext>
            </a:extLst>
          </p:cNvPr>
          <p:cNvSpPr/>
          <p:nvPr/>
        </p:nvSpPr>
        <p:spPr>
          <a:xfrm>
            <a:off x="2502864" y="442823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Bağlayıcı: Dirsek 41">
            <a:extLst>
              <a:ext uri="{FF2B5EF4-FFF2-40B4-BE49-F238E27FC236}">
                <a16:creationId xmlns:a16="http://schemas.microsoft.com/office/drawing/2014/main" id="{358F4099-12E8-4B01-A6D6-D7A08444FB7A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flipV="1">
            <a:off x="3267831" y="3746528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Bağlayıcı: Dirsek 45">
            <a:extLst>
              <a:ext uri="{FF2B5EF4-FFF2-40B4-BE49-F238E27FC236}">
                <a16:creationId xmlns:a16="http://schemas.microsoft.com/office/drawing/2014/main" id="{6BCEC29D-2E0F-4747-B2A6-E065A9E641D6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V="1">
            <a:off x="4428258" y="3746528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4CAF3A9A-B314-4BA4-8C19-505968F3181E}"/>
              </a:ext>
            </a:extLst>
          </p:cNvPr>
          <p:cNvCxnSpPr>
            <a:cxnSpLocks/>
            <a:stCxn id="30" idx="1"/>
            <a:endCxn id="7" idx="0"/>
          </p:cNvCxnSpPr>
          <p:nvPr/>
        </p:nvCxnSpPr>
        <p:spPr>
          <a:xfrm rot="10800000" flipH="1" flipV="1">
            <a:off x="1294360" y="2834480"/>
            <a:ext cx="378578" cy="905938"/>
          </a:xfrm>
          <a:prstGeom prst="bentConnector4">
            <a:avLst>
              <a:gd name="adj1" fmla="val -60384"/>
              <a:gd name="adj2" fmla="val 6016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047F337-A8DB-4612-AEC5-C439545661D4}"/>
              </a:ext>
            </a:extLst>
          </p:cNvPr>
          <p:cNvSpPr txBox="1"/>
          <p:nvPr/>
        </p:nvSpPr>
        <p:spPr>
          <a:xfrm>
            <a:off x="6532757" y="3852817"/>
            <a:ext cx="4369036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Son düğümün sonraki işaretçisi ilk düğümün adresine sahiptir.</a:t>
            </a:r>
            <a:endParaRPr lang="en-US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78957173-744F-4CE0-A65A-9A14C050A0B3}"/>
              </a:ext>
            </a:extLst>
          </p:cNvPr>
          <p:cNvSpPr/>
          <p:nvPr/>
        </p:nvSpPr>
        <p:spPr>
          <a:xfrm>
            <a:off x="4826250" y="4421221"/>
            <a:ext cx="763949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Bağlayıcı: Dirsek 43">
            <a:extLst>
              <a:ext uri="{FF2B5EF4-FFF2-40B4-BE49-F238E27FC236}">
                <a16:creationId xmlns:a16="http://schemas.microsoft.com/office/drawing/2014/main" id="{3B6A025B-426C-4A3B-B1FF-5044D47A6CF0}"/>
              </a:ext>
            </a:extLst>
          </p:cNvPr>
          <p:cNvCxnSpPr>
            <a:cxnSpLocks/>
            <a:stCxn id="43" idx="3"/>
            <a:endCxn id="5" idx="1"/>
          </p:cNvCxnSpPr>
          <p:nvPr/>
        </p:nvCxnSpPr>
        <p:spPr>
          <a:xfrm flipH="1" flipV="1">
            <a:off x="1290207" y="4237007"/>
            <a:ext cx="4299992" cy="368431"/>
          </a:xfrm>
          <a:prstGeom prst="bentConnector5">
            <a:avLst>
              <a:gd name="adj1" fmla="val -5316"/>
              <a:gd name="adj2" fmla="val -134381"/>
              <a:gd name="adj3" fmla="val 1053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8BA28A-5962-463A-AF52-B1ED37B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Liste Sınıfı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65D8F5-9726-4DA2-B4A6-0ED9D33E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825625"/>
            <a:ext cx="5714999" cy="4351338"/>
          </a:xfrm>
        </p:spPr>
        <p:txBody>
          <a:bodyPr>
            <a:normAutofit/>
          </a:bodyPr>
          <a:lstStyle/>
          <a:p>
            <a:r>
              <a:rPr lang="tr-TR" sz="2400" dirty="0"/>
              <a:t>Tek yönlü dairesel listelerde düğümler arasında dolaşım yaparken tekrar başlangıca dönmemek için düğüm sayısının tutulması işimizi kolaylaştıracaktır</a:t>
            </a:r>
          </a:p>
          <a:p>
            <a:endParaRPr lang="tr-TR" sz="2400" dirty="0"/>
          </a:p>
          <a:p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ekle</a:t>
            </a:r>
            <a:r>
              <a:rPr lang="tr-TR" sz="2400" dirty="0"/>
              <a:t>  fonksiyonunda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dugumSayisi</a:t>
            </a:r>
            <a:r>
              <a:rPr lang="tr-TR" sz="2400" dirty="0"/>
              <a:t> değişkeni 1 arttırılırken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cikar</a:t>
            </a:r>
            <a:r>
              <a:rPr lang="tr-TR" sz="2400" dirty="0"/>
              <a:t> fonksiyonunda 1 azaltılacaktır.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DD2C72-4AE5-466E-96A7-CBA57A1BBA11}"/>
              </a:ext>
            </a:extLst>
          </p:cNvPr>
          <p:cNvSpPr txBox="1"/>
          <p:nvPr/>
        </p:nvSpPr>
        <p:spPr>
          <a:xfrm>
            <a:off x="581025" y="1905506"/>
            <a:ext cx="449580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ilk= </a:t>
            </a:r>
            <a:r>
              <a:rPr 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  <a:b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400" dirty="0"/>
          </a:p>
          <a:p>
            <a:r>
              <a:rPr lang="tr-TR" sz="2400" dirty="0">
                <a:solidFill>
                  <a:srgbClr val="2B91AF"/>
                </a:solidFill>
                <a:latin typeface="Consolas" panose="020B0609020204030204" pitchFamily="49" charset="0"/>
              </a:rPr>
              <a:t>  ~Dairesel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ilk;</a:t>
            </a:r>
            <a:b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9E66E43-A2D5-42BF-920B-EE79B622C3D0}"/>
              </a:ext>
            </a:extLst>
          </p:cNvPr>
          <p:cNvSpPr txBox="1"/>
          <p:nvPr/>
        </p:nvSpPr>
        <p:spPr>
          <a:xfrm>
            <a:off x="1257300" y="5942568"/>
            <a:ext cx="3076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7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CEFF64-CACC-489F-8F3B-CE344A94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Ekleme – Hiç Düğüm Olmadığı Durum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8069814-5362-4D3E-9B79-5F5B18C141EC}"/>
              </a:ext>
            </a:extLst>
          </p:cNvPr>
          <p:cNvSpPr txBox="1"/>
          <p:nvPr/>
        </p:nvSpPr>
        <p:spPr>
          <a:xfrm>
            <a:off x="1005748" y="229491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93AA144-6305-4A81-8396-1144B717D07D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6EE7EB8-1015-44C8-BD34-191314B1AD58}"/>
              </a:ext>
            </a:extLst>
          </p:cNvPr>
          <p:cNvSpPr txBox="1"/>
          <p:nvPr/>
        </p:nvSpPr>
        <p:spPr>
          <a:xfrm>
            <a:off x="7209420" y="1502688"/>
            <a:ext cx="4293652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30E9E73-76F9-445D-A4A3-448B7D04B388}"/>
              </a:ext>
            </a:extLst>
          </p:cNvPr>
          <p:cNvSpPr txBox="1"/>
          <p:nvPr/>
        </p:nvSpPr>
        <p:spPr>
          <a:xfrm>
            <a:off x="7563571" y="2000790"/>
            <a:ext cx="362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(99);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AB24FE95-C799-4239-A0F8-63A0CB00A742}"/>
              </a:ext>
            </a:extLst>
          </p:cNvPr>
          <p:cNvSpPr txBox="1"/>
          <p:nvPr/>
        </p:nvSpPr>
        <p:spPr>
          <a:xfrm>
            <a:off x="7563571" y="2364510"/>
            <a:ext cx="37690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11A0F2C8-946C-4566-9975-A0A537E51117}"/>
              </a:ext>
            </a:extLst>
          </p:cNvPr>
          <p:cNvSpPr/>
          <p:nvPr/>
        </p:nvSpPr>
        <p:spPr>
          <a:xfrm>
            <a:off x="856476" y="364110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99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A3118E9D-E84F-4E28-AADC-47C4A391CF20}"/>
              </a:ext>
            </a:extLst>
          </p:cNvPr>
          <p:cNvSpPr/>
          <p:nvPr/>
        </p:nvSpPr>
        <p:spPr>
          <a:xfrm>
            <a:off x="3152789" y="391608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531D2E44-7920-4F6D-B462-F001AB8A4657}"/>
              </a:ext>
            </a:extLst>
          </p:cNvPr>
          <p:cNvSpPr/>
          <p:nvPr/>
        </p:nvSpPr>
        <p:spPr>
          <a:xfrm>
            <a:off x="856723" y="400953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5FE8E6CB-7743-4267-AC57-D7F2C5A35DC6}"/>
              </a:ext>
            </a:extLst>
          </p:cNvPr>
          <p:cNvSpPr txBox="1"/>
          <p:nvPr/>
        </p:nvSpPr>
        <p:spPr>
          <a:xfrm>
            <a:off x="3205646" y="354675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8038F102-D6FB-4F2C-96FD-3A6E7AF8D67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rot="10800000">
            <a:off x="1621939" y="3825323"/>
            <a:ext cx="1530850" cy="274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36D402E8-03C6-46B7-81BE-866E4C54B74F}"/>
              </a:ext>
            </a:extLst>
          </p:cNvPr>
          <p:cNvSpPr txBox="1"/>
          <p:nvPr/>
        </p:nvSpPr>
        <p:spPr>
          <a:xfrm>
            <a:off x="7871552" y="2664246"/>
            <a:ext cx="331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ilk=yeni; 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7D5CCF7A-B4DD-4A73-A34E-BDF164C1DE6B}"/>
              </a:ext>
            </a:extLst>
          </p:cNvPr>
          <p:cNvSpPr txBox="1"/>
          <p:nvPr/>
        </p:nvSpPr>
        <p:spPr>
          <a:xfrm>
            <a:off x="3694339" y="2060020"/>
            <a:ext cx="3338006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İlk eklenen düğüm ayrıca son düğüm olacağı için kendini de gösterecektir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60021062-E744-4687-ACCE-A3E77BA8D609}"/>
              </a:ext>
            </a:extLst>
          </p:cNvPr>
          <p:cNvSpPr txBox="1"/>
          <p:nvPr/>
        </p:nvSpPr>
        <p:spPr>
          <a:xfrm>
            <a:off x="931993" y="335743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8000</a:t>
            </a:r>
            <a:endParaRPr lang="en-US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A40BDC96-FA2C-4BB0-A59D-33F62C86B7A5}"/>
              </a:ext>
            </a:extLst>
          </p:cNvPr>
          <p:cNvSpPr/>
          <p:nvPr/>
        </p:nvSpPr>
        <p:spPr>
          <a:xfrm>
            <a:off x="857300" y="264195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Bağlayıcı: Dirsek 31">
            <a:extLst>
              <a:ext uri="{FF2B5EF4-FFF2-40B4-BE49-F238E27FC236}">
                <a16:creationId xmlns:a16="http://schemas.microsoft.com/office/drawing/2014/main" id="{C6658FB3-79CD-4558-AB35-44F9F8AE1858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flipH="1">
            <a:off x="1267534" y="2826175"/>
            <a:ext cx="354733" cy="531262"/>
          </a:xfrm>
          <a:prstGeom prst="bentConnector4">
            <a:avLst>
              <a:gd name="adj1" fmla="val -64443"/>
              <a:gd name="adj2" fmla="val 67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kdörtgen 35">
            <a:extLst>
              <a:ext uri="{FF2B5EF4-FFF2-40B4-BE49-F238E27FC236}">
                <a16:creationId xmlns:a16="http://schemas.microsoft.com/office/drawing/2014/main" id="{D5812A44-FA26-4A5A-A17D-811E5EEDE386}"/>
              </a:ext>
            </a:extLst>
          </p:cNvPr>
          <p:cNvSpPr/>
          <p:nvPr/>
        </p:nvSpPr>
        <p:spPr>
          <a:xfrm>
            <a:off x="856476" y="4017717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Bağlayıcı: Dirsek 36">
            <a:extLst>
              <a:ext uri="{FF2B5EF4-FFF2-40B4-BE49-F238E27FC236}">
                <a16:creationId xmlns:a16="http://schemas.microsoft.com/office/drawing/2014/main" id="{1615EDEA-9FD4-462C-8D5D-8F795D5E6E8D}"/>
              </a:ext>
            </a:extLst>
          </p:cNvPr>
          <p:cNvCxnSpPr>
            <a:cxnSpLocks/>
            <a:stCxn id="36" idx="1"/>
            <a:endCxn id="29" idx="0"/>
          </p:cNvCxnSpPr>
          <p:nvPr/>
        </p:nvCxnSpPr>
        <p:spPr>
          <a:xfrm rot="10800000" flipH="1">
            <a:off x="856476" y="3357438"/>
            <a:ext cx="411058" cy="844497"/>
          </a:xfrm>
          <a:prstGeom prst="bentConnector4">
            <a:avLst>
              <a:gd name="adj1" fmla="val -55613"/>
              <a:gd name="adj2" fmla="val 1270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A43151B2-FED3-4750-AC82-10B2F25CB115}"/>
              </a:ext>
            </a:extLst>
          </p:cNvPr>
          <p:cNvSpPr txBox="1"/>
          <p:nvPr/>
        </p:nvSpPr>
        <p:spPr>
          <a:xfrm>
            <a:off x="7871552" y="3045255"/>
            <a:ext cx="267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ilk;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28" grpId="0" animBg="1"/>
      <p:bldP spid="31" grpId="0" animBg="1"/>
      <p:bldP spid="36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D9CD0-2FB2-4A91-988E-237E732A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tr-TR" dirty="0"/>
              <a:t>Eleman Ekleme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00A366A-FA23-4868-8950-69AF113C21FA}"/>
              </a:ext>
            </a:extLst>
          </p:cNvPr>
          <p:cNvSpPr/>
          <p:nvPr/>
        </p:nvSpPr>
        <p:spPr>
          <a:xfrm>
            <a:off x="843572" y="405279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80F7A60-F350-47F2-89E8-FE5E2CFB6187}"/>
              </a:ext>
            </a:extLst>
          </p:cNvPr>
          <p:cNvSpPr/>
          <p:nvPr/>
        </p:nvSpPr>
        <p:spPr>
          <a:xfrm>
            <a:off x="843572" y="442122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02C4BE2-24F9-4BEA-815F-E9C929BACD8C}"/>
              </a:ext>
            </a:extLst>
          </p:cNvPr>
          <p:cNvSpPr txBox="1"/>
          <p:nvPr/>
        </p:nvSpPr>
        <p:spPr>
          <a:xfrm>
            <a:off x="890762" y="374041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9DED2AA-03C7-48DF-B609-0285D23C6F0C}"/>
              </a:ext>
            </a:extLst>
          </p:cNvPr>
          <p:cNvSpPr/>
          <p:nvPr/>
        </p:nvSpPr>
        <p:spPr>
          <a:xfrm>
            <a:off x="2054219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4406D41-BCEC-41A1-8590-530E5A998479}"/>
              </a:ext>
            </a:extLst>
          </p:cNvPr>
          <p:cNvSpPr/>
          <p:nvPr/>
        </p:nvSpPr>
        <p:spPr>
          <a:xfrm>
            <a:off x="2054219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48807A7-A363-4BD5-B978-FC72561D05B2}"/>
              </a:ext>
            </a:extLst>
          </p:cNvPr>
          <p:cNvSpPr txBox="1"/>
          <p:nvPr/>
        </p:nvSpPr>
        <p:spPr>
          <a:xfrm>
            <a:off x="2101409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5BA2DF8-3BE9-419D-A7AF-A2D80A090723}"/>
              </a:ext>
            </a:extLst>
          </p:cNvPr>
          <p:cNvSpPr/>
          <p:nvPr/>
        </p:nvSpPr>
        <p:spPr>
          <a:xfrm>
            <a:off x="3217674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F1329BAF-6640-48C5-BCE5-6C1895FDF179}"/>
              </a:ext>
            </a:extLst>
          </p:cNvPr>
          <p:cNvSpPr/>
          <p:nvPr/>
        </p:nvSpPr>
        <p:spPr>
          <a:xfrm>
            <a:off x="3217674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7C706F5-4FE2-4C68-A328-97BA63C66A80}"/>
              </a:ext>
            </a:extLst>
          </p:cNvPr>
          <p:cNvSpPr txBox="1"/>
          <p:nvPr/>
        </p:nvSpPr>
        <p:spPr>
          <a:xfrm>
            <a:off x="3264864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2431718-45B6-4757-9DF5-AD2E47F726F3}"/>
              </a:ext>
            </a:extLst>
          </p:cNvPr>
          <p:cNvSpPr/>
          <p:nvPr/>
        </p:nvSpPr>
        <p:spPr>
          <a:xfrm>
            <a:off x="3216160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F283D2E-0286-4031-AEB8-F05A09ED1167}"/>
              </a:ext>
            </a:extLst>
          </p:cNvPr>
          <p:cNvSpPr/>
          <p:nvPr/>
        </p:nvSpPr>
        <p:spPr>
          <a:xfrm>
            <a:off x="4379615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DF2138D-787B-410E-8524-A8BF0FF500E3}"/>
              </a:ext>
            </a:extLst>
          </p:cNvPr>
          <p:cNvSpPr/>
          <p:nvPr/>
        </p:nvSpPr>
        <p:spPr>
          <a:xfrm>
            <a:off x="4379615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6DBD570-EC62-4EA8-8F6F-132A51DBF7B2}"/>
              </a:ext>
            </a:extLst>
          </p:cNvPr>
          <p:cNvSpPr txBox="1"/>
          <p:nvPr/>
        </p:nvSpPr>
        <p:spPr>
          <a:xfrm>
            <a:off x="4426805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2FA96292-7E66-42B3-8C2E-C0DC518F393C}"/>
              </a:ext>
            </a:extLst>
          </p:cNvPr>
          <p:cNvSpPr/>
          <p:nvPr/>
        </p:nvSpPr>
        <p:spPr>
          <a:xfrm>
            <a:off x="856228" y="26419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A368F3A-9C1F-4114-935B-506D5AF64772}"/>
              </a:ext>
            </a:extLst>
          </p:cNvPr>
          <p:cNvSpPr txBox="1"/>
          <p:nvPr/>
        </p:nvSpPr>
        <p:spPr>
          <a:xfrm>
            <a:off x="1005748" y="229491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E3DA33B-6860-4563-ACD4-B5AFEF83B3CD}"/>
              </a:ext>
            </a:extLst>
          </p:cNvPr>
          <p:cNvSpPr/>
          <p:nvPr/>
        </p:nvSpPr>
        <p:spPr>
          <a:xfrm>
            <a:off x="856228" y="4421222"/>
            <a:ext cx="75280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75E22729-82FF-4449-A29A-8D0F9EAF8884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V="1">
            <a:off x="1609035" y="3746528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3D2AA016-3A20-4F52-BD27-718A73C38B69}"/>
              </a:ext>
            </a:extLst>
          </p:cNvPr>
          <p:cNvSpPr/>
          <p:nvPr/>
        </p:nvSpPr>
        <p:spPr>
          <a:xfrm>
            <a:off x="2056229" y="442823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C82CE2FF-ACCE-4D28-BF55-C2EE42617E56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 flipV="1">
            <a:off x="2821196" y="3746528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ağlayıcı: Dirsek 22">
            <a:extLst>
              <a:ext uri="{FF2B5EF4-FFF2-40B4-BE49-F238E27FC236}">
                <a16:creationId xmlns:a16="http://schemas.microsoft.com/office/drawing/2014/main" id="{4DE5851A-01F9-432D-BF36-19D67414CAE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V="1">
            <a:off x="3981623" y="3746528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9D416C3F-E47A-4035-AC0B-C674CFC59DEE}"/>
              </a:ext>
            </a:extLst>
          </p:cNvPr>
          <p:cNvCxnSpPr>
            <a:cxnSpLocks/>
            <a:stCxn id="17" idx="2"/>
            <a:endCxn id="4" idx="1"/>
          </p:cNvCxnSpPr>
          <p:nvPr/>
        </p:nvCxnSpPr>
        <p:spPr>
          <a:xfrm rot="5400000">
            <a:off x="427959" y="3426005"/>
            <a:ext cx="1226615" cy="395388"/>
          </a:xfrm>
          <a:prstGeom prst="bentConnector4">
            <a:avLst>
              <a:gd name="adj1" fmla="val 23078"/>
              <a:gd name="adj2" fmla="val 1578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kdörtgen 25">
            <a:extLst>
              <a:ext uri="{FF2B5EF4-FFF2-40B4-BE49-F238E27FC236}">
                <a16:creationId xmlns:a16="http://schemas.microsoft.com/office/drawing/2014/main" id="{253F4536-2AAB-4719-9A6A-7DA05BEDAE5B}"/>
              </a:ext>
            </a:extLst>
          </p:cNvPr>
          <p:cNvSpPr/>
          <p:nvPr/>
        </p:nvSpPr>
        <p:spPr>
          <a:xfrm>
            <a:off x="856228" y="26419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6B8A1B38-B6EE-4F75-AD86-16ECEEB4EE2D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685DA2D5-8A5A-4712-88F4-32A320F1981B}"/>
              </a:ext>
            </a:extLst>
          </p:cNvPr>
          <p:cNvSpPr txBox="1"/>
          <p:nvPr/>
        </p:nvSpPr>
        <p:spPr>
          <a:xfrm>
            <a:off x="2021423" y="4432994"/>
            <a:ext cx="83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E20E7BCD-B387-4CA7-996C-B28C535B3125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E66CBE39-6BF7-4EE0-AAF3-77477112AA9A}"/>
              </a:ext>
            </a:extLst>
          </p:cNvPr>
          <p:cNvSpPr txBox="1"/>
          <p:nvPr/>
        </p:nvSpPr>
        <p:spPr>
          <a:xfrm>
            <a:off x="7617676" y="518300"/>
            <a:ext cx="4293652" cy="64633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21E247C3-00AA-4C1C-9F21-2506DA2F02F9}"/>
              </a:ext>
            </a:extLst>
          </p:cNvPr>
          <p:cNvSpPr txBox="1"/>
          <p:nvPr/>
        </p:nvSpPr>
        <p:spPr>
          <a:xfrm>
            <a:off x="8115364" y="991556"/>
            <a:ext cx="362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(99);</a:t>
            </a: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D52CB625-46A8-48CD-9096-7B08A4931E87}"/>
              </a:ext>
            </a:extLst>
          </p:cNvPr>
          <p:cNvSpPr/>
          <p:nvPr/>
        </p:nvSpPr>
        <p:spPr>
          <a:xfrm>
            <a:off x="4169143" y="59489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99</a:t>
            </a:r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FD26CDB9-947C-4892-BA5D-3B237EE1D5A6}"/>
              </a:ext>
            </a:extLst>
          </p:cNvPr>
          <p:cNvSpPr/>
          <p:nvPr/>
        </p:nvSpPr>
        <p:spPr>
          <a:xfrm>
            <a:off x="4169143" y="631734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923AF4E-C921-412B-B8D6-F016C428115E}"/>
              </a:ext>
            </a:extLst>
          </p:cNvPr>
          <p:cNvSpPr txBox="1"/>
          <p:nvPr/>
        </p:nvSpPr>
        <p:spPr>
          <a:xfrm>
            <a:off x="4252793" y="567124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8000</a:t>
            </a:r>
            <a:endParaRPr lang="en-US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9FAC8938-2A09-44D3-AA34-BD50490EAADC}"/>
              </a:ext>
            </a:extLst>
          </p:cNvPr>
          <p:cNvSpPr txBox="1"/>
          <p:nvPr/>
        </p:nvSpPr>
        <p:spPr>
          <a:xfrm>
            <a:off x="5794061" y="5939326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D5B2D5E3-66D4-4C7E-9BB9-E265926A1F91}"/>
              </a:ext>
            </a:extLst>
          </p:cNvPr>
          <p:cNvSpPr/>
          <p:nvPr/>
        </p:nvSpPr>
        <p:spPr>
          <a:xfrm>
            <a:off x="5712576" y="630865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6CDA2455-7C85-415B-9BD9-72A935003727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rot="10800000">
            <a:off x="4934606" y="6133133"/>
            <a:ext cx="777970" cy="35974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F4148F92-D709-4D79-8D06-53AA3F3C5108}"/>
              </a:ext>
            </a:extLst>
          </p:cNvPr>
          <p:cNvSpPr txBox="1"/>
          <p:nvPr/>
        </p:nvSpPr>
        <p:spPr>
          <a:xfrm>
            <a:off x="8493786" y="3560912"/>
            <a:ext cx="37690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D246FCA1-2967-4DF0-99E8-A369BA6D96F1}"/>
              </a:ext>
            </a:extLst>
          </p:cNvPr>
          <p:cNvSpPr txBox="1"/>
          <p:nvPr/>
        </p:nvSpPr>
        <p:spPr>
          <a:xfrm>
            <a:off x="9329165" y="3560912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-&gt;sonraki!=0 </a:t>
            </a:r>
            <a:endParaRPr lang="en-US" dirty="0"/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90E3F1AD-661E-4D8A-9825-B035453A7633}"/>
              </a:ext>
            </a:extLst>
          </p:cNvPr>
          <p:cNvSpPr txBox="1"/>
          <p:nvPr/>
        </p:nvSpPr>
        <p:spPr>
          <a:xfrm>
            <a:off x="8493786" y="2762834"/>
            <a:ext cx="2476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ilk;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704D43A1-BA34-4D61-A422-644A588A0051}"/>
              </a:ext>
            </a:extLst>
          </p:cNvPr>
          <p:cNvSpPr txBox="1"/>
          <p:nvPr/>
        </p:nvSpPr>
        <p:spPr>
          <a:xfrm>
            <a:off x="8890886" y="4394263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B73F56E-C2C8-4A72-8EA3-E0DF084C4BEC}"/>
              </a:ext>
            </a:extLst>
          </p:cNvPr>
          <p:cNvSpPr txBox="1"/>
          <p:nvPr/>
        </p:nvSpPr>
        <p:spPr>
          <a:xfrm>
            <a:off x="8499764" y="5655786"/>
            <a:ext cx="269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=yeni;</a:t>
            </a: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68D5E581-9C81-489F-A0B2-FBC23D0F7024}"/>
              </a:ext>
            </a:extLst>
          </p:cNvPr>
          <p:cNvSpPr/>
          <p:nvPr/>
        </p:nvSpPr>
        <p:spPr>
          <a:xfrm>
            <a:off x="4379861" y="4420521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Bağlayıcı: Dirsek 47">
            <a:extLst>
              <a:ext uri="{FF2B5EF4-FFF2-40B4-BE49-F238E27FC236}">
                <a16:creationId xmlns:a16="http://schemas.microsoft.com/office/drawing/2014/main" id="{D668C21B-F2D6-4FD1-B886-82A6C4B4FA16}"/>
              </a:ext>
            </a:extLst>
          </p:cNvPr>
          <p:cNvCxnSpPr>
            <a:cxnSpLocks/>
            <a:stCxn id="47" idx="3"/>
            <a:endCxn id="36" idx="0"/>
          </p:cNvCxnSpPr>
          <p:nvPr/>
        </p:nvCxnSpPr>
        <p:spPr>
          <a:xfrm flipH="1">
            <a:off x="4588334" y="4604738"/>
            <a:ext cx="556494" cy="1066505"/>
          </a:xfrm>
          <a:prstGeom prst="bentConnector4">
            <a:avLst>
              <a:gd name="adj1" fmla="val -41079"/>
              <a:gd name="adj2" fmla="val 586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11E4F15E-AD35-495A-A68C-EFD3970F822B}"/>
              </a:ext>
            </a:extLst>
          </p:cNvPr>
          <p:cNvSpPr txBox="1"/>
          <p:nvPr/>
        </p:nvSpPr>
        <p:spPr>
          <a:xfrm>
            <a:off x="2025765" y="229819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9F43896B-B31A-49C3-BAF5-D933D0ECB9AB}"/>
              </a:ext>
            </a:extLst>
          </p:cNvPr>
          <p:cNvCxnSpPr>
            <a:cxnSpLocks/>
          </p:cNvCxnSpPr>
          <p:nvPr/>
        </p:nvCxnSpPr>
        <p:spPr>
          <a:xfrm>
            <a:off x="8063242" y="5327616"/>
            <a:ext cx="4131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D072E166-B39E-42E7-B55B-A3599819A001}"/>
              </a:ext>
            </a:extLst>
          </p:cNvPr>
          <p:cNvSpPr txBox="1"/>
          <p:nvPr/>
        </p:nvSpPr>
        <p:spPr>
          <a:xfrm>
            <a:off x="6337615" y="4885288"/>
            <a:ext cx="187232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gec</a:t>
            </a:r>
            <a:r>
              <a:rPr lang="tr-TR" dirty="0"/>
              <a:t> son düğümü gösteriyor</a:t>
            </a:r>
            <a:endParaRPr lang="en-US" dirty="0"/>
          </a:p>
        </p:txBody>
      </p:sp>
      <p:cxnSp>
        <p:nvCxnSpPr>
          <p:cNvPr id="55" name="Bağlayıcı: Dirsek 54">
            <a:extLst>
              <a:ext uri="{FF2B5EF4-FFF2-40B4-BE49-F238E27FC236}">
                <a16:creationId xmlns:a16="http://schemas.microsoft.com/office/drawing/2014/main" id="{4F72F046-DEF8-4585-AB35-6FA304AEE38C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3137248" y="2121430"/>
            <a:ext cx="738414" cy="251178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kdörtgen 57">
            <a:extLst>
              <a:ext uri="{FF2B5EF4-FFF2-40B4-BE49-F238E27FC236}">
                <a16:creationId xmlns:a16="http://schemas.microsoft.com/office/drawing/2014/main" id="{97E8B10B-FB2A-409E-B67F-356413E9DD46}"/>
              </a:ext>
            </a:extLst>
          </p:cNvPr>
          <p:cNvSpPr/>
          <p:nvPr/>
        </p:nvSpPr>
        <p:spPr>
          <a:xfrm>
            <a:off x="1880240" y="263994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Bağlayıcı: Dirsek 56">
            <a:extLst>
              <a:ext uri="{FF2B5EF4-FFF2-40B4-BE49-F238E27FC236}">
                <a16:creationId xmlns:a16="http://schemas.microsoft.com/office/drawing/2014/main" id="{DBEEE132-C211-47D7-848E-BB83136B521A}"/>
              </a:ext>
            </a:extLst>
          </p:cNvPr>
          <p:cNvCxnSpPr>
            <a:cxnSpLocks/>
            <a:stCxn id="47" idx="3"/>
            <a:endCxn id="5" idx="1"/>
          </p:cNvCxnSpPr>
          <p:nvPr/>
        </p:nvCxnSpPr>
        <p:spPr>
          <a:xfrm flipH="1">
            <a:off x="843572" y="4604738"/>
            <a:ext cx="4301256" cy="702"/>
          </a:xfrm>
          <a:prstGeom prst="bentConnector5">
            <a:avLst>
              <a:gd name="adj1" fmla="val -1993"/>
              <a:gd name="adj2" fmla="val 58905698"/>
              <a:gd name="adj3" fmla="val 1053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AB52C229-982C-4D6C-A670-4CA53F7D637D}"/>
              </a:ext>
            </a:extLst>
          </p:cNvPr>
          <p:cNvSpPr txBox="1"/>
          <p:nvPr/>
        </p:nvSpPr>
        <p:spPr>
          <a:xfrm>
            <a:off x="8513081" y="5133279"/>
            <a:ext cx="3769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yeni-&gt;sonraki= ilk;</a:t>
            </a:r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E9F9CE82-7993-42AB-AEAA-6F93AF492D0D}"/>
              </a:ext>
            </a:extLst>
          </p:cNvPr>
          <p:cNvSpPr/>
          <p:nvPr/>
        </p:nvSpPr>
        <p:spPr>
          <a:xfrm>
            <a:off x="4169390" y="631734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Bağlayıcı: Dirsek 64">
            <a:extLst>
              <a:ext uri="{FF2B5EF4-FFF2-40B4-BE49-F238E27FC236}">
                <a16:creationId xmlns:a16="http://schemas.microsoft.com/office/drawing/2014/main" id="{EE80FE37-B46B-4205-A048-01B4AADDEEA4}"/>
              </a:ext>
            </a:extLst>
          </p:cNvPr>
          <p:cNvCxnSpPr>
            <a:cxnSpLocks/>
            <a:stCxn id="64" idx="1"/>
            <a:endCxn id="19" idx="1"/>
          </p:cNvCxnSpPr>
          <p:nvPr/>
        </p:nvCxnSpPr>
        <p:spPr>
          <a:xfrm rot="10800000">
            <a:off x="856228" y="4605440"/>
            <a:ext cx="3313162" cy="1896127"/>
          </a:xfrm>
          <a:prstGeom prst="bentConnector3">
            <a:avLst>
              <a:gd name="adj1" fmla="val 1120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BFBDED67-2027-48CE-AC87-1688E4147978}"/>
              </a:ext>
            </a:extLst>
          </p:cNvPr>
          <p:cNvSpPr txBox="1"/>
          <p:nvPr/>
        </p:nvSpPr>
        <p:spPr>
          <a:xfrm>
            <a:off x="8493786" y="3198094"/>
            <a:ext cx="150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tur=0;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9A139E7F-F0A0-4DF2-B6BC-EDCA7F0C614C}"/>
              </a:ext>
            </a:extLst>
          </p:cNvPr>
          <p:cNvSpPr txBox="1"/>
          <p:nvPr/>
        </p:nvSpPr>
        <p:spPr>
          <a:xfrm>
            <a:off x="8102046" y="1319254"/>
            <a:ext cx="4160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ilk=yeni;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ilk-&gt;sonraki=ilk;   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B96EDAD5-614E-4679-A974-EC8D75D1E16B}"/>
              </a:ext>
            </a:extLst>
          </p:cNvPr>
          <p:cNvSpPr txBox="1"/>
          <p:nvPr/>
        </p:nvSpPr>
        <p:spPr>
          <a:xfrm>
            <a:off x="8076738" y="2462687"/>
            <a:ext cx="6176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E583D4BF-682E-48C7-B290-CEA5477162F3}"/>
              </a:ext>
            </a:extLst>
          </p:cNvPr>
          <p:cNvSpPr txBox="1"/>
          <p:nvPr/>
        </p:nvSpPr>
        <p:spPr>
          <a:xfrm>
            <a:off x="9321903" y="3560912"/>
            <a:ext cx="2549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tur!=dugumSayisi-1</a:t>
            </a:r>
            <a:endParaRPr lang="en-US" dirty="0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84E36410-58C1-4811-A46B-2558E886F179}"/>
              </a:ext>
            </a:extLst>
          </p:cNvPr>
          <p:cNvSpPr txBox="1"/>
          <p:nvPr/>
        </p:nvSpPr>
        <p:spPr>
          <a:xfrm>
            <a:off x="8888088" y="4080191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tur++;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6815DE74-BA8D-4362-979C-9BA456B4A5A9}"/>
              </a:ext>
            </a:extLst>
          </p:cNvPr>
          <p:cNvSpPr txBox="1"/>
          <p:nvPr/>
        </p:nvSpPr>
        <p:spPr>
          <a:xfrm>
            <a:off x="8123995" y="6285672"/>
            <a:ext cx="269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82" name="Düz Ok Bağlayıcısı 81">
            <a:extLst>
              <a:ext uri="{FF2B5EF4-FFF2-40B4-BE49-F238E27FC236}">
                <a16:creationId xmlns:a16="http://schemas.microsoft.com/office/drawing/2014/main" id="{383D9839-4E79-4D8B-BFB7-41195EDD752E}"/>
              </a:ext>
            </a:extLst>
          </p:cNvPr>
          <p:cNvCxnSpPr>
            <a:cxnSpLocks/>
          </p:cNvCxnSpPr>
          <p:nvPr/>
        </p:nvCxnSpPr>
        <p:spPr>
          <a:xfrm>
            <a:off x="7977085" y="3821979"/>
            <a:ext cx="4917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566C183D-FFB0-4710-AA1F-3858A78DE5CB}"/>
              </a:ext>
            </a:extLst>
          </p:cNvPr>
          <p:cNvSpPr txBox="1"/>
          <p:nvPr/>
        </p:nvSpPr>
        <p:spPr>
          <a:xfrm>
            <a:off x="5973996" y="3379651"/>
            <a:ext cx="2228356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 döngüsü ile de yapılabilir</a:t>
            </a:r>
            <a:endParaRPr lang="en-US" dirty="0"/>
          </a:p>
        </p:txBody>
      </p: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7ECEA641-9826-4D67-B54D-C648CE7A5DFA}"/>
              </a:ext>
            </a:extLst>
          </p:cNvPr>
          <p:cNvCxnSpPr>
            <a:cxnSpLocks/>
          </p:cNvCxnSpPr>
          <p:nvPr/>
        </p:nvCxnSpPr>
        <p:spPr>
          <a:xfrm>
            <a:off x="8063242" y="3750669"/>
            <a:ext cx="4917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A7F0C0F5-0C25-4F17-9742-E321859EA763}"/>
              </a:ext>
            </a:extLst>
          </p:cNvPr>
          <p:cNvSpPr txBox="1"/>
          <p:nvPr/>
        </p:nvSpPr>
        <p:spPr>
          <a:xfrm>
            <a:off x="5403875" y="3373295"/>
            <a:ext cx="2736193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Artık son düğüm ilk düğümü gösteriyor bu döngü bitmez</a:t>
            </a:r>
            <a:endParaRPr lang="en-US" dirty="0"/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AE589117-ECA3-4D07-A8B6-3C02930BF80A}"/>
              </a:ext>
            </a:extLst>
          </p:cNvPr>
          <p:cNvSpPr txBox="1"/>
          <p:nvPr/>
        </p:nvSpPr>
        <p:spPr>
          <a:xfrm>
            <a:off x="8115364" y="6022619"/>
            <a:ext cx="712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47" grpId="0" animBg="1"/>
      <p:bldP spid="49" grpId="0"/>
      <p:bldP spid="53" grpId="0" animBg="1"/>
      <p:bldP spid="58" grpId="0" animBg="1"/>
      <p:bldP spid="61" grpId="0"/>
      <p:bldP spid="64" grpId="0" animBg="1"/>
      <p:bldP spid="73" grpId="0"/>
      <p:bldP spid="78" grpId="0"/>
      <p:bldP spid="79" grpId="0"/>
      <p:bldP spid="80" grpId="0"/>
      <p:bldP spid="83" grpId="0" animBg="1"/>
      <p:bldP spid="62" grpId="0" animBg="1"/>
      <p:bldP spid="6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D9CD0-2FB2-4A91-988E-237E732A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İkinci Yol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00A366A-FA23-4868-8950-69AF113C21FA}"/>
              </a:ext>
            </a:extLst>
          </p:cNvPr>
          <p:cNvSpPr/>
          <p:nvPr/>
        </p:nvSpPr>
        <p:spPr>
          <a:xfrm>
            <a:off x="843572" y="405279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80F7A60-F350-47F2-89E8-FE5E2CFB6187}"/>
              </a:ext>
            </a:extLst>
          </p:cNvPr>
          <p:cNvSpPr/>
          <p:nvPr/>
        </p:nvSpPr>
        <p:spPr>
          <a:xfrm>
            <a:off x="843572" y="442122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02C4BE2-24F9-4BEA-815F-E9C929BACD8C}"/>
              </a:ext>
            </a:extLst>
          </p:cNvPr>
          <p:cNvSpPr txBox="1"/>
          <p:nvPr/>
        </p:nvSpPr>
        <p:spPr>
          <a:xfrm>
            <a:off x="890762" y="374041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9DED2AA-03C7-48DF-B609-0285D23C6F0C}"/>
              </a:ext>
            </a:extLst>
          </p:cNvPr>
          <p:cNvSpPr/>
          <p:nvPr/>
        </p:nvSpPr>
        <p:spPr>
          <a:xfrm>
            <a:off x="2054219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4406D41-BCEC-41A1-8590-530E5A998479}"/>
              </a:ext>
            </a:extLst>
          </p:cNvPr>
          <p:cNvSpPr/>
          <p:nvPr/>
        </p:nvSpPr>
        <p:spPr>
          <a:xfrm>
            <a:off x="2054219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48807A7-A363-4BD5-B978-FC72561D05B2}"/>
              </a:ext>
            </a:extLst>
          </p:cNvPr>
          <p:cNvSpPr txBox="1"/>
          <p:nvPr/>
        </p:nvSpPr>
        <p:spPr>
          <a:xfrm>
            <a:off x="2101409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5BA2DF8-3BE9-419D-A7AF-A2D80A090723}"/>
              </a:ext>
            </a:extLst>
          </p:cNvPr>
          <p:cNvSpPr/>
          <p:nvPr/>
        </p:nvSpPr>
        <p:spPr>
          <a:xfrm>
            <a:off x="3217674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F1329BAF-6640-48C5-BCE5-6C1895FDF179}"/>
              </a:ext>
            </a:extLst>
          </p:cNvPr>
          <p:cNvSpPr/>
          <p:nvPr/>
        </p:nvSpPr>
        <p:spPr>
          <a:xfrm>
            <a:off x="3217674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7C706F5-4FE2-4C68-A328-97BA63C66A80}"/>
              </a:ext>
            </a:extLst>
          </p:cNvPr>
          <p:cNvSpPr txBox="1"/>
          <p:nvPr/>
        </p:nvSpPr>
        <p:spPr>
          <a:xfrm>
            <a:off x="3264864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2431718-45B6-4757-9DF5-AD2E47F726F3}"/>
              </a:ext>
            </a:extLst>
          </p:cNvPr>
          <p:cNvSpPr/>
          <p:nvPr/>
        </p:nvSpPr>
        <p:spPr>
          <a:xfrm>
            <a:off x="3216160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F283D2E-0286-4031-AEB8-F05A09ED1167}"/>
              </a:ext>
            </a:extLst>
          </p:cNvPr>
          <p:cNvSpPr/>
          <p:nvPr/>
        </p:nvSpPr>
        <p:spPr>
          <a:xfrm>
            <a:off x="4379615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DF2138D-787B-410E-8524-A8BF0FF500E3}"/>
              </a:ext>
            </a:extLst>
          </p:cNvPr>
          <p:cNvSpPr/>
          <p:nvPr/>
        </p:nvSpPr>
        <p:spPr>
          <a:xfrm>
            <a:off x="4379615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6DBD570-EC62-4EA8-8F6F-132A51DBF7B2}"/>
              </a:ext>
            </a:extLst>
          </p:cNvPr>
          <p:cNvSpPr txBox="1"/>
          <p:nvPr/>
        </p:nvSpPr>
        <p:spPr>
          <a:xfrm>
            <a:off x="4426805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2FA96292-7E66-42B3-8C2E-C0DC518F393C}"/>
              </a:ext>
            </a:extLst>
          </p:cNvPr>
          <p:cNvSpPr/>
          <p:nvPr/>
        </p:nvSpPr>
        <p:spPr>
          <a:xfrm>
            <a:off x="856228" y="26419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A368F3A-9C1F-4114-935B-506D5AF64772}"/>
              </a:ext>
            </a:extLst>
          </p:cNvPr>
          <p:cNvSpPr txBox="1"/>
          <p:nvPr/>
        </p:nvSpPr>
        <p:spPr>
          <a:xfrm>
            <a:off x="1005748" y="229491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E3DA33B-6860-4563-ACD4-B5AFEF83B3CD}"/>
              </a:ext>
            </a:extLst>
          </p:cNvPr>
          <p:cNvSpPr/>
          <p:nvPr/>
        </p:nvSpPr>
        <p:spPr>
          <a:xfrm>
            <a:off x="856228" y="4421222"/>
            <a:ext cx="75280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75E22729-82FF-4449-A29A-8D0F9EAF8884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V="1">
            <a:off x="1609035" y="3746528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3D2AA016-3A20-4F52-BD27-718A73C38B69}"/>
              </a:ext>
            </a:extLst>
          </p:cNvPr>
          <p:cNvSpPr/>
          <p:nvPr/>
        </p:nvSpPr>
        <p:spPr>
          <a:xfrm>
            <a:off x="2056229" y="442823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C82CE2FF-ACCE-4D28-BF55-C2EE42617E56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 flipV="1">
            <a:off x="2821196" y="3746528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ağlayıcı: Dirsek 22">
            <a:extLst>
              <a:ext uri="{FF2B5EF4-FFF2-40B4-BE49-F238E27FC236}">
                <a16:creationId xmlns:a16="http://schemas.microsoft.com/office/drawing/2014/main" id="{4DE5851A-01F9-432D-BF36-19D67414CAE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V="1">
            <a:off x="3981623" y="3746528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9D416C3F-E47A-4035-AC0B-C674CFC59DEE}"/>
              </a:ext>
            </a:extLst>
          </p:cNvPr>
          <p:cNvCxnSpPr>
            <a:cxnSpLocks/>
            <a:stCxn id="17" idx="2"/>
            <a:endCxn id="4" idx="1"/>
          </p:cNvCxnSpPr>
          <p:nvPr/>
        </p:nvCxnSpPr>
        <p:spPr>
          <a:xfrm rot="5400000">
            <a:off x="427959" y="3426005"/>
            <a:ext cx="1226615" cy="395388"/>
          </a:xfrm>
          <a:prstGeom prst="bentConnector4">
            <a:avLst>
              <a:gd name="adj1" fmla="val 23078"/>
              <a:gd name="adj2" fmla="val 1578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kdörtgen 25">
            <a:extLst>
              <a:ext uri="{FF2B5EF4-FFF2-40B4-BE49-F238E27FC236}">
                <a16:creationId xmlns:a16="http://schemas.microsoft.com/office/drawing/2014/main" id="{253F4536-2AAB-4719-9A6A-7DA05BEDAE5B}"/>
              </a:ext>
            </a:extLst>
          </p:cNvPr>
          <p:cNvSpPr/>
          <p:nvPr/>
        </p:nvSpPr>
        <p:spPr>
          <a:xfrm>
            <a:off x="856228" y="26419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6B8A1B38-B6EE-4F75-AD86-16ECEEB4EE2D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685DA2D5-8A5A-4712-88F4-32A320F1981B}"/>
              </a:ext>
            </a:extLst>
          </p:cNvPr>
          <p:cNvSpPr txBox="1"/>
          <p:nvPr/>
        </p:nvSpPr>
        <p:spPr>
          <a:xfrm>
            <a:off x="2021423" y="4432994"/>
            <a:ext cx="83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E20E7BCD-B387-4CA7-996C-B28C535B3125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E66CBE39-6BF7-4EE0-AAF3-77477112AA9A}"/>
              </a:ext>
            </a:extLst>
          </p:cNvPr>
          <p:cNvSpPr txBox="1"/>
          <p:nvPr/>
        </p:nvSpPr>
        <p:spPr>
          <a:xfrm>
            <a:off x="7599551" y="431438"/>
            <a:ext cx="4293652" cy="64633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21E247C3-00AA-4C1C-9F21-2506DA2F02F9}"/>
              </a:ext>
            </a:extLst>
          </p:cNvPr>
          <p:cNvSpPr txBox="1"/>
          <p:nvPr/>
        </p:nvSpPr>
        <p:spPr>
          <a:xfrm>
            <a:off x="8115364" y="991556"/>
            <a:ext cx="362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(99);</a:t>
            </a: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D52CB625-46A8-48CD-9096-7B08A4931E87}"/>
              </a:ext>
            </a:extLst>
          </p:cNvPr>
          <p:cNvSpPr/>
          <p:nvPr/>
        </p:nvSpPr>
        <p:spPr>
          <a:xfrm>
            <a:off x="4169143" y="59489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99</a:t>
            </a:r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FD26CDB9-947C-4892-BA5D-3B237EE1D5A6}"/>
              </a:ext>
            </a:extLst>
          </p:cNvPr>
          <p:cNvSpPr/>
          <p:nvPr/>
        </p:nvSpPr>
        <p:spPr>
          <a:xfrm>
            <a:off x="4169143" y="631734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923AF4E-C921-412B-B8D6-F016C428115E}"/>
              </a:ext>
            </a:extLst>
          </p:cNvPr>
          <p:cNvSpPr txBox="1"/>
          <p:nvPr/>
        </p:nvSpPr>
        <p:spPr>
          <a:xfrm>
            <a:off x="4252793" y="567124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8000</a:t>
            </a:r>
            <a:endParaRPr lang="en-US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9FAC8938-2A09-44D3-AA34-BD50490EAADC}"/>
              </a:ext>
            </a:extLst>
          </p:cNvPr>
          <p:cNvSpPr txBox="1"/>
          <p:nvPr/>
        </p:nvSpPr>
        <p:spPr>
          <a:xfrm>
            <a:off x="5726588" y="5301911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D5B2D5E3-66D4-4C7E-9BB9-E265926A1F91}"/>
              </a:ext>
            </a:extLst>
          </p:cNvPr>
          <p:cNvSpPr/>
          <p:nvPr/>
        </p:nvSpPr>
        <p:spPr>
          <a:xfrm>
            <a:off x="5645103" y="5671243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6CDA2455-7C85-415B-9BD9-72A935003727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rot="10800000" flipV="1">
            <a:off x="4934607" y="5855459"/>
            <a:ext cx="710497" cy="27767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F4148F92-D709-4D79-8D06-53AA3F3C5108}"/>
              </a:ext>
            </a:extLst>
          </p:cNvPr>
          <p:cNvSpPr txBox="1"/>
          <p:nvPr/>
        </p:nvSpPr>
        <p:spPr>
          <a:xfrm>
            <a:off x="8493786" y="3446612"/>
            <a:ext cx="37690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D246FCA1-2967-4DF0-99E8-A369BA6D96F1}"/>
              </a:ext>
            </a:extLst>
          </p:cNvPr>
          <p:cNvSpPr txBox="1"/>
          <p:nvPr/>
        </p:nvSpPr>
        <p:spPr>
          <a:xfrm>
            <a:off x="9329165" y="3446612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-&gt;sonraki!=0 </a:t>
            </a:r>
            <a:endParaRPr lang="en-US" dirty="0"/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90E3F1AD-661E-4D8A-9825-B035453A7633}"/>
              </a:ext>
            </a:extLst>
          </p:cNvPr>
          <p:cNvSpPr txBox="1"/>
          <p:nvPr/>
        </p:nvSpPr>
        <p:spPr>
          <a:xfrm>
            <a:off x="8493786" y="2648534"/>
            <a:ext cx="2476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ilk;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704D43A1-BA34-4D61-A422-644A588A0051}"/>
              </a:ext>
            </a:extLst>
          </p:cNvPr>
          <p:cNvSpPr txBox="1"/>
          <p:nvPr/>
        </p:nvSpPr>
        <p:spPr>
          <a:xfrm>
            <a:off x="8899459" y="4081579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B73F56E-C2C8-4A72-8EA3-E0DF084C4BEC}"/>
              </a:ext>
            </a:extLst>
          </p:cNvPr>
          <p:cNvSpPr txBox="1"/>
          <p:nvPr/>
        </p:nvSpPr>
        <p:spPr>
          <a:xfrm>
            <a:off x="8499764" y="5541486"/>
            <a:ext cx="269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=yeni;</a:t>
            </a: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68D5E581-9C81-489F-A0B2-FBC23D0F7024}"/>
              </a:ext>
            </a:extLst>
          </p:cNvPr>
          <p:cNvSpPr/>
          <p:nvPr/>
        </p:nvSpPr>
        <p:spPr>
          <a:xfrm>
            <a:off x="4379861" y="4420521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Bağlayıcı: Dirsek 47">
            <a:extLst>
              <a:ext uri="{FF2B5EF4-FFF2-40B4-BE49-F238E27FC236}">
                <a16:creationId xmlns:a16="http://schemas.microsoft.com/office/drawing/2014/main" id="{D668C21B-F2D6-4FD1-B886-82A6C4B4FA16}"/>
              </a:ext>
            </a:extLst>
          </p:cNvPr>
          <p:cNvCxnSpPr>
            <a:cxnSpLocks/>
            <a:stCxn id="47" idx="3"/>
            <a:endCxn id="36" idx="0"/>
          </p:cNvCxnSpPr>
          <p:nvPr/>
        </p:nvCxnSpPr>
        <p:spPr>
          <a:xfrm flipH="1">
            <a:off x="4588334" y="4604738"/>
            <a:ext cx="556494" cy="1066505"/>
          </a:xfrm>
          <a:prstGeom prst="bentConnector4">
            <a:avLst>
              <a:gd name="adj1" fmla="val -41079"/>
              <a:gd name="adj2" fmla="val 586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11E4F15E-AD35-495A-A68C-EFD3970F822B}"/>
              </a:ext>
            </a:extLst>
          </p:cNvPr>
          <p:cNvSpPr txBox="1"/>
          <p:nvPr/>
        </p:nvSpPr>
        <p:spPr>
          <a:xfrm>
            <a:off x="2025765" y="229819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9F43896B-B31A-49C3-BAF5-D933D0ECB9AB}"/>
              </a:ext>
            </a:extLst>
          </p:cNvPr>
          <p:cNvCxnSpPr>
            <a:cxnSpLocks/>
          </p:cNvCxnSpPr>
          <p:nvPr/>
        </p:nvCxnSpPr>
        <p:spPr>
          <a:xfrm>
            <a:off x="8063242" y="5213316"/>
            <a:ext cx="4131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D072E166-B39E-42E7-B55B-A3599819A001}"/>
              </a:ext>
            </a:extLst>
          </p:cNvPr>
          <p:cNvSpPr txBox="1"/>
          <p:nvPr/>
        </p:nvSpPr>
        <p:spPr>
          <a:xfrm>
            <a:off x="6096000" y="4728079"/>
            <a:ext cx="194890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gec</a:t>
            </a:r>
            <a:r>
              <a:rPr lang="tr-TR" dirty="0"/>
              <a:t> son düğümü gösteriyor</a:t>
            </a:r>
            <a:endParaRPr lang="en-US" dirty="0"/>
          </a:p>
        </p:txBody>
      </p:sp>
      <p:cxnSp>
        <p:nvCxnSpPr>
          <p:cNvPr id="55" name="Bağlayıcı: Dirsek 54">
            <a:extLst>
              <a:ext uri="{FF2B5EF4-FFF2-40B4-BE49-F238E27FC236}">
                <a16:creationId xmlns:a16="http://schemas.microsoft.com/office/drawing/2014/main" id="{4F72F046-DEF8-4585-AB35-6FA304AEE38C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3137248" y="2121430"/>
            <a:ext cx="738414" cy="251178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kdörtgen 57">
            <a:extLst>
              <a:ext uri="{FF2B5EF4-FFF2-40B4-BE49-F238E27FC236}">
                <a16:creationId xmlns:a16="http://schemas.microsoft.com/office/drawing/2014/main" id="{97E8B10B-FB2A-409E-B67F-356413E9DD46}"/>
              </a:ext>
            </a:extLst>
          </p:cNvPr>
          <p:cNvSpPr/>
          <p:nvPr/>
        </p:nvSpPr>
        <p:spPr>
          <a:xfrm>
            <a:off x="1880240" y="263994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Bağlayıcı: Dirsek 56">
            <a:extLst>
              <a:ext uri="{FF2B5EF4-FFF2-40B4-BE49-F238E27FC236}">
                <a16:creationId xmlns:a16="http://schemas.microsoft.com/office/drawing/2014/main" id="{DBEEE132-C211-47D7-848E-BB83136B521A}"/>
              </a:ext>
            </a:extLst>
          </p:cNvPr>
          <p:cNvCxnSpPr>
            <a:cxnSpLocks/>
            <a:stCxn id="47" idx="3"/>
            <a:endCxn id="5" idx="1"/>
          </p:cNvCxnSpPr>
          <p:nvPr/>
        </p:nvCxnSpPr>
        <p:spPr>
          <a:xfrm flipH="1">
            <a:off x="843572" y="4604738"/>
            <a:ext cx="4301256" cy="702"/>
          </a:xfrm>
          <a:prstGeom prst="bentConnector5">
            <a:avLst>
              <a:gd name="adj1" fmla="val -1993"/>
              <a:gd name="adj2" fmla="val 58905698"/>
              <a:gd name="adj3" fmla="val 1053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AB52C229-982C-4D6C-A670-4CA53F7D637D}"/>
              </a:ext>
            </a:extLst>
          </p:cNvPr>
          <p:cNvSpPr txBox="1"/>
          <p:nvPr/>
        </p:nvSpPr>
        <p:spPr>
          <a:xfrm>
            <a:off x="8513081" y="5018979"/>
            <a:ext cx="3769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yeni-&gt;sonraki=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E9F9CE82-7993-42AB-AEAA-6F93AF492D0D}"/>
              </a:ext>
            </a:extLst>
          </p:cNvPr>
          <p:cNvSpPr/>
          <p:nvPr/>
        </p:nvSpPr>
        <p:spPr>
          <a:xfrm>
            <a:off x="4169390" y="631734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Bağlayıcı: Dirsek 64">
            <a:extLst>
              <a:ext uri="{FF2B5EF4-FFF2-40B4-BE49-F238E27FC236}">
                <a16:creationId xmlns:a16="http://schemas.microsoft.com/office/drawing/2014/main" id="{EE80FE37-B46B-4205-A048-01B4AADDEEA4}"/>
              </a:ext>
            </a:extLst>
          </p:cNvPr>
          <p:cNvCxnSpPr>
            <a:cxnSpLocks/>
            <a:stCxn id="64" idx="1"/>
            <a:endCxn id="19" idx="1"/>
          </p:cNvCxnSpPr>
          <p:nvPr/>
        </p:nvCxnSpPr>
        <p:spPr>
          <a:xfrm rot="10800000">
            <a:off x="856228" y="4605440"/>
            <a:ext cx="3313162" cy="1896127"/>
          </a:xfrm>
          <a:prstGeom prst="bentConnector3">
            <a:avLst>
              <a:gd name="adj1" fmla="val 1120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9A139E7F-F0A0-4DF2-B6BC-EDCA7F0C614C}"/>
              </a:ext>
            </a:extLst>
          </p:cNvPr>
          <p:cNvSpPr txBox="1"/>
          <p:nvPr/>
        </p:nvSpPr>
        <p:spPr>
          <a:xfrm>
            <a:off x="8102046" y="1319254"/>
            <a:ext cx="37690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ilk=yeni;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ilk-&gt;sonraki =yeni;   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B96EDAD5-614E-4679-A974-EC8D75D1E16B}"/>
              </a:ext>
            </a:extLst>
          </p:cNvPr>
          <p:cNvSpPr txBox="1"/>
          <p:nvPr/>
        </p:nvSpPr>
        <p:spPr>
          <a:xfrm>
            <a:off x="8076738" y="2348387"/>
            <a:ext cx="6176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E583D4BF-682E-48C7-B290-CEA5477162F3}"/>
              </a:ext>
            </a:extLst>
          </p:cNvPr>
          <p:cNvSpPr txBox="1"/>
          <p:nvPr/>
        </p:nvSpPr>
        <p:spPr>
          <a:xfrm>
            <a:off x="9319170" y="3464033"/>
            <a:ext cx="2508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-&gt;sonraki!=ilk</a:t>
            </a:r>
            <a:endParaRPr lang="en-US" dirty="0"/>
          </a:p>
        </p:txBody>
      </p:sp>
      <p:cxnSp>
        <p:nvCxnSpPr>
          <p:cNvPr id="59" name="Düz Ok Bağlayıcısı 58">
            <a:extLst>
              <a:ext uri="{FF2B5EF4-FFF2-40B4-BE49-F238E27FC236}">
                <a16:creationId xmlns:a16="http://schemas.microsoft.com/office/drawing/2014/main" id="{4A0A8F5E-D4CD-4C1B-A716-66D838EA58CB}"/>
              </a:ext>
            </a:extLst>
          </p:cNvPr>
          <p:cNvCxnSpPr>
            <a:cxnSpLocks/>
          </p:cNvCxnSpPr>
          <p:nvPr/>
        </p:nvCxnSpPr>
        <p:spPr>
          <a:xfrm>
            <a:off x="7935927" y="3663092"/>
            <a:ext cx="4131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CE0696CB-CD3A-481A-9169-56DD358A33E4}"/>
              </a:ext>
            </a:extLst>
          </p:cNvPr>
          <p:cNvSpPr txBox="1"/>
          <p:nvPr/>
        </p:nvSpPr>
        <p:spPr>
          <a:xfrm>
            <a:off x="5597725" y="3250582"/>
            <a:ext cx="2415210" cy="83099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Son düğümün sonraki ilk düğümün adresine sahiptir.</a:t>
            </a:r>
            <a:endParaRPr lang="en-US" sz="1600" dirty="0"/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F24F0E1D-0825-4098-ACA0-BCA03E3B3E24}"/>
              </a:ext>
            </a:extLst>
          </p:cNvPr>
          <p:cNvSpPr txBox="1"/>
          <p:nvPr/>
        </p:nvSpPr>
        <p:spPr>
          <a:xfrm>
            <a:off x="8099577" y="6170434"/>
            <a:ext cx="269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4A6E346C-F57D-4F9D-AA2F-86474DF32778}"/>
              </a:ext>
            </a:extLst>
          </p:cNvPr>
          <p:cNvSpPr txBox="1"/>
          <p:nvPr/>
        </p:nvSpPr>
        <p:spPr>
          <a:xfrm>
            <a:off x="8076738" y="5903642"/>
            <a:ext cx="712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47" grpId="0" animBg="1"/>
      <p:bldP spid="49" grpId="0"/>
      <p:bldP spid="53" grpId="0" animBg="1"/>
      <p:bldP spid="58" grpId="0" animBg="1"/>
      <p:bldP spid="61" grpId="0"/>
      <p:bldP spid="64" grpId="0" animBg="1"/>
      <p:bldP spid="78" grpId="0"/>
      <p:bldP spid="60" grpId="0" animBg="1"/>
      <p:bldP spid="60" grpId="1" animBg="1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8BA28A-5962-463A-AF52-B1ED37B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r-TR" dirty="0"/>
              <a:t>yazdır metodu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65D8F5-9726-4DA2-B4A6-0ED9D33E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825625"/>
            <a:ext cx="6130705" cy="4351338"/>
          </a:xfrm>
        </p:spPr>
        <p:txBody>
          <a:bodyPr>
            <a:normAutofit/>
          </a:bodyPr>
          <a:lstStyle/>
          <a:p>
            <a:r>
              <a:rPr lang="tr-TR" sz="2400" dirty="0"/>
              <a:t>Düğüm sayısını bildiğimiz için </a:t>
            </a:r>
            <a:r>
              <a:rPr lang="tr-TR" sz="2400" dirty="0" err="1"/>
              <a:t>for</a:t>
            </a:r>
            <a:r>
              <a:rPr lang="tr-TR" sz="2400" dirty="0"/>
              <a:t> döngüsü ile de elemanları yazdırabiliriz.</a:t>
            </a:r>
            <a:endParaRPr lang="en-US" sz="2400" dirty="0"/>
          </a:p>
          <a:p>
            <a:endParaRPr lang="en-US" sz="2400" dirty="0"/>
          </a:p>
          <a:p>
            <a:r>
              <a:rPr lang="tr-TR" sz="2400" dirty="0" err="1"/>
              <a:t>gec</a:t>
            </a:r>
            <a:r>
              <a:rPr lang="tr-TR" sz="2400" dirty="0"/>
              <a:t> işaretçisi ilk düğüm ile başladığı için </a:t>
            </a:r>
            <a:r>
              <a:rPr lang="tr-TR" sz="2400" dirty="0" err="1"/>
              <a:t>while</a:t>
            </a:r>
            <a:r>
              <a:rPr lang="tr-TR" sz="2400" dirty="0"/>
              <a:t> döngüsü ile bütün elemanları gezemeyiz.</a:t>
            </a:r>
          </a:p>
          <a:p>
            <a:endParaRPr lang="tr-TR" sz="2400" dirty="0"/>
          </a:p>
          <a:p>
            <a:r>
              <a:rPr lang="tr-TR" sz="2400" dirty="0"/>
              <a:t>do </a:t>
            </a:r>
            <a:r>
              <a:rPr lang="tr-TR" sz="2400" dirty="0" err="1"/>
              <a:t>while</a:t>
            </a:r>
            <a:r>
              <a:rPr lang="tr-TR" sz="2400" dirty="0"/>
              <a:t> döngüsü ile gerçekleştirilebilir.</a:t>
            </a:r>
          </a:p>
          <a:p>
            <a:endParaRPr lang="en-US" sz="2400" dirty="0"/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DD2C72-4AE5-466E-96A7-CBA57A1BBA11}"/>
              </a:ext>
            </a:extLst>
          </p:cNvPr>
          <p:cNvSpPr txBox="1"/>
          <p:nvPr/>
        </p:nvSpPr>
        <p:spPr>
          <a:xfrm>
            <a:off x="552449" y="438656"/>
            <a:ext cx="4638675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ilkDugum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CF2DFBB-7142-4908-AC28-28310A33A506}"/>
              </a:ext>
            </a:extLst>
          </p:cNvPr>
          <p:cNvSpPr txBox="1"/>
          <p:nvPr/>
        </p:nvSpPr>
        <p:spPr>
          <a:xfrm>
            <a:off x="1261354" y="2145075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10F39E2-4424-4105-B898-5CBA2C7FAF83}"/>
              </a:ext>
            </a:extLst>
          </p:cNvPr>
          <p:cNvSpPr txBox="1"/>
          <p:nvPr/>
        </p:nvSpPr>
        <p:spPr>
          <a:xfrm>
            <a:off x="1249667" y="2935818"/>
            <a:ext cx="41652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i=0;i&lt;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dugumSayisi;i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5E6822C-5ECF-4822-AA52-7D6A7E4103B3}"/>
              </a:ext>
            </a:extLst>
          </p:cNvPr>
          <p:cNvSpPr txBox="1"/>
          <p:nvPr/>
        </p:nvSpPr>
        <p:spPr>
          <a:xfrm>
            <a:off x="1539966" y="3901901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C1EBBE6-8F24-4174-92D6-7A0A0C2F9203}"/>
              </a:ext>
            </a:extLst>
          </p:cNvPr>
          <p:cNvSpPr txBox="1"/>
          <p:nvPr/>
        </p:nvSpPr>
        <p:spPr>
          <a:xfrm>
            <a:off x="1539966" y="3534504"/>
            <a:ext cx="3056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-&gt;veri&lt;&lt;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","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31BB3F5-BAD6-4698-BDCF-B846AAF1F3CC}"/>
              </a:ext>
            </a:extLst>
          </p:cNvPr>
          <p:cNvSpPr txBox="1"/>
          <p:nvPr/>
        </p:nvSpPr>
        <p:spPr>
          <a:xfrm>
            <a:off x="1249666" y="2935818"/>
            <a:ext cx="41652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!=ilk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871233C-D8C7-4275-8FF0-0484F821B3C2}"/>
              </a:ext>
            </a:extLst>
          </p:cNvPr>
          <p:cNvSpPr txBox="1"/>
          <p:nvPr/>
        </p:nvSpPr>
        <p:spPr>
          <a:xfrm>
            <a:off x="1249665" y="2907009"/>
            <a:ext cx="41652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!=ilk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Çarpım İşareti 3">
            <a:extLst>
              <a:ext uri="{FF2B5EF4-FFF2-40B4-BE49-F238E27FC236}">
                <a16:creationId xmlns:a16="http://schemas.microsoft.com/office/drawing/2014/main" id="{15E662F4-179D-47A6-A775-2C558C2B9307}"/>
              </a:ext>
            </a:extLst>
          </p:cNvPr>
          <p:cNvSpPr/>
          <p:nvPr/>
        </p:nvSpPr>
        <p:spPr>
          <a:xfrm>
            <a:off x="3180789" y="2850934"/>
            <a:ext cx="647700" cy="56987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1F4899D-269C-476D-B0C8-2A468167DE8C}"/>
              </a:ext>
            </a:extLst>
          </p:cNvPr>
          <p:cNvSpPr txBox="1"/>
          <p:nvPr/>
        </p:nvSpPr>
        <p:spPr>
          <a:xfrm>
            <a:off x="1035627" y="5334389"/>
            <a:ext cx="3076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3CBEE64-7E69-4039-BBBF-C66B1881003C}"/>
              </a:ext>
            </a:extLst>
          </p:cNvPr>
          <p:cNvSpPr txBox="1"/>
          <p:nvPr/>
        </p:nvSpPr>
        <p:spPr>
          <a:xfrm>
            <a:off x="1261354" y="2508435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==0)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9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1" grpId="1"/>
      <p:bldP spid="13" grpId="0"/>
      <p:bldP spid="4" grpId="0" animBg="1"/>
      <p:bldP spid="4" grpId="1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etin kutusu 47">
            <a:extLst>
              <a:ext uri="{FF2B5EF4-FFF2-40B4-BE49-F238E27FC236}">
                <a16:creationId xmlns:a16="http://schemas.microsoft.com/office/drawing/2014/main" id="{B0828104-2C96-4335-9256-43E4E26B5CC2}"/>
              </a:ext>
            </a:extLst>
          </p:cNvPr>
          <p:cNvSpPr txBox="1"/>
          <p:nvPr/>
        </p:nvSpPr>
        <p:spPr>
          <a:xfrm>
            <a:off x="1299037" y="2571822"/>
            <a:ext cx="41652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i=0;i&lt;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dugumSayisi;i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8BA28A-5962-463A-AF52-B1ED37B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r-TR" dirty="0"/>
              <a:t>Yok Edici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65D8F5-9726-4DA2-B4A6-0ED9D33E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332" y="1495425"/>
            <a:ext cx="6622893" cy="468153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Yazdır fonksiyonunda olduğu gibi her bir düğümü döngü içerisinde gezmemiz gerektiği için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/>
              <a:t>döngüsü veya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2400" dirty="0"/>
              <a:t> ile silme işlemi gerçekleştirilebilir.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DD2C72-4AE5-466E-96A7-CBA57A1BBA11}"/>
              </a:ext>
            </a:extLst>
          </p:cNvPr>
          <p:cNvSpPr txBox="1"/>
          <p:nvPr/>
        </p:nvSpPr>
        <p:spPr>
          <a:xfrm>
            <a:off x="552449" y="438656"/>
            <a:ext cx="463867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~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BagliListe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CF2DFBB-7142-4908-AC28-28310A33A506}"/>
              </a:ext>
            </a:extLst>
          </p:cNvPr>
          <p:cNvSpPr txBox="1"/>
          <p:nvPr/>
        </p:nvSpPr>
        <p:spPr>
          <a:xfrm>
            <a:off x="1309989" y="2165725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5E6822C-5ECF-4822-AA52-7D6A7E4103B3}"/>
              </a:ext>
            </a:extLst>
          </p:cNvPr>
          <p:cNvSpPr txBox="1"/>
          <p:nvPr/>
        </p:nvSpPr>
        <p:spPr>
          <a:xfrm>
            <a:off x="1677354" y="3478113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C1EBBE6-8F24-4174-92D6-7A0A0C2F9203}"/>
              </a:ext>
            </a:extLst>
          </p:cNvPr>
          <p:cNvSpPr txBox="1"/>
          <p:nvPr/>
        </p:nvSpPr>
        <p:spPr>
          <a:xfrm>
            <a:off x="1677354" y="3072016"/>
            <a:ext cx="305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sil=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62B7335-B049-475C-AC79-3DAA6C161ACA}"/>
              </a:ext>
            </a:extLst>
          </p:cNvPr>
          <p:cNvSpPr txBox="1"/>
          <p:nvPr/>
        </p:nvSpPr>
        <p:spPr>
          <a:xfrm>
            <a:off x="1677354" y="3937671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sil;</a:t>
            </a:r>
          </a:p>
        </p:txBody>
      </p:sp>
    </p:spTree>
    <p:extLst>
      <p:ext uri="{BB962C8B-B14F-4D97-AF65-F5344CB8AC3E}">
        <p14:creationId xmlns:p14="http://schemas.microsoft.com/office/powerpoint/2010/main" val="106455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etin kutusu 38">
            <a:extLst>
              <a:ext uri="{FF2B5EF4-FFF2-40B4-BE49-F238E27FC236}">
                <a16:creationId xmlns:a16="http://schemas.microsoft.com/office/drawing/2014/main" id="{0E08B81D-B469-4246-B92C-198315F36C33}"/>
              </a:ext>
            </a:extLst>
          </p:cNvPr>
          <p:cNvSpPr txBox="1"/>
          <p:nvPr/>
        </p:nvSpPr>
        <p:spPr>
          <a:xfrm>
            <a:off x="7109322" y="2565852"/>
            <a:ext cx="32163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4D9CD0-2FB2-4A91-988E-237E732A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Çıkarma</a:t>
            </a:r>
            <a:br>
              <a:rPr lang="tr-TR" dirty="0"/>
            </a:br>
            <a:r>
              <a:rPr lang="tr-TR" dirty="0"/>
              <a:t>Tek bir düğüm varsa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2FA96292-7E66-42B3-8C2E-C0DC518F393C}"/>
              </a:ext>
            </a:extLst>
          </p:cNvPr>
          <p:cNvSpPr/>
          <p:nvPr/>
        </p:nvSpPr>
        <p:spPr>
          <a:xfrm>
            <a:off x="854996" y="35390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A368F3A-9C1F-4114-935B-506D5AF64772}"/>
              </a:ext>
            </a:extLst>
          </p:cNvPr>
          <p:cNvSpPr txBox="1"/>
          <p:nvPr/>
        </p:nvSpPr>
        <p:spPr>
          <a:xfrm>
            <a:off x="1000376" y="318912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253F4536-2AAB-4719-9A6A-7DA05BEDAE5B}"/>
              </a:ext>
            </a:extLst>
          </p:cNvPr>
          <p:cNvSpPr/>
          <p:nvPr/>
        </p:nvSpPr>
        <p:spPr>
          <a:xfrm>
            <a:off x="854996" y="35390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6B8A1B38-B6EE-4F75-AD86-16ECEEB4EE2D}"/>
              </a:ext>
            </a:extLst>
          </p:cNvPr>
          <p:cNvSpPr/>
          <p:nvPr/>
        </p:nvSpPr>
        <p:spPr>
          <a:xfrm>
            <a:off x="855244" y="3539035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E20E7BCD-B387-4CA7-996C-B28C535B3125}"/>
              </a:ext>
            </a:extLst>
          </p:cNvPr>
          <p:cNvSpPr/>
          <p:nvPr/>
        </p:nvSpPr>
        <p:spPr>
          <a:xfrm>
            <a:off x="855244" y="3539035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9AE451F4-1963-4D4F-AEAA-C46C4F5271B1}"/>
              </a:ext>
            </a:extLst>
          </p:cNvPr>
          <p:cNvSpPr txBox="1"/>
          <p:nvPr/>
        </p:nvSpPr>
        <p:spPr>
          <a:xfrm>
            <a:off x="6293783" y="583565"/>
            <a:ext cx="5503686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2AF2A78C-5B6C-43D5-9F62-5A266C4A9D37}"/>
              </a:ext>
            </a:extLst>
          </p:cNvPr>
          <p:cNvSpPr txBox="1"/>
          <p:nvPr/>
        </p:nvSpPr>
        <p:spPr>
          <a:xfrm>
            <a:off x="7117490" y="2238697"/>
            <a:ext cx="268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52B3D1D3-F7DB-4C1F-8DD6-FCA26E0A6553}"/>
              </a:ext>
            </a:extLst>
          </p:cNvPr>
          <p:cNvSpPr/>
          <p:nvPr/>
        </p:nvSpPr>
        <p:spPr>
          <a:xfrm>
            <a:off x="854748" y="353922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BE71AD89-02FC-4007-8A0E-7D6831F97133}"/>
              </a:ext>
            </a:extLst>
          </p:cNvPr>
          <p:cNvSpPr/>
          <p:nvPr/>
        </p:nvSpPr>
        <p:spPr>
          <a:xfrm>
            <a:off x="838200" y="494699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64AACF49-395E-4A8A-90DF-83EF4B5E687B}"/>
              </a:ext>
            </a:extLst>
          </p:cNvPr>
          <p:cNvSpPr/>
          <p:nvPr/>
        </p:nvSpPr>
        <p:spPr>
          <a:xfrm>
            <a:off x="838200" y="531543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013A0C83-1EC8-44A8-8CCA-90862F32A65E}"/>
              </a:ext>
            </a:extLst>
          </p:cNvPr>
          <p:cNvSpPr txBox="1"/>
          <p:nvPr/>
        </p:nvSpPr>
        <p:spPr>
          <a:xfrm>
            <a:off x="885390" y="463462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DAF817D8-D1E4-4679-8379-C838995D5453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>
            <a:off x="426090" y="4319578"/>
            <a:ext cx="1223748" cy="399528"/>
          </a:xfrm>
          <a:prstGeom prst="bentConnector4">
            <a:avLst>
              <a:gd name="adj1" fmla="val 42473"/>
              <a:gd name="adj2" fmla="val 15721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99A8869F-B029-4604-A9EC-FED2838DB826}"/>
              </a:ext>
            </a:extLst>
          </p:cNvPr>
          <p:cNvSpPr txBox="1"/>
          <p:nvPr/>
        </p:nvSpPr>
        <p:spPr>
          <a:xfrm>
            <a:off x="7102180" y="2558485"/>
            <a:ext cx="32163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0F7D901C-E6D0-4910-9C54-9A6FF79ECDC4}"/>
              </a:ext>
            </a:extLst>
          </p:cNvPr>
          <p:cNvSpPr txBox="1"/>
          <p:nvPr/>
        </p:nvSpPr>
        <p:spPr>
          <a:xfrm>
            <a:off x="7469227" y="3397705"/>
            <a:ext cx="115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ilk=0;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353666E4-9476-451C-A851-40B622A1C856}"/>
              </a:ext>
            </a:extLst>
          </p:cNvPr>
          <p:cNvSpPr txBox="1"/>
          <p:nvPr/>
        </p:nvSpPr>
        <p:spPr>
          <a:xfrm>
            <a:off x="7469227" y="2952651"/>
            <a:ext cx="1646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FC227FE8-5F43-41D6-88FB-0FDD920843CA}"/>
              </a:ext>
            </a:extLst>
          </p:cNvPr>
          <p:cNvCxnSpPr>
            <a:cxnSpLocks/>
          </p:cNvCxnSpPr>
          <p:nvPr/>
        </p:nvCxnSpPr>
        <p:spPr>
          <a:xfrm>
            <a:off x="6723971" y="2791557"/>
            <a:ext cx="4131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B1730042-7873-4B13-86C5-DE8CED82A6F1}"/>
              </a:ext>
            </a:extLst>
          </p:cNvPr>
          <p:cNvSpPr txBox="1"/>
          <p:nvPr/>
        </p:nvSpPr>
        <p:spPr>
          <a:xfrm>
            <a:off x="2800350" y="2475912"/>
            <a:ext cx="3642134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atin typeface="Consolas" panose="020B0609020204030204" pitchFamily="49" charset="0"/>
              </a:rPr>
              <a:t>ilk-&gt;sonraki </a:t>
            </a:r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artık 0 değil ilk düğümün adresidir.</a:t>
            </a:r>
            <a:endParaRPr lang="en-US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0FB2E661-52F8-4A23-A2CC-2806C9ECF83F}"/>
              </a:ext>
            </a:extLst>
          </p:cNvPr>
          <p:cNvSpPr/>
          <p:nvPr/>
        </p:nvSpPr>
        <p:spPr>
          <a:xfrm>
            <a:off x="838198" y="532297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1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1" grpId="0"/>
      <p:bldP spid="41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1000</Words>
  <Application>Microsoft Office PowerPoint</Application>
  <PresentationFormat>Widescreen</PresentationFormat>
  <Paragraphs>400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Teması</vt:lpstr>
      <vt:lpstr>DAİRESEL LİSTE</vt:lpstr>
      <vt:lpstr>Tek Yönlü Dairesel Liste</vt:lpstr>
      <vt:lpstr>Bağlı Liste Sınıfı</vt:lpstr>
      <vt:lpstr>Ekleme – Hiç Düğüm Olmadığı Durum</vt:lpstr>
      <vt:lpstr>Döngü ile Eleman Ekleme</vt:lpstr>
      <vt:lpstr>İkinci Yol</vt:lpstr>
      <vt:lpstr>yazdır metodu</vt:lpstr>
      <vt:lpstr>Yok Edici</vt:lpstr>
      <vt:lpstr>Çıkarma Tek bir düğüm varsa</vt:lpstr>
      <vt:lpstr>Çıkarma Birden Fazla Düğüm</vt:lpstr>
      <vt:lpstr>Neden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Bağlı Liste</dc:title>
  <dc:creator>KAYHAN AYAR</dc:creator>
  <cp:lastModifiedBy>KAYHAN AYAR</cp:lastModifiedBy>
  <cp:revision>222</cp:revision>
  <dcterms:created xsi:type="dcterms:W3CDTF">2021-10-16T11:29:16Z</dcterms:created>
  <dcterms:modified xsi:type="dcterms:W3CDTF">2022-11-04T10:46:17Z</dcterms:modified>
</cp:coreProperties>
</file>