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8" r:id="rId9"/>
    <p:sldId id="266" r:id="rId10"/>
    <p:sldId id="267" r:id="rId11"/>
    <p:sldId id="270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AEC703-342A-4379-B7AD-82A9353DB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8923228-AEEB-454F-A112-C9CFD8FD3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2435CC1-905B-406A-9BEC-F9A2F5E3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058B-8793-44C8-B3A9-9D0B1A4AB3E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0601209-40AF-4A48-8E8F-BDF01AA5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8CD332F-79A6-4D63-BCCD-67391431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D1F5-A6D4-42F3-9EB2-85463C72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66CFBD-146B-461C-9C31-E250E4B7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77C3570-9ACE-4D5F-9098-14075177A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6286F50-6E44-4B31-A444-33030C435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058B-8793-44C8-B3A9-9D0B1A4AB3E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B138E84-AF13-40B6-B1FD-A77884E8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CE61646-9C67-4CCC-B531-5208BA86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D1F5-A6D4-42F3-9EB2-85463C72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5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359F07D-F447-47BB-BF3F-5B2F98649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5958264-6474-469D-862A-D66159E03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272C469-649C-4D70-9510-20D4962AC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058B-8793-44C8-B3A9-9D0B1A4AB3E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26681E7-3E9C-444E-B1A4-D3D0AF41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C3C3DA-75F8-4ABB-A05C-54DCEB3D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D1F5-A6D4-42F3-9EB2-85463C72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4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6827D9-33C2-43CD-AD27-391F1CF2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63DECE-2072-4398-A927-666B3B4F6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96AC8A-DC7C-4AB4-82EC-468B00F0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058B-8793-44C8-B3A9-9D0B1A4AB3E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210B0FD-9AD0-4CC3-B99D-2ECDFF34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5DFCA1C-AA5D-469A-BEE2-5063F48D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D1F5-A6D4-42F3-9EB2-85463C72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1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262BBF-1ADE-4318-8BE5-27D047DA5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A873918-AD8F-4950-BB2E-D6C2C4323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A519D67-91EE-4B95-AFE1-8F243B27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058B-8793-44C8-B3A9-9D0B1A4AB3E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550BAD-005B-4E9D-829D-601363C3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6F791C7-9937-4EF2-B90B-E7DFA9841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D1F5-A6D4-42F3-9EB2-85463C72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7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E0C3E3-6C3C-4770-A3C4-128439AC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C44C11-1637-4993-A6DD-5BBF03F59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14DB56E-4296-4C2C-B4FD-B81C576AA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24E4389-D5E0-49C1-B2F1-FFCCAAA2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058B-8793-44C8-B3A9-9D0B1A4AB3E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F9E297F-784B-4BF3-9B8F-11395B8A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AC78EDA-1226-4AAE-B358-6EAEEF6B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D1F5-A6D4-42F3-9EB2-85463C72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7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79DB68-1107-4F80-8548-7BFA9BF1F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040ABE8-85E8-4B7C-B6FA-07BBA230B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5CB3319-68BA-456A-9CE6-99515CEAD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7A00251-B282-4742-9B11-643895F0B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7CBA494-E97B-4D63-839D-287AD1A08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2BC936A-7987-4429-B58D-A3B9B193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058B-8793-44C8-B3A9-9D0B1A4AB3E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8973BC8-7771-4218-85AB-F7249EEB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D480FB8-A495-4A5C-B258-AFAF4D5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D1F5-A6D4-42F3-9EB2-85463C72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8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3B724D-1BE1-42A8-994F-D886515C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0E79D84-99ED-4FF8-A06C-A1752ED4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058B-8793-44C8-B3A9-9D0B1A4AB3E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B763742-61FD-40CF-A316-7B6490D5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F8C5FF1-B7FC-466C-8507-43F705BE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D1F5-A6D4-42F3-9EB2-85463C72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6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01240D0-5F29-4894-B696-97F4261A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058B-8793-44C8-B3A9-9D0B1A4AB3E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4B3A371-B1BD-4D8D-8954-0486F531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3B0D8BF-2BE4-41C6-84FB-26CCEC6D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D1F5-A6D4-42F3-9EB2-85463C72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7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CB9BC3-CFF2-4A77-8ABD-E5CD891BE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057259-757C-4402-9879-0DCA32FC9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AEC7E7F-8D4C-4DC4-8C14-4424B22A6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3B842AA-6EDA-4C15-A10E-575DA159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058B-8793-44C8-B3A9-9D0B1A4AB3E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45DCDE7-F52B-497B-BB4E-AF1D5F35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BE35F25-F34C-4093-A477-67BE9378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D1F5-A6D4-42F3-9EB2-85463C72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4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93E4D2-02C3-4A9A-89FC-5E1F96A4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0F9B906-B6F1-4470-A1B9-FBB4DFBE8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C24ED78-4EB6-4F53-827F-7383468CF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D7041C0-6DA7-4559-9A59-BBF838C9D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058B-8793-44C8-B3A9-9D0B1A4AB3E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85EC020-4CC4-4BA0-BF3A-F27E41D1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571E419-6BEF-447D-96CE-DDFE9CDE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D1F5-A6D4-42F3-9EB2-85463C72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25EADE6-3C38-447B-99B6-1F826EC6E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7081394-ED44-4567-B6C7-2A68739DC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A1D616A-6CF9-4E44-BFB7-289E6C5FE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9058B-8793-44C8-B3A9-9D0B1A4AB3E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3B4DEDC-FDA9-41E6-9651-DA3B13A2C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F09E337-2785-4E6A-A6BD-3ACDC3FE6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5D1F5-A6D4-42F3-9EB2-85463C72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8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A04543-1AD3-40A4-B482-3CDC1B0B4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İki Yönlü Bağlı Liste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41E34EB-E152-4A38-B5EF-5303C94503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09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2B8CBA87-F92E-4D31-AD74-5BCF3BE99E72}"/>
              </a:ext>
            </a:extLst>
          </p:cNvPr>
          <p:cNvSpPr/>
          <p:nvPr/>
        </p:nvSpPr>
        <p:spPr>
          <a:xfrm>
            <a:off x="5571238" y="4771590"/>
            <a:ext cx="6422756" cy="17204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91389954-3DFB-4A64-8BE5-BC26E6969677}"/>
              </a:ext>
            </a:extLst>
          </p:cNvPr>
          <p:cNvSpPr/>
          <p:nvPr/>
        </p:nvSpPr>
        <p:spPr>
          <a:xfrm>
            <a:off x="9731429" y="5677414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Dikdörtgen 96">
            <a:extLst>
              <a:ext uri="{FF2B5EF4-FFF2-40B4-BE49-F238E27FC236}">
                <a16:creationId xmlns:a16="http://schemas.microsoft.com/office/drawing/2014/main" id="{670CA5B0-F3C6-40EE-A471-76296B6FFCB1}"/>
              </a:ext>
            </a:extLst>
          </p:cNvPr>
          <p:cNvSpPr/>
          <p:nvPr/>
        </p:nvSpPr>
        <p:spPr>
          <a:xfrm>
            <a:off x="9732082" y="605301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0864614F-D9DE-4F8F-8C09-AC4768831F63}"/>
              </a:ext>
            </a:extLst>
          </p:cNvPr>
          <p:cNvSpPr/>
          <p:nvPr/>
        </p:nvSpPr>
        <p:spPr>
          <a:xfrm>
            <a:off x="5793776" y="530252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D82953F4-3755-48DC-BE18-792736E5C2CC}"/>
              </a:ext>
            </a:extLst>
          </p:cNvPr>
          <p:cNvSpPr/>
          <p:nvPr/>
        </p:nvSpPr>
        <p:spPr>
          <a:xfrm>
            <a:off x="5793776" y="604719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12A9E69A-A268-485F-893B-0416F9C51B7F}"/>
              </a:ext>
            </a:extLst>
          </p:cNvPr>
          <p:cNvSpPr txBox="1"/>
          <p:nvPr/>
        </p:nvSpPr>
        <p:spPr>
          <a:xfrm>
            <a:off x="5840966" y="502184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215898A-8071-4E92-A6FA-DE9760412131}"/>
              </a:ext>
            </a:extLst>
          </p:cNvPr>
          <p:cNvSpPr/>
          <p:nvPr/>
        </p:nvSpPr>
        <p:spPr>
          <a:xfrm>
            <a:off x="7167268" y="529171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93297626-07E7-4883-B7AA-52A1BF9F76B2}"/>
              </a:ext>
            </a:extLst>
          </p:cNvPr>
          <p:cNvSpPr/>
          <p:nvPr/>
        </p:nvSpPr>
        <p:spPr>
          <a:xfrm>
            <a:off x="7167268" y="603297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4CCC9FA3-6334-4F82-AAEE-4B7738443E46}"/>
              </a:ext>
            </a:extLst>
          </p:cNvPr>
          <p:cNvSpPr txBox="1"/>
          <p:nvPr/>
        </p:nvSpPr>
        <p:spPr>
          <a:xfrm>
            <a:off x="7214458" y="502184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A4C4835C-767F-4E35-9A25-68AD55B1825B}"/>
              </a:ext>
            </a:extLst>
          </p:cNvPr>
          <p:cNvSpPr/>
          <p:nvPr/>
        </p:nvSpPr>
        <p:spPr>
          <a:xfrm>
            <a:off x="9732083" y="530593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508CF1F5-DE19-476F-AA44-305442ED1A76}"/>
              </a:ext>
            </a:extLst>
          </p:cNvPr>
          <p:cNvSpPr txBox="1"/>
          <p:nvPr/>
        </p:nvSpPr>
        <p:spPr>
          <a:xfrm>
            <a:off x="9779273" y="502184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6000</a:t>
            </a:r>
            <a:endParaRPr lang="en-US" dirty="0"/>
          </a:p>
        </p:txBody>
      </p:sp>
      <p:cxnSp>
        <p:nvCxnSpPr>
          <p:cNvPr id="15" name="Bağlayıcı: Dirsek 14">
            <a:extLst>
              <a:ext uri="{FF2B5EF4-FFF2-40B4-BE49-F238E27FC236}">
                <a16:creationId xmlns:a16="http://schemas.microsoft.com/office/drawing/2014/main" id="{9712BBBF-45BC-49F6-B686-408A51101084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6559239" y="5475931"/>
            <a:ext cx="608029" cy="755483"/>
          </a:xfrm>
          <a:prstGeom prst="bentConnector3">
            <a:avLst>
              <a:gd name="adj1" fmla="val 6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>
            <a:extLst>
              <a:ext uri="{FF2B5EF4-FFF2-40B4-BE49-F238E27FC236}">
                <a16:creationId xmlns:a16="http://schemas.microsoft.com/office/drawing/2014/main" id="{EBDF6CE5-1D60-4FEE-B1E9-3CD590F4BBAB}"/>
              </a:ext>
            </a:extLst>
          </p:cNvPr>
          <p:cNvSpPr/>
          <p:nvPr/>
        </p:nvSpPr>
        <p:spPr>
          <a:xfrm>
            <a:off x="5571238" y="421007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6117DE73-08D6-48A9-B92E-34BE65C603F9}"/>
              </a:ext>
            </a:extLst>
          </p:cNvPr>
          <p:cNvSpPr txBox="1"/>
          <p:nvPr/>
        </p:nvSpPr>
        <p:spPr>
          <a:xfrm>
            <a:off x="5729261" y="3854725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cxnSp>
        <p:nvCxnSpPr>
          <p:cNvPr id="24" name="Bağlayıcı: Dirsek 23">
            <a:extLst>
              <a:ext uri="{FF2B5EF4-FFF2-40B4-BE49-F238E27FC236}">
                <a16:creationId xmlns:a16="http://schemas.microsoft.com/office/drawing/2014/main" id="{F4AD8048-D857-4AE7-ADDE-29B08B97E119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7932731" y="5477281"/>
            <a:ext cx="608029" cy="7399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kdörtgen 24">
            <a:extLst>
              <a:ext uri="{FF2B5EF4-FFF2-40B4-BE49-F238E27FC236}">
                <a16:creationId xmlns:a16="http://schemas.microsoft.com/office/drawing/2014/main" id="{6779A46A-8C62-4A3F-98AD-F6A3DC5CE9CA}"/>
              </a:ext>
            </a:extLst>
          </p:cNvPr>
          <p:cNvSpPr/>
          <p:nvPr/>
        </p:nvSpPr>
        <p:spPr>
          <a:xfrm>
            <a:off x="5793776" y="567230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EDBD04E7-C8B9-40BD-9A01-A98188DEB0FD}"/>
              </a:ext>
            </a:extLst>
          </p:cNvPr>
          <p:cNvSpPr/>
          <p:nvPr/>
        </p:nvSpPr>
        <p:spPr>
          <a:xfrm>
            <a:off x="7167268" y="566319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4FDF3105-2356-4E06-8C74-159C40DDCE99}"/>
              </a:ext>
            </a:extLst>
          </p:cNvPr>
          <p:cNvSpPr/>
          <p:nvPr/>
        </p:nvSpPr>
        <p:spPr>
          <a:xfrm>
            <a:off x="5793776" y="604719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E5529FFB-5213-4131-977F-BF2072DD90DE}"/>
              </a:ext>
            </a:extLst>
          </p:cNvPr>
          <p:cNvSpPr/>
          <p:nvPr/>
        </p:nvSpPr>
        <p:spPr>
          <a:xfrm>
            <a:off x="7167268" y="603297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BBB906FA-7689-48B5-83AE-FFAB9C275FFC}"/>
              </a:ext>
            </a:extLst>
          </p:cNvPr>
          <p:cNvSpPr/>
          <p:nvPr/>
        </p:nvSpPr>
        <p:spPr>
          <a:xfrm>
            <a:off x="7167268" y="567314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>
            <a:extLst>
              <a:ext uri="{FF2B5EF4-FFF2-40B4-BE49-F238E27FC236}">
                <a16:creationId xmlns:a16="http://schemas.microsoft.com/office/drawing/2014/main" id="{F2A07157-98B9-4BF6-BD9B-4D3DE2C2CF52}"/>
              </a:ext>
            </a:extLst>
          </p:cNvPr>
          <p:cNvCxnSpPr>
            <a:cxnSpLocks/>
            <a:stCxn id="29" idx="1"/>
            <a:endCxn id="6" idx="3"/>
          </p:cNvCxnSpPr>
          <p:nvPr/>
        </p:nvCxnSpPr>
        <p:spPr>
          <a:xfrm rot="10800000">
            <a:off x="6559240" y="5486739"/>
            <a:ext cx="608029" cy="370625"/>
          </a:xfrm>
          <a:prstGeom prst="bentConnector3">
            <a:avLst>
              <a:gd name="adj1" fmla="val 574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Bağlayıcı: Dirsek 30">
            <a:extLst>
              <a:ext uri="{FF2B5EF4-FFF2-40B4-BE49-F238E27FC236}">
                <a16:creationId xmlns:a16="http://schemas.microsoft.com/office/drawing/2014/main" id="{AA0B8C34-9AA2-4F0C-AB3C-8AA0C8D2BB8A}"/>
              </a:ext>
            </a:extLst>
          </p:cNvPr>
          <p:cNvCxnSpPr>
            <a:cxnSpLocks/>
            <a:stCxn id="49" idx="1"/>
            <a:endCxn id="9" idx="3"/>
          </p:cNvCxnSpPr>
          <p:nvPr/>
        </p:nvCxnSpPr>
        <p:spPr>
          <a:xfrm rot="10800000">
            <a:off x="7932732" y="5475931"/>
            <a:ext cx="608029" cy="382782"/>
          </a:xfrm>
          <a:prstGeom prst="bentConnector3">
            <a:avLst>
              <a:gd name="adj1" fmla="val 62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>
            <a:extLst>
              <a:ext uri="{FF2B5EF4-FFF2-40B4-BE49-F238E27FC236}">
                <a16:creationId xmlns:a16="http://schemas.microsoft.com/office/drawing/2014/main" id="{DC7E369B-4B14-41CC-8E96-173ACBBB9856}"/>
              </a:ext>
            </a:extLst>
          </p:cNvPr>
          <p:cNvSpPr/>
          <p:nvPr/>
        </p:nvSpPr>
        <p:spPr>
          <a:xfrm>
            <a:off x="8540760" y="529306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46" name="Dikdörtgen 45">
            <a:extLst>
              <a:ext uri="{FF2B5EF4-FFF2-40B4-BE49-F238E27FC236}">
                <a16:creationId xmlns:a16="http://schemas.microsoft.com/office/drawing/2014/main" id="{113A2A68-2DB1-43DE-9512-E3A0C19DFD5E}"/>
              </a:ext>
            </a:extLst>
          </p:cNvPr>
          <p:cNvSpPr/>
          <p:nvPr/>
        </p:nvSpPr>
        <p:spPr>
          <a:xfrm>
            <a:off x="8540760" y="603432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ikdörtgen 46">
            <a:extLst>
              <a:ext uri="{FF2B5EF4-FFF2-40B4-BE49-F238E27FC236}">
                <a16:creationId xmlns:a16="http://schemas.microsoft.com/office/drawing/2014/main" id="{46E017A0-D11E-4852-86BC-E9C65B6F6938}"/>
              </a:ext>
            </a:extLst>
          </p:cNvPr>
          <p:cNvSpPr/>
          <p:nvPr/>
        </p:nvSpPr>
        <p:spPr>
          <a:xfrm>
            <a:off x="8540760" y="566454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Dikdörtgen 47">
            <a:extLst>
              <a:ext uri="{FF2B5EF4-FFF2-40B4-BE49-F238E27FC236}">
                <a16:creationId xmlns:a16="http://schemas.microsoft.com/office/drawing/2014/main" id="{568A91F5-56E4-46CF-B9F4-A5465FB58B08}"/>
              </a:ext>
            </a:extLst>
          </p:cNvPr>
          <p:cNvSpPr/>
          <p:nvPr/>
        </p:nvSpPr>
        <p:spPr>
          <a:xfrm>
            <a:off x="8540759" y="603911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ikdörtgen 48">
            <a:extLst>
              <a:ext uri="{FF2B5EF4-FFF2-40B4-BE49-F238E27FC236}">
                <a16:creationId xmlns:a16="http://schemas.microsoft.com/office/drawing/2014/main" id="{88B55A71-9C67-43D7-A724-0E846F7571D5}"/>
              </a:ext>
            </a:extLst>
          </p:cNvPr>
          <p:cNvSpPr/>
          <p:nvPr/>
        </p:nvSpPr>
        <p:spPr>
          <a:xfrm>
            <a:off x="8540760" y="567449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Bağlayıcı: Dirsek 62">
            <a:extLst>
              <a:ext uri="{FF2B5EF4-FFF2-40B4-BE49-F238E27FC236}">
                <a16:creationId xmlns:a16="http://schemas.microsoft.com/office/drawing/2014/main" id="{CA8C1E51-C908-4A41-882F-2CAC43AA4797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9306222" y="5490152"/>
            <a:ext cx="425861" cy="7331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Bağlayıcı: Dirsek 65">
            <a:extLst>
              <a:ext uri="{FF2B5EF4-FFF2-40B4-BE49-F238E27FC236}">
                <a16:creationId xmlns:a16="http://schemas.microsoft.com/office/drawing/2014/main" id="{B1A7C12E-B309-4D46-B842-1235459F5FD0}"/>
              </a:ext>
            </a:extLst>
          </p:cNvPr>
          <p:cNvCxnSpPr>
            <a:cxnSpLocks/>
            <a:stCxn id="23" idx="1"/>
            <a:endCxn id="45" idx="3"/>
          </p:cNvCxnSpPr>
          <p:nvPr/>
        </p:nvCxnSpPr>
        <p:spPr>
          <a:xfrm rot="10800000">
            <a:off x="9306223" y="5477281"/>
            <a:ext cx="425206" cy="384350"/>
          </a:xfrm>
          <a:prstGeom prst="bentConnector3">
            <a:avLst>
              <a:gd name="adj1" fmla="val 632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etin kutusu 70">
            <a:extLst>
              <a:ext uri="{FF2B5EF4-FFF2-40B4-BE49-F238E27FC236}">
                <a16:creationId xmlns:a16="http://schemas.microsoft.com/office/drawing/2014/main" id="{3E7A8F8F-0E0D-4736-837F-83E16EF9F173}"/>
              </a:ext>
            </a:extLst>
          </p:cNvPr>
          <p:cNvSpPr txBox="1"/>
          <p:nvPr/>
        </p:nvSpPr>
        <p:spPr>
          <a:xfrm>
            <a:off x="8587950" y="502184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72" name="Metin kutusu 71">
            <a:extLst>
              <a:ext uri="{FF2B5EF4-FFF2-40B4-BE49-F238E27FC236}">
                <a16:creationId xmlns:a16="http://schemas.microsoft.com/office/drawing/2014/main" id="{C4BED85E-DFD8-4EEA-84EB-1A5BAF7F7D9B}"/>
              </a:ext>
            </a:extLst>
          </p:cNvPr>
          <p:cNvSpPr txBox="1"/>
          <p:nvPr/>
        </p:nvSpPr>
        <p:spPr>
          <a:xfrm>
            <a:off x="198006" y="269444"/>
            <a:ext cx="5001132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IkiYonlu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BagliListe</a:t>
            </a:r>
            <a:endParaRPr lang="en-US" sz="18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diğer kısımlar gösterilmedi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2B91A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cikar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sira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73" name="Metin kutusu 72">
            <a:extLst>
              <a:ext uri="{FF2B5EF4-FFF2-40B4-BE49-F238E27FC236}">
                <a16:creationId xmlns:a16="http://schemas.microsoft.com/office/drawing/2014/main" id="{B50DDDAF-F447-479F-B623-5052729ACD1B}"/>
              </a:ext>
            </a:extLst>
          </p:cNvPr>
          <p:cNvSpPr txBox="1"/>
          <p:nvPr/>
        </p:nvSpPr>
        <p:spPr>
          <a:xfrm>
            <a:off x="970842" y="1290577"/>
            <a:ext cx="4097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2B91AF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sil=                  ;</a:t>
            </a:r>
          </a:p>
        </p:txBody>
      </p:sp>
      <p:sp>
        <p:nvSpPr>
          <p:cNvPr id="75" name="Metin kutusu 74">
            <a:extLst>
              <a:ext uri="{FF2B5EF4-FFF2-40B4-BE49-F238E27FC236}">
                <a16:creationId xmlns:a16="http://schemas.microsoft.com/office/drawing/2014/main" id="{6096241C-49A4-460E-8AD6-3C4AB5A030C8}"/>
              </a:ext>
            </a:extLst>
          </p:cNvPr>
          <p:cNvSpPr txBox="1"/>
          <p:nvPr/>
        </p:nvSpPr>
        <p:spPr>
          <a:xfrm>
            <a:off x="970843" y="2139087"/>
            <a:ext cx="4097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2B91AF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2B91AF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onceki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sil-&gt;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onceki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80" name="Dikdörtgen 79">
            <a:extLst>
              <a:ext uri="{FF2B5EF4-FFF2-40B4-BE49-F238E27FC236}">
                <a16:creationId xmlns:a16="http://schemas.microsoft.com/office/drawing/2014/main" id="{35E4273E-890C-43A8-A191-DF60E199C570}"/>
              </a:ext>
            </a:extLst>
          </p:cNvPr>
          <p:cNvSpPr/>
          <p:nvPr/>
        </p:nvSpPr>
        <p:spPr>
          <a:xfrm>
            <a:off x="10970596" y="530593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88</a:t>
            </a:r>
            <a:endParaRPr lang="en-US" dirty="0"/>
          </a:p>
        </p:txBody>
      </p:sp>
      <p:sp>
        <p:nvSpPr>
          <p:cNvPr id="81" name="Dikdörtgen 80">
            <a:extLst>
              <a:ext uri="{FF2B5EF4-FFF2-40B4-BE49-F238E27FC236}">
                <a16:creationId xmlns:a16="http://schemas.microsoft.com/office/drawing/2014/main" id="{EE1718A7-2AE5-4461-BD83-D1CCEE5623F1}"/>
              </a:ext>
            </a:extLst>
          </p:cNvPr>
          <p:cNvSpPr/>
          <p:nvPr/>
        </p:nvSpPr>
        <p:spPr>
          <a:xfrm>
            <a:off x="10970596" y="604719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Metin kutusu 81">
            <a:extLst>
              <a:ext uri="{FF2B5EF4-FFF2-40B4-BE49-F238E27FC236}">
                <a16:creationId xmlns:a16="http://schemas.microsoft.com/office/drawing/2014/main" id="{3D3E015E-80C0-4D85-8132-FB78CC0CFE20}"/>
              </a:ext>
            </a:extLst>
          </p:cNvPr>
          <p:cNvSpPr txBox="1"/>
          <p:nvPr/>
        </p:nvSpPr>
        <p:spPr>
          <a:xfrm>
            <a:off x="11017786" y="502184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83" name="Dikdörtgen 82">
            <a:extLst>
              <a:ext uri="{FF2B5EF4-FFF2-40B4-BE49-F238E27FC236}">
                <a16:creationId xmlns:a16="http://schemas.microsoft.com/office/drawing/2014/main" id="{248B9272-4ACE-41A7-9766-8F9F04DCEDEA}"/>
              </a:ext>
            </a:extLst>
          </p:cNvPr>
          <p:cNvSpPr/>
          <p:nvPr/>
        </p:nvSpPr>
        <p:spPr>
          <a:xfrm>
            <a:off x="10969942" y="5675717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Dikdörtgen 83">
            <a:extLst>
              <a:ext uri="{FF2B5EF4-FFF2-40B4-BE49-F238E27FC236}">
                <a16:creationId xmlns:a16="http://schemas.microsoft.com/office/drawing/2014/main" id="{48B7559F-37E3-4B7C-8DA3-E2B742AF75D7}"/>
              </a:ext>
            </a:extLst>
          </p:cNvPr>
          <p:cNvSpPr/>
          <p:nvPr/>
        </p:nvSpPr>
        <p:spPr>
          <a:xfrm>
            <a:off x="10969942" y="5677414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Bağlayıcı: Dirsek 86">
            <a:extLst>
              <a:ext uri="{FF2B5EF4-FFF2-40B4-BE49-F238E27FC236}">
                <a16:creationId xmlns:a16="http://schemas.microsoft.com/office/drawing/2014/main" id="{ADD42F70-F5E5-44A8-8A4A-97E0A6826A9D}"/>
              </a:ext>
            </a:extLst>
          </p:cNvPr>
          <p:cNvCxnSpPr>
            <a:cxnSpLocks/>
            <a:stCxn id="18" idx="1"/>
            <a:endCxn id="8" idx="0"/>
          </p:cNvCxnSpPr>
          <p:nvPr/>
        </p:nvCxnSpPr>
        <p:spPr>
          <a:xfrm rot="10800000" flipH="1" flipV="1">
            <a:off x="5571237" y="4394290"/>
            <a:ext cx="605269" cy="627551"/>
          </a:xfrm>
          <a:prstGeom prst="bentConnector4">
            <a:avLst>
              <a:gd name="adj1" fmla="val -37768"/>
              <a:gd name="adj2" fmla="val 646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Dikdörtgen 92">
            <a:extLst>
              <a:ext uri="{FF2B5EF4-FFF2-40B4-BE49-F238E27FC236}">
                <a16:creationId xmlns:a16="http://schemas.microsoft.com/office/drawing/2014/main" id="{4D39D280-F351-44DA-A80B-67820E97022A}"/>
              </a:ext>
            </a:extLst>
          </p:cNvPr>
          <p:cNvSpPr/>
          <p:nvPr/>
        </p:nvSpPr>
        <p:spPr>
          <a:xfrm>
            <a:off x="9684891" y="42304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Metin kutusu 93">
            <a:extLst>
              <a:ext uri="{FF2B5EF4-FFF2-40B4-BE49-F238E27FC236}">
                <a16:creationId xmlns:a16="http://schemas.microsoft.com/office/drawing/2014/main" id="{A43DA6AF-B029-4F82-816F-761DC7DA3E7C}"/>
              </a:ext>
            </a:extLst>
          </p:cNvPr>
          <p:cNvSpPr txBox="1"/>
          <p:nvPr/>
        </p:nvSpPr>
        <p:spPr>
          <a:xfrm>
            <a:off x="9788535" y="3862185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sil</a:t>
            </a:r>
            <a:endParaRPr lang="en-US" dirty="0"/>
          </a:p>
        </p:txBody>
      </p:sp>
      <p:sp>
        <p:nvSpPr>
          <p:cNvPr id="104" name="Dikdörtgen 103">
            <a:extLst>
              <a:ext uri="{FF2B5EF4-FFF2-40B4-BE49-F238E27FC236}">
                <a16:creationId xmlns:a16="http://schemas.microsoft.com/office/drawing/2014/main" id="{5AD586CB-8E63-467E-8054-1312688000CE}"/>
              </a:ext>
            </a:extLst>
          </p:cNvPr>
          <p:cNvSpPr/>
          <p:nvPr/>
        </p:nvSpPr>
        <p:spPr>
          <a:xfrm>
            <a:off x="10970595" y="5672303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Bağlayıcı: Dirsek 94">
            <a:extLst>
              <a:ext uri="{FF2B5EF4-FFF2-40B4-BE49-F238E27FC236}">
                <a16:creationId xmlns:a16="http://schemas.microsoft.com/office/drawing/2014/main" id="{58571CDC-BBB1-47B5-95B5-1C034FB77105}"/>
              </a:ext>
            </a:extLst>
          </p:cNvPr>
          <p:cNvCxnSpPr>
            <a:cxnSpLocks/>
            <a:stCxn id="93" idx="1"/>
            <a:endCxn id="14" idx="0"/>
          </p:cNvCxnSpPr>
          <p:nvPr/>
        </p:nvCxnSpPr>
        <p:spPr>
          <a:xfrm rot="10800000" flipH="1" flipV="1">
            <a:off x="9684890" y="4414678"/>
            <a:ext cx="429923" cy="607163"/>
          </a:xfrm>
          <a:prstGeom prst="bentConnector4">
            <a:avLst>
              <a:gd name="adj1" fmla="val -53172"/>
              <a:gd name="adj2" fmla="val 6517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Bağlayıcı: Dirsek 97">
            <a:extLst>
              <a:ext uri="{FF2B5EF4-FFF2-40B4-BE49-F238E27FC236}">
                <a16:creationId xmlns:a16="http://schemas.microsoft.com/office/drawing/2014/main" id="{A1F10730-F6E3-4575-B3FD-E6E0347C6CF9}"/>
              </a:ext>
            </a:extLst>
          </p:cNvPr>
          <p:cNvCxnSpPr>
            <a:cxnSpLocks/>
            <a:stCxn id="97" idx="3"/>
            <a:endCxn id="80" idx="1"/>
          </p:cNvCxnSpPr>
          <p:nvPr/>
        </p:nvCxnSpPr>
        <p:spPr>
          <a:xfrm flipV="1">
            <a:off x="10497545" y="5490152"/>
            <a:ext cx="473051" cy="747081"/>
          </a:xfrm>
          <a:prstGeom prst="bentConnector3">
            <a:avLst>
              <a:gd name="adj1" fmla="val 619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Bağlayıcı: Dirsek 104">
            <a:extLst>
              <a:ext uri="{FF2B5EF4-FFF2-40B4-BE49-F238E27FC236}">
                <a16:creationId xmlns:a16="http://schemas.microsoft.com/office/drawing/2014/main" id="{830A20EA-F18F-4FCA-AAB2-48C8280960FA}"/>
              </a:ext>
            </a:extLst>
          </p:cNvPr>
          <p:cNvCxnSpPr>
            <a:cxnSpLocks/>
            <a:stCxn id="104" idx="1"/>
            <a:endCxn id="12" idx="3"/>
          </p:cNvCxnSpPr>
          <p:nvPr/>
        </p:nvCxnSpPr>
        <p:spPr>
          <a:xfrm rot="10800000">
            <a:off x="10497547" y="5490152"/>
            <a:ext cx="473049" cy="36636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Dikdörtgen 61">
            <a:extLst>
              <a:ext uri="{FF2B5EF4-FFF2-40B4-BE49-F238E27FC236}">
                <a16:creationId xmlns:a16="http://schemas.microsoft.com/office/drawing/2014/main" id="{C1A9618D-86BA-4088-A5EA-C726FD732463}"/>
              </a:ext>
            </a:extLst>
          </p:cNvPr>
          <p:cNvSpPr/>
          <p:nvPr/>
        </p:nvSpPr>
        <p:spPr>
          <a:xfrm>
            <a:off x="6609501" y="420466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Metin kutusu 63">
            <a:extLst>
              <a:ext uri="{FF2B5EF4-FFF2-40B4-BE49-F238E27FC236}">
                <a16:creationId xmlns:a16="http://schemas.microsoft.com/office/drawing/2014/main" id="{3FF46C3F-8659-47BC-977F-0A119174E717}"/>
              </a:ext>
            </a:extLst>
          </p:cNvPr>
          <p:cNvSpPr txBox="1"/>
          <p:nvPr/>
        </p:nvSpPr>
        <p:spPr>
          <a:xfrm>
            <a:off x="6767524" y="384932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sira</a:t>
            </a:r>
            <a:endParaRPr lang="en-US" dirty="0"/>
          </a:p>
        </p:txBody>
      </p:sp>
      <p:cxnSp>
        <p:nvCxnSpPr>
          <p:cNvPr id="88" name="Düz Ok Bağlayıcısı 87">
            <a:extLst>
              <a:ext uri="{FF2B5EF4-FFF2-40B4-BE49-F238E27FC236}">
                <a16:creationId xmlns:a16="http://schemas.microsoft.com/office/drawing/2014/main" id="{4DBE5CF8-C9C0-49BA-BBC8-3AE1DACAA829}"/>
              </a:ext>
            </a:extLst>
          </p:cNvPr>
          <p:cNvCxnSpPr>
            <a:cxnSpLocks/>
          </p:cNvCxnSpPr>
          <p:nvPr/>
        </p:nvCxnSpPr>
        <p:spPr>
          <a:xfrm flipV="1">
            <a:off x="2206808" y="5300993"/>
            <a:ext cx="0" cy="8509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Metin kutusu 88">
            <a:extLst>
              <a:ext uri="{FF2B5EF4-FFF2-40B4-BE49-F238E27FC236}">
                <a16:creationId xmlns:a16="http://schemas.microsoft.com/office/drawing/2014/main" id="{9481F0C7-60EE-4273-8176-74022F8A3D9B}"/>
              </a:ext>
            </a:extLst>
          </p:cNvPr>
          <p:cNvSpPr txBox="1"/>
          <p:nvPr/>
        </p:nvSpPr>
        <p:spPr>
          <a:xfrm>
            <a:off x="245189" y="6031626"/>
            <a:ext cx="4504303" cy="92333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Consolas" panose="020B0609020204030204" pitchFamily="49" charset="0"/>
              </a:rPr>
              <a:t>Eğer silinecek düğümün önceki yoksa bu düğüm ilk düğümden başkası olamaz.</a:t>
            </a:r>
            <a:endParaRPr lang="en-US" dirty="0"/>
          </a:p>
        </p:txBody>
      </p: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77C1431A-D176-42B4-8B7D-C85991DD8AF2}"/>
              </a:ext>
            </a:extLst>
          </p:cNvPr>
          <p:cNvSpPr txBox="1"/>
          <p:nvPr/>
        </p:nvSpPr>
        <p:spPr>
          <a:xfrm>
            <a:off x="2630442" y="1267200"/>
            <a:ext cx="2265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dugumGetir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sira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92" name="Metin kutusu 91">
            <a:extLst>
              <a:ext uri="{FF2B5EF4-FFF2-40B4-BE49-F238E27FC236}">
                <a16:creationId xmlns:a16="http://schemas.microsoft.com/office/drawing/2014/main" id="{A00AB2BF-06B8-4441-BC43-9857F8F0EA44}"/>
              </a:ext>
            </a:extLst>
          </p:cNvPr>
          <p:cNvSpPr txBox="1"/>
          <p:nvPr/>
        </p:nvSpPr>
        <p:spPr>
          <a:xfrm>
            <a:off x="970842" y="2507064"/>
            <a:ext cx="4097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2B91AF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2B91AF"/>
                </a:solidFill>
                <a:latin typeface="Consolas" panose="020B0609020204030204" pitchFamily="49" charset="0"/>
              </a:rPr>
              <a:t>*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sonraki = sil-&gt;sonraki;</a:t>
            </a:r>
            <a:endParaRPr lang="en-US" dirty="0"/>
          </a:p>
        </p:txBody>
      </p:sp>
      <p:sp>
        <p:nvSpPr>
          <p:cNvPr id="96" name="Metin kutusu 95">
            <a:extLst>
              <a:ext uri="{FF2B5EF4-FFF2-40B4-BE49-F238E27FC236}">
                <a16:creationId xmlns:a16="http://schemas.microsoft.com/office/drawing/2014/main" id="{E5D19216-FF1F-42E2-A343-A1BA7EA85918}"/>
              </a:ext>
            </a:extLst>
          </p:cNvPr>
          <p:cNvSpPr txBox="1"/>
          <p:nvPr/>
        </p:nvSpPr>
        <p:spPr>
          <a:xfrm>
            <a:off x="1468933" y="3755668"/>
            <a:ext cx="3345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sonraki-&gt;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onceki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onceki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99" name="Metin kutusu 98">
            <a:extLst>
              <a:ext uri="{FF2B5EF4-FFF2-40B4-BE49-F238E27FC236}">
                <a16:creationId xmlns:a16="http://schemas.microsoft.com/office/drawing/2014/main" id="{CE64F034-4C0C-46F7-B670-94868F05D61A}"/>
              </a:ext>
            </a:extLst>
          </p:cNvPr>
          <p:cNvSpPr txBox="1"/>
          <p:nvPr/>
        </p:nvSpPr>
        <p:spPr>
          <a:xfrm>
            <a:off x="977580" y="34433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sonraki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00" name="Metin kutusu 99">
            <a:extLst>
              <a:ext uri="{FF2B5EF4-FFF2-40B4-BE49-F238E27FC236}">
                <a16:creationId xmlns:a16="http://schemas.microsoft.com/office/drawing/2014/main" id="{67D47BDF-9EAD-470C-8A4E-DAEE40252107}"/>
              </a:ext>
            </a:extLst>
          </p:cNvPr>
          <p:cNvSpPr txBox="1"/>
          <p:nvPr/>
        </p:nvSpPr>
        <p:spPr>
          <a:xfrm>
            <a:off x="1554759" y="4466125"/>
            <a:ext cx="3748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onceki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 = sonraki;</a:t>
            </a:r>
            <a:endParaRPr lang="en-US" dirty="0"/>
          </a:p>
        </p:txBody>
      </p:sp>
      <p:sp>
        <p:nvSpPr>
          <p:cNvPr id="101" name="Metin kutusu 100">
            <a:extLst>
              <a:ext uri="{FF2B5EF4-FFF2-40B4-BE49-F238E27FC236}">
                <a16:creationId xmlns:a16="http://schemas.microsoft.com/office/drawing/2014/main" id="{761298EE-02B9-46E2-958D-9A4D20204745}"/>
              </a:ext>
            </a:extLst>
          </p:cNvPr>
          <p:cNvSpPr txBox="1"/>
          <p:nvPr/>
        </p:nvSpPr>
        <p:spPr>
          <a:xfrm>
            <a:off x="970841" y="4140906"/>
            <a:ext cx="2077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onceki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02" name="Metin kutusu 101">
            <a:extLst>
              <a:ext uri="{FF2B5EF4-FFF2-40B4-BE49-F238E27FC236}">
                <a16:creationId xmlns:a16="http://schemas.microsoft.com/office/drawing/2014/main" id="{9E566524-45F6-45DD-8B8B-861C36344C11}"/>
              </a:ext>
            </a:extLst>
          </p:cNvPr>
          <p:cNvSpPr txBox="1"/>
          <p:nvPr/>
        </p:nvSpPr>
        <p:spPr>
          <a:xfrm>
            <a:off x="970841" y="4765618"/>
            <a:ext cx="2077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/>
          </a:p>
        </p:txBody>
      </p:sp>
      <p:sp>
        <p:nvSpPr>
          <p:cNvPr id="106" name="Metin kutusu 105">
            <a:extLst>
              <a:ext uri="{FF2B5EF4-FFF2-40B4-BE49-F238E27FC236}">
                <a16:creationId xmlns:a16="http://schemas.microsoft.com/office/drawing/2014/main" id="{B3B81480-398A-4065-A9CE-949E63CC5BBB}"/>
              </a:ext>
            </a:extLst>
          </p:cNvPr>
          <p:cNvSpPr txBox="1"/>
          <p:nvPr/>
        </p:nvSpPr>
        <p:spPr>
          <a:xfrm>
            <a:off x="1541170" y="4992337"/>
            <a:ext cx="3748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ilk=sonraki;</a:t>
            </a:r>
            <a:endParaRPr lang="en-US" dirty="0"/>
          </a:p>
        </p:txBody>
      </p:sp>
      <p:sp>
        <p:nvSpPr>
          <p:cNvPr id="107" name="Dikdörtgen 106">
            <a:extLst>
              <a:ext uri="{FF2B5EF4-FFF2-40B4-BE49-F238E27FC236}">
                <a16:creationId xmlns:a16="http://schemas.microsoft.com/office/drawing/2014/main" id="{55866B24-245C-401B-B263-9716C1DE587C}"/>
              </a:ext>
            </a:extLst>
          </p:cNvPr>
          <p:cNvSpPr/>
          <p:nvPr/>
        </p:nvSpPr>
        <p:spPr>
          <a:xfrm>
            <a:off x="8360371" y="421749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Metin kutusu 107">
            <a:extLst>
              <a:ext uri="{FF2B5EF4-FFF2-40B4-BE49-F238E27FC236}">
                <a16:creationId xmlns:a16="http://schemas.microsoft.com/office/drawing/2014/main" id="{CDAD4573-F802-4107-A66B-1FF2E5700380}"/>
              </a:ext>
            </a:extLst>
          </p:cNvPr>
          <p:cNvSpPr txBox="1"/>
          <p:nvPr/>
        </p:nvSpPr>
        <p:spPr>
          <a:xfrm>
            <a:off x="8360371" y="3849218"/>
            <a:ext cx="839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onceki</a:t>
            </a:r>
            <a:endParaRPr lang="en-US" dirty="0"/>
          </a:p>
        </p:txBody>
      </p:sp>
      <p:sp>
        <p:nvSpPr>
          <p:cNvPr id="109" name="Dikdörtgen 108">
            <a:extLst>
              <a:ext uri="{FF2B5EF4-FFF2-40B4-BE49-F238E27FC236}">
                <a16:creationId xmlns:a16="http://schemas.microsoft.com/office/drawing/2014/main" id="{A0514317-D35D-432D-8970-C574CCACFAC1}"/>
              </a:ext>
            </a:extLst>
          </p:cNvPr>
          <p:cNvSpPr/>
          <p:nvPr/>
        </p:nvSpPr>
        <p:spPr>
          <a:xfrm>
            <a:off x="10964119" y="42304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Metin kutusu 109">
            <a:extLst>
              <a:ext uri="{FF2B5EF4-FFF2-40B4-BE49-F238E27FC236}">
                <a16:creationId xmlns:a16="http://schemas.microsoft.com/office/drawing/2014/main" id="{379428B2-9DD4-4F81-B764-8192A76B9059}"/>
              </a:ext>
            </a:extLst>
          </p:cNvPr>
          <p:cNvSpPr txBox="1"/>
          <p:nvPr/>
        </p:nvSpPr>
        <p:spPr>
          <a:xfrm>
            <a:off x="10964119" y="3895328"/>
            <a:ext cx="927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sonraki</a:t>
            </a:r>
            <a:endParaRPr lang="en-US" dirty="0"/>
          </a:p>
        </p:txBody>
      </p:sp>
      <p:cxnSp>
        <p:nvCxnSpPr>
          <p:cNvPr id="111" name="Bağlayıcı: Dirsek 110">
            <a:extLst>
              <a:ext uri="{FF2B5EF4-FFF2-40B4-BE49-F238E27FC236}">
                <a16:creationId xmlns:a16="http://schemas.microsoft.com/office/drawing/2014/main" id="{0EB76F52-B3B4-4D5C-BC89-88A20ACF8E78}"/>
              </a:ext>
            </a:extLst>
          </p:cNvPr>
          <p:cNvCxnSpPr>
            <a:cxnSpLocks/>
            <a:stCxn id="107" idx="1"/>
            <a:endCxn id="71" idx="0"/>
          </p:cNvCxnSpPr>
          <p:nvPr/>
        </p:nvCxnSpPr>
        <p:spPr>
          <a:xfrm rot="10800000" flipH="1" flipV="1">
            <a:off x="8360371" y="4401712"/>
            <a:ext cx="563120" cy="620130"/>
          </a:xfrm>
          <a:prstGeom prst="bentConnector4">
            <a:avLst>
              <a:gd name="adj1" fmla="val -40595"/>
              <a:gd name="adj2" fmla="val 6485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Bağlayıcı: Dirsek 111">
            <a:extLst>
              <a:ext uri="{FF2B5EF4-FFF2-40B4-BE49-F238E27FC236}">
                <a16:creationId xmlns:a16="http://schemas.microsoft.com/office/drawing/2014/main" id="{A34FE190-8FAB-4604-B562-34BD73A552FC}"/>
              </a:ext>
            </a:extLst>
          </p:cNvPr>
          <p:cNvCxnSpPr>
            <a:cxnSpLocks/>
            <a:stCxn id="109" idx="1"/>
            <a:endCxn id="82" idx="0"/>
          </p:cNvCxnSpPr>
          <p:nvPr/>
        </p:nvCxnSpPr>
        <p:spPr>
          <a:xfrm rot="10800000" flipH="1" flipV="1">
            <a:off x="10964119" y="4414678"/>
            <a:ext cx="389208" cy="607163"/>
          </a:xfrm>
          <a:prstGeom prst="bentConnector4">
            <a:avLst>
              <a:gd name="adj1" fmla="val -58735"/>
              <a:gd name="adj2" fmla="val 6517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Düz Ok Bağlayıcısı 112">
            <a:extLst>
              <a:ext uri="{FF2B5EF4-FFF2-40B4-BE49-F238E27FC236}">
                <a16:creationId xmlns:a16="http://schemas.microsoft.com/office/drawing/2014/main" id="{D016DD20-1B47-4051-8646-2D67E179B3C4}"/>
              </a:ext>
            </a:extLst>
          </p:cNvPr>
          <p:cNvCxnSpPr>
            <a:cxnSpLocks/>
          </p:cNvCxnSpPr>
          <p:nvPr/>
        </p:nvCxnSpPr>
        <p:spPr>
          <a:xfrm flipH="1">
            <a:off x="4971630" y="1472401"/>
            <a:ext cx="23813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Metin kutusu 113">
            <a:extLst>
              <a:ext uri="{FF2B5EF4-FFF2-40B4-BE49-F238E27FC236}">
                <a16:creationId xmlns:a16="http://schemas.microsoft.com/office/drawing/2014/main" id="{CEE73D61-D35E-4697-A197-5D2C34FEF041}"/>
              </a:ext>
            </a:extLst>
          </p:cNvPr>
          <p:cNvSpPr txBox="1"/>
          <p:nvPr/>
        </p:nvSpPr>
        <p:spPr>
          <a:xfrm>
            <a:off x="7438605" y="1242634"/>
            <a:ext cx="450366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Consolas" panose="020B0609020204030204" pitchFamily="49" charset="0"/>
              </a:rPr>
              <a:t>Silinecek düğüm getiriliyor</a:t>
            </a:r>
            <a:endParaRPr lang="en-US" dirty="0"/>
          </a:p>
        </p:txBody>
      </p:sp>
      <p:cxnSp>
        <p:nvCxnSpPr>
          <p:cNvPr id="115" name="Düz Ok Bağlayıcısı 114">
            <a:extLst>
              <a:ext uri="{FF2B5EF4-FFF2-40B4-BE49-F238E27FC236}">
                <a16:creationId xmlns:a16="http://schemas.microsoft.com/office/drawing/2014/main" id="{2154AB20-8B77-4C05-B925-72453FEE2B0C}"/>
              </a:ext>
            </a:extLst>
          </p:cNvPr>
          <p:cNvCxnSpPr>
            <a:cxnSpLocks/>
          </p:cNvCxnSpPr>
          <p:nvPr/>
        </p:nvCxnSpPr>
        <p:spPr>
          <a:xfrm flipH="1">
            <a:off x="4971630" y="2507064"/>
            <a:ext cx="23813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Metin kutusu 115">
            <a:extLst>
              <a:ext uri="{FF2B5EF4-FFF2-40B4-BE49-F238E27FC236}">
                <a16:creationId xmlns:a16="http://schemas.microsoft.com/office/drawing/2014/main" id="{DE237CEB-7569-4E2F-A35F-F8938AAF20EE}"/>
              </a:ext>
            </a:extLst>
          </p:cNvPr>
          <p:cNvSpPr txBox="1"/>
          <p:nvPr/>
        </p:nvSpPr>
        <p:spPr>
          <a:xfrm>
            <a:off x="7458093" y="2181927"/>
            <a:ext cx="4503666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Consolas" panose="020B0609020204030204" pitchFamily="49" charset="0"/>
              </a:rPr>
              <a:t>Silinecek düğümden önceki ve sonraki düğümün adresleri alınıyor</a:t>
            </a:r>
            <a:endParaRPr lang="en-US" dirty="0"/>
          </a:p>
        </p:txBody>
      </p:sp>
      <p:cxnSp>
        <p:nvCxnSpPr>
          <p:cNvPr id="117" name="Düz Ok Bağlayıcısı 116">
            <a:extLst>
              <a:ext uri="{FF2B5EF4-FFF2-40B4-BE49-F238E27FC236}">
                <a16:creationId xmlns:a16="http://schemas.microsoft.com/office/drawing/2014/main" id="{3E861F6F-B165-4F73-9B98-891CBBD88782}"/>
              </a:ext>
            </a:extLst>
          </p:cNvPr>
          <p:cNvCxnSpPr>
            <a:cxnSpLocks/>
          </p:cNvCxnSpPr>
          <p:nvPr/>
        </p:nvCxnSpPr>
        <p:spPr>
          <a:xfrm flipH="1">
            <a:off x="2607799" y="3655422"/>
            <a:ext cx="23813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Metin kutusu 117">
            <a:extLst>
              <a:ext uri="{FF2B5EF4-FFF2-40B4-BE49-F238E27FC236}">
                <a16:creationId xmlns:a16="http://schemas.microsoft.com/office/drawing/2014/main" id="{3AADED77-E0D5-4425-B289-922C5AC63AC0}"/>
              </a:ext>
            </a:extLst>
          </p:cNvPr>
          <p:cNvSpPr txBox="1"/>
          <p:nvPr/>
        </p:nvSpPr>
        <p:spPr>
          <a:xfrm>
            <a:off x="5074774" y="3425659"/>
            <a:ext cx="450366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Consolas" panose="020B0609020204030204" pitchFamily="49" charset="0"/>
              </a:rPr>
              <a:t>Sonraki düğüm varsa bağ kuruluyor</a:t>
            </a:r>
            <a:endParaRPr lang="en-US" dirty="0"/>
          </a:p>
        </p:txBody>
      </p:sp>
      <p:sp>
        <p:nvSpPr>
          <p:cNvPr id="77" name="Metin kutusu 76">
            <a:extLst>
              <a:ext uri="{FF2B5EF4-FFF2-40B4-BE49-F238E27FC236}">
                <a16:creationId xmlns:a16="http://schemas.microsoft.com/office/drawing/2014/main" id="{4F6BF24E-4F26-4423-96A1-A55EE4FE8036}"/>
              </a:ext>
            </a:extLst>
          </p:cNvPr>
          <p:cNvSpPr txBox="1"/>
          <p:nvPr/>
        </p:nvSpPr>
        <p:spPr>
          <a:xfrm>
            <a:off x="5207191" y="109937"/>
            <a:ext cx="6835818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Fonksiyona 3 argümanı verilirse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8" name="Metin kutusu 77">
            <a:extLst>
              <a:ext uri="{FF2B5EF4-FFF2-40B4-BE49-F238E27FC236}">
                <a16:creationId xmlns:a16="http://schemas.microsoft.com/office/drawing/2014/main" id="{AE44EE2F-12BD-438E-B1FC-ED9F96EF710F}"/>
              </a:ext>
            </a:extLst>
          </p:cNvPr>
          <p:cNvSpPr txBox="1"/>
          <p:nvPr/>
        </p:nvSpPr>
        <p:spPr>
          <a:xfrm>
            <a:off x="970841" y="2876396"/>
            <a:ext cx="1877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sil;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85" name="Düz Ok Bağlayıcısı 84">
            <a:extLst>
              <a:ext uri="{FF2B5EF4-FFF2-40B4-BE49-F238E27FC236}">
                <a16:creationId xmlns:a16="http://schemas.microsoft.com/office/drawing/2014/main" id="{2BD582A2-496A-4AD3-956F-4DB099A93A83}"/>
              </a:ext>
            </a:extLst>
          </p:cNvPr>
          <p:cNvCxnSpPr>
            <a:cxnSpLocks/>
          </p:cNvCxnSpPr>
          <p:nvPr/>
        </p:nvCxnSpPr>
        <p:spPr>
          <a:xfrm flipH="1">
            <a:off x="2630442" y="3075982"/>
            <a:ext cx="23813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Metin kutusu 85">
            <a:extLst>
              <a:ext uri="{FF2B5EF4-FFF2-40B4-BE49-F238E27FC236}">
                <a16:creationId xmlns:a16="http://schemas.microsoft.com/office/drawing/2014/main" id="{DB4937BB-E40A-4365-9D4E-5645EC87268C}"/>
              </a:ext>
            </a:extLst>
          </p:cNvPr>
          <p:cNvSpPr txBox="1"/>
          <p:nvPr/>
        </p:nvSpPr>
        <p:spPr>
          <a:xfrm>
            <a:off x="5097417" y="2868687"/>
            <a:ext cx="4587473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Consolas" panose="020B0609020204030204" pitchFamily="49" charset="0"/>
              </a:rPr>
              <a:t>Bütün verilerini sakladık. Düğüm siliniyor</a:t>
            </a:r>
            <a:endParaRPr lang="en-US" dirty="0"/>
          </a:p>
        </p:txBody>
      </p:sp>
      <p:cxnSp>
        <p:nvCxnSpPr>
          <p:cNvPr id="90" name="Bağlayıcı: Dirsek 89">
            <a:extLst>
              <a:ext uri="{FF2B5EF4-FFF2-40B4-BE49-F238E27FC236}">
                <a16:creationId xmlns:a16="http://schemas.microsoft.com/office/drawing/2014/main" id="{5D51DA27-F3C0-43AF-A3B1-63DEFDBED22C}"/>
              </a:ext>
            </a:extLst>
          </p:cNvPr>
          <p:cNvCxnSpPr>
            <a:cxnSpLocks/>
            <a:stCxn id="104" idx="1"/>
            <a:endCxn id="45" idx="3"/>
          </p:cNvCxnSpPr>
          <p:nvPr/>
        </p:nvCxnSpPr>
        <p:spPr>
          <a:xfrm rot="10800000">
            <a:off x="9306223" y="5477282"/>
            <a:ext cx="1664372" cy="379239"/>
          </a:xfrm>
          <a:prstGeom prst="bentConnector3">
            <a:avLst>
              <a:gd name="adj1" fmla="val 6030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Bağlayıcı: Dirsek 90">
            <a:extLst>
              <a:ext uri="{FF2B5EF4-FFF2-40B4-BE49-F238E27FC236}">
                <a16:creationId xmlns:a16="http://schemas.microsoft.com/office/drawing/2014/main" id="{5603B4C6-D93B-4702-B004-67FC002A624F}"/>
              </a:ext>
            </a:extLst>
          </p:cNvPr>
          <p:cNvCxnSpPr>
            <a:cxnSpLocks/>
            <a:stCxn id="48" idx="3"/>
            <a:endCxn id="80" idx="1"/>
          </p:cNvCxnSpPr>
          <p:nvPr/>
        </p:nvCxnSpPr>
        <p:spPr>
          <a:xfrm flipV="1">
            <a:off x="9306222" y="5490152"/>
            <a:ext cx="1664374" cy="7331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Metin kutusu 102">
            <a:extLst>
              <a:ext uri="{FF2B5EF4-FFF2-40B4-BE49-F238E27FC236}">
                <a16:creationId xmlns:a16="http://schemas.microsoft.com/office/drawing/2014/main" id="{4155831B-74B8-43BA-8E25-2ED674FEF539}"/>
              </a:ext>
            </a:extLst>
          </p:cNvPr>
          <p:cNvSpPr txBox="1"/>
          <p:nvPr/>
        </p:nvSpPr>
        <p:spPr>
          <a:xfrm>
            <a:off x="970841" y="17042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sil==0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cxnSp>
        <p:nvCxnSpPr>
          <p:cNvPr id="119" name="Düz Ok Bağlayıcısı 118">
            <a:extLst>
              <a:ext uri="{FF2B5EF4-FFF2-40B4-BE49-F238E27FC236}">
                <a16:creationId xmlns:a16="http://schemas.microsoft.com/office/drawing/2014/main" id="{43DF46AA-8FCC-4A6C-B033-816DB69BB8C5}"/>
              </a:ext>
            </a:extLst>
          </p:cNvPr>
          <p:cNvCxnSpPr>
            <a:cxnSpLocks/>
          </p:cNvCxnSpPr>
          <p:nvPr/>
        </p:nvCxnSpPr>
        <p:spPr>
          <a:xfrm flipH="1">
            <a:off x="3821101" y="1895584"/>
            <a:ext cx="23813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Metin kutusu 119">
            <a:extLst>
              <a:ext uri="{FF2B5EF4-FFF2-40B4-BE49-F238E27FC236}">
                <a16:creationId xmlns:a16="http://schemas.microsoft.com/office/drawing/2014/main" id="{B5C8D8A6-CCC6-40F9-9CE1-B575EE100CDA}"/>
              </a:ext>
            </a:extLst>
          </p:cNvPr>
          <p:cNvSpPr txBox="1"/>
          <p:nvPr/>
        </p:nvSpPr>
        <p:spPr>
          <a:xfrm>
            <a:off x="6288076" y="1665817"/>
            <a:ext cx="450366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Consolas" panose="020B0609020204030204" pitchFamily="49" charset="0"/>
              </a:rPr>
              <a:t>Düğüm yoksa fonksiyon direk biter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85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97" grpId="0" animBg="1"/>
      <p:bldP spid="12" grpId="0" animBg="1"/>
      <p:bldP spid="14" grpId="0"/>
      <p:bldP spid="48" grpId="0" animBg="1"/>
      <p:bldP spid="73" grpId="0"/>
      <p:bldP spid="75" grpId="0"/>
      <p:bldP spid="93" grpId="0" animBg="1"/>
      <p:bldP spid="94" grpId="0"/>
      <p:bldP spid="104" grpId="0" animBg="1"/>
      <p:bldP spid="89" grpId="0" animBg="1"/>
      <p:bldP spid="79" grpId="0"/>
      <p:bldP spid="92" grpId="0"/>
      <p:bldP spid="96" grpId="0"/>
      <p:bldP spid="99" grpId="0"/>
      <p:bldP spid="100" grpId="0"/>
      <p:bldP spid="101" grpId="0"/>
      <p:bldP spid="102" grpId="0"/>
      <p:bldP spid="106" grpId="0"/>
      <p:bldP spid="107" grpId="0" animBg="1"/>
      <p:bldP spid="108" grpId="0"/>
      <p:bldP spid="109" grpId="0" animBg="1"/>
      <p:bldP spid="110" grpId="0"/>
      <p:bldP spid="114" grpId="0" animBg="1"/>
      <p:bldP spid="114" grpId="1" animBg="1"/>
      <p:bldP spid="116" grpId="0" animBg="1"/>
      <p:bldP spid="116" grpId="1" animBg="1"/>
      <p:bldP spid="118" grpId="0" animBg="1"/>
      <p:bldP spid="118" grpId="1" animBg="1"/>
      <p:bldP spid="77" grpId="0" animBg="1"/>
      <p:bldP spid="78" grpId="0"/>
      <p:bldP spid="86" grpId="0" animBg="1"/>
      <p:bldP spid="86" grpId="1" animBg="1"/>
      <p:bldP spid="103" grpId="0"/>
      <p:bldP spid="120" grpId="0" animBg="1"/>
      <p:bldP spid="12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2B8CBA87-F92E-4D31-AD74-5BCF3BE99E72}"/>
              </a:ext>
            </a:extLst>
          </p:cNvPr>
          <p:cNvSpPr/>
          <p:nvPr/>
        </p:nvSpPr>
        <p:spPr>
          <a:xfrm>
            <a:off x="5571238" y="4744798"/>
            <a:ext cx="6422756" cy="17472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215898A-8071-4E92-A6FA-DE9760412131}"/>
              </a:ext>
            </a:extLst>
          </p:cNvPr>
          <p:cNvSpPr/>
          <p:nvPr/>
        </p:nvSpPr>
        <p:spPr>
          <a:xfrm>
            <a:off x="7167268" y="529171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4CCC9FA3-6334-4F82-AAEE-4B7738443E46}"/>
              </a:ext>
            </a:extLst>
          </p:cNvPr>
          <p:cNvSpPr txBox="1"/>
          <p:nvPr/>
        </p:nvSpPr>
        <p:spPr>
          <a:xfrm>
            <a:off x="7214458" y="502184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EBDF6CE5-1D60-4FEE-B1E9-3CD590F4BBAB}"/>
              </a:ext>
            </a:extLst>
          </p:cNvPr>
          <p:cNvSpPr/>
          <p:nvPr/>
        </p:nvSpPr>
        <p:spPr>
          <a:xfrm>
            <a:off x="5571238" y="421007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6117DE73-08D6-48A9-B92E-34BE65C603F9}"/>
              </a:ext>
            </a:extLst>
          </p:cNvPr>
          <p:cNvSpPr txBox="1"/>
          <p:nvPr/>
        </p:nvSpPr>
        <p:spPr>
          <a:xfrm>
            <a:off x="5729261" y="3854725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BBB906FA-7689-48B5-83AE-FFAB9C275FFC}"/>
              </a:ext>
            </a:extLst>
          </p:cNvPr>
          <p:cNvSpPr/>
          <p:nvPr/>
        </p:nvSpPr>
        <p:spPr>
          <a:xfrm>
            <a:off x="7167268" y="566362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E5529FFB-5213-4131-977F-BF2072DD90DE}"/>
              </a:ext>
            </a:extLst>
          </p:cNvPr>
          <p:cNvSpPr/>
          <p:nvPr/>
        </p:nvSpPr>
        <p:spPr>
          <a:xfrm>
            <a:off x="7167268" y="603205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Metin kutusu 71">
            <a:extLst>
              <a:ext uri="{FF2B5EF4-FFF2-40B4-BE49-F238E27FC236}">
                <a16:creationId xmlns:a16="http://schemas.microsoft.com/office/drawing/2014/main" id="{C4BED85E-DFD8-4EEA-84EB-1A5BAF7F7D9B}"/>
              </a:ext>
            </a:extLst>
          </p:cNvPr>
          <p:cNvSpPr txBox="1"/>
          <p:nvPr/>
        </p:nvSpPr>
        <p:spPr>
          <a:xfrm>
            <a:off x="198006" y="269444"/>
            <a:ext cx="5001132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IkiYonlu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BagliListe</a:t>
            </a:r>
            <a:endParaRPr lang="en-US" sz="18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diğer kısımlar gösterilmedi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2B91A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ekle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sira,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veri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cxnSp>
        <p:nvCxnSpPr>
          <p:cNvPr id="87" name="Bağlayıcı: Dirsek 86">
            <a:extLst>
              <a:ext uri="{FF2B5EF4-FFF2-40B4-BE49-F238E27FC236}">
                <a16:creationId xmlns:a16="http://schemas.microsoft.com/office/drawing/2014/main" id="{ADD42F70-F5E5-44A8-8A4A-97E0A6826A9D}"/>
              </a:ext>
            </a:extLst>
          </p:cNvPr>
          <p:cNvCxnSpPr>
            <a:cxnSpLocks/>
            <a:stCxn id="18" idx="1"/>
            <a:endCxn id="9" idx="1"/>
          </p:cNvCxnSpPr>
          <p:nvPr/>
        </p:nvCxnSpPr>
        <p:spPr>
          <a:xfrm rot="10800000" flipH="1" flipV="1">
            <a:off x="5571238" y="4394291"/>
            <a:ext cx="1596030" cy="1081640"/>
          </a:xfrm>
          <a:prstGeom prst="bentConnector3">
            <a:avLst>
              <a:gd name="adj1" fmla="val -1432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Metin kutusu 102">
            <a:extLst>
              <a:ext uri="{FF2B5EF4-FFF2-40B4-BE49-F238E27FC236}">
                <a16:creationId xmlns:a16="http://schemas.microsoft.com/office/drawing/2014/main" id="{4155831B-74B8-43BA-8E25-2ED674FEF539}"/>
              </a:ext>
            </a:extLst>
          </p:cNvPr>
          <p:cNvSpPr txBox="1"/>
          <p:nvPr/>
        </p:nvSpPr>
        <p:spPr>
          <a:xfrm>
            <a:off x="859110" y="181550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ilk==0&amp;&amp;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sira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28" name="Metin kutusu 127">
            <a:extLst>
              <a:ext uri="{FF2B5EF4-FFF2-40B4-BE49-F238E27FC236}">
                <a16:creationId xmlns:a16="http://schemas.microsoft.com/office/drawing/2014/main" id="{77DBF3CD-6F5E-4F2F-A876-399D8AABFCB9}"/>
              </a:ext>
            </a:extLst>
          </p:cNvPr>
          <p:cNvSpPr txBox="1"/>
          <p:nvPr/>
        </p:nvSpPr>
        <p:spPr>
          <a:xfrm>
            <a:off x="1351826" y="2144493"/>
            <a:ext cx="3372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2B91AF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2B91A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veri</a:t>
            </a:r>
            <a:r>
              <a:rPr lang="tr-TR" dirty="0">
                <a:solidFill>
                  <a:srgbClr val="2B91A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</p:txBody>
      </p:sp>
      <p:sp>
        <p:nvSpPr>
          <p:cNvPr id="65" name="Metin kutusu 64">
            <a:extLst>
              <a:ext uri="{FF2B5EF4-FFF2-40B4-BE49-F238E27FC236}">
                <a16:creationId xmlns:a16="http://schemas.microsoft.com/office/drawing/2014/main" id="{061887DE-278C-4366-B092-EEAB97D42C8D}"/>
              </a:ext>
            </a:extLst>
          </p:cNvPr>
          <p:cNvSpPr txBox="1"/>
          <p:nvPr/>
        </p:nvSpPr>
        <p:spPr>
          <a:xfrm>
            <a:off x="1351825" y="2419988"/>
            <a:ext cx="1450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Dikdörtgen 65">
            <a:extLst>
              <a:ext uri="{FF2B5EF4-FFF2-40B4-BE49-F238E27FC236}">
                <a16:creationId xmlns:a16="http://schemas.microsoft.com/office/drawing/2014/main" id="{0220BB80-A16B-462F-BD7A-405D654A246B}"/>
              </a:ext>
            </a:extLst>
          </p:cNvPr>
          <p:cNvSpPr/>
          <p:nvPr/>
        </p:nvSpPr>
        <p:spPr>
          <a:xfrm>
            <a:off x="5568029" y="421558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Metin kutusu 68">
            <a:extLst>
              <a:ext uri="{FF2B5EF4-FFF2-40B4-BE49-F238E27FC236}">
                <a16:creationId xmlns:a16="http://schemas.microsoft.com/office/drawing/2014/main" id="{AE47DEC5-9E87-477F-867C-9380D2E6E06C}"/>
              </a:ext>
            </a:extLst>
          </p:cNvPr>
          <p:cNvSpPr txBox="1"/>
          <p:nvPr/>
        </p:nvSpPr>
        <p:spPr>
          <a:xfrm>
            <a:off x="5309123" y="60490"/>
            <a:ext cx="6835818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İstenilen Sıraya ekleme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0" name="Metin kutusu 69">
            <a:extLst>
              <a:ext uri="{FF2B5EF4-FFF2-40B4-BE49-F238E27FC236}">
                <a16:creationId xmlns:a16="http://schemas.microsoft.com/office/drawing/2014/main" id="{D08217D1-71EE-4490-B174-AC3954D0538A}"/>
              </a:ext>
            </a:extLst>
          </p:cNvPr>
          <p:cNvSpPr txBox="1"/>
          <p:nvPr/>
        </p:nvSpPr>
        <p:spPr>
          <a:xfrm>
            <a:off x="5356182" y="646873"/>
            <a:ext cx="6835818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Listenin boş olduğu durum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85" name="Düz Ok Bağlayıcısı 84">
            <a:extLst>
              <a:ext uri="{FF2B5EF4-FFF2-40B4-BE49-F238E27FC236}">
                <a16:creationId xmlns:a16="http://schemas.microsoft.com/office/drawing/2014/main" id="{C7C3A94B-4DCE-4BCB-AD91-1450EE2A7935}"/>
              </a:ext>
            </a:extLst>
          </p:cNvPr>
          <p:cNvCxnSpPr>
            <a:cxnSpLocks/>
          </p:cNvCxnSpPr>
          <p:nvPr/>
        </p:nvCxnSpPr>
        <p:spPr>
          <a:xfrm flipH="1">
            <a:off x="3754828" y="1992025"/>
            <a:ext cx="23813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Metin kutusu 85">
            <a:extLst>
              <a:ext uri="{FF2B5EF4-FFF2-40B4-BE49-F238E27FC236}">
                <a16:creationId xmlns:a16="http://schemas.microsoft.com/office/drawing/2014/main" id="{F29D0359-E311-40FB-9053-389DBBF11155}"/>
              </a:ext>
            </a:extLst>
          </p:cNvPr>
          <p:cNvSpPr txBox="1"/>
          <p:nvPr/>
        </p:nvSpPr>
        <p:spPr>
          <a:xfrm>
            <a:off x="6241291" y="1666888"/>
            <a:ext cx="5329114" cy="92333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Consolas" panose="020B0609020204030204" pitchFamily="49" charset="0"/>
              </a:rPr>
              <a:t>Hiç düğümün olmadığı durumda eğer </a:t>
            </a:r>
            <a:r>
              <a:rPr lang="tr-TR" b="1" dirty="0" err="1">
                <a:latin typeface="Consolas" panose="020B0609020204030204" pitchFamily="49" charset="0"/>
              </a:rPr>
              <a:t>sira</a:t>
            </a:r>
            <a:r>
              <a:rPr lang="tr-TR" b="1" dirty="0">
                <a:solidFill>
                  <a:schemeClr val="bg1"/>
                </a:solidFill>
                <a:latin typeface="Consolas" panose="020B0609020204030204" pitchFamily="49" charset="0"/>
              </a:rPr>
              <a:t> değeri de </a:t>
            </a:r>
            <a:r>
              <a:rPr lang="tr-TR" b="1" dirty="0">
                <a:latin typeface="Consolas" panose="020B0609020204030204" pitchFamily="49" charset="0"/>
              </a:rPr>
              <a:t>0</a:t>
            </a:r>
            <a:r>
              <a:rPr lang="tr-TR" b="1" dirty="0">
                <a:solidFill>
                  <a:schemeClr val="bg1"/>
                </a:solidFill>
                <a:latin typeface="Consolas" panose="020B0609020204030204" pitchFamily="49" charset="0"/>
              </a:rPr>
              <a:t> verilirse ilk düğüm yeni düğümü gösterecektir.</a:t>
            </a:r>
            <a:endParaRPr lang="en-US" dirty="0"/>
          </a:p>
        </p:txBody>
      </p:sp>
      <p:sp>
        <p:nvSpPr>
          <p:cNvPr id="90" name="Metin kutusu 89">
            <a:extLst>
              <a:ext uri="{FF2B5EF4-FFF2-40B4-BE49-F238E27FC236}">
                <a16:creationId xmlns:a16="http://schemas.microsoft.com/office/drawing/2014/main" id="{383E92C2-452A-49DB-B74A-8ED6FD1CC0E3}"/>
              </a:ext>
            </a:extLst>
          </p:cNvPr>
          <p:cNvSpPr txBox="1"/>
          <p:nvPr/>
        </p:nvSpPr>
        <p:spPr>
          <a:xfrm>
            <a:off x="6241290" y="2752519"/>
            <a:ext cx="5329115" cy="92333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Consolas" panose="020B0609020204030204" pitchFamily="49" charset="0"/>
              </a:rPr>
              <a:t>Tasarımcılar farklı koşullar üretebilirler.  Fakat bu durumların kullanıcılara bildirilmesi gerekir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9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29" grpId="0" animBg="1"/>
      <p:bldP spid="28" grpId="0" animBg="1"/>
      <p:bldP spid="103" grpId="0"/>
      <p:bldP spid="128" grpId="0"/>
      <p:bldP spid="65" grpId="0"/>
      <p:bldP spid="66" grpId="0" animBg="1"/>
      <p:bldP spid="69" grpId="0" animBg="1"/>
      <p:bldP spid="70" grpId="0" animBg="1"/>
      <p:bldP spid="86" grpId="0" animBg="1"/>
      <p:bldP spid="9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2B8CBA87-F92E-4D31-AD74-5BCF3BE99E72}"/>
              </a:ext>
            </a:extLst>
          </p:cNvPr>
          <p:cNvSpPr/>
          <p:nvPr/>
        </p:nvSpPr>
        <p:spPr>
          <a:xfrm>
            <a:off x="5571238" y="3933826"/>
            <a:ext cx="6422756" cy="28630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0864614F-D9DE-4F8F-8C09-AC4768831F63}"/>
              </a:ext>
            </a:extLst>
          </p:cNvPr>
          <p:cNvSpPr/>
          <p:nvPr/>
        </p:nvSpPr>
        <p:spPr>
          <a:xfrm>
            <a:off x="5793776" y="560732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D82953F4-3755-48DC-BE18-792736E5C2CC}"/>
              </a:ext>
            </a:extLst>
          </p:cNvPr>
          <p:cNvSpPr/>
          <p:nvPr/>
        </p:nvSpPr>
        <p:spPr>
          <a:xfrm>
            <a:off x="5793776" y="635199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12A9E69A-A268-485F-893B-0416F9C51B7F}"/>
              </a:ext>
            </a:extLst>
          </p:cNvPr>
          <p:cNvSpPr txBox="1"/>
          <p:nvPr/>
        </p:nvSpPr>
        <p:spPr>
          <a:xfrm>
            <a:off x="5840966" y="532664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215898A-8071-4E92-A6FA-DE9760412131}"/>
              </a:ext>
            </a:extLst>
          </p:cNvPr>
          <p:cNvSpPr/>
          <p:nvPr/>
        </p:nvSpPr>
        <p:spPr>
          <a:xfrm>
            <a:off x="7167268" y="559651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93297626-07E7-4883-B7AA-52A1BF9F76B2}"/>
              </a:ext>
            </a:extLst>
          </p:cNvPr>
          <p:cNvSpPr/>
          <p:nvPr/>
        </p:nvSpPr>
        <p:spPr>
          <a:xfrm>
            <a:off x="7167268" y="633777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4CCC9FA3-6334-4F82-AAEE-4B7738443E46}"/>
              </a:ext>
            </a:extLst>
          </p:cNvPr>
          <p:cNvSpPr txBox="1"/>
          <p:nvPr/>
        </p:nvSpPr>
        <p:spPr>
          <a:xfrm>
            <a:off x="7214458" y="532664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cxnSp>
        <p:nvCxnSpPr>
          <p:cNvPr id="15" name="Bağlayıcı: Dirsek 14">
            <a:extLst>
              <a:ext uri="{FF2B5EF4-FFF2-40B4-BE49-F238E27FC236}">
                <a16:creationId xmlns:a16="http://schemas.microsoft.com/office/drawing/2014/main" id="{9712BBBF-45BC-49F6-B686-408A51101084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6559239" y="5780731"/>
            <a:ext cx="608029" cy="755483"/>
          </a:xfrm>
          <a:prstGeom prst="bentConnector3">
            <a:avLst>
              <a:gd name="adj1" fmla="val 6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>
            <a:extLst>
              <a:ext uri="{FF2B5EF4-FFF2-40B4-BE49-F238E27FC236}">
                <a16:creationId xmlns:a16="http://schemas.microsoft.com/office/drawing/2014/main" id="{EBDF6CE5-1D60-4FEE-B1E9-3CD590F4BBAB}"/>
              </a:ext>
            </a:extLst>
          </p:cNvPr>
          <p:cNvSpPr/>
          <p:nvPr/>
        </p:nvSpPr>
        <p:spPr>
          <a:xfrm>
            <a:off x="5571238" y="451487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6117DE73-08D6-48A9-B92E-34BE65C603F9}"/>
              </a:ext>
            </a:extLst>
          </p:cNvPr>
          <p:cNvSpPr txBox="1"/>
          <p:nvPr/>
        </p:nvSpPr>
        <p:spPr>
          <a:xfrm>
            <a:off x="5729261" y="4159525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cxnSp>
        <p:nvCxnSpPr>
          <p:cNvPr id="24" name="Bağlayıcı: Dirsek 23">
            <a:extLst>
              <a:ext uri="{FF2B5EF4-FFF2-40B4-BE49-F238E27FC236}">
                <a16:creationId xmlns:a16="http://schemas.microsoft.com/office/drawing/2014/main" id="{F4AD8048-D857-4AE7-ADDE-29B08B97E119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7932731" y="5790600"/>
            <a:ext cx="1907773" cy="73139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kdörtgen 24">
            <a:extLst>
              <a:ext uri="{FF2B5EF4-FFF2-40B4-BE49-F238E27FC236}">
                <a16:creationId xmlns:a16="http://schemas.microsoft.com/office/drawing/2014/main" id="{6779A46A-8C62-4A3F-98AD-F6A3DC5CE9CA}"/>
              </a:ext>
            </a:extLst>
          </p:cNvPr>
          <p:cNvSpPr/>
          <p:nvPr/>
        </p:nvSpPr>
        <p:spPr>
          <a:xfrm>
            <a:off x="5793776" y="597710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EDBD04E7-C8B9-40BD-9A01-A98188DEB0FD}"/>
              </a:ext>
            </a:extLst>
          </p:cNvPr>
          <p:cNvSpPr/>
          <p:nvPr/>
        </p:nvSpPr>
        <p:spPr>
          <a:xfrm>
            <a:off x="7167268" y="596799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4FDF3105-2356-4E06-8C74-159C40DDCE99}"/>
              </a:ext>
            </a:extLst>
          </p:cNvPr>
          <p:cNvSpPr/>
          <p:nvPr/>
        </p:nvSpPr>
        <p:spPr>
          <a:xfrm>
            <a:off x="5793776" y="635199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E5529FFB-5213-4131-977F-BF2072DD90DE}"/>
              </a:ext>
            </a:extLst>
          </p:cNvPr>
          <p:cNvSpPr/>
          <p:nvPr/>
        </p:nvSpPr>
        <p:spPr>
          <a:xfrm>
            <a:off x="7167268" y="633777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BBB906FA-7689-48B5-83AE-FFAB9C275FFC}"/>
              </a:ext>
            </a:extLst>
          </p:cNvPr>
          <p:cNvSpPr/>
          <p:nvPr/>
        </p:nvSpPr>
        <p:spPr>
          <a:xfrm>
            <a:off x="7167268" y="597794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>
            <a:extLst>
              <a:ext uri="{FF2B5EF4-FFF2-40B4-BE49-F238E27FC236}">
                <a16:creationId xmlns:a16="http://schemas.microsoft.com/office/drawing/2014/main" id="{F2A07157-98B9-4BF6-BD9B-4D3DE2C2CF52}"/>
              </a:ext>
            </a:extLst>
          </p:cNvPr>
          <p:cNvCxnSpPr>
            <a:cxnSpLocks/>
            <a:stCxn id="29" idx="1"/>
            <a:endCxn id="6" idx="3"/>
          </p:cNvCxnSpPr>
          <p:nvPr/>
        </p:nvCxnSpPr>
        <p:spPr>
          <a:xfrm rot="10800000">
            <a:off x="6559240" y="5791539"/>
            <a:ext cx="608029" cy="370625"/>
          </a:xfrm>
          <a:prstGeom prst="bentConnector3">
            <a:avLst>
              <a:gd name="adj1" fmla="val 574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Bağlayıcı: Dirsek 30">
            <a:extLst>
              <a:ext uri="{FF2B5EF4-FFF2-40B4-BE49-F238E27FC236}">
                <a16:creationId xmlns:a16="http://schemas.microsoft.com/office/drawing/2014/main" id="{AA0B8C34-9AA2-4F0C-AB3C-8AA0C8D2BB8A}"/>
              </a:ext>
            </a:extLst>
          </p:cNvPr>
          <p:cNvCxnSpPr>
            <a:cxnSpLocks/>
            <a:stCxn id="49" idx="1"/>
            <a:endCxn id="9" idx="3"/>
          </p:cNvCxnSpPr>
          <p:nvPr/>
        </p:nvCxnSpPr>
        <p:spPr>
          <a:xfrm rot="10800000">
            <a:off x="7932732" y="5780732"/>
            <a:ext cx="1907445" cy="373151"/>
          </a:xfrm>
          <a:prstGeom prst="bentConnector3">
            <a:avLst>
              <a:gd name="adj1" fmla="val 6098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>
            <a:extLst>
              <a:ext uri="{FF2B5EF4-FFF2-40B4-BE49-F238E27FC236}">
                <a16:creationId xmlns:a16="http://schemas.microsoft.com/office/drawing/2014/main" id="{DC7E369B-4B14-41CC-8E96-173ACBBB9856}"/>
              </a:ext>
            </a:extLst>
          </p:cNvPr>
          <p:cNvSpPr/>
          <p:nvPr/>
        </p:nvSpPr>
        <p:spPr>
          <a:xfrm>
            <a:off x="9840504" y="560638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46" name="Dikdörtgen 45">
            <a:extLst>
              <a:ext uri="{FF2B5EF4-FFF2-40B4-BE49-F238E27FC236}">
                <a16:creationId xmlns:a16="http://schemas.microsoft.com/office/drawing/2014/main" id="{113A2A68-2DB1-43DE-9512-E3A0C19DFD5E}"/>
              </a:ext>
            </a:extLst>
          </p:cNvPr>
          <p:cNvSpPr/>
          <p:nvPr/>
        </p:nvSpPr>
        <p:spPr>
          <a:xfrm>
            <a:off x="9840504" y="634764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ikdörtgen 46">
            <a:extLst>
              <a:ext uri="{FF2B5EF4-FFF2-40B4-BE49-F238E27FC236}">
                <a16:creationId xmlns:a16="http://schemas.microsoft.com/office/drawing/2014/main" id="{46E017A0-D11E-4852-86BC-E9C65B6F6938}"/>
              </a:ext>
            </a:extLst>
          </p:cNvPr>
          <p:cNvSpPr/>
          <p:nvPr/>
        </p:nvSpPr>
        <p:spPr>
          <a:xfrm>
            <a:off x="9840504" y="597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Dikdörtgen 47">
            <a:extLst>
              <a:ext uri="{FF2B5EF4-FFF2-40B4-BE49-F238E27FC236}">
                <a16:creationId xmlns:a16="http://schemas.microsoft.com/office/drawing/2014/main" id="{568A91F5-56E4-46CF-B9F4-A5465FB58B08}"/>
              </a:ext>
            </a:extLst>
          </p:cNvPr>
          <p:cNvSpPr/>
          <p:nvPr/>
        </p:nvSpPr>
        <p:spPr>
          <a:xfrm>
            <a:off x="9840503" y="635243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ikdörtgen 48">
            <a:extLst>
              <a:ext uri="{FF2B5EF4-FFF2-40B4-BE49-F238E27FC236}">
                <a16:creationId xmlns:a16="http://schemas.microsoft.com/office/drawing/2014/main" id="{88B55A71-9C67-43D7-A724-0E846F7571D5}"/>
              </a:ext>
            </a:extLst>
          </p:cNvPr>
          <p:cNvSpPr/>
          <p:nvPr/>
        </p:nvSpPr>
        <p:spPr>
          <a:xfrm>
            <a:off x="9840176" y="596966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Metin kutusu 70">
            <a:extLst>
              <a:ext uri="{FF2B5EF4-FFF2-40B4-BE49-F238E27FC236}">
                <a16:creationId xmlns:a16="http://schemas.microsoft.com/office/drawing/2014/main" id="{3E7A8F8F-0E0D-4736-837F-83E16EF9F173}"/>
              </a:ext>
            </a:extLst>
          </p:cNvPr>
          <p:cNvSpPr txBox="1"/>
          <p:nvPr/>
        </p:nvSpPr>
        <p:spPr>
          <a:xfrm>
            <a:off x="9887694" y="5335161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72" name="Metin kutusu 71">
            <a:extLst>
              <a:ext uri="{FF2B5EF4-FFF2-40B4-BE49-F238E27FC236}">
                <a16:creationId xmlns:a16="http://schemas.microsoft.com/office/drawing/2014/main" id="{C4BED85E-DFD8-4EEA-84EB-1A5BAF7F7D9B}"/>
              </a:ext>
            </a:extLst>
          </p:cNvPr>
          <p:cNvSpPr txBox="1"/>
          <p:nvPr/>
        </p:nvSpPr>
        <p:spPr>
          <a:xfrm>
            <a:off x="198006" y="269444"/>
            <a:ext cx="5001132" cy="6463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IkiYonlu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BagliListe</a:t>
            </a:r>
            <a:endParaRPr lang="en-US" sz="18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diğer kısımlar gösterilmedi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2B91A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ekle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sira,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veri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73" name="Metin kutusu 72">
            <a:extLst>
              <a:ext uri="{FF2B5EF4-FFF2-40B4-BE49-F238E27FC236}">
                <a16:creationId xmlns:a16="http://schemas.microsoft.com/office/drawing/2014/main" id="{B50DDDAF-F447-479F-B623-5052729ACD1B}"/>
              </a:ext>
            </a:extLst>
          </p:cNvPr>
          <p:cNvSpPr txBox="1"/>
          <p:nvPr/>
        </p:nvSpPr>
        <p:spPr>
          <a:xfrm>
            <a:off x="979955" y="2463490"/>
            <a:ext cx="4338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2B91AF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                   ;</a:t>
            </a:r>
          </a:p>
        </p:txBody>
      </p:sp>
      <p:sp>
        <p:nvSpPr>
          <p:cNvPr id="75" name="Metin kutusu 74">
            <a:extLst>
              <a:ext uri="{FF2B5EF4-FFF2-40B4-BE49-F238E27FC236}">
                <a16:creationId xmlns:a16="http://schemas.microsoft.com/office/drawing/2014/main" id="{6096241C-49A4-460E-8AD6-3C4AB5A030C8}"/>
              </a:ext>
            </a:extLst>
          </p:cNvPr>
          <p:cNvSpPr txBox="1"/>
          <p:nvPr/>
        </p:nvSpPr>
        <p:spPr>
          <a:xfrm>
            <a:off x="937308" y="3623655"/>
            <a:ext cx="4097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2B91AF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2B91AF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onceki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onceki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80" name="Dikdörtgen 79">
            <a:extLst>
              <a:ext uri="{FF2B5EF4-FFF2-40B4-BE49-F238E27FC236}">
                <a16:creationId xmlns:a16="http://schemas.microsoft.com/office/drawing/2014/main" id="{35E4273E-890C-43A8-A191-DF60E199C570}"/>
              </a:ext>
            </a:extLst>
          </p:cNvPr>
          <p:cNvSpPr/>
          <p:nvPr/>
        </p:nvSpPr>
        <p:spPr>
          <a:xfrm>
            <a:off x="10970596" y="561073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88</a:t>
            </a:r>
            <a:endParaRPr lang="en-US" dirty="0"/>
          </a:p>
        </p:txBody>
      </p:sp>
      <p:sp>
        <p:nvSpPr>
          <p:cNvPr id="81" name="Dikdörtgen 80">
            <a:extLst>
              <a:ext uri="{FF2B5EF4-FFF2-40B4-BE49-F238E27FC236}">
                <a16:creationId xmlns:a16="http://schemas.microsoft.com/office/drawing/2014/main" id="{EE1718A7-2AE5-4461-BD83-D1CCEE5623F1}"/>
              </a:ext>
            </a:extLst>
          </p:cNvPr>
          <p:cNvSpPr/>
          <p:nvPr/>
        </p:nvSpPr>
        <p:spPr>
          <a:xfrm>
            <a:off x="10970596" y="635199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Metin kutusu 81">
            <a:extLst>
              <a:ext uri="{FF2B5EF4-FFF2-40B4-BE49-F238E27FC236}">
                <a16:creationId xmlns:a16="http://schemas.microsoft.com/office/drawing/2014/main" id="{3D3E015E-80C0-4D85-8132-FB78CC0CFE20}"/>
              </a:ext>
            </a:extLst>
          </p:cNvPr>
          <p:cNvSpPr txBox="1"/>
          <p:nvPr/>
        </p:nvSpPr>
        <p:spPr>
          <a:xfrm>
            <a:off x="11017786" y="532664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83" name="Dikdörtgen 82">
            <a:extLst>
              <a:ext uri="{FF2B5EF4-FFF2-40B4-BE49-F238E27FC236}">
                <a16:creationId xmlns:a16="http://schemas.microsoft.com/office/drawing/2014/main" id="{248B9272-4ACE-41A7-9766-8F9F04DCEDEA}"/>
              </a:ext>
            </a:extLst>
          </p:cNvPr>
          <p:cNvSpPr/>
          <p:nvPr/>
        </p:nvSpPr>
        <p:spPr>
          <a:xfrm>
            <a:off x="10969942" y="5980517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Dikdörtgen 83">
            <a:extLst>
              <a:ext uri="{FF2B5EF4-FFF2-40B4-BE49-F238E27FC236}">
                <a16:creationId xmlns:a16="http://schemas.microsoft.com/office/drawing/2014/main" id="{48B7559F-37E3-4B7C-8DA3-E2B742AF75D7}"/>
              </a:ext>
            </a:extLst>
          </p:cNvPr>
          <p:cNvSpPr/>
          <p:nvPr/>
        </p:nvSpPr>
        <p:spPr>
          <a:xfrm>
            <a:off x="10969942" y="5982214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Bağlayıcı: Dirsek 86">
            <a:extLst>
              <a:ext uri="{FF2B5EF4-FFF2-40B4-BE49-F238E27FC236}">
                <a16:creationId xmlns:a16="http://schemas.microsoft.com/office/drawing/2014/main" id="{ADD42F70-F5E5-44A8-8A4A-97E0A6826A9D}"/>
              </a:ext>
            </a:extLst>
          </p:cNvPr>
          <p:cNvCxnSpPr>
            <a:cxnSpLocks/>
            <a:stCxn id="18" idx="1"/>
            <a:endCxn id="8" idx="0"/>
          </p:cNvCxnSpPr>
          <p:nvPr/>
        </p:nvCxnSpPr>
        <p:spPr>
          <a:xfrm rot="10800000" flipH="1" flipV="1">
            <a:off x="5571237" y="4699090"/>
            <a:ext cx="605269" cy="627551"/>
          </a:xfrm>
          <a:prstGeom prst="bentConnector4">
            <a:avLst>
              <a:gd name="adj1" fmla="val -37768"/>
              <a:gd name="adj2" fmla="val 646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Dikdörtgen 92">
            <a:extLst>
              <a:ext uri="{FF2B5EF4-FFF2-40B4-BE49-F238E27FC236}">
                <a16:creationId xmlns:a16="http://schemas.microsoft.com/office/drawing/2014/main" id="{4D39D280-F351-44DA-A80B-67820E97022A}"/>
              </a:ext>
            </a:extLst>
          </p:cNvPr>
          <p:cNvSpPr/>
          <p:nvPr/>
        </p:nvSpPr>
        <p:spPr>
          <a:xfrm>
            <a:off x="8520858" y="347305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Metin kutusu 93">
            <a:extLst>
              <a:ext uri="{FF2B5EF4-FFF2-40B4-BE49-F238E27FC236}">
                <a16:creationId xmlns:a16="http://schemas.microsoft.com/office/drawing/2014/main" id="{A43DA6AF-B029-4F82-816F-761DC7DA3E7C}"/>
              </a:ext>
            </a:extLst>
          </p:cNvPr>
          <p:cNvSpPr txBox="1"/>
          <p:nvPr/>
        </p:nvSpPr>
        <p:spPr>
          <a:xfrm>
            <a:off x="8629784" y="3141899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yeni</a:t>
            </a:r>
            <a:endParaRPr lang="en-US" dirty="0"/>
          </a:p>
        </p:txBody>
      </p:sp>
      <p:sp>
        <p:nvSpPr>
          <p:cNvPr id="104" name="Dikdörtgen 103">
            <a:extLst>
              <a:ext uri="{FF2B5EF4-FFF2-40B4-BE49-F238E27FC236}">
                <a16:creationId xmlns:a16="http://schemas.microsoft.com/office/drawing/2014/main" id="{5AD586CB-8E63-467E-8054-1312688000CE}"/>
              </a:ext>
            </a:extLst>
          </p:cNvPr>
          <p:cNvSpPr/>
          <p:nvPr/>
        </p:nvSpPr>
        <p:spPr>
          <a:xfrm>
            <a:off x="10970595" y="5977103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Bağlayıcı: Dirsek 94">
            <a:extLst>
              <a:ext uri="{FF2B5EF4-FFF2-40B4-BE49-F238E27FC236}">
                <a16:creationId xmlns:a16="http://schemas.microsoft.com/office/drawing/2014/main" id="{58571CDC-BBB1-47B5-95B5-1C034FB77105}"/>
              </a:ext>
            </a:extLst>
          </p:cNvPr>
          <p:cNvCxnSpPr>
            <a:cxnSpLocks/>
            <a:stCxn id="93" idx="1"/>
            <a:endCxn id="125" idx="0"/>
          </p:cNvCxnSpPr>
          <p:nvPr/>
        </p:nvCxnSpPr>
        <p:spPr>
          <a:xfrm rot="10800000" flipH="1" flipV="1">
            <a:off x="8520858" y="3657270"/>
            <a:ext cx="397276" cy="522634"/>
          </a:xfrm>
          <a:prstGeom prst="bentConnector4">
            <a:avLst>
              <a:gd name="adj1" fmla="val -57542"/>
              <a:gd name="adj2" fmla="val 6762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Dikdörtgen 61">
            <a:extLst>
              <a:ext uri="{FF2B5EF4-FFF2-40B4-BE49-F238E27FC236}">
                <a16:creationId xmlns:a16="http://schemas.microsoft.com/office/drawing/2014/main" id="{C1A9618D-86BA-4088-A5EA-C726FD732463}"/>
              </a:ext>
            </a:extLst>
          </p:cNvPr>
          <p:cNvSpPr/>
          <p:nvPr/>
        </p:nvSpPr>
        <p:spPr>
          <a:xfrm>
            <a:off x="6391124" y="451662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Metin kutusu 63">
            <a:extLst>
              <a:ext uri="{FF2B5EF4-FFF2-40B4-BE49-F238E27FC236}">
                <a16:creationId xmlns:a16="http://schemas.microsoft.com/office/drawing/2014/main" id="{3FF46C3F-8659-47BC-977F-0A119174E717}"/>
              </a:ext>
            </a:extLst>
          </p:cNvPr>
          <p:cNvSpPr txBox="1"/>
          <p:nvPr/>
        </p:nvSpPr>
        <p:spPr>
          <a:xfrm>
            <a:off x="6472873" y="415105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sira</a:t>
            </a:r>
            <a:endParaRPr lang="en-US" dirty="0"/>
          </a:p>
        </p:txBody>
      </p: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77C1431A-D176-42B4-8B7D-C85991DD8AF2}"/>
              </a:ext>
            </a:extLst>
          </p:cNvPr>
          <p:cNvSpPr txBox="1"/>
          <p:nvPr/>
        </p:nvSpPr>
        <p:spPr>
          <a:xfrm>
            <a:off x="2612021" y="2458498"/>
            <a:ext cx="2466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dugumGetir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sira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00" name="Metin kutusu 99">
            <a:extLst>
              <a:ext uri="{FF2B5EF4-FFF2-40B4-BE49-F238E27FC236}">
                <a16:creationId xmlns:a16="http://schemas.microsoft.com/office/drawing/2014/main" id="{67D47BDF-9EAD-470C-8A4E-DAEE40252107}"/>
              </a:ext>
            </a:extLst>
          </p:cNvPr>
          <p:cNvSpPr txBox="1"/>
          <p:nvPr/>
        </p:nvSpPr>
        <p:spPr>
          <a:xfrm>
            <a:off x="1555312" y="5233174"/>
            <a:ext cx="3748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onceki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 = yeni;</a:t>
            </a:r>
            <a:endParaRPr lang="en-US" dirty="0"/>
          </a:p>
        </p:txBody>
      </p:sp>
      <p:sp>
        <p:nvSpPr>
          <p:cNvPr id="101" name="Metin kutusu 100">
            <a:extLst>
              <a:ext uri="{FF2B5EF4-FFF2-40B4-BE49-F238E27FC236}">
                <a16:creationId xmlns:a16="http://schemas.microsoft.com/office/drawing/2014/main" id="{761298EE-02B9-46E2-958D-9A4D20204745}"/>
              </a:ext>
            </a:extLst>
          </p:cNvPr>
          <p:cNvSpPr txBox="1"/>
          <p:nvPr/>
        </p:nvSpPr>
        <p:spPr>
          <a:xfrm>
            <a:off x="971394" y="4907955"/>
            <a:ext cx="2077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onceki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02" name="Metin kutusu 101">
            <a:extLst>
              <a:ext uri="{FF2B5EF4-FFF2-40B4-BE49-F238E27FC236}">
                <a16:creationId xmlns:a16="http://schemas.microsoft.com/office/drawing/2014/main" id="{9E566524-45F6-45DD-8B8B-861C36344C11}"/>
              </a:ext>
            </a:extLst>
          </p:cNvPr>
          <p:cNvSpPr txBox="1"/>
          <p:nvPr/>
        </p:nvSpPr>
        <p:spPr>
          <a:xfrm>
            <a:off x="971394" y="5532667"/>
            <a:ext cx="2077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/>
          </a:p>
        </p:txBody>
      </p:sp>
      <p:sp>
        <p:nvSpPr>
          <p:cNvPr id="106" name="Metin kutusu 105">
            <a:extLst>
              <a:ext uri="{FF2B5EF4-FFF2-40B4-BE49-F238E27FC236}">
                <a16:creationId xmlns:a16="http://schemas.microsoft.com/office/drawing/2014/main" id="{B3B81480-398A-4065-A9CE-949E63CC5BBB}"/>
              </a:ext>
            </a:extLst>
          </p:cNvPr>
          <p:cNvSpPr txBox="1"/>
          <p:nvPr/>
        </p:nvSpPr>
        <p:spPr>
          <a:xfrm>
            <a:off x="1541723" y="5759386"/>
            <a:ext cx="3748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ilk=yeni;</a:t>
            </a:r>
            <a:endParaRPr lang="en-US" dirty="0"/>
          </a:p>
        </p:txBody>
      </p:sp>
      <p:sp>
        <p:nvSpPr>
          <p:cNvPr id="107" name="Dikdörtgen 106">
            <a:extLst>
              <a:ext uri="{FF2B5EF4-FFF2-40B4-BE49-F238E27FC236}">
                <a16:creationId xmlns:a16="http://schemas.microsoft.com/office/drawing/2014/main" id="{55866B24-245C-401B-B263-9716C1DE587C}"/>
              </a:ext>
            </a:extLst>
          </p:cNvPr>
          <p:cNvSpPr/>
          <p:nvPr/>
        </p:nvSpPr>
        <p:spPr>
          <a:xfrm>
            <a:off x="7469803" y="451093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Metin kutusu 107">
            <a:extLst>
              <a:ext uri="{FF2B5EF4-FFF2-40B4-BE49-F238E27FC236}">
                <a16:creationId xmlns:a16="http://schemas.microsoft.com/office/drawing/2014/main" id="{CDAD4573-F802-4107-A66B-1FF2E5700380}"/>
              </a:ext>
            </a:extLst>
          </p:cNvPr>
          <p:cNvSpPr txBox="1"/>
          <p:nvPr/>
        </p:nvSpPr>
        <p:spPr>
          <a:xfrm>
            <a:off x="7469803" y="4142655"/>
            <a:ext cx="839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onceki</a:t>
            </a:r>
            <a:endParaRPr lang="en-US" dirty="0"/>
          </a:p>
        </p:txBody>
      </p:sp>
      <p:sp>
        <p:nvSpPr>
          <p:cNvPr id="109" name="Dikdörtgen 108">
            <a:extLst>
              <a:ext uri="{FF2B5EF4-FFF2-40B4-BE49-F238E27FC236}">
                <a16:creationId xmlns:a16="http://schemas.microsoft.com/office/drawing/2014/main" id="{A0514317-D35D-432D-8970-C574CCACFAC1}"/>
              </a:ext>
            </a:extLst>
          </p:cNvPr>
          <p:cNvSpPr/>
          <p:nvPr/>
        </p:nvSpPr>
        <p:spPr>
          <a:xfrm>
            <a:off x="10494063" y="450685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Metin kutusu 109">
            <a:extLst>
              <a:ext uri="{FF2B5EF4-FFF2-40B4-BE49-F238E27FC236}">
                <a16:creationId xmlns:a16="http://schemas.microsoft.com/office/drawing/2014/main" id="{379428B2-9DD4-4F81-B764-8192A76B9059}"/>
              </a:ext>
            </a:extLst>
          </p:cNvPr>
          <p:cNvSpPr txBox="1"/>
          <p:nvPr/>
        </p:nvSpPr>
        <p:spPr>
          <a:xfrm>
            <a:off x="10587534" y="4141600"/>
            <a:ext cx="569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dug</a:t>
            </a:r>
            <a:endParaRPr lang="en-US" dirty="0"/>
          </a:p>
        </p:txBody>
      </p:sp>
      <p:cxnSp>
        <p:nvCxnSpPr>
          <p:cNvPr id="111" name="Bağlayıcı: Dirsek 110">
            <a:extLst>
              <a:ext uri="{FF2B5EF4-FFF2-40B4-BE49-F238E27FC236}">
                <a16:creationId xmlns:a16="http://schemas.microsoft.com/office/drawing/2014/main" id="{0EB76F52-B3B4-4D5C-BC89-88A20ACF8E78}"/>
              </a:ext>
            </a:extLst>
          </p:cNvPr>
          <p:cNvCxnSpPr>
            <a:cxnSpLocks/>
            <a:stCxn id="107" idx="1"/>
            <a:endCxn id="11" idx="0"/>
          </p:cNvCxnSpPr>
          <p:nvPr/>
        </p:nvCxnSpPr>
        <p:spPr>
          <a:xfrm rot="10800000" flipH="1" flipV="1">
            <a:off x="7469803" y="4695148"/>
            <a:ext cx="80196" cy="631493"/>
          </a:xfrm>
          <a:prstGeom prst="bentConnector4">
            <a:avLst>
              <a:gd name="adj1" fmla="val -285052"/>
              <a:gd name="adj2" fmla="val 645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Bağlayıcı: Dirsek 111">
            <a:extLst>
              <a:ext uri="{FF2B5EF4-FFF2-40B4-BE49-F238E27FC236}">
                <a16:creationId xmlns:a16="http://schemas.microsoft.com/office/drawing/2014/main" id="{A34FE190-8FAB-4604-B562-34BD73A552FC}"/>
              </a:ext>
            </a:extLst>
          </p:cNvPr>
          <p:cNvCxnSpPr>
            <a:cxnSpLocks/>
            <a:stCxn id="109" idx="1"/>
            <a:endCxn id="71" idx="0"/>
          </p:cNvCxnSpPr>
          <p:nvPr/>
        </p:nvCxnSpPr>
        <p:spPr>
          <a:xfrm rot="10800000" flipV="1">
            <a:off x="10223235" y="4691073"/>
            <a:ext cx="270828" cy="64408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Metin kutusu 76">
            <a:extLst>
              <a:ext uri="{FF2B5EF4-FFF2-40B4-BE49-F238E27FC236}">
                <a16:creationId xmlns:a16="http://schemas.microsoft.com/office/drawing/2014/main" id="{4F6BF24E-4F26-4423-96A1-A55EE4FE8036}"/>
              </a:ext>
            </a:extLst>
          </p:cNvPr>
          <p:cNvSpPr txBox="1"/>
          <p:nvPr/>
        </p:nvSpPr>
        <p:spPr>
          <a:xfrm>
            <a:off x="5207191" y="109937"/>
            <a:ext cx="6835818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Fonksiyona 2 argümanı verilirse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1" name="Metin kutusu 120">
            <a:extLst>
              <a:ext uri="{FF2B5EF4-FFF2-40B4-BE49-F238E27FC236}">
                <a16:creationId xmlns:a16="http://schemas.microsoft.com/office/drawing/2014/main" id="{E8B7B8B9-8DE6-4902-B866-1DE4DB13D56F}"/>
              </a:ext>
            </a:extLst>
          </p:cNvPr>
          <p:cNvSpPr txBox="1"/>
          <p:nvPr/>
        </p:nvSpPr>
        <p:spPr>
          <a:xfrm>
            <a:off x="936980" y="3212270"/>
            <a:ext cx="4097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2B91AF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2B91AF"/>
                </a:solidFill>
                <a:latin typeface="Consolas" panose="020B0609020204030204" pitchFamily="49" charset="0"/>
              </a:rPr>
              <a:t>*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yeni=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2B91AF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2B91A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veri</a:t>
            </a:r>
            <a:r>
              <a:rPr lang="tr-TR" dirty="0">
                <a:solidFill>
                  <a:srgbClr val="2B91A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22" name="Dikdörtgen 121">
            <a:extLst>
              <a:ext uri="{FF2B5EF4-FFF2-40B4-BE49-F238E27FC236}">
                <a16:creationId xmlns:a16="http://schemas.microsoft.com/office/drawing/2014/main" id="{128BF85C-29AD-4656-84FE-42CBF290E223}"/>
              </a:ext>
            </a:extLst>
          </p:cNvPr>
          <p:cNvSpPr/>
          <p:nvPr/>
        </p:nvSpPr>
        <p:spPr>
          <a:xfrm>
            <a:off x="8534749" y="4835476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Dikdörtgen 122">
            <a:extLst>
              <a:ext uri="{FF2B5EF4-FFF2-40B4-BE49-F238E27FC236}">
                <a16:creationId xmlns:a16="http://schemas.microsoft.com/office/drawing/2014/main" id="{626F38C6-9000-44CB-93A9-0FA8A0F0F3AE}"/>
              </a:ext>
            </a:extLst>
          </p:cNvPr>
          <p:cNvSpPr/>
          <p:nvPr/>
        </p:nvSpPr>
        <p:spPr>
          <a:xfrm>
            <a:off x="8535402" y="521107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Dikdörtgen 123">
            <a:extLst>
              <a:ext uri="{FF2B5EF4-FFF2-40B4-BE49-F238E27FC236}">
                <a16:creationId xmlns:a16="http://schemas.microsoft.com/office/drawing/2014/main" id="{A0D2A6BB-11C8-405D-A855-EF9F792E6CF8}"/>
              </a:ext>
            </a:extLst>
          </p:cNvPr>
          <p:cNvSpPr/>
          <p:nvPr/>
        </p:nvSpPr>
        <p:spPr>
          <a:xfrm>
            <a:off x="8535403" y="446399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25" name="Metin kutusu 124">
            <a:extLst>
              <a:ext uri="{FF2B5EF4-FFF2-40B4-BE49-F238E27FC236}">
                <a16:creationId xmlns:a16="http://schemas.microsoft.com/office/drawing/2014/main" id="{13B5C861-B5F0-455D-979C-034169636771}"/>
              </a:ext>
            </a:extLst>
          </p:cNvPr>
          <p:cNvSpPr txBox="1"/>
          <p:nvPr/>
        </p:nvSpPr>
        <p:spPr>
          <a:xfrm>
            <a:off x="8582593" y="4179904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6000</a:t>
            </a:r>
            <a:endParaRPr lang="en-US" dirty="0"/>
          </a:p>
        </p:txBody>
      </p:sp>
      <p:cxnSp>
        <p:nvCxnSpPr>
          <p:cNvPr id="126" name="Bağlayıcı: Dirsek 125">
            <a:extLst>
              <a:ext uri="{FF2B5EF4-FFF2-40B4-BE49-F238E27FC236}">
                <a16:creationId xmlns:a16="http://schemas.microsoft.com/office/drawing/2014/main" id="{BA88621E-202C-43A2-A827-0A2EE78967CF}"/>
              </a:ext>
            </a:extLst>
          </p:cNvPr>
          <p:cNvCxnSpPr>
            <a:cxnSpLocks/>
            <a:stCxn id="48" idx="3"/>
            <a:endCxn id="80" idx="1"/>
          </p:cNvCxnSpPr>
          <p:nvPr/>
        </p:nvCxnSpPr>
        <p:spPr>
          <a:xfrm flipV="1">
            <a:off x="10605966" y="5794952"/>
            <a:ext cx="364630" cy="741699"/>
          </a:xfrm>
          <a:prstGeom prst="bentConnector3">
            <a:avLst>
              <a:gd name="adj1" fmla="val 6567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Bağlayıcı: Dirsek 126">
            <a:extLst>
              <a:ext uri="{FF2B5EF4-FFF2-40B4-BE49-F238E27FC236}">
                <a16:creationId xmlns:a16="http://schemas.microsoft.com/office/drawing/2014/main" id="{39F2E87F-5FFA-4AE9-8D88-5785B2BEDDE2}"/>
              </a:ext>
            </a:extLst>
          </p:cNvPr>
          <p:cNvCxnSpPr>
            <a:cxnSpLocks/>
            <a:endCxn id="45" idx="3"/>
          </p:cNvCxnSpPr>
          <p:nvPr/>
        </p:nvCxnSpPr>
        <p:spPr>
          <a:xfrm rot="10800000">
            <a:off x="10605968" y="5790600"/>
            <a:ext cx="602019" cy="360658"/>
          </a:xfrm>
          <a:prstGeom prst="bentConnector3">
            <a:avLst>
              <a:gd name="adj1" fmla="val 7847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Metin kutusu 128">
            <a:extLst>
              <a:ext uri="{FF2B5EF4-FFF2-40B4-BE49-F238E27FC236}">
                <a16:creationId xmlns:a16="http://schemas.microsoft.com/office/drawing/2014/main" id="{9AF0E0FA-3792-45B8-9460-26D5FF3AF04A}"/>
              </a:ext>
            </a:extLst>
          </p:cNvPr>
          <p:cNvSpPr txBox="1"/>
          <p:nvPr/>
        </p:nvSpPr>
        <p:spPr>
          <a:xfrm>
            <a:off x="971394" y="1350377"/>
            <a:ext cx="34271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ilk==0&amp;&amp;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sira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30" name="Metin kutusu 129">
            <a:extLst>
              <a:ext uri="{FF2B5EF4-FFF2-40B4-BE49-F238E27FC236}">
                <a16:creationId xmlns:a16="http://schemas.microsoft.com/office/drawing/2014/main" id="{D40E50C1-F652-4595-8C8B-D369AFEADD45}"/>
              </a:ext>
            </a:extLst>
          </p:cNvPr>
          <p:cNvSpPr txBox="1"/>
          <p:nvPr/>
        </p:nvSpPr>
        <p:spPr>
          <a:xfrm>
            <a:off x="1464110" y="1679370"/>
            <a:ext cx="3191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2B91AF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2B91A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veri</a:t>
            </a:r>
            <a:r>
              <a:rPr lang="tr-TR" dirty="0">
                <a:solidFill>
                  <a:srgbClr val="2B91A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</a:t>
            </a:r>
          </a:p>
        </p:txBody>
      </p:sp>
      <p:sp>
        <p:nvSpPr>
          <p:cNvPr id="131" name="Metin kutusu 130">
            <a:extLst>
              <a:ext uri="{FF2B5EF4-FFF2-40B4-BE49-F238E27FC236}">
                <a16:creationId xmlns:a16="http://schemas.microsoft.com/office/drawing/2014/main" id="{E5EF72D2-DE40-4F6A-BCF1-AD45F4E53C5F}"/>
              </a:ext>
            </a:extLst>
          </p:cNvPr>
          <p:cNvSpPr txBox="1"/>
          <p:nvPr/>
        </p:nvSpPr>
        <p:spPr>
          <a:xfrm>
            <a:off x="1464109" y="1954865"/>
            <a:ext cx="1450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Metin kutusu 131">
            <a:extLst>
              <a:ext uri="{FF2B5EF4-FFF2-40B4-BE49-F238E27FC236}">
                <a16:creationId xmlns:a16="http://schemas.microsoft.com/office/drawing/2014/main" id="{2E4562A6-CB3E-4BA7-B5CB-D66EEB686FC2}"/>
              </a:ext>
            </a:extLst>
          </p:cNvPr>
          <p:cNvSpPr txBox="1"/>
          <p:nvPr/>
        </p:nvSpPr>
        <p:spPr>
          <a:xfrm>
            <a:off x="960017" y="2834171"/>
            <a:ext cx="3173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33" name="Metin kutusu 132">
            <a:extLst>
              <a:ext uri="{FF2B5EF4-FFF2-40B4-BE49-F238E27FC236}">
                <a16:creationId xmlns:a16="http://schemas.microsoft.com/office/drawing/2014/main" id="{4B37F1D6-1155-44F5-92C3-39D7EE7724C6}"/>
              </a:ext>
            </a:extLst>
          </p:cNvPr>
          <p:cNvSpPr txBox="1"/>
          <p:nvPr/>
        </p:nvSpPr>
        <p:spPr>
          <a:xfrm>
            <a:off x="936980" y="3977903"/>
            <a:ext cx="2982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onceki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yeni;</a:t>
            </a:r>
            <a:endParaRPr lang="en-US" dirty="0"/>
          </a:p>
        </p:txBody>
      </p:sp>
      <p:cxnSp>
        <p:nvCxnSpPr>
          <p:cNvPr id="134" name="Bağlayıcı: Dirsek 133">
            <a:extLst>
              <a:ext uri="{FF2B5EF4-FFF2-40B4-BE49-F238E27FC236}">
                <a16:creationId xmlns:a16="http://schemas.microsoft.com/office/drawing/2014/main" id="{A91E157A-B38A-4954-B42E-ECA4D5FC1FD6}"/>
              </a:ext>
            </a:extLst>
          </p:cNvPr>
          <p:cNvCxnSpPr>
            <a:cxnSpLocks/>
            <a:stCxn id="49" idx="1"/>
            <a:endCxn id="124" idx="3"/>
          </p:cNvCxnSpPr>
          <p:nvPr/>
        </p:nvCxnSpPr>
        <p:spPr>
          <a:xfrm rot="10800000">
            <a:off x="9300866" y="4648214"/>
            <a:ext cx="539310" cy="150566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Metin kutusu 134">
            <a:extLst>
              <a:ext uri="{FF2B5EF4-FFF2-40B4-BE49-F238E27FC236}">
                <a16:creationId xmlns:a16="http://schemas.microsoft.com/office/drawing/2014/main" id="{17937EC6-2278-4C79-BA1F-7D8B3EB4130F}"/>
              </a:ext>
            </a:extLst>
          </p:cNvPr>
          <p:cNvSpPr txBox="1"/>
          <p:nvPr/>
        </p:nvSpPr>
        <p:spPr>
          <a:xfrm>
            <a:off x="947018" y="4282013"/>
            <a:ext cx="2982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yeni-&gt;sonraki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36" name="Dikdörtgen 135">
            <a:extLst>
              <a:ext uri="{FF2B5EF4-FFF2-40B4-BE49-F238E27FC236}">
                <a16:creationId xmlns:a16="http://schemas.microsoft.com/office/drawing/2014/main" id="{6DC66B32-6C71-4965-A6C0-5FC8F04F3988}"/>
              </a:ext>
            </a:extLst>
          </p:cNvPr>
          <p:cNvSpPr/>
          <p:nvPr/>
        </p:nvSpPr>
        <p:spPr>
          <a:xfrm>
            <a:off x="8537267" y="5212403"/>
            <a:ext cx="76359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7" name="Bağlayıcı: Dirsek 136">
            <a:extLst>
              <a:ext uri="{FF2B5EF4-FFF2-40B4-BE49-F238E27FC236}">
                <a16:creationId xmlns:a16="http://schemas.microsoft.com/office/drawing/2014/main" id="{D1E6FF3B-A29E-4CBA-A2BE-6E01EFB9B09D}"/>
              </a:ext>
            </a:extLst>
          </p:cNvPr>
          <p:cNvCxnSpPr>
            <a:cxnSpLocks/>
            <a:stCxn id="136" idx="3"/>
            <a:endCxn id="45" idx="1"/>
          </p:cNvCxnSpPr>
          <p:nvPr/>
        </p:nvCxnSpPr>
        <p:spPr>
          <a:xfrm>
            <a:off x="9300864" y="5396620"/>
            <a:ext cx="539640" cy="393980"/>
          </a:xfrm>
          <a:prstGeom prst="bentConnector3">
            <a:avLst>
              <a:gd name="adj1" fmla="val 3411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Metin kutusu 137">
            <a:extLst>
              <a:ext uri="{FF2B5EF4-FFF2-40B4-BE49-F238E27FC236}">
                <a16:creationId xmlns:a16="http://schemas.microsoft.com/office/drawing/2014/main" id="{BC1A0B8F-66A8-45A6-86A2-285ADF017F1E}"/>
              </a:ext>
            </a:extLst>
          </p:cNvPr>
          <p:cNvSpPr txBox="1"/>
          <p:nvPr/>
        </p:nvSpPr>
        <p:spPr>
          <a:xfrm>
            <a:off x="947018" y="4623559"/>
            <a:ext cx="2982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yeni-&gt;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onceki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onceki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39" name="Dikdörtgen 138">
            <a:extLst>
              <a:ext uri="{FF2B5EF4-FFF2-40B4-BE49-F238E27FC236}">
                <a16:creationId xmlns:a16="http://schemas.microsoft.com/office/drawing/2014/main" id="{68DF20B0-0DCE-435F-823B-B5F3F9B789C0}"/>
              </a:ext>
            </a:extLst>
          </p:cNvPr>
          <p:cNvSpPr/>
          <p:nvPr/>
        </p:nvSpPr>
        <p:spPr>
          <a:xfrm>
            <a:off x="8534247" y="483531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0" name="Bağlayıcı: Dirsek 139">
            <a:extLst>
              <a:ext uri="{FF2B5EF4-FFF2-40B4-BE49-F238E27FC236}">
                <a16:creationId xmlns:a16="http://schemas.microsoft.com/office/drawing/2014/main" id="{DBAC23F1-6A7F-4926-A4B3-07FFE930F0A3}"/>
              </a:ext>
            </a:extLst>
          </p:cNvPr>
          <p:cNvCxnSpPr>
            <a:cxnSpLocks/>
            <a:stCxn id="139" idx="1"/>
            <a:endCxn id="9" idx="3"/>
          </p:cNvCxnSpPr>
          <p:nvPr/>
        </p:nvCxnSpPr>
        <p:spPr>
          <a:xfrm rot="10800000" flipV="1">
            <a:off x="7932731" y="5019533"/>
            <a:ext cx="601516" cy="76119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Dikdörtgen 140">
            <a:extLst>
              <a:ext uri="{FF2B5EF4-FFF2-40B4-BE49-F238E27FC236}">
                <a16:creationId xmlns:a16="http://schemas.microsoft.com/office/drawing/2014/main" id="{8D5849E1-D98B-4B68-8896-2CED0F3AE99C}"/>
              </a:ext>
            </a:extLst>
          </p:cNvPr>
          <p:cNvSpPr/>
          <p:nvPr/>
        </p:nvSpPr>
        <p:spPr>
          <a:xfrm>
            <a:off x="7174966" y="6335937"/>
            <a:ext cx="76359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2" name="Bağlayıcı: Dirsek 141">
            <a:extLst>
              <a:ext uri="{FF2B5EF4-FFF2-40B4-BE49-F238E27FC236}">
                <a16:creationId xmlns:a16="http://schemas.microsoft.com/office/drawing/2014/main" id="{422B3231-D329-4C10-A95A-884C3AC9A3A9}"/>
              </a:ext>
            </a:extLst>
          </p:cNvPr>
          <p:cNvCxnSpPr>
            <a:cxnSpLocks/>
            <a:stCxn id="141" idx="3"/>
            <a:endCxn id="124" idx="1"/>
          </p:cNvCxnSpPr>
          <p:nvPr/>
        </p:nvCxnSpPr>
        <p:spPr>
          <a:xfrm flipV="1">
            <a:off x="7938563" y="4648214"/>
            <a:ext cx="596840" cy="1871940"/>
          </a:xfrm>
          <a:prstGeom prst="bentConnector3">
            <a:avLst>
              <a:gd name="adj1" fmla="val 739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İçerik Yer Tutucusu 2">
            <a:extLst>
              <a:ext uri="{FF2B5EF4-FFF2-40B4-BE49-F238E27FC236}">
                <a16:creationId xmlns:a16="http://schemas.microsoft.com/office/drawing/2014/main" id="{E901CFCE-82CD-49D8-9830-386763897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014" y="740772"/>
            <a:ext cx="6422755" cy="4004839"/>
          </a:xfrm>
        </p:spPr>
        <p:txBody>
          <a:bodyPr>
            <a:normAutofit/>
          </a:bodyPr>
          <a:lstStyle/>
          <a:p>
            <a:r>
              <a:rPr lang="tr-TR" sz="2400" dirty="0"/>
              <a:t>İstenilen sıradaki düğümün adresi getiriliyor</a:t>
            </a:r>
          </a:p>
          <a:p>
            <a:r>
              <a:rPr lang="tr-TR" sz="2400" dirty="0"/>
              <a:t>Eğer sıra değeri düğüm sayısından fazla ise </a:t>
            </a:r>
            <a:r>
              <a:rPr lang="tr-TR" sz="2400" dirty="0" err="1"/>
              <a:t>dugumGetir</a:t>
            </a:r>
            <a:r>
              <a:rPr lang="tr-TR" sz="2400" dirty="0"/>
              <a:t> 0 değeri getirecektir.</a:t>
            </a:r>
          </a:p>
          <a:p>
            <a:r>
              <a:rPr lang="tr-TR" sz="2400" dirty="0"/>
              <a:t>Bu durumda fonksiyon düğüm eklemeyecektir.</a:t>
            </a:r>
          </a:p>
          <a:p>
            <a:r>
              <a:rPr lang="tr-TR" sz="2400" dirty="0"/>
              <a:t>İsteğe bağlı olarak yeni düğüm listenin sonuna da eklenebilir.</a:t>
            </a:r>
          </a:p>
          <a:p>
            <a:endParaRPr lang="tr-TR" sz="2400" dirty="0"/>
          </a:p>
          <a:p>
            <a:endParaRPr lang="tr-TR" sz="2400" dirty="0"/>
          </a:p>
        </p:txBody>
      </p:sp>
      <p:sp>
        <p:nvSpPr>
          <p:cNvPr id="168" name="Metin kutusu 167">
            <a:extLst>
              <a:ext uri="{FF2B5EF4-FFF2-40B4-BE49-F238E27FC236}">
                <a16:creationId xmlns:a16="http://schemas.microsoft.com/office/drawing/2014/main" id="{F510AAF8-D66E-47F5-BBBF-D1F8CDAD27E5}"/>
              </a:ext>
            </a:extLst>
          </p:cNvPr>
          <p:cNvSpPr txBox="1"/>
          <p:nvPr/>
        </p:nvSpPr>
        <p:spPr>
          <a:xfrm>
            <a:off x="932983" y="6174869"/>
            <a:ext cx="4504303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Consolas" panose="020B0609020204030204" pitchFamily="49" charset="0"/>
              </a:rPr>
              <a:t>Eğer </a:t>
            </a:r>
            <a:r>
              <a:rPr lang="tr-TR" b="1" dirty="0" err="1">
                <a:latin typeface="Consolas" panose="020B0609020204030204" pitchFamily="49" charset="0"/>
              </a:rPr>
              <a:t>sira</a:t>
            </a:r>
            <a:r>
              <a:rPr lang="tr-TR" b="1" dirty="0">
                <a:latin typeface="Consolas" panose="020B0609020204030204" pitchFamily="49" charset="0"/>
              </a:rPr>
              <a:t>==0 </a:t>
            </a:r>
            <a:r>
              <a:rPr lang="tr-TR" b="1" dirty="0">
                <a:solidFill>
                  <a:schemeClr val="bg1"/>
                </a:solidFill>
                <a:latin typeface="Consolas" panose="020B0609020204030204" pitchFamily="49" charset="0"/>
              </a:rPr>
              <a:t>ise ilk düğüm yeni düğüm yapılır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0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73" grpId="0"/>
      <p:bldP spid="75" grpId="0"/>
      <p:bldP spid="93" grpId="0" animBg="1"/>
      <p:bldP spid="94" grpId="0"/>
      <p:bldP spid="62" grpId="0" animBg="1"/>
      <p:bldP spid="64" grpId="0"/>
      <p:bldP spid="79" grpId="0"/>
      <p:bldP spid="100" grpId="0"/>
      <p:bldP spid="101" grpId="0"/>
      <p:bldP spid="102" grpId="0"/>
      <p:bldP spid="106" grpId="0"/>
      <p:bldP spid="107" grpId="0" animBg="1"/>
      <p:bldP spid="108" grpId="0"/>
      <p:bldP spid="109" grpId="0" animBg="1"/>
      <p:bldP spid="110" grpId="0"/>
      <p:bldP spid="77" grpId="0" animBg="1"/>
      <p:bldP spid="121" grpId="0"/>
      <p:bldP spid="122" grpId="0" animBg="1"/>
      <p:bldP spid="123" grpId="0" animBg="1"/>
      <p:bldP spid="124" grpId="0" animBg="1"/>
      <p:bldP spid="125" grpId="0"/>
      <p:bldP spid="132" grpId="0"/>
      <p:bldP spid="133" grpId="0"/>
      <p:bldP spid="135" grpId="0"/>
      <p:bldP spid="136" grpId="0" animBg="1"/>
      <p:bldP spid="138" grpId="0"/>
      <p:bldP spid="139" grpId="0" animBg="1"/>
      <p:bldP spid="141" grpId="0" animBg="1"/>
      <p:bldP spid="1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F7D1CD78-98CD-4797-82CC-626FB577FFE3}"/>
              </a:ext>
            </a:extLst>
          </p:cNvPr>
          <p:cNvSpPr/>
          <p:nvPr/>
        </p:nvSpPr>
        <p:spPr>
          <a:xfrm>
            <a:off x="3490931" y="300132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6B9F8BFD-3CF9-EC78-9EA9-6D2559EE6C89}"/>
              </a:ext>
            </a:extLst>
          </p:cNvPr>
          <p:cNvSpPr/>
          <p:nvPr/>
        </p:nvSpPr>
        <p:spPr>
          <a:xfrm>
            <a:off x="3490931" y="374599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69CEC13B-516C-490F-4987-1DF2A4F1C639}"/>
              </a:ext>
            </a:extLst>
          </p:cNvPr>
          <p:cNvSpPr txBox="1"/>
          <p:nvPr/>
        </p:nvSpPr>
        <p:spPr>
          <a:xfrm>
            <a:off x="3538121" y="272064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7950E51B-B38E-4ABA-4062-1C86AD2247F4}"/>
              </a:ext>
            </a:extLst>
          </p:cNvPr>
          <p:cNvSpPr/>
          <p:nvPr/>
        </p:nvSpPr>
        <p:spPr>
          <a:xfrm>
            <a:off x="4864423" y="299051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5C7F03C8-048A-90FD-1669-3680D2F9B664}"/>
              </a:ext>
            </a:extLst>
          </p:cNvPr>
          <p:cNvSpPr/>
          <p:nvPr/>
        </p:nvSpPr>
        <p:spPr>
          <a:xfrm>
            <a:off x="4864423" y="373177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10557B64-C8C5-6116-201E-A4DD8D299272}"/>
              </a:ext>
            </a:extLst>
          </p:cNvPr>
          <p:cNvSpPr txBox="1"/>
          <p:nvPr/>
        </p:nvSpPr>
        <p:spPr>
          <a:xfrm>
            <a:off x="4911613" y="272064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C87590F9-0DDF-DA2C-3204-97F3595B426C}"/>
              </a:ext>
            </a:extLst>
          </p:cNvPr>
          <p:cNvSpPr/>
          <p:nvPr/>
        </p:nvSpPr>
        <p:spPr>
          <a:xfrm>
            <a:off x="7429238" y="300473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A58C3D99-12F7-5942-1E9B-C11CA8C2C594}"/>
              </a:ext>
            </a:extLst>
          </p:cNvPr>
          <p:cNvSpPr/>
          <p:nvPr/>
        </p:nvSpPr>
        <p:spPr>
          <a:xfrm>
            <a:off x="7429238" y="374599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A67DB985-567F-AAED-F0C2-15F53E0B0348}"/>
              </a:ext>
            </a:extLst>
          </p:cNvPr>
          <p:cNvSpPr txBox="1"/>
          <p:nvPr/>
        </p:nvSpPr>
        <p:spPr>
          <a:xfrm>
            <a:off x="7476428" y="272064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6000</a:t>
            </a:r>
            <a:endParaRPr lang="en-US" dirty="0"/>
          </a:p>
        </p:txBody>
      </p:sp>
      <p:cxnSp>
        <p:nvCxnSpPr>
          <p:cNvPr id="15" name="Bağlayıcı: Dirsek 14">
            <a:extLst>
              <a:ext uri="{FF2B5EF4-FFF2-40B4-BE49-F238E27FC236}">
                <a16:creationId xmlns:a16="http://schemas.microsoft.com/office/drawing/2014/main" id="{E20EFDC7-C2C4-8AD5-ED02-AA8567858306}"/>
              </a:ext>
            </a:extLst>
          </p:cNvPr>
          <p:cNvCxnSpPr>
            <a:cxnSpLocks/>
            <a:stCxn id="23" idx="3"/>
            <a:endCxn id="9" idx="1"/>
          </p:cNvCxnSpPr>
          <p:nvPr/>
        </p:nvCxnSpPr>
        <p:spPr>
          <a:xfrm flipV="1">
            <a:off x="4256394" y="3174731"/>
            <a:ext cx="608029" cy="755483"/>
          </a:xfrm>
          <a:prstGeom prst="bentConnector3">
            <a:avLst>
              <a:gd name="adj1" fmla="val 6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kdörtgen 17">
            <a:extLst>
              <a:ext uri="{FF2B5EF4-FFF2-40B4-BE49-F238E27FC236}">
                <a16:creationId xmlns:a16="http://schemas.microsoft.com/office/drawing/2014/main" id="{F31B30A3-796E-0A80-F48B-F95851648F6E}"/>
              </a:ext>
            </a:extLst>
          </p:cNvPr>
          <p:cNvSpPr/>
          <p:nvPr/>
        </p:nvSpPr>
        <p:spPr>
          <a:xfrm>
            <a:off x="3268393" y="190887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Metin kutusu 18">
            <a:extLst>
              <a:ext uri="{FF2B5EF4-FFF2-40B4-BE49-F238E27FC236}">
                <a16:creationId xmlns:a16="http://schemas.microsoft.com/office/drawing/2014/main" id="{A5B80A14-1DA1-497D-B6DE-1D17BF7E5CFB}"/>
              </a:ext>
            </a:extLst>
          </p:cNvPr>
          <p:cNvSpPr txBox="1"/>
          <p:nvPr/>
        </p:nvSpPr>
        <p:spPr>
          <a:xfrm>
            <a:off x="3426416" y="1553525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18" name="Dikdörtgen 19">
            <a:extLst>
              <a:ext uri="{FF2B5EF4-FFF2-40B4-BE49-F238E27FC236}">
                <a16:creationId xmlns:a16="http://schemas.microsoft.com/office/drawing/2014/main" id="{24267E75-F8BE-4031-A120-F0A0C4B1E1C6}"/>
              </a:ext>
            </a:extLst>
          </p:cNvPr>
          <p:cNvSpPr/>
          <p:nvPr/>
        </p:nvSpPr>
        <p:spPr>
          <a:xfrm>
            <a:off x="7428584" y="3374517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Dikdörtgen 22">
            <a:extLst>
              <a:ext uri="{FF2B5EF4-FFF2-40B4-BE49-F238E27FC236}">
                <a16:creationId xmlns:a16="http://schemas.microsoft.com/office/drawing/2014/main" id="{5EBA608E-510C-21DF-AECA-B23BE40277D7}"/>
              </a:ext>
            </a:extLst>
          </p:cNvPr>
          <p:cNvSpPr/>
          <p:nvPr/>
        </p:nvSpPr>
        <p:spPr>
          <a:xfrm>
            <a:off x="7428584" y="3376214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Bağlayıcı: Dirsek 23">
            <a:extLst>
              <a:ext uri="{FF2B5EF4-FFF2-40B4-BE49-F238E27FC236}">
                <a16:creationId xmlns:a16="http://schemas.microsoft.com/office/drawing/2014/main" id="{DD15AAD1-92EF-2B52-A65E-3668C97295E1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 flipV="1">
            <a:off x="5629886" y="3176081"/>
            <a:ext cx="608029" cy="7399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kdörtgen 24">
            <a:extLst>
              <a:ext uri="{FF2B5EF4-FFF2-40B4-BE49-F238E27FC236}">
                <a16:creationId xmlns:a16="http://schemas.microsoft.com/office/drawing/2014/main" id="{C23D18EF-CD30-5CCA-F043-CF0A640617C8}"/>
              </a:ext>
            </a:extLst>
          </p:cNvPr>
          <p:cNvSpPr/>
          <p:nvPr/>
        </p:nvSpPr>
        <p:spPr>
          <a:xfrm>
            <a:off x="3490931" y="337110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Dikdörtgen 25">
            <a:extLst>
              <a:ext uri="{FF2B5EF4-FFF2-40B4-BE49-F238E27FC236}">
                <a16:creationId xmlns:a16="http://schemas.microsoft.com/office/drawing/2014/main" id="{01BBD226-125D-874B-3D19-B925CD86BEFF}"/>
              </a:ext>
            </a:extLst>
          </p:cNvPr>
          <p:cNvSpPr/>
          <p:nvPr/>
        </p:nvSpPr>
        <p:spPr>
          <a:xfrm>
            <a:off x="4864423" y="336199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6">
            <a:extLst>
              <a:ext uri="{FF2B5EF4-FFF2-40B4-BE49-F238E27FC236}">
                <a16:creationId xmlns:a16="http://schemas.microsoft.com/office/drawing/2014/main" id="{42EBF9AC-680F-B57C-B6A6-DAAB5392C439}"/>
              </a:ext>
            </a:extLst>
          </p:cNvPr>
          <p:cNvSpPr/>
          <p:nvPr/>
        </p:nvSpPr>
        <p:spPr>
          <a:xfrm>
            <a:off x="3490931" y="374599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Dikdörtgen 27">
            <a:extLst>
              <a:ext uri="{FF2B5EF4-FFF2-40B4-BE49-F238E27FC236}">
                <a16:creationId xmlns:a16="http://schemas.microsoft.com/office/drawing/2014/main" id="{7EBDCE77-7272-D6F4-7D0F-B2631A3CB230}"/>
              </a:ext>
            </a:extLst>
          </p:cNvPr>
          <p:cNvSpPr/>
          <p:nvPr/>
        </p:nvSpPr>
        <p:spPr>
          <a:xfrm>
            <a:off x="4864423" y="373177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Dikdörtgen 28">
            <a:extLst>
              <a:ext uri="{FF2B5EF4-FFF2-40B4-BE49-F238E27FC236}">
                <a16:creationId xmlns:a16="http://schemas.microsoft.com/office/drawing/2014/main" id="{508672EF-9F70-387B-E818-311524EDB747}"/>
              </a:ext>
            </a:extLst>
          </p:cNvPr>
          <p:cNvSpPr/>
          <p:nvPr/>
        </p:nvSpPr>
        <p:spPr>
          <a:xfrm>
            <a:off x="4864423" y="337194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Bağlayıcı: Dirsek 29">
            <a:extLst>
              <a:ext uri="{FF2B5EF4-FFF2-40B4-BE49-F238E27FC236}">
                <a16:creationId xmlns:a16="http://schemas.microsoft.com/office/drawing/2014/main" id="{5E8B6C37-AB40-11EF-8776-36BFBD76AA39}"/>
              </a:ext>
            </a:extLst>
          </p:cNvPr>
          <p:cNvCxnSpPr>
            <a:cxnSpLocks/>
            <a:stCxn id="25" idx="1"/>
            <a:endCxn id="6" idx="3"/>
          </p:cNvCxnSpPr>
          <p:nvPr/>
        </p:nvCxnSpPr>
        <p:spPr>
          <a:xfrm rot="10800000">
            <a:off x="4256395" y="3185539"/>
            <a:ext cx="608029" cy="370625"/>
          </a:xfrm>
          <a:prstGeom prst="bentConnector3">
            <a:avLst>
              <a:gd name="adj1" fmla="val 574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Bağlayıcı: Dirsek 30">
            <a:extLst>
              <a:ext uri="{FF2B5EF4-FFF2-40B4-BE49-F238E27FC236}">
                <a16:creationId xmlns:a16="http://schemas.microsoft.com/office/drawing/2014/main" id="{19097AF9-D0A9-DCA9-0948-F3BDFA73FF1F}"/>
              </a:ext>
            </a:extLst>
          </p:cNvPr>
          <p:cNvCxnSpPr>
            <a:cxnSpLocks/>
            <a:stCxn id="32" idx="1"/>
            <a:endCxn id="9" idx="3"/>
          </p:cNvCxnSpPr>
          <p:nvPr/>
        </p:nvCxnSpPr>
        <p:spPr>
          <a:xfrm rot="10800000">
            <a:off x="5629887" y="3174731"/>
            <a:ext cx="608029" cy="382782"/>
          </a:xfrm>
          <a:prstGeom prst="bentConnector3">
            <a:avLst>
              <a:gd name="adj1" fmla="val 62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kdörtgen 44">
            <a:extLst>
              <a:ext uri="{FF2B5EF4-FFF2-40B4-BE49-F238E27FC236}">
                <a16:creationId xmlns:a16="http://schemas.microsoft.com/office/drawing/2014/main" id="{B3B02A2B-3471-CE2A-E016-A46CEA4B5A26}"/>
              </a:ext>
            </a:extLst>
          </p:cNvPr>
          <p:cNvSpPr/>
          <p:nvPr/>
        </p:nvSpPr>
        <p:spPr>
          <a:xfrm>
            <a:off x="6237915" y="299186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29" name="Dikdörtgen 45">
            <a:extLst>
              <a:ext uri="{FF2B5EF4-FFF2-40B4-BE49-F238E27FC236}">
                <a16:creationId xmlns:a16="http://schemas.microsoft.com/office/drawing/2014/main" id="{777B0DB5-34F4-BA5C-2E49-84DBC6979ED6}"/>
              </a:ext>
            </a:extLst>
          </p:cNvPr>
          <p:cNvSpPr/>
          <p:nvPr/>
        </p:nvSpPr>
        <p:spPr>
          <a:xfrm>
            <a:off x="6237915" y="373312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Dikdörtgen 46">
            <a:extLst>
              <a:ext uri="{FF2B5EF4-FFF2-40B4-BE49-F238E27FC236}">
                <a16:creationId xmlns:a16="http://schemas.microsoft.com/office/drawing/2014/main" id="{8EB78D4E-666D-6060-AD04-D05C6A664F31}"/>
              </a:ext>
            </a:extLst>
          </p:cNvPr>
          <p:cNvSpPr/>
          <p:nvPr/>
        </p:nvSpPr>
        <p:spPr>
          <a:xfrm>
            <a:off x="6237915" y="336334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Dikdörtgen 47">
            <a:extLst>
              <a:ext uri="{FF2B5EF4-FFF2-40B4-BE49-F238E27FC236}">
                <a16:creationId xmlns:a16="http://schemas.microsoft.com/office/drawing/2014/main" id="{DC098E00-C8AF-F412-E78F-2A53DA388EB2}"/>
              </a:ext>
            </a:extLst>
          </p:cNvPr>
          <p:cNvSpPr/>
          <p:nvPr/>
        </p:nvSpPr>
        <p:spPr>
          <a:xfrm>
            <a:off x="6237915" y="373312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Dikdörtgen 48">
            <a:extLst>
              <a:ext uri="{FF2B5EF4-FFF2-40B4-BE49-F238E27FC236}">
                <a16:creationId xmlns:a16="http://schemas.microsoft.com/office/drawing/2014/main" id="{43AD711B-51EA-0B8D-FAAF-5090BCAE65C6}"/>
              </a:ext>
            </a:extLst>
          </p:cNvPr>
          <p:cNvSpPr/>
          <p:nvPr/>
        </p:nvSpPr>
        <p:spPr>
          <a:xfrm>
            <a:off x="6237915" y="337329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Bağlayıcı: Dirsek 62">
            <a:extLst>
              <a:ext uri="{FF2B5EF4-FFF2-40B4-BE49-F238E27FC236}">
                <a16:creationId xmlns:a16="http://schemas.microsoft.com/office/drawing/2014/main" id="{CBA594CD-6E72-9AC7-1F72-AE434FEA897A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 flipV="1">
            <a:off x="7003378" y="3188952"/>
            <a:ext cx="425860" cy="728391"/>
          </a:xfrm>
          <a:prstGeom prst="bentConnector3">
            <a:avLst>
              <a:gd name="adj1" fmla="val 63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Bağlayıcı: Dirsek 65">
            <a:extLst>
              <a:ext uri="{FF2B5EF4-FFF2-40B4-BE49-F238E27FC236}">
                <a16:creationId xmlns:a16="http://schemas.microsoft.com/office/drawing/2014/main" id="{821D7791-B278-E02B-7F1D-881FD52359BB}"/>
              </a:ext>
            </a:extLst>
          </p:cNvPr>
          <p:cNvCxnSpPr>
            <a:cxnSpLocks/>
            <a:stCxn id="19" idx="1"/>
            <a:endCxn id="28" idx="3"/>
          </p:cNvCxnSpPr>
          <p:nvPr/>
        </p:nvCxnSpPr>
        <p:spPr>
          <a:xfrm rot="10800000">
            <a:off x="7003378" y="3176081"/>
            <a:ext cx="425206" cy="384350"/>
          </a:xfrm>
          <a:prstGeom prst="bentConnector3">
            <a:avLst>
              <a:gd name="adj1" fmla="val 632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etin kutusu 70">
            <a:extLst>
              <a:ext uri="{FF2B5EF4-FFF2-40B4-BE49-F238E27FC236}">
                <a16:creationId xmlns:a16="http://schemas.microsoft.com/office/drawing/2014/main" id="{E1F78D54-539E-87C5-870A-7A140B5CBD63}"/>
              </a:ext>
            </a:extLst>
          </p:cNvPr>
          <p:cNvSpPr txBox="1"/>
          <p:nvPr/>
        </p:nvSpPr>
        <p:spPr>
          <a:xfrm>
            <a:off x="6285105" y="272064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36" name="Dikdörtgen 79">
            <a:extLst>
              <a:ext uri="{FF2B5EF4-FFF2-40B4-BE49-F238E27FC236}">
                <a16:creationId xmlns:a16="http://schemas.microsoft.com/office/drawing/2014/main" id="{FE82686D-36B0-21FB-11B0-C1190B9C92FB}"/>
              </a:ext>
            </a:extLst>
          </p:cNvPr>
          <p:cNvSpPr/>
          <p:nvPr/>
        </p:nvSpPr>
        <p:spPr>
          <a:xfrm>
            <a:off x="8667751" y="300473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88</a:t>
            </a:r>
            <a:endParaRPr lang="en-US" dirty="0"/>
          </a:p>
        </p:txBody>
      </p:sp>
      <p:sp>
        <p:nvSpPr>
          <p:cNvPr id="37" name="Dikdörtgen 80">
            <a:extLst>
              <a:ext uri="{FF2B5EF4-FFF2-40B4-BE49-F238E27FC236}">
                <a16:creationId xmlns:a16="http://schemas.microsoft.com/office/drawing/2014/main" id="{0CD31600-75F7-07D5-367F-506D571AD5F8}"/>
              </a:ext>
            </a:extLst>
          </p:cNvPr>
          <p:cNvSpPr/>
          <p:nvPr/>
        </p:nvSpPr>
        <p:spPr>
          <a:xfrm>
            <a:off x="8667751" y="374599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Metin kutusu 81">
            <a:extLst>
              <a:ext uri="{FF2B5EF4-FFF2-40B4-BE49-F238E27FC236}">
                <a16:creationId xmlns:a16="http://schemas.microsoft.com/office/drawing/2014/main" id="{2F9E12F9-ED29-1337-369D-D80A66E20526}"/>
              </a:ext>
            </a:extLst>
          </p:cNvPr>
          <p:cNvSpPr txBox="1"/>
          <p:nvPr/>
        </p:nvSpPr>
        <p:spPr>
          <a:xfrm>
            <a:off x="8714941" y="272064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39" name="Dikdörtgen 82">
            <a:extLst>
              <a:ext uri="{FF2B5EF4-FFF2-40B4-BE49-F238E27FC236}">
                <a16:creationId xmlns:a16="http://schemas.microsoft.com/office/drawing/2014/main" id="{8E99BE32-0784-5383-4D80-56BFD549CC1C}"/>
              </a:ext>
            </a:extLst>
          </p:cNvPr>
          <p:cNvSpPr/>
          <p:nvPr/>
        </p:nvSpPr>
        <p:spPr>
          <a:xfrm>
            <a:off x="8667097" y="3374517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Dikdörtgen 83">
            <a:extLst>
              <a:ext uri="{FF2B5EF4-FFF2-40B4-BE49-F238E27FC236}">
                <a16:creationId xmlns:a16="http://schemas.microsoft.com/office/drawing/2014/main" id="{3AAE2614-C930-06A6-F636-4EA5ED0B4C22}"/>
              </a:ext>
            </a:extLst>
          </p:cNvPr>
          <p:cNvSpPr/>
          <p:nvPr/>
        </p:nvSpPr>
        <p:spPr>
          <a:xfrm>
            <a:off x="8667097" y="3376214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Bağlayıcı: Dirsek 86">
            <a:extLst>
              <a:ext uri="{FF2B5EF4-FFF2-40B4-BE49-F238E27FC236}">
                <a16:creationId xmlns:a16="http://schemas.microsoft.com/office/drawing/2014/main" id="{BB02C468-AD0B-4EC6-3C43-97175D669DEC}"/>
              </a:ext>
            </a:extLst>
          </p:cNvPr>
          <p:cNvCxnSpPr>
            <a:cxnSpLocks/>
            <a:stCxn id="16" idx="1"/>
            <a:endCxn id="8" idx="0"/>
          </p:cNvCxnSpPr>
          <p:nvPr/>
        </p:nvCxnSpPr>
        <p:spPr>
          <a:xfrm rot="10800000" flipH="1" flipV="1">
            <a:off x="3268392" y="2093090"/>
            <a:ext cx="605269" cy="627551"/>
          </a:xfrm>
          <a:prstGeom prst="bentConnector4">
            <a:avLst>
              <a:gd name="adj1" fmla="val -37768"/>
              <a:gd name="adj2" fmla="val 646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kdörtgen 96">
            <a:extLst>
              <a:ext uri="{FF2B5EF4-FFF2-40B4-BE49-F238E27FC236}">
                <a16:creationId xmlns:a16="http://schemas.microsoft.com/office/drawing/2014/main" id="{503751C0-A46C-E086-B2C2-9899299B2764}"/>
              </a:ext>
            </a:extLst>
          </p:cNvPr>
          <p:cNvSpPr/>
          <p:nvPr/>
        </p:nvSpPr>
        <p:spPr>
          <a:xfrm>
            <a:off x="7429237" y="375181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Bağlayıcı: Dirsek 97">
            <a:extLst>
              <a:ext uri="{FF2B5EF4-FFF2-40B4-BE49-F238E27FC236}">
                <a16:creationId xmlns:a16="http://schemas.microsoft.com/office/drawing/2014/main" id="{BC5A5FC4-6718-5A16-9DCD-E1EB6271D0B7}"/>
              </a:ext>
            </a:extLst>
          </p:cNvPr>
          <p:cNvCxnSpPr>
            <a:cxnSpLocks/>
            <a:stCxn id="48" idx="3"/>
            <a:endCxn id="36" idx="1"/>
          </p:cNvCxnSpPr>
          <p:nvPr/>
        </p:nvCxnSpPr>
        <p:spPr>
          <a:xfrm flipV="1">
            <a:off x="8194700" y="3188952"/>
            <a:ext cx="473051" cy="747081"/>
          </a:xfrm>
          <a:prstGeom prst="bentConnector3">
            <a:avLst>
              <a:gd name="adj1" fmla="val 619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ikdörtgen 103">
            <a:extLst>
              <a:ext uri="{FF2B5EF4-FFF2-40B4-BE49-F238E27FC236}">
                <a16:creationId xmlns:a16="http://schemas.microsoft.com/office/drawing/2014/main" id="{FC633E7F-D596-4DFF-57D8-F323A60E5F77}"/>
              </a:ext>
            </a:extLst>
          </p:cNvPr>
          <p:cNvSpPr/>
          <p:nvPr/>
        </p:nvSpPr>
        <p:spPr>
          <a:xfrm>
            <a:off x="8667097" y="3371103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Bağlayıcı: Dirsek 104">
            <a:extLst>
              <a:ext uri="{FF2B5EF4-FFF2-40B4-BE49-F238E27FC236}">
                <a16:creationId xmlns:a16="http://schemas.microsoft.com/office/drawing/2014/main" id="{400CEA4B-9C9D-6F79-7471-C18E855F4C34}"/>
              </a:ext>
            </a:extLst>
          </p:cNvPr>
          <p:cNvCxnSpPr>
            <a:cxnSpLocks/>
            <a:stCxn id="50" idx="1"/>
            <a:endCxn id="12" idx="3"/>
          </p:cNvCxnSpPr>
          <p:nvPr/>
        </p:nvCxnSpPr>
        <p:spPr>
          <a:xfrm rot="10800000">
            <a:off x="8194701" y="3188952"/>
            <a:ext cx="472396" cy="366368"/>
          </a:xfrm>
          <a:prstGeom prst="bentConnector3">
            <a:avLst>
              <a:gd name="adj1" fmla="val 643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B8C85CA0-8D12-163E-4408-7536528B27A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/>
              <a:t>İKİ YÖNLÜ BAĞLI LİSTE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87E56150-3D6C-3844-B5F5-6152A2654B12}"/>
              </a:ext>
            </a:extLst>
          </p:cNvPr>
          <p:cNvSpPr txBox="1">
            <a:spLocks/>
          </p:cNvSpPr>
          <p:nvPr/>
        </p:nvSpPr>
        <p:spPr>
          <a:xfrm>
            <a:off x="838200" y="49746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/>
              <a:t>GİRİŞ</a:t>
            </a:r>
          </a:p>
        </p:txBody>
      </p:sp>
    </p:spTree>
    <p:extLst>
      <p:ext uri="{BB962C8B-B14F-4D97-AF65-F5344CB8AC3E}">
        <p14:creationId xmlns:p14="http://schemas.microsoft.com/office/powerpoint/2010/main" val="121997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48" grpId="0" animBg="1"/>
      <p:bldP spid="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F7D1CD78-98CD-4797-82CC-626FB577FFE3}"/>
              </a:ext>
            </a:extLst>
          </p:cNvPr>
          <p:cNvSpPr/>
          <p:nvPr/>
        </p:nvSpPr>
        <p:spPr>
          <a:xfrm>
            <a:off x="3490931" y="300132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6B9F8BFD-3CF9-EC78-9EA9-6D2559EE6C89}"/>
              </a:ext>
            </a:extLst>
          </p:cNvPr>
          <p:cNvSpPr/>
          <p:nvPr/>
        </p:nvSpPr>
        <p:spPr>
          <a:xfrm>
            <a:off x="3490931" y="374599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69CEC13B-516C-490F-4987-1DF2A4F1C639}"/>
              </a:ext>
            </a:extLst>
          </p:cNvPr>
          <p:cNvSpPr txBox="1"/>
          <p:nvPr/>
        </p:nvSpPr>
        <p:spPr>
          <a:xfrm>
            <a:off x="3538121" y="272064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7950E51B-B38E-4ABA-4062-1C86AD2247F4}"/>
              </a:ext>
            </a:extLst>
          </p:cNvPr>
          <p:cNvSpPr/>
          <p:nvPr/>
        </p:nvSpPr>
        <p:spPr>
          <a:xfrm>
            <a:off x="4864423" y="299051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5C7F03C8-048A-90FD-1669-3680D2F9B664}"/>
              </a:ext>
            </a:extLst>
          </p:cNvPr>
          <p:cNvSpPr/>
          <p:nvPr/>
        </p:nvSpPr>
        <p:spPr>
          <a:xfrm>
            <a:off x="4864423" y="373177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10557B64-C8C5-6116-201E-A4DD8D299272}"/>
              </a:ext>
            </a:extLst>
          </p:cNvPr>
          <p:cNvSpPr txBox="1"/>
          <p:nvPr/>
        </p:nvSpPr>
        <p:spPr>
          <a:xfrm>
            <a:off x="4911613" y="272064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C87590F9-0DDF-DA2C-3204-97F3595B426C}"/>
              </a:ext>
            </a:extLst>
          </p:cNvPr>
          <p:cNvSpPr/>
          <p:nvPr/>
        </p:nvSpPr>
        <p:spPr>
          <a:xfrm>
            <a:off x="7429238" y="300473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A58C3D99-12F7-5942-1E9B-C11CA8C2C594}"/>
              </a:ext>
            </a:extLst>
          </p:cNvPr>
          <p:cNvSpPr/>
          <p:nvPr/>
        </p:nvSpPr>
        <p:spPr>
          <a:xfrm>
            <a:off x="7429238" y="374599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A67DB985-567F-AAED-F0C2-15F53E0B0348}"/>
              </a:ext>
            </a:extLst>
          </p:cNvPr>
          <p:cNvSpPr txBox="1"/>
          <p:nvPr/>
        </p:nvSpPr>
        <p:spPr>
          <a:xfrm>
            <a:off x="7476428" y="272064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6000</a:t>
            </a:r>
            <a:endParaRPr lang="en-US" dirty="0"/>
          </a:p>
        </p:txBody>
      </p:sp>
      <p:cxnSp>
        <p:nvCxnSpPr>
          <p:cNvPr id="15" name="Bağlayıcı: Dirsek 14">
            <a:extLst>
              <a:ext uri="{FF2B5EF4-FFF2-40B4-BE49-F238E27FC236}">
                <a16:creationId xmlns:a16="http://schemas.microsoft.com/office/drawing/2014/main" id="{E20EFDC7-C2C4-8AD5-ED02-AA8567858306}"/>
              </a:ext>
            </a:extLst>
          </p:cNvPr>
          <p:cNvCxnSpPr>
            <a:cxnSpLocks/>
            <a:stCxn id="23" idx="3"/>
            <a:endCxn id="9" idx="1"/>
          </p:cNvCxnSpPr>
          <p:nvPr/>
        </p:nvCxnSpPr>
        <p:spPr>
          <a:xfrm flipV="1">
            <a:off x="4256394" y="3174731"/>
            <a:ext cx="608029" cy="755483"/>
          </a:xfrm>
          <a:prstGeom prst="bentConnector3">
            <a:avLst>
              <a:gd name="adj1" fmla="val 6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kdörtgen 17">
            <a:extLst>
              <a:ext uri="{FF2B5EF4-FFF2-40B4-BE49-F238E27FC236}">
                <a16:creationId xmlns:a16="http://schemas.microsoft.com/office/drawing/2014/main" id="{F31B30A3-796E-0A80-F48B-F95851648F6E}"/>
              </a:ext>
            </a:extLst>
          </p:cNvPr>
          <p:cNvSpPr/>
          <p:nvPr/>
        </p:nvSpPr>
        <p:spPr>
          <a:xfrm>
            <a:off x="3268393" y="190887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Metin kutusu 18">
            <a:extLst>
              <a:ext uri="{FF2B5EF4-FFF2-40B4-BE49-F238E27FC236}">
                <a16:creationId xmlns:a16="http://schemas.microsoft.com/office/drawing/2014/main" id="{A5B80A14-1DA1-497D-B6DE-1D17BF7E5CFB}"/>
              </a:ext>
            </a:extLst>
          </p:cNvPr>
          <p:cNvSpPr txBox="1"/>
          <p:nvPr/>
        </p:nvSpPr>
        <p:spPr>
          <a:xfrm>
            <a:off x="3426416" y="1553525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18" name="Dikdörtgen 19">
            <a:extLst>
              <a:ext uri="{FF2B5EF4-FFF2-40B4-BE49-F238E27FC236}">
                <a16:creationId xmlns:a16="http://schemas.microsoft.com/office/drawing/2014/main" id="{24267E75-F8BE-4031-A120-F0A0C4B1E1C6}"/>
              </a:ext>
            </a:extLst>
          </p:cNvPr>
          <p:cNvSpPr/>
          <p:nvPr/>
        </p:nvSpPr>
        <p:spPr>
          <a:xfrm>
            <a:off x="7428584" y="3374517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Dikdörtgen 22">
            <a:extLst>
              <a:ext uri="{FF2B5EF4-FFF2-40B4-BE49-F238E27FC236}">
                <a16:creationId xmlns:a16="http://schemas.microsoft.com/office/drawing/2014/main" id="{5EBA608E-510C-21DF-AECA-B23BE40277D7}"/>
              </a:ext>
            </a:extLst>
          </p:cNvPr>
          <p:cNvSpPr/>
          <p:nvPr/>
        </p:nvSpPr>
        <p:spPr>
          <a:xfrm>
            <a:off x="7428584" y="3376214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Bağlayıcı: Dirsek 23">
            <a:extLst>
              <a:ext uri="{FF2B5EF4-FFF2-40B4-BE49-F238E27FC236}">
                <a16:creationId xmlns:a16="http://schemas.microsoft.com/office/drawing/2014/main" id="{DD15AAD1-92EF-2B52-A65E-3668C97295E1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 flipV="1">
            <a:off x="5629886" y="3176081"/>
            <a:ext cx="608029" cy="7399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kdörtgen 24">
            <a:extLst>
              <a:ext uri="{FF2B5EF4-FFF2-40B4-BE49-F238E27FC236}">
                <a16:creationId xmlns:a16="http://schemas.microsoft.com/office/drawing/2014/main" id="{C23D18EF-CD30-5CCA-F043-CF0A640617C8}"/>
              </a:ext>
            </a:extLst>
          </p:cNvPr>
          <p:cNvSpPr/>
          <p:nvPr/>
        </p:nvSpPr>
        <p:spPr>
          <a:xfrm>
            <a:off x="3490931" y="337110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Dikdörtgen 25">
            <a:extLst>
              <a:ext uri="{FF2B5EF4-FFF2-40B4-BE49-F238E27FC236}">
                <a16:creationId xmlns:a16="http://schemas.microsoft.com/office/drawing/2014/main" id="{01BBD226-125D-874B-3D19-B925CD86BEFF}"/>
              </a:ext>
            </a:extLst>
          </p:cNvPr>
          <p:cNvSpPr/>
          <p:nvPr/>
        </p:nvSpPr>
        <p:spPr>
          <a:xfrm>
            <a:off x="4864423" y="336199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6">
            <a:extLst>
              <a:ext uri="{FF2B5EF4-FFF2-40B4-BE49-F238E27FC236}">
                <a16:creationId xmlns:a16="http://schemas.microsoft.com/office/drawing/2014/main" id="{42EBF9AC-680F-B57C-B6A6-DAAB5392C439}"/>
              </a:ext>
            </a:extLst>
          </p:cNvPr>
          <p:cNvSpPr/>
          <p:nvPr/>
        </p:nvSpPr>
        <p:spPr>
          <a:xfrm>
            <a:off x="3490931" y="374599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Dikdörtgen 27">
            <a:extLst>
              <a:ext uri="{FF2B5EF4-FFF2-40B4-BE49-F238E27FC236}">
                <a16:creationId xmlns:a16="http://schemas.microsoft.com/office/drawing/2014/main" id="{7EBDCE77-7272-D6F4-7D0F-B2631A3CB230}"/>
              </a:ext>
            </a:extLst>
          </p:cNvPr>
          <p:cNvSpPr/>
          <p:nvPr/>
        </p:nvSpPr>
        <p:spPr>
          <a:xfrm>
            <a:off x="4864423" y="373177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Dikdörtgen 28">
            <a:extLst>
              <a:ext uri="{FF2B5EF4-FFF2-40B4-BE49-F238E27FC236}">
                <a16:creationId xmlns:a16="http://schemas.microsoft.com/office/drawing/2014/main" id="{508672EF-9F70-387B-E818-311524EDB747}"/>
              </a:ext>
            </a:extLst>
          </p:cNvPr>
          <p:cNvSpPr/>
          <p:nvPr/>
        </p:nvSpPr>
        <p:spPr>
          <a:xfrm>
            <a:off x="4864423" y="337194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Bağlayıcı: Dirsek 29">
            <a:extLst>
              <a:ext uri="{FF2B5EF4-FFF2-40B4-BE49-F238E27FC236}">
                <a16:creationId xmlns:a16="http://schemas.microsoft.com/office/drawing/2014/main" id="{5E8B6C37-AB40-11EF-8776-36BFBD76AA39}"/>
              </a:ext>
            </a:extLst>
          </p:cNvPr>
          <p:cNvCxnSpPr>
            <a:cxnSpLocks/>
            <a:stCxn id="25" idx="1"/>
            <a:endCxn id="6" idx="3"/>
          </p:cNvCxnSpPr>
          <p:nvPr/>
        </p:nvCxnSpPr>
        <p:spPr>
          <a:xfrm rot="10800000">
            <a:off x="4256395" y="3185539"/>
            <a:ext cx="608029" cy="370625"/>
          </a:xfrm>
          <a:prstGeom prst="bentConnector3">
            <a:avLst>
              <a:gd name="adj1" fmla="val 574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Bağlayıcı: Dirsek 30">
            <a:extLst>
              <a:ext uri="{FF2B5EF4-FFF2-40B4-BE49-F238E27FC236}">
                <a16:creationId xmlns:a16="http://schemas.microsoft.com/office/drawing/2014/main" id="{19097AF9-D0A9-DCA9-0948-F3BDFA73FF1F}"/>
              </a:ext>
            </a:extLst>
          </p:cNvPr>
          <p:cNvCxnSpPr>
            <a:cxnSpLocks/>
            <a:stCxn id="32" idx="1"/>
            <a:endCxn id="9" idx="3"/>
          </p:cNvCxnSpPr>
          <p:nvPr/>
        </p:nvCxnSpPr>
        <p:spPr>
          <a:xfrm rot="10800000">
            <a:off x="5629887" y="3174731"/>
            <a:ext cx="608029" cy="382782"/>
          </a:xfrm>
          <a:prstGeom prst="bentConnector3">
            <a:avLst>
              <a:gd name="adj1" fmla="val 62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kdörtgen 44">
            <a:extLst>
              <a:ext uri="{FF2B5EF4-FFF2-40B4-BE49-F238E27FC236}">
                <a16:creationId xmlns:a16="http://schemas.microsoft.com/office/drawing/2014/main" id="{B3B02A2B-3471-CE2A-E016-A46CEA4B5A26}"/>
              </a:ext>
            </a:extLst>
          </p:cNvPr>
          <p:cNvSpPr/>
          <p:nvPr/>
        </p:nvSpPr>
        <p:spPr>
          <a:xfrm>
            <a:off x="6237915" y="299186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29" name="Dikdörtgen 45">
            <a:extLst>
              <a:ext uri="{FF2B5EF4-FFF2-40B4-BE49-F238E27FC236}">
                <a16:creationId xmlns:a16="http://schemas.microsoft.com/office/drawing/2014/main" id="{777B0DB5-34F4-BA5C-2E49-84DBC6979ED6}"/>
              </a:ext>
            </a:extLst>
          </p:cNvPr>
          <p:cNvSpPr/>
          <p:nvPr/>
        </p:nvSpPr>
        <p:spPr>
          <a:xfrm>
            <a:off x="6237915" y="373312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Dikdörtgen 46">
            <a:extLst>
              <a:ext uri="{FF2B5EF4-FFF2-40B4-BE49-F238E27FC236}">
                <a16:creationId xmlns:a16="http://schemas.microsoft.com/office/drawing/2014/main" id="{8EB78D4E-666D-6060-AD04-D05C6A664F31}"/>
              </a:ext>
            </a:extLst>
          </p:cNvPr>
          <p:cNvSpPr/>
          <p:nvPr/>
        </p:nvSpPr>
        <p:spPr>
          <a:xfrm>
            <a:off x="6237915" y="336334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Dikdörtgen 47">
            <a:extLst>
              <a:ext uri="{FF2B5EF4-FFF2-40B4-BE49-F238E27FC236}">
                <a16:creationId xmlns:a16="http://schemas.microsoft.com/office/drawing/2014/main" id="{DC098E00-C8AF-F412-E78F-2A53DA388EB2}"/>
              </a:ext>
            </a:extLst>
          </p:cNvPr>
          <p:cNvSpPr/>
          <p:nvPr/>
        </p:nvSpPr>
        <p:spPr>
          <a:xfrm>
            <a:off x="6237915" y="373312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Dikdörtgen 48">
            <a:extLst>
              <a:ext uri="{FF2B5EF4-FFF2-40B4-BE49-F238E27FC236}">
                <a16:creationId xmlns:a16="http://schemas.microsoft.com/office/drawing/2014/main" id="{43AD711B-51EA-0B8D-FAAF-5090BCAE65C6}"/>
              </a:ext>
            </a:extLst>
          </p:cNvPr>
          <p:cNvSpPr/>
          <p:nvPr/>
        </p:nvSpPr>
        <p:spPr>
          <a:xfrm>
            <a:off x="6237915" y="337329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Bağlayıcı: Dirsek 62">
            <a:extLst>
              <a:ext uri="{FF2B5EF4-FFF2-40B4-BE49-F238E27FC236}">
                <a16:creationId xmlns:a16="http://schemas.microsoft.com/office/drawing/2014/main" id="{CBA594CD-6E72-9AC7-1F72-AE434FEA897A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 flipV="1">
            <a:off x="7003378" y="3188952"/>
            <a:ext cx="425860" cy="728391"/>
          </a:xfrm>
          <a:prstGeom prst="bentConnector3">
            <a:avLst>
              <a:gd name="adj1" fmla="val 63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Bağlayıcı: Dirsek 65">
            <a:extLst>
              <a:ext uri="{FF2B5EF4-FFF2-40B4-BE49-F238E27FC236}">
                <a16:creationId xmlns:a16="http://schemas.microsoft.com/office/drawing/2014/main" id="{821D7791-B278-E02B-7F1D-881FD52359BB}"/>
              </a:ext>
            </a:extLst>
          </p:cNvPr>
          <p:cNvCxnSpPr>
            <a:cxnSpLocks/>
            <a:stCxn id="19" idx="1"/>
            <a:endCxn id="28" idx="3"/>
          </p:cNvCxnSpPr>
          <p:nvPr/>
        </p:nvCxnSpPr>
        <p:spPr>
          <a:xfrm rot="10800000">
            <a:off x="7003378" y="3176081"/>
            <a:ext cx="425206" cy="384350"/>
          </a:xfrm>
          <a:prstGeom prst="bentConnector3">
            <a:avLst>
              <a:gd name="adj1" fmla="val 632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etin kutusu 70">
            <a:extLst>
              <a:ext uri="{FF2B5EF4-FFF2-40B4-BE49-F238E27FC236}">
                <a16:creationId xmlns:a16="http://schemas.microsoft.com/office/drawing/2014/main" id="{E1F78D54-539E-87C5-870A-7A140B5CBD63}"/>
              </a:ext>
            </a:extLst>
          </p:cNvPr>
          <p:cNvSpPr txBox="1"/>
          <p:nvPr/>
        </p:nvSpPr>
        <p:spPr>
          <a:xfrm>
            <a:off x="6285105" y="272064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36" name="Dikdörtgen 79">
            <a:extLst>
              <a:ext uri="{FF2B5EF4-FFF2-40B4-BE49-F238E27FC236}">
                <a16:creationId xmlns:a16="http://schemas.microsoft.com/office/drawing/2014/main" id="{FE82686D-36B0-21FB-11B0-C1190B9C92FB}"/>
              </a:ext>
            </a:extLst>
          </p:cNvPr>
          <p:cNvSpPr/>
          <p:nvPr/>
        </p:nvSpPr>
        <p:spPr>
          <a:xfrm>
            <a:off x="8667751" y="300473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88</a:t>
            </a:r>
            <a:endParaRPr lang="en-US" dirty="0"/>
          </a:p>
        </p:txBody>
      </p:sp>
      <p:sp>
        <p:nvSpPr>
          <p:cNvPr id="37" name="Dikdörtgen 80">
            <a:extLst>
              <a:ext uri="{FF2B5EF4-FFF2-40B4-BE49-F238E27FC236}">
                <a16:creationId xmlns:a16="http://schemas.microsoft.com/office/drawing/2014/main" id="{0CD31600-75F7-07D5-367F-506D571AD5F8}"/>
              </a:ext>
            </a:extLst>
          </p:cNvPr>
          <p:cNvSpPr/>
          <p:nvPr/>
        </p:nvSpPr>
        <p:spPr>
          <a:xfrm>
            <a:off x="8667751" y="374599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Metin kutusu 81">
            <a:extLst>
              <a:ext uri="{FF2B5EF4-FFF2-40B4-BE49-F238E27FC236}">
                <a16:creationId xmlns:a16="http://schemas.microsoft.com/office/drawing/2014/main" id="{2F9E12F9-ED29-1337-369D-D80A66E20526}"/>
              </a:ext>
            </a:extLst>
          </p:cNvPr>
          <p:cNvSpPr txBox="1"/>
          <p:nvPr/>
        </p:nvSpPr>
        <p:spPr>
          <a:xfrm>
            <a:off x="8714941" y="272064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39" name="Dikdörtgen 82">
            <a:extLst>
              <a:ext uri="{FF2B5EF4-FFF2-40B4-BE49-F238E27FC236}">
                <a16:creationId xmlns:a16="http://schemas.microsoft.com/office/drawing/2014/main" id="{8E99BE32-0784-5383-4D80-56BFD549CC1C}"/>
              </a:ext>
            </a:extLst>
          </p:cNvPr>
          <p:cNvSpPr/>
          <p:nvPr/>
        </p:nvSpPr>
        <p:spPr>
          <a:xfrm>
            <a:off x="8667097" y="3374517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Dikdörtgen 83">
            <a:extLst>
              <a:ext uri="{FF2B5EF4-FFF2-40B4-BE49-F238E27FC236}">
                <a16:creationId xmlns:a16="http://schemas.microsoft.com/office/drawing/2014/main" id="{3AAE2614-C930-06A6-F636-4EA5ED0B4C22}"/>
              </a:ext>
            </a:extLst>
          </p:cNvPr>
          <p:cNvSpPr/>
          <p:nvPr/>
        </p:nvSpPr>
        <p:spPr>
          <a:xfrm>
            <a:off x="8667097" y="3376214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Bağlayıcı: Dirsek 86">
            <a:extLst>
              <a:ext uri="{FF2B5EF4-FFF2-40B4-BE49-F238E27FC236}">
                <a16:creationId xmlns:a16="http://schemas.microsoft.com/office/drawing/2014/main" id="{BB02C468-AD0B-4EC6-3C43-97175D669DEC}"/>
              </a:ext>
            </a:extLst>
          </p:cNvPr>
          <p:cNvCxnSpPr>
            <a:cxnSpLocks/>
            <a:stCxn id="16" idx="1"/>
            <a:endCxn id="8" idx="0"/>
          </p:cNvCxnSpPr>
          <p:nvPr/>
        </p:nvCxnSpPr>
        <p:spPr>
          <a:xfrm rot="10800000" flipH="1" flipV="1">
            <a:off x="3268392" y="2093090"/>
            <a:ext cx="605269" cy="627551"/>
          </a:xfrm>
          <a:prstGeom prst="bentConnector4">
            <a:avLst>
              <a:gd name="adj1" fmla="val -37768"/>
              <a:gd name="adj2" fmla="val 646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kdörtgen 96">
            <a:extLst>
              <a:ext uri="{FF2B5EF4-FFF2-40B4-BE49-F238E27FC236}">
                <a16:creationId xmlns:a16="http://schemas.microsoft.com/office/drawing/2014/main" id="{503751C0-A46C-E086-B2C2-9899299B2764}"/>
              </a:ext>
            </a:extLst>
          </p:cNvPr>
          <p:cNvSpPr/>
          <p:nvPr/>
        </p:nvSpPr>
        <p:spPr>
          <a:xfrm>
            <a:off x="7429237" y="375181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Bağlayıcı: Dirsek 97">
            <a:extLst>
              <a:ext uri="{FF2B5EF4-FFF2-40B4-BE49-F238E27FC236}">
                <a16:creationId xmlns:a16="http://schemas.microsoft.com/office/drawing/2014/main" id="{BC5A5FC4-6718-5A16-9DCD-E1EB6271D0B7}"/>
              </a:ext>
            </a:extLst>
          </p:cNvPr>
          <p:cNvCxnSpPr>
            <a:cxnSpLocks/>
            <a:stCxn id="48" idx="3"/>
            <a:endCxn id="36" idx="1"/>
          </p:cNvCxnSpPr>
          <p:nvPr/>
        </p:nvCxnSpPr>
        <p:spPr>
          <a:xfrm flipV="1">
            <a:off x="8194700" y="3188952"/>
            <a:ext cx="473051" cy="747081"/>
          </a:xfrm>
          <a:prstGeom prst="bentConnector3">
            <a:avLst>
              <a:gd name="adj1" fmla="val 619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ikdörtgen 103">
            <a:extLst>
              <a:ext uri="{FF2B5EF4-FFF2-40B4-BE49-F238E27FC236}">
                <a16:creationId xmlns:a16="http://schemas.microsoft.com/office/drawing/2014/main" id="{FC633E7F-D596-4DFF-57D8-F323A60E5F77}"/>
              </a:ext>
            </a:extLst>
          </p:cNvPr>
          <p:cNvSpPr/>
          <p:nvPr/>
        </p:nvSpPr>
        <p:spPr>
          <a:xfrm>
            <a:off x="8667097" y="3371103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Bağlayıcı: Dirsek 104">
            <a:extLst>
              <a:ext uri="{FF2B5EF4-FFF2-40B4-BE49-F238E27FC236}">
                <a16:creationId xmlns:a16="http://schemas.microsoft.com/office/drawing/2014/main" id="{400CEA4B-9C9D-6F79-7471-C18E855F4C34}"/>
              </a:ext>
            </a:extLst>
          </p:cNvPr>
          <p:cNvCxnSpPr>
            <a:cxnSpLocks/>
            <a:stCxn id="50" idx="1"/>
            <a:endCxn id="12" idx="3"/>
          </p:cNvCxnSpPr>
          <p:nvPr/>
        </p:nvCxnSpPr>
        <p:spPr>
          <a:xfrm rot="10800000">
            <a:off x="8194701" y="3188952"/>
            <a:ext cx="472396" cy="366368"/>
          </a:xfrm>
          <a:prstGeom prst="bentConnector3">
            <a:avLst>
              <a:gd name="adj1" fmla="val 643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B8C85CA0-8D12-163E-4408-7536528B27A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/>
              <a:t>İKİ YÖNLÜ BAĞLI LİSTE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87E56150-3D6C-3844-B5F5-6152A2654B12}"/>
              </a:ext>
            </a:extLst>
          </p:cNvPr>
          <p:cNvSpPr txBox="1">
            <a:spLocks/>
          </p:cNvSpPr>
          <p:nvPr/>
        </p:nvSpPr>
        <p:spPr>
          <a:xfrm>
            <a:off x="838200" y="49746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/>
              <a:t>YARDIMCI </a:t>
            </a:r>
            <a:r>
              <a:rPr lang="en-US" sz="6600" b="1" dirty="0"/>
              <a:t>FONKSİYONLAR (KOD)</a:t>
            </a:r>
          </a:p>
        </p:txBody>
      </p:sp>
    </p:spTree>
    <p:extLst>
      <p:ext uri="{BB962C8B-B14F-4D97-AF65-F5344CB8AC3E}">
        <p14:creationId xmlns:p14="http://schemas.microsoft.com/office/powerpoint/2010/main" val="422770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48" grpId="0" animBg="1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F0A18B-A4C7-46C8-B124-C03EB218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İki Yönlü Bağlı Listeye Geçiş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4B2BEC-5DB5-439D-9407-466309A1B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B749BC3A-16C8-4A69-BEBC-8F227DDB8904}"/>
              </a:ext>
            </a:extLst>
          </p:cNvPr>
          <p:cNvSpPr/>
          <p:nvPr/>
        </p:nvSpPr>
        <p:spPr>
          <a:xfrm>
            <a:off x="4832059" y="3900881"/>
            <a:ext cx="126394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/>
              <a:t>Veri</a:t>
            </a:r>
            <a:endParaRPr lang="en-US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DC6FE8A4-E7FB-4109-B09B-333A4BBFAC77}"/>
              </a:ext>
            </a:extLst>
          </p:cNvPr>
          <p:cNvSpPr/>
          <p:nvPr/>
        </p:nvSpPr>
        <p:spPr>
          <a:xfrm>
            <a:off x="4832058" y="4370664"/>
            <a:ext cx="1263941" cy="4697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sonraki</a:t>
            </a:r>
            <a:endParaRPr lang="en-US" dirty="0"/>
          </a:p>
        </p:txBody>
      </p:sp>
      <p:sp>
        <p:nvSpPr>
          <p:cNvPr id="6" name="Sağ Ayraç 5">
            <a:extLst>
              <a:ext uri="{FF2B5EF4-FFF2-40B4-BE49-F238E27FC236}">
                <a16:creationId xmlns:a16="http://schemas.microsoft.com/office/drawing/2014/main" id="{0BD538E4-0A0F-4EE6-B82A-6330D44AE13D}"/>
              </a:ext>
            </a:extLst>
          </p:cNvPr>
          <p:cNvSpPr/>
          <p:nvPr/>
        </p:nvSpPr>
        <p:spPr>
          <a:xfrm>
            <a:off x="6207853" y="3900881"/>
            <a:ext cx="327171" cy="931178"/>
          </a:xfrm>
          <a:prstGeom prst="rightBrace">
            <a:avLst>
              <a:gd name="adj1" fmla="val 3397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080C72D-8F66-46C9-ADAC-969F8A5DEBCD}"/>
              </a:ext>
            </a:extLst>
          </p:cNvPr>
          <p:cNvSpPr txBox="1"/>
          <p:nvPr/>
        </p:nvSpPr>
        <p:spPr>
          <a:xfrm>
            <a:off x="6646877" y="4135772"/>
            <a:ext cx="185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Tek Yönlü Düğüm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680BE413-977A-4C7C-B3C8-735454A583D5}"/>
              </a:ext>
            </a:extLst>
          </p:cNvPr>
          <p:cNvSpPr/>
          <p:nvPr/>
        </p:nvSpPr>
        <p:spPr>
          <a:xfrm>
            <a:off x="4832057" y="4840447"/>
            <a:ext cx="1263941" cy="469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Önceki</a:t>
            </a:r>
            <a:endParaRPr lang="en-US" dirty="0"/>
          </a:p>
        </p:txBody>
      </p:sp>
      <p:sp>
        <p:nvSpPr>
          <p:cNvPr id="9" name="Sağ Ayraç 8">
            <a:extLst>
              <a:ext uri="{FF2B5EF4-FFF2-40B4-BE49-F238E27FC236}">
                <a16:creationId xmlns:a16="http://schemas.microsoft.com/office/drawing/2014/main" id="{E30BB67E-3ECA-4E8F-8AA1-FB4623ECFF6E}"/>
              </a:ext>
            </a:extLst>
          </p:cNvPr>
          <p:cNvSpPr/>
          <p:nvPr/>
        </p:nvSpPr>
        <p:spPr>
          <a:xfrm rot="10800000">
            <a:off x="4393032" y="3909268"/>
            <a:ext cx="327171" cy="1400961"/>
          </a:xfrm>
          <a:prstGeom prst="rightBrace">
            <a:avLst>
              <a:gd name="adj1" fmla="val 3397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5764211C-0230-418C-832E-16D9982F8E60}"/>
              </a:ext>
            </a:extLst>
          </p:cNvPr>
          <p:cNvSpPr txBox="1"/>
          <p:nvPr/>
        </p:nvSpPr>
        <p:spPr>
          <a:xfrm>
            <a:off x="2209800" y="4420889"/>
            <a:ext cx="187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İki  Yönlü Düğüm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8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0CDD7D-0A93-41C1-BEBE-E0E3E343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Düğüm Sınıfı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CDCBEF-B12F-426F-B3A6-5BAB60B7B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799" cy="4351338"/>
          </a:xfrm>
        </p:spPr>
        <p:txBody>
          <a:bodyPr/>
          <a:lstStyle/>
          <a:p>
            <a:r>
              <a:rPr lang="tr-TR" dirty="0"/>
              <a:t>Tek yönlü düğümden tek farkı iki işaretçi barındırmasıdır.</a:t>
            </a:r>
          </a:p>
          <a:p>
            <a:endParaRPr lang="tr-TR" dirty="0"/>
          </a:p>
          <a:p>
            <a:r>
              <a:rPr lang="tr-TR" dirty="0"/>
              <a:t>İki işaretçide kurucuda 0 değerini almaktadır.</a:t>
            </a:r>
            <a:endParaRPr lang="en-US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51632B14-7518-4367-BB22-D95674574C83}"/>
              </a:ext>
            </a:extLst>
          </p:cNvPr>
          <p:cNvSpPr txBox="1"/>
          <p:nvPr/>
        </p:nvSpPr>
        <p:spPr>
          <a:xfrm>
            <a:off x="838202" y="1929646"/>
            <a:ext cx="389572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DDugum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DDugum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sonraki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onceki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DDugum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onceki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DDugum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sonraki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5144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725747-E23A-4868-9376-046E5F4E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Liste Oluşturma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2BB9E06-E917-426F-AB5A-B0545B7CB6AE}"/>
              </a:ext>
            </a:extLst>
          </p:cNvPr>
          <p:cNvSpPr txBox="1"/>
          <p:nvPr/>
        </p:nvSpPr>
        <p:spPr>
          <a:xfrm>
            <a:off x="838200" y="1764090"/>
            <a:ext cx="351500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DDugum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DDugum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sonraki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onceki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DDugum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onceki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DDugum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sonraki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1C37801-EEE4-4F44-9B3E-5B463EE559E0}"/>
              </a:ext>
            </a:extLst>
          </p:cNvPr>
          <p:cNvSpPr txBox="1"/>
          <p:nvPr/>
        </p:nvSpPr>
        <p:spPr>
          <a:xfrm>
            <a:off x="7314841" y="477202"/>
            <a:ext cx="461588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2B91AF"/>
                </a:solidFill>
                <a:latin typeface="Consolas" panose="020B0609020204030204" pitchFamily="49" charset="0"/>
              </a:rPr>
              <a:t>D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d1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2B91AF"/>
                </a:solidFill>
                <a:latin typeface="Consolas" panose="020B0609020204030204" pitchFamily="49" charset="0"/>
              </a:rPr>
              <a:t>D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(15);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2B91AF"/>
                </a:solidFill>
                <a:latin typeface="Consolas" panose="020B0609020204030204" pitchFamily="49" charset="0"/>
              </a:rPr>
              <a:t>D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d2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2B91AF"/>
                </a:solidFill>
                <a:latin typeface="Consolas" panose="020B0609020204030204" pitchFamily="49" charset="0"/>
              </a:rPr>
              <a:t>D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22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2B91AF"/>
                </a:solidFill>
                <a:latin typeface="Consolas" panose="020B0609020204030204" pitchFamily="49" charset="0"/>
              </a:rPr>
              <a:t>    D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2B91AF"/>
                </a:solidFill>
                <a:latin typeface="Consolas" panose="020B0609020204030204" pitchFamily="49" charset="0"/>
              </a:rPr>
              <a:t>D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33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d1-&gt;sonraki = d2;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d2-&gt;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onceki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d1;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d2-&gt;sonraki = d3;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d3-&gt;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onceki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d2;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D0EE5625-BF28-402F-A32A-8EB429A428AD}"/>
              </a:ext>
            </a:extLst>
          </p:cNvPr>
          <p:cNvSpPr/>
          <p:nvPr/>
        </p:nvSpPr>
        <p:spPr>
          <a:xfrm>
            <a:off x="6886469" y="4324351"/>
            <a:ext cx="5219700" cy="2056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3A0E026D-CC7B-4C78-ABD1-3A91051C4094}"/>
              </a:ext>
            </a:extLst>
          </p:cNvPr>
          <p:cNvSpPr txBox="1"/>
          <p:nvPr/>
        </p:nvSpPr>
        <p:spPr>
          <a:xfrm>
            <a:off x="9141542" y="4290969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395F5C79-7C0D-42D5-83B0-67CCEC1356F7}"/>
              </a:ext>
            </a:extLst>
          </p:cNvPr>
          <p:cNvSpPr/>
          <p:nvPr/>
        </p:nvSpPr>
        <p:spPr>
          <a:xfrm>
            <a:off x="7109007" y="519123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706956FD-3398-4F99-8D04-6DA3C3E293BA}"/>
              </a:ext>
            </a:extLst>
          </p:cNvPr>
          <p:cNvSpPr/>
          <p:nvPr/>
        </p:nvSpPr>
        <p:spPr>
          <a:xfrm>
            <a:off x="7109007" y="593590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023D6DDA-3268-4735-A357-A294B5048809}"/>
              </a:ext>
            </a:extLst>
          </p:cNvPr>
          <p:cNvSpPr txBox="1"/>
          <p:nvPr/>
        </p:nvSpPr>
        <p:spPr>
          <a:xfrm>
            <a:off x="7156197" y="4931253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470E58AD-D2BD-4295-A1C6-F42A07FD2309}"/>
              </a:ext>
            </a:extLst>
          </p:cNvPr>
          <p:cNvSpPr txBox="1"/>
          <p:nvPr/>
        </p:nvSpPr>
        <p:spPr>
          <a:xfrm>
            <a:off x="4901507" y="2372903"/>
            <a:ext cx="2747172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İkinci bağ kuruluyor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591DADFC-F173-4154-A6E6-0CF75D48EC51}"/>
              </a:ext>
            </a:extLst>
          </p:cNvPr>
          <p:cNvSpPr/>
          <p:nvPr/>
        </p:nvSpPr>
        <p:spPr>
          <a:xfrm>
            <a:off x="8797096" y="519123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BDA9320F-671B-4316-9E6F-03A1EC2C74E4}"/>
              </a:ext>
            </a:extLst>
          </p:cNvPr>
          <p:cNvSpPr/>
          <p:nvPr/>
        </p:nvSpPr>
        <p:spPr>
          <a:xfrm>
            <a:off x="8797096" y="593249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A6D42218-7DB1-41E3-9769-B02EE8B2534F}"/>
              </a:ext>
            </a:extLst>
          </p:cNvPr>
          <p:cNvSpPr txBox="1"/>
          <p:nvPr/>
        </p:nvSpPr>
        <p:spPr>
          <a:xfrm>
            <a:off x="8844286" y="4927839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94002453-4C7B-4AA5-81D6-B9E3537B9A68}"/>
              </a:ext>
            </a:extLst>
          </p:cNvPr>
          <p:cNvSpPr/>
          <p:nvPr/>
        </p:nvSpPr>
        <p:spPr>
          <a:xfrm>
            <a:off x="10559221" y="519123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22</a:t>
            </a:r>
            <a:endParaRPr lang="en-US" dirty="0"/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8606DA98-EB3D-4FCE-B5A5-0B32192E99BB}"/>
              </a:ext>
            </a:extLst>
          </p:cNvPr>
          <p:cNvSpPr/>
          <p:nvPr/>
        </p:nvSpPr>
        <p:spPr>
          <a:xfrm>
            <a:off x="10559221" y="593249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C5D3EE0D-F823-4D3F-875B-CF989B5B296E}"/>
              </a:ext>
            </a:extLst>
          </p:cNvPr>
          <p:cNvSpPr txBox="1"/>
          <p:nvPr/>
        </p:nvSpPr>
        <p:spPr>
          <a:xfrm>
            <a:off x="10606411" y="4927839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cxnSp>
        <p:nvCxnSpPr>
          <p:cNvPr id="25" name="Bağlayıcı: Dirsek 24">
            <a:extLst>
              <a:ext uri="{FF2B5EF4-FFF2-40B4-BE49-F238E27FC236}">
                <a16:creationId xmlns:a16="http://schemas.microsoft.com/office/drawing/2014/main" id="{4B30583A-5024-4A34-BA60-F5733C4E2792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V="1">
            <a:off x="7874470" y="4927839"/>
            <a:ext cx="1305357" cy="1192286"/>
          </a:xfrm>
          <a:prstGeom prst="bentConnector4">
            <a:avLst>
              <a:gd name="adj1" fmla="val 37148"/>
              <a:gd name="adj2" fmla="val 11917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ikdörtgen 33">
            <a:extLst>
              <a:ext uri="{FF2B5EF4-FFF2-40B4-BE49-F238E27FC236}">
                <a16:creationId xmlns:a16="http://schemas.microsoft.com/office/drawing/2014/main" id="{59CB07ED-48DE-406F-8AE9-FF161BFCF5E0}"/>
              </a:ext>
            </a:extLst>
          </p:cNvPr>
          <p:cNvSpPr/>
          <p:nvPr/>
        </p:nvSpPr>
        <p:spPr>
          <a:xfrm>
            <a:off x="9309166" y="374600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Dikdörtgen 34">
            <a:extLst>
              <a:ext uri="{FF2B5EF4-FFF2-40B4-BE49-F238E27FC236}">
                <a16:creationId xmlns:a16="http://schemas.microsoft.com/office/drawing/2014/main" id="{E4A9CF49-CBCE-4A34-AA4E-641EA5846901}"/>
              </a:ext>
            </a:extLst>
          </p:cNvPr>
          <p:cNvSpPr/>
          <p:nvPr/>
        </p:nvSpPr>
        <p:spPr>
          <a:xfrm>
            <a:off x="10527342" y="376779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Dikdörtgen 35">
            <a:extLst>
              <a:ext uri="{FF2B5EF4-FFF2-40B4-BE49-F238E27FC236}">
                <a16:creationId xmlns:a16="http://schemas.microsoft.com/office/drawing/2014/main" id="{1C8B96A1-C453-4A6F-831C-B05F08780096}"/>
              </a:ext>
            </a:extLst>
          </p:cNvPr>
          <p:cNvSpPr/>
          <p:nvPr/>
        </p:nvSpPr>
        <p:spPr>
          <a:xfrm>
            <a:off x="8038963" y="376779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AE459290-6783-4726-AFB6-DF10FE0FE770}"/>
              </a:ext>
            </a:extLst>
          </p:cNvPr>
          <p:cNvSpPr txBox="1"/>
          <p:nvPr/>
        </p:nvSpPr>
        <p:spPr>
          <a:xfrm>
            <a:off x="8196986" y="3412449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d1</a:t>
            </a:r>
            <a:endParaRPr lang="en-US" dirty="0"/>
          </a:p>
        </p:txBody>
      </p:sp>
      <p:sp>
        <p:nvSpPr>
          <p:cNvPr id="51" name="Dikdörtgen 50">
            <a:extLst>
              <a:ext uri="{FF2B5EF4-FFF2-40B4-BE49-F238E27FC236}">
                <a16:creationId xmlns:a16="http://schemas.microsoft.com/office/drawing/2014/main" id="{F53404A0-C670-4CC0-A3BB-57C09BA3821C}"/>
              </a:ext>
            </a:extLst>
          </p:cNvPr>
          <p:cNvSpPr/>
          <p:nvPr/>
        </p:nvSpPr>
        <p:spPr>
          <a:xfrm>
            <a:off x="10558567" y="5561014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CE1E2319-301E-40FB-B985-D73099A067A0}"/>
              </a:ext>
            </a:extLst>
          </p:cNvPr>
          <p:cNvSpPr txBox="1"/>
          <p:nvPr/>
        </p:nvSpPr>
        <p:spPr>
          <a:xfrm>
            <a:off x="9496319" y="3390658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d2</a:t>
            </a:r>
            <a:endParaRPr lang="en-US" dirty="0"/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4BCA9DC2-9645-4B90-B546-54B33A8C1EAA}"/>
              </a:ext>
            </a:extLst>
          </p:cNvPr>
          <p:cNvSpPr txBox="1"/>
          <p:nvPr/>
        </p:nvSpPr>
        <p:spPr>
          <a:xfrm>
            <a:off x="10668913" y="3412449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d3</a:t>
            </a:r>
            <a:endParaRPr lang="en-US" dirty="0"/>
          </a:p>
        </p:txBody>
      </p:sp>
      <p:sp>
        <p:nvSpPr>
          <p:cNvPr id="40" name="Dikdörtgen 39">
            <a:extLst>
              <a:ext uri="{FF2B5EF4-FFF2-40B4-BE49-F238E27FC236}">
                <a16:creationId xmlns:a16="http://schemas.microsoft.com/office/drawing/2014/main" id="{5714FFC2-C74D-4E96-BC03-9361D964F2B7}"/>
              </a:ext>
            </a:extLst>
          </p:cNvPr>
          <p:cNvSpPr/>
          <p:nvPr/>
        </p:nvSpPr>
        <p:spPr>
          <a:xfrm>
            <a:off x="10558567" y="5562711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Bağlayıcı: Dirsek 40">
            <a:extLst>
              <a:ext uri="{FF2B5EF4-FFF2-40B4-BE49-F238E27FC236}">
                <a16:creationId xmlns:a16="http://schemas.microsoft.com/office/drawing/2014/main" id="{88D5A0DE-DB50-45AC-B2C4-B3B2A68DBA89}"/>
              </a:ext>
            </a:extLst>
          </p:cNvPr>
          <p:cNvCxnSpPr>
            <a:cxnSpLocks/>
            <a:stCxn id="42" idx="3"/>
            <a:endCxn id="23" idx="0"/>
          </p:cNvCxnSpPr>
          <p:nvPr/>
        </p:nvCxnSpPr>
        <p:spPr>
          <a:xfrm flipV="1">
            <a:off x="9562559" y="4927839"/>
            <a:ext cx="1379393" cy="1188872"/>
          </a:xfrm>
          <a:prstGeom prst="bentConnector4">
            <a:avLst>
              <a:gd name="adj1" fmla="val 37837"/>
              <a:gd name="adj2" fmla="val 11922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kdörtgen 26">
            <a:extLst>
              <a:ext uri="{FF2B5EF4-FFF2-40B4-BE49-F238E27FC236}">
                <a16:creationId xmlns:a16="http://schemas.microsoft.com/office/drawing/2014/main" id="{8A954D46-F900-49B5-8932-74740605E0C0}"/>
              </a:ext>
            </a:extLst>
          </p:cNvPr>
          <p:cNvSpPr/>
          <p:nvPr/>
        </p:nvSpPr>
        <p:spPr>
          <a:xfrm>
            <a:off x="7109007" y="556101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D3596361-341A-4A6D-B26D-A4518890B516}"/>
              </a:ext>
            </a:extLst>
          </p:cNvPr>
          <p:cNvSpPr/>
          <p:nvPr/>
        </p:nvSpPr>
        <p:spPr>
          <a:xfrm>
            <a:off x="8797096" y="556271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Dikdörtgen 31">
            <a:extLst>
              <a:ext uri="{FF2B5EF4-FFF2-40B4-BE49-F238E27FC236}">
                <a16:creationId xmlns:a16="http://schemas.microsoft.com/office/drawing/2014/main" id="{2F1EF427-58BB-4BB2-8EF7-94B1148BC978}"/>
              </a:ext>
            </a:extLst>
          </p:cNvPr>
          <p:cNvSpPr/>
          <p:nvPr/>
        </p:nvSpPr>
        <p:spPr>
          <a:xfrm>
            <a:off x="7109007" y="593590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Dikdörtgen 41">
            <a:extLst>
              <a:ext uri="{FF2B5EF4-FFF2-40B4-BE49-F238E27FC236}">
                <a16:creationId xmlns:a16="http://schemas.microsoft.com/office/drawing/2014/main" id="{257E0849-C5E7-47FE-B224-A2CC1E8CFB28}"/>
              </a:ext>
            </a:extLst>
          </p:cNvPr>
          <p:cNvSpPr/>
          <p:nvPr/>
        </p:nvSpPr>
        <p:spPr>
          <a:xfrm>
            <a:off x="8797096" y="593249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Dikdörtgen 42">
            <a:extLst>
              <a:ext uri="{FF2B5EF4-FFF2-40B4-BE49-F238E27FC236}">
                <a16:creationId xmlns:a16="http://schemas.microsoft.com/office/drawing/2014/main" id="{544BE74F-BA44-4065-B1BB-D05BD28B0901}"/>
              </a:ext>
            </a:extLst>
          </p:cNvPr>
          <p:cNvSpPr/>
          <p:nvPr/>
        </p:nvSpPr>
        <p:spPr>
          <a:xfrm>
            <a:off x="8797096" y="557266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Bağlayıcı: Dirsek 43">
            <a:extLst>
              <a:ext uri="{FF2B5EF4-FFF2-40B4-BE49-F238E27FC236}">
                <a16:creationId xmlns:a16="http://schemas.microsoft.com/office/drawing/2014/main" id="{908E941E-9B90-4A25-82AF-87320CFEF044}"/>
              </a:ext>
            </a:extLst>
          </p:cNvPr>
          <p:cNvCxnSpPr>
            <a:cxnSpLocks/>
            <a:stCxn id="43" idx="1"/>
            <a:endCxn id="16" idx="0"/>
          </p:cNvCxnSpPr>
          <p:nvPr/>
        </p:nvCxnSpPr>
        <p:spPr>
          <a:xfrm rot="10800000">
            <a:off x="7491738" y="4931253"/>
            <a:ext cx="1305358" cy="825628"/>
          </a:xfrm>
          <a:prstGeom prst="bentConnector4">
            <a:avLst>
              <a:gd name="adj1" fmla="val 52471"/>
              <a:gd name="adj2" fmla="val 12768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Bağlayıcı: Dirsek 44">
            <a:extLst>
              <a:ext uri="{FF2B5EF4-FFF2-40B4-BE49-F238E27FC236}">
                <a16:creationId xmlns:a16="http://schemas.microsoft.com/office/drawing/2014/main" id="{22E4A96C-DC97-440B-AEA6-A8670B269C5E}"/>
              </a:ext>
            </a:extLst>
          </p:cNvPr>
          <p:cNvCxnSpPr>
            <a:cxnSpLocks/>
            <a:stCxn id="40" idx="1"/>
            <a:endCxn id="20" idx="0"/>
          </p:cNvCxnSpPr>
          <p:nvPr/>
        </p:nvCxnSpPr>
        <p:spPr>
          <a:xfrm rot="10800000">
            <a:off x="9179827" y="4927840"/>
            <a:ext cx="1378740" cy="819089"/>
          </a:xfrm>
          <a:prstGeom prst="bentConnector4">
            <a:avLst>
              <a:gd name="adj1" fmla="val 52340"/>
              <a:gd name="adj2" fmla="val 12790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35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/>
      <p:bldP spid="34" grpId="0" animBg="1"/>
      <p:bldP spid="35" grpId="0" animBg="1"/>
      <p:bldP spid="36" grpId="0" animBg="1"/>
      <p:bldP spid="37" grpId="0"/>
      <p:bldP spid="51" grpId="0" animBg="1"/>
      <p:bldP spid="38" grpId="0"/>
      <p:bldP spid="39" grpId="0"/>
      <p:bldP spid="40" grpId="0" animBg="1"/>
      <p:bldP spid="27" grpId="0" animBg="1"/>
      <p:bldP spid="30" grpId="0" animBg="1"/>
      <p:bldP spid="32" grpId="0" animBg="1"/>
      <p:bldP spid="42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45AECD-B77B-4FE7-95AC-67CAC8E3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Liste Sınıfı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FCA443-A248-4E99-84CB-0F1CE8009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tr-TR" dirty="0"/>
              <a:t>İki yönlü bağlı listenin sınıfı tek yönlüye benzemektedir.</a:t>
            </a:r>
          </a:p>
          <a:p>
            <a:endParaRPr lang="tr-TR" dirty="0"/>
          </a:p>
          <a:p>
            <a:r>
              <a:rPr lang="tr-TR" dirty="0"/>
              <a:t>Sunumda sadece temel fonksiyonları gösterdik.</a:t>
            </a:r>
          </a:p>
          <a:p>
            <a:endParaRPr lang="tr-TR" dirty="0"/>
          </a:p>
          <a:p>
            <a:r>
              <a:rPr lang="tr-TR" dirty="0"/>
              <a:t>Bazı fonksiyonların içeriği değişecektir.</a:t>
            </a:r>
            <a:endParaRPr lang="en-US" dirty="0"/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5232C6ED-ACC2-4D25-9B18-2E0980BB013F}"/>
              </a:ext>
            </a:extLst>
          </p:cNvPr>
          <p:cNvSpPr txBox="1"/>
          <p:nvPr/>
        </p:nvSpPr>
        <p:spPr>
          <a:xfrm>
            <a:off x="600075" y="1825625"/>
            <a:ext cx="449580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IkiYonlu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BagliListe</a:t>
            </a:r>
            <a:endParaRPr lang="en-US" sz="2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IkiYonlu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BagliListe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ilk = 0;</a:t>
            </a:r>
            <a:b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2400" dirty="0"/>
          </a:p>
          <a:p>
            <a:r>
              <a:rPr lang="tr-TR" sz="2400" dirty="0">
                <a:solidFill>
                  <a:srgbClr val="2B91AF"/>
                </a:solidFill>
                <a:latin typeface="Consolas" panose="020B0609020204030204" pitchFamily="49" charset="0"/>
              </a:rPr>
              <a:t>   ~</a:t>
            </a:r>
            <a:r>
              <a:rPr lang="tr-TR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IkiYonlu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BagliListe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ekle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sayi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cikar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2400" dirty="0">
                <a:solidFill>
                  <a:srgbClr val="2B91AF"/>
                </a:solidFill>
                <a:latin typeface="Consolas" panose="020B0609020204030204" pitchFamily="49" charset="0"/>
              </a:rPr>
              <a:t>D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ilk;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210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2B8CBA87-F92E-4D31-AD74-5BCF3BE99E72}"/>
              </a:ext>
            </a:extLst>
          </p:cNvPr>
          <p:cNvSpPr/>
          <p:nvPr/>
        </p:nvSpPr>
        <p:spPr>
          <a:xfrm>
            <a:off x="5667644" y="5012255"/>
            <a:ext cx="6422756" cy="17204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2683D5F-BC49-4D37-B02F-F48B3EDE40E3}"/>
              </a:ext>
            </a:extLst>
          </p:cNvPr>
          <p:cNvSpPr txBox="1"/>
          <p:nvPr/>
        </p:nvSpPr>
        <p:spPr>
          <a:xfrm>
            <a:off x="7922717" y="4642923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0864614F-D9DE-4F8F-8C09-AC4768831F63}"/>
              </a:ext>
            </a:extLst>
          </p:cNvPr>
          <p:cNvSpPr/>
          <p:nvPr/>
        </p:nvSpPr>
        <p:spPr>
          <a:xfrm>
            <a:off x="5890182" y="554318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D82953F4-3755-48DC-BE18-792736E5C2CC}"/>
              </a:ext>
            </a:extLst>
          </p:cNvPr>
          <p:cNvSpPr/>
          <p:nvPr/>
        </p:nvSpPr>
        <p:spPr>
          <a:xfrm>
            <a:off x="5890182" y="628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12A9E69A-A268-485F-893B-0416F9C51B7F}"/>
              </a:ext>
            </a:extLst>
          </p:cNvPr>
          <p:cNvSpPr txBox="1"/>
          <p:nvPr/>
        </p:nvSpPr>
        <p:spPr>
          <a:xfrm>
            <a:off x="5937372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215898A-8071-4E92-A6FA-DE9760412131}"/>
              </a:ext>
            </a:extLst>
          </p:cNvPr>
          <p:cNvSpPr/>
          <p:nvPr/>
        </p:nvSpPr>
        <p:spPr>
          <a:xfrm>
            <a:off x="7263674" y="553237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93297626-07E7-4883-B7AA-52A1BF9F76B2}"/>
              </a:ext>
            </a:extLst>
          </p:cNvPr>
          <p:cNvSpPr/>
          <p:nvPr/>
        </p:nvSpPr>
        <p:spPr>
          <a:xfrm>
            <a:off x="7263674" y="627364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4CCC9FA3-6334-4F82-AAEE-4B7738443E46}"/>
              </a:ext>
            </a:extLst>
          </p:cNvPr>
          <p:cNvSpPr txBox="1"/>
          <p:nvPr/>
        </p:nvSpPr>
        <p:spPr>
          <a:xfrm>
            <a:off x="7310864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A4C4835C-767F-4E35-9A25-68AD55B1825B}"/>
              </a:ext>
            </a:extLst>
          </p:cNvPr>
          <p:cNvSpPr/>
          <p:nvPr/>
        </p:nvSpPr>
        <p:spPr>
          <a:xfrm>
            <a:off x="9828489" y="55466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92544313-78CE-4A15-B764-7C6303E49BB6}"/>
              </a:ext>
            </a:extLst>
          </p:cNvPr>
          <p:cNvSpPr/>
          <p:nvPr/>
        </p:nvSpPr>
        <p:spPr>
          <a:xfrm>
            <a:off x="9828489" y="628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508CF1F5-DE19-476F-AA44-305442ED1A76}"/>
              </a:ext>
            </a:extLst>
          </p:cNvPr>
          <p:cNvSpPr txBox="1"/>
          <p:nvPr/>
        </p:nvSpPr>
        <p:spPr>
          <a:xfrm>
            <a:off x="9875679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6000</a:t>
            </a:r>
            <a:endParaRPr lang="en-US" dirty="0"/>
          </a:p>
        </p:txBody>
      </p:sp>
      <p:cxnSp>
        <p:nvCxnSpPr>
          <p:cNvPr id="15" name="Bağlayıcı: Dirsek 14">
            <a:extLst>
              <a:ext uri="{FF2B5EF4-FFF2-40B4-BE49-F238E27FC236}">
                <a16:creationId xmlns:a16="http://schemas.microsoft.com/office/drawing/2014/main" id="{9712BBBF-45BC-49F6-B686-408A51101084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6655645" y="5716596"/>
            <a:ext cx="608029" cy="755483"/>
          </a:xfrm>
          <a:prstGeom prst="bentConnector3">
            <a:avLst>
              <a:gd name="adj1" fmla="val 6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>
            <a:extLst>
              <a:ext uri="{FF2B5EF4-FFF2-40B4-BE49-F238E27FC236}">
                <a16:creationId xmlns:a16="http://schemas.microsoft.com/office/drawing/2014/main" id="{EBDF6CE5-1D60-4FEE-B1E9-3CD590F4BBAB}"/>
              </a:ext>
            </a:extLst>
          </p:cNvPr>
          <p:cNvSpPr/>
          <p:nvPr/>
        </p:nvSpPr>
        <p:spPr>
          <a:xfrm>
            <a:off x="5667644" y="445073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6117DE73-08D6-48A9-B92E-34BE65C603F9}"/>
              </a:ext>
            </a:extLst>
          </p:cNvPr>
          <p:cNvSpPr txBox="1"/>
          <p:nvPr/>
        </p:nvSpPr>
        <p:spPr>
          <a:xfrm>
            <a:off x="5825667" y="409539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05E7B59D-D1BE-44B5-8F9A-EC6B01618DF8}"/>
              </a:ext>
            </a:extLst>
          </p:cNvPr>
          <p:cNvSpPr/>
          <p:nvPr/>
        </p:nvSpPr>
        <p:spPr>
          <a:xfrm>
            <a:off x="9827835" y="5916382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91389954-3DFB-4A64-8BE5-BC26E6969677}"/>
              </a:ext>
            </a:extLst>
          </p:cNvPr>
          <p:cNvSpPr/>
          <p:nvPr/>
        </p:nvSpPr>
        <p:spPr>
          <a:xfrm>
            <a:off x="9827835" y="591807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Bağlayıcı: Dirsek 23">
            <a:extLst>
              <a:ext uri="{FF2B5EF4-FFF2-40B4-BE49-F238E27FC236}">
                <a16:creationId xmlns:a16="http://schemas.microsoft.com/office/drawing/2014/main" id="{F4AD8048-D857-4AE7-ADDE-29B08B97E119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8029137" y="5717946"/>
            <a:ext cx="608029" cy="7399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kdörtgen 24">
            <a:extLst>
              <a:ext uri="{FF2B5EF4-FFF2-40B4-BE49-F238E27FC236}">
                <a16:creationId xmlns:a16="http://schemas.microsoft.com/office/drawing/2014/main" id="{6779A46A-8C62-4A3F-98AD-F6A3DC5CE9CA}"/>
              </a:ext>
            </a:extLst>
          </p:cNvPr>
          <p:cNvSpPr/>
          <p:nvPr/>
        </p:nvSpPr>
        <p:spPr>
          <a:xfrm>
            <a:off x="5890182" y="591296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EDBD04E7-C8B9-40BD-9A01-A98188DEB0FD}"/>
              </a:ext>
            </a:extLst>
          </p:cNvPr>
          <p:cNvSpPr/>
          <p:nvPr/>
        </p:nvSpPr>
        <p:spPr>
          <a:xfrm>
            <a:off x="7263674" y="59038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4FDF3105-2356-4E06-8C74-159C40DDCE99}"/>
              </a:ext>
            </a:extLst>
          </p:cNvPr>
          <p:cNvSpPr/>
          <p:nvPr/>
        </p:nvSpPr>
        <p:spPr>
          <a:xfrm>
            <a:off x="5890182" y="628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E5529FFB-5213-4131-977F-BF2072DD90DE}"/>
              </a:ext>
            </a:extLst>
          </p:cNvPr>
          <p:cNvSpPr/>
          <p:nvPr/>
        </p:nvSpPr>
        <p:spPr>
          <a:xfrm>
            <a:off x="7263674" y="627364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BBB906FA-7689-48B5-83AE-FFAB9C275FFC}"/>
              </a:ext>
            </a:extLst>
          </p:cNvPr>
          <p:cNvSpPr/>
          <p:nvPr/>
        </p:nvSpPr>
        <p:spPr>
          <a:xfrm>
            <a:off x="7263674" y="591381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>
            <a:extLst>
              <a:ext uri="{FF2B5EF4-FFF2-40B4-BE49-F238E27FC236}">
                <a16:creationId xmlns:a16="http://schemas.microsoft.com/office/drawing/2014/main" id="{F2A07157-98B9-4BF6-BD9B-4D3DE2C2CF52}"/>
              </a:ext>
            </a:extLst>
          </p:cNvPr>
          <p:cNvCxnSpPr>
            <a:cxnSpLocks/>
            <a:stCxn id="29" idx="1"/>
            <a:endCxn id="6" idx="3"/>
          </p:cNvCxnSpPr>
          <p:nvPr/>
        </p:nvCxnSpPr>
        <p:spPr>
          <a:xfrm rot="10800000">
            <a:off x="6655646" y="5727404"/>
            <a:ext cx="608029" cy="370625"/>
          </a:xfrm>
          <a:prstGeom prst="bentConnector3">
            <a:avLst>
              <a:gd name="adj1" fmla="val 574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Bağlayıcı: Dirsek 30">
            <a:extLst>
              <a:ext uri="{FF2B5EF4-FFF2-40B4-BE49-F238E27FC236}">
                <a16:creationId xmlns:a16="http://schemas.microsoft.com/office/drawing/2014/main" id="{AA0B8C34-9AA2-4F0C-AB3C-8AA0C8D2BB8A}"/>
              </a:ext>
            </a:extLst>
          </p:cNvPr>
          <p:cNvCxnSpPr>
            <a:cxnSpLocks/>
            <a:stCxn id="49" idx="1"/>
            <a:endCxn id="9" idx="3"/>
          </p:cNvCxnSpPr>
          <p:nvPr/>
        </p:nvCxnSpPr>
        <p:spPr>
          <a:xfrm rot="10800000">
            <a:off x="8029138" y="5716596"/>
            <a:ext cx="608029" cy="382782"/>
          </a:xfrm>
          <a:prstGeom prst="bentConnector3">
            <a:avLst>
              <a:gd name="adj1" fmla="val 62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>
            <a:extLst>
              <a:ext uri="{FF2B5EF4-FFF2-40B4-BE49-F238E27FC236}">
                <a16:creationId xmlns:a16="http://schemas.microsoft.com/office/drawing/2014/main" id="{DC7E369B-4B14-41CC-8E96-173ACBBB9856}"/>
              </a:ext>
            </a:extLst>
          </p:cNvPr>
          <p:cNvSpPr/>
          <p:nvPr/>
        </p:nvSpPr>
        <p:spPr>
          <a:xfrm>
            <a:off x="8637166" y="553372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46" name="Dikdörtgen 45">
            <a:extLst>
              <a:ext uri="{FF2B5EF4-FFF2-40B4-BE49-F238E27FC236}">
                <a16:creationId xmlns:a16="http://schemas.microsoft.com/office/drawing/2014/main" id="{113A2A68-2DB1-43DE-9512-E3A0C19DFD5E}"/>
              </a:ext>
            </a:extLst>
          </p:cNvPr>
          <p:cNvSpPr/>
          <p:nvPr/>
        </p:nvSpPr>
        <p:spPr>
          <a:xfrm>
            <a:off x="8637166" y="62749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ikdörtgen 46">
            <a:extLst>
              <a:ext uri="{FF2B5EF4-FFF2-40B4-BE49-F238E27FC236}">
                <a16:creationId xmlns:a16="http://schemas.microsoft.com/office/drawing/2014/main" id="{46E017A0-D11E-4852-86BC-E9C65B6F6938}"/>
              </a:ext>
            </a:extLst>
          </p:cNvPr>
          <p:cNvSpPr/>
          <p:nvPr/>
        </p:nvSpPr>
        <p:spPr>
          <a:xfrm>
            <a:off x="8637166" y="590520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Dikdörtgen 47">
            <a:extLst>
              <a:ext uri="{FF2B5EF4-FFF2-40B4-BE49-F238E27FC236}">
                <a16:creationId xmlns:a16="http://schemas.microsoft.com/office/drawing/2014/main" id="{568A91F5-56E4-46CF-B9F4-A5465FB58B08}"/>
              </a:ext>
            </a:extLst>
          </p:cNvPr>
          <p:cNvSpPr/>
          <p:nvPr/>
        </p:nvSpPr>
        <p:spPr>
          <a:xfrm>
            <a:off x="8637166" y="62749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ikdörtgen 48">
            <a:extLst>
              <a:ext uri="{FF2B5EF4-FFF2-40B4-BE49-F238E27FC236}">
                <a16:creationId xmlns:a16="http://schemas.microsoft.com/office/drawing/2014/main" id="{88B55A71-9C67-43D7-A724-0E846F7571D5}"/>
              </a:ext>
            </a:extLst>
          </p:cNvPr>
          <p:cNvSpPr/>
          <p:nvPr/>
        </p:nvSpPr>
        <p:spPr>
          <a:xfrm>
            <a:off x="8637166" y="591516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Bağlayıcı: Dirsek 62">
            <a:extLst>
              <a:ext uri="{FF2B5EF4-FFF2-40B4-BE49-F238E27FC236}">
                <a16:creationId xmlns:a16="http://schemas.microsoft.com/office/drawing/2014/main" id="{CA8C1E51-C908-4A41-882F-2CAC43AA4797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9402629" y="5730817"/>
            <a:ext cx="425860" cy="728391"/>
          </a:xfrm>
          <a:prstGeom prst="bentConnector3">
            <a:avLst>
              <a:gd name="adj1" fmla="val 63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Bağlayıcı: Dirsek 65">
            <a:extLst>
              <a:ext uri="{FF2B5EF4-FFF2-40B4-BE49-F238E27FC236}">
                <a16:creationId xmlns:a16="http://schemas.microsoft.com/office/drawing/2014/main" id="{B1A7C12E-B309-4D46-B842-1235459F5FD0}"/>
              </a:ext>
            </a:extLst>
          </p:cNvPr>
          <p:cNvCxnSpPr>
            <a:cxnSpLocks/>
            <a:stCxn id="23" idx="1"/>
            <a:endCxn id="45" idx="3"/>
          </p:cNvCxnSpPr>
          <p:nvPr/>
        </p:nvCxnSpPr>
        <p:spPr>
          <a:xfrm rot="10800000">
            <a:off x="9402629" y="5717946"/>
            <a:ext cx="425206" cy="384350"/>
          </a:xfrm>
          <a:prstGeom prst="bentConnector3">
            <a:avLst>
              <a:gd name="adj1" fmla="val 632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etin kutusu 70">
            <a:extLst>
              <a:ext uri="{FF2B5EF4-FFF2-40B4-BE49-F238E27FC236}">
                <a16:creationId xmlns:a16="http://schemas.microsoft.com/office/drawing/2014/main" id="{3E7A8F8F-0E0D-4736-837F-83E16EF9F173}"/>
              </a:ext>
            </a:extLst>
          </p:cNvPr>
          <p:cNvSpPr txBox="1"/>
          <p:nvPr/>
        </p:nvSpPr>
        <p:spPr>
          <a:xfrm>
            <a:off x="8684356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72" name="Metin kutusu 71">
            <a:extLst>
              <a:ext uri="{FF2B5EF4-FFF2-40B4-BE49-F238E27FC236}">
                <a16:creationId xmlns:a16="http://schemas.microsoft.com/office/drawing/2014/main" id="{C4BED85E-DFD8-4EEA-84EB-1A5BAF7F7D9B}"/>
              </a:ext>
            </a:extLst>
          </p:cNvPr>
          <p:cNvSpPr txBox="1"/>
          <p:nvPr/>
        </p:nvSpPr>
        <p:spPr>
          <a:xfrm>
            <a:off x="542924" y="269444"/>
            <a:ext cx="4912882" cy="6463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IkiYonlu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BagliListe</a:t>
            </a:r>
            <a:endParaRPr lang="en-US" sz="18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diğer kısımlar gösterilmedi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ekle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sayi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ilk;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73" name="Metin kutusu 72">
            <a:extLst>
              <a:ext uri="{FF2B5EF4-FFF2-40B4-BE49-F238E27FC236}">
                <a16:creationId xmlns:a16="http://schemas.microsoft.com/office/drawing/2014/main" id="{B50DDDAF-F447-479F-B623-5052729ACD1B}"/>
              </a:ext>
            </a:extLst>
          </p:cNvPr>
          <p:cNvSpPr txBox="1"/>
          <p:nvPr/>
        </p:nvSpPr>
        <p:spPr>
          <a:xfrm>
            <a:off x="1528752" y="3324589"/>
            <a:ext cx="255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=ilk;</a:t>
            </a:r>
          </a:p>
        </p:txBody>
      </p:sp>
      <p:sp>
        <p:nvSpPr>
          <p:cNvPr id="74" name="Metin kutusu 73">
            <a:extLst>
              <a:ext uri="{FF2B5EF4-FFF2-40B4-BE49-F238E27FC236}">
                <a16:creationId xmlns:a16="http://schemas.microsoft.com/office/drawing/2014/main" id="{6CBB2EAB-AE94-4C82-BCF8-7E6591C5B6BB}"/>
              </a:ext>
            </a:extLst>
          </p:cNvPr>
          <p:cNvSpPr txBox="1"/>
          <p:nvPr/>
        </p:nvSpPr>
        <p:spPr>
          <a:xfrm>
            <a:off x="1528753" y="3648762"/>
            <a:ext cx="37690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(                )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5" name="Metin kutusu 74">
            <a:extLst>
              <a:ext uri="{FF2B5EF4-FFF2-40B4-BE49-F238E27FC236}">
                <a16:creationId xmlns:a16="http://schemas.microsoft.com/office/drawing/2014/main" id="{6096241C-49A4-460E-8AD6-3C4AB5A030C8}"/>
              </a:ext>
            </a:extLst>
          </p:cNvPr>
          <p:cNvSpPr txBox="1"/>
          <p:nvPr/>
        </p:nvSpPr>
        <p:spPr>
          <a:xfrm>
            <a:off x="2364132" y="3648762"/>
            <a:ext cx="2207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-&gt;sonraki!=0 </a:t>
            </a:r>
            <a:endParaRPr lang="en-US" dirty="0"/>
          </a:p>
        </p:txBody>
      </p:sp>
      <p:sp>
        <p:nvSpPr>
          <p:cNvPr id="76" name="Metin kutusu 75">
            <a:extLst>
              <a:ext uri="{FF2B5EF4-FFF2-40B4-BE49-F238E27FC236}">
                <a16:creationId xmlns:a16="http://schemas.microsoft.com/office/drawing/2014/main" id="{3A4A2CB5-5A57-48BD-A4C6-446D8AB7F70A}"/>
              </a:ext>
            </a:extLst>
          </p:cNvPr>
          <p:cNvSpPr txBox="1"/>
          <p:nvPr/>
        </p:nvSpPr>
        <p:spPr>
          <a:xfrm>
            <a:off x="1898614" y="4206005"/>
            <a:ext cx="2476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77" name="Metin kutusu 76">
            <a:extLst>
              <a:ext uri="{FF2B5EF4-FFF2-40B4-BE49-F238E27FC236}">
                <a16:creationId xmlns:a16="http://schemas.microsoft.com/office/drawing/2014/main" id="{C99CD56C-1A17-4691-A2D8-5F020E7E52FD}"/>
              </a:ext>
            </a:extLst>
          </p:cNvPr>
          <p:cNvSpPr txBox="1"/>
          <p:nvPr/>
        </p:nvSpPr>
        <p:spPr>
          <a:xfrm>
            <a:off x="1528753" y="4873304"/>
            <a:ext cx="271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 =yeni;</a:t>
            </a:r>
          </a:p>
        </p:txBody>
      </p:sp>
      <p:sp>
        <p:nvSpPr>
          <p:cNvPr id="78" name="Metin kutusu 77">
            <a:extLst>
              <a:ext uri="{FF2B5EF4-FFF2-40B4-BE49-F238E27FC236}">
                <a16:creationId xmlns:a16="http://schemas.microsoft.com/office/drawing/2014/main" id="{F526EC33-C1AF-4DBC-8FBA-4B25E9D48804}"/>
              </a:ext>
            </a:extLst>
          </p:cNvPr>
          <p:cNvSpPr txBox="1"/>
          <p:nvPr/>
        </p:nvSpPr>
        <p:spPr>
          <a:xfrm>
            <a:off x="1528753" y="1774437"/>
            <a:ext cx="4047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yeni=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sayi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E893EC1B-3909-4D20-8B30-48494666C68D}"/>
              </a:ext>
            </a:extLst>
          </p:cNvPr>
          <p:cNvSpPr txBox="1"/>
          <p:nvPr/>
        </p:nvSpPr>
        <p:spPr>
          <a:xfrm>
            <a:off x="1528753" y="2116782"/>
            <a:ext cx="32163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ilk = yeni;    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0" name="Dikdörtgen 79">
            <a:extLst>
              <a:ext uri="{FF2B5EF4-FFF2-40B4-BE49-F238E27FC236}">
                <a16:creationId xmlns:a16="http://schemas.microsoft.com/office/drawing/2014/main" id="{35E4273E-890C-43A8-A191-DF60E199C570}"/>
              </a:ext>
            </a:extLst>
          </p:cNvPr>
          <p:cNvSpPr/>
          <p:nvPr/>
        </p:nvSpPr>
        <p:spPr>
          <a:xfrm>
            <a:off x="11067002" y="55466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88</a:t>
            </a:r>
            <a:endParaRPr lang="en-US" dirty="0"/>
          </a:p>
        </p:txBody>
      </p:sp>
      <p:sp>
        <p:nvSpPr>
          <p:cNvPr id="81" name="Dikdörtgen 80">
            <a:extLst>
              <a:ext uri="{FF2B5EF4-FFF2-40B4-BE49-F238E27FC236}">
                <a16:creationId xmlns:a16="http://schemas.microsoft.com/office/drawing/2014/main" id="{EE1718A7-2AE5-4461-BD83-D1CCEE5623F1}"/>
              </a:ext>
            </a:extLst>
          </p:cNvPr>
          <p:cNvSpPr/>
          <p:nvPr/>
        </p:nvSpPr>
        <p:spPr>
          <a:xfrm>
            <a:off x="11067002" y="628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Metin kutusu 81">
            <a:extLst>
              <a:ext uri="{FF2B5EF4-FFF2-40B4-BE49-F238E27FC236}">
                <a16:creationId xmlns:a16="http://schemas.microsoft.com/office/drawing/2014/main" id="{3D3E015E-80C0-4D85-8132-FB78CC0CFE20}"/>
              </a:ext>
            </a:extLst>
          </p:cNvPr>
          <p:cNvSpPr txBox="1"/>
          <p:nvPr/>
        </p:nvSpPr>
        <p:spPr>
          <a:xfrm>
            <a:off x="11114192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83" name="Dikdörtgen 82">
            <a:extLst>
              <a:ext uri="{FF2B5EF4-FFF2-40B4-BE49-F238E27FC236}">
                <a16:creationId xmlns:a16="http://schemas.microsoft.com/office/drawing/2014/main" id="{248B9272-4ACE-41A7-9766-8F9F04DCEDEA}"/>
              </a:ext>
            </a:extLst>
          </p:cNvPr>
          <p:cNvSpPr/>
          <p:nvPr/>
        </p:nvSpPr>
        <p:spPr>
          <a:xfrm>
            <a:off x="11066348" y="5916382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Dikdörtgen 83">
            <a:extLst>
              <a:ext uri="{FF2B5EF4-FFF2-40B4-BE49-F238E27FC236}">
                <a16:creationId xmlns:a16="http://schemas.microsoft.com/office/drawing/2014/main" id="{48B7559F-37E3-4B7C-8DA3-E2B742AF75D7}"/>
              </a:ext>
            </a:extLst>
          </p:cNvPr>
          <p:cNvSpPr/>
          <p:nvPr/>
        </p:nvSpPr>
        <p:spPr>
          <a:xfrm>
            <a:off x="11066348" y="591807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Dikdörtgen 84">
            <a:extLst>
              <a:ext uri="{FF2B5EF4-FFF2-40B4-BE49-F238E27FC236}">
                <a16:creationId xmlns:a16="http://schemas.microsoft.com/office/drawing/2014/main" id="{601B5784-29A5-4C02-BFF8-B756963CFAD0}"/>
              </a:ext>
            </a:extLst>
          </p:cNvPr>
          <p:cNvSpPr/>
          <p:nvPr/>
        </p:nvSpPr>
        <p:spPr>
          <a:xfrm>
            <a:off x="11114192" y="448390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Metin kutusu 85">
            <a:extLst>
              <a:ext uri="{FF2B5EF4-FFF2-40B4-BE49-F238E27FC236}">
                <a16:creationId xmlns:a16="http://schemas.microsoft.com/office/drawing/2014/main" id="{A89A22AA-FD28-4E27-9BE3-FC82E181D48E}"/>
              </a:ext>
            </a:extLst>
          </p:cNvPr>
          <p:cNvSpPr txBox="1"/>
          <p:nvPr/>
        </p:nvSpPr>
        <p:spPr>
          <a:xfrm>
            <a:off x="11161382" y="4129819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yeni</a:t>
            </a:r>
            <a:endParaRPr lang="en-US" dirty="0"/>
          </a:p>
        </p:txBody>
      </p:sp>
      <p:cxnSp>
        <p:nvCxnSpPr>
          <p:cNvPr id="87" name="Bağlayıcı: Dirsek 86">
            <a:extLst>
              <a:ext uri="{FF2B5EF4-FFF2-40B4-BE49-F238E27FC236}">
                <a16:creationId xmlns:a16="http://schemas.microsoft.com/office/drawing/2014/main" id="{ADD42F70-F5E5-44A8-8A4A-97E0A6826A9D}"/>
              </a:ext>
            </a:extLst>
          </p:cNvPr>
          <p:cNvCxnSpPr>
            <a:cxnSpLocks/>
            <a:stCxn id="18" idx="1"/>
            <a:endCxn id="8" idx="0"/>
          </p:cNvCxnSpPr>
          <p:nvPr/>
        </p:nvCxnSpPr>
        <p:spPr>
          <a:xfrm rot="10800000" flipH="1" flipV="1">
            <a:off x="5667643" y="4634955"/>
            <a:ext cx="605269" cy="627551"/>
          </a:xfrm>
          <a:prstGeom prst="bentConnector4">
            <a:avLst>
              <a:gd name="adj1" fmla="val -37768"/>
              <a:gd name="adj2" fmla="val 646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Bağlayıcı: Dirsek 89">
            <a:extLst>
              <a:ext uri="{FF2B5EF4-FFF2-40B4-BE49-F238E27FC236}">
                <a16:creationId xmlns:a16="http://schemas.microsoft.com/office/drawing/2014/main" id="{71297723-5CB2-4252-9A42-19A6713ABEE6}"/>
              </a:ext>
            </a:extLst>
          </p:cNvPr>
          <p:cNvCxnSpPr>
            <a:cxnSpLocks/>
            <a:stCxn id="85" idx="1"/>
            <a:endCxn id="82" idx="0"/>
          </p:cNvCxnSpPr>
          <p:nvPr/>
        </p:nvCxnSpPr>
        <p:spPr>
          <a:xfrm rot="10800000" flipH="1" flipV="1">
            <a:off x="11114191" y="4668119"/>
            <a:ext cx="335541" cy="594387"/>
          </a:xfrm>
          <a:prstGeom prst="bentConnector4">
            <a:avLst>
              <a:gd name="adj1" fmla="val -68129"/>
              <a:gd name="adj2" fmla="val 6549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Dikdörtgen 92">
            <a:extLst>
              <a:ext uri="{FF2B5EF4-FFF2-40B4-BE49-F238E27FC236}">
                <a16:creationId xmlns:a16="http://schemas.microsoft.com/office/drawing/2014/main" id="{4D39D280-F351-44DA-A80B-67820E97022A}"/>
              </a:ext>
            </a:extLst>
          </p:cNvPr>
          <p:cNvSpPr/>
          <p:nvPr/>
        </p:nvSpPr>
        <p:spPr>
          <a:xfrm>
            <a:off x="9469352" y="449833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Metin kutusu 93">
            <a:extLst>
              <a:ext uri="{FF2B5EF4-FFF2-40B4-BE49-F238E27FC236}">
                <a16:creationId xmlns:a16="http://schemas.microsoft.com/office/drawing/2014/main" id="{A43DA6AF-B029-4F82-816F-761DC7DA3E7C}"/>
              </a:ext>
            </a:extLst>
          </p:cNvPr>
          <p:cNvSpPr txBox="1"/>
          <p:nvPr/>
        </p:nvSpPr>
        <p:spPr>
          <a:xfrm>
            <a:off x="9572996" y="413006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gec</a:t>
            </a:r>
            <a:endParaRPr lang="en-US" dirty="0"/>
          </a:p>
        </p:txBody>
      </p:sp>
      <p:cxnSp>
        <p:nvCxnSpPr>
          <p:cNvPr id="95" name="Bağlayıcı: Dirsek 94">
            <a:extLst>
              <a:ext uri="{FF2B5EF4-FFF2-40B4-BE49-F238E27FC236}">
                <a16:creationId xmlns:a16="http://schemas.microsoft.com/office/drawing/2014/main" id="{58571CDC-BBB1-47B5-95B5-1C034FB77105}"/>
              </a:ext>
            </a:extLst>
          </p:cNvPr>
          <p:cNvCxnSpPr>
            <a:cxnSpLocks/>
            <a:stCxn id="93" idx="1"/>
            <a:endCxn id="14" idx="0"/>
          </p:cNvCxnSpPr>
          <p:nvPr/>
        </p:nvCxnSpPr>
        <p:spPr>
          <a:xfrm rot="10800000" flipH="1" flipV="1">
            <a:off x="9469352" y="4682553"/>
            <a:ext cx="741868" cy="579953"/>
          </a:xfrm>
          <a:prstGeom prst="bentConnector4">
            <a:avLst>
              <a:gd name="adj1" fmla="val -30814"/>
              <a:gd name="adj2" fmla="val 658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İçerik Yer Tutucusu 2">
            <a:extLst>
              <a:ext uri="{FF2B5EF4-FFF2-40B4-BE49-F238E27FC236}">
                <a16:creationId xmlns:a16="http://schemas.microsoft.com/office/drawing/2014/main" id="{B78C5835-9BFF-4F8A-A6E4-85E1AF1C0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456" y="256065"/>
            <a:ext cx="5257800" cy="3613081"/>
          </a:xfrm>
        </p:spPr>
        <p:txBody>
          <a:bodyPr>
            <a:normAutofit/>
          </a:bodyPr>
          <a:lstStyle/>
          <a:p>
            <a:r>
              <a:rPr lang="tr-TR" sz="2400" dirty="0"/>
              <a:t>Eleman ekleme işlemi Tek yönlü listeye çok benzemektedir.</a:t>
            </a:r>
          </a:p>
          <a:p>
            <a:endParaRPr lang="tr-TR" sz="2400" dirty="0"/>
          </a:p>
          <a:p>
            <a:r>
              <a:rPr lang="tr-TR" sz="2400" dirty="0"/>
              <a:t>Kullanılan düğüm türü farklıdır.</a:t>
            </a:r>
          </a:p>
          <a:p>
            <a:endParaRPr lang="tr-TR" sz="2400" dirty="0"/>
          </a:p>
          <a:p>
            <a:r>
              <a:rPr lang="tr-TR" sz="2400" dirty="0"/>
              <a:t>Son düğüme yine aynı yöntemle gidilir.</a:t>
            </a:r>
          </a:p>
          <a:p>
            <a:endParaRPr lang="tr-TR" sz="2400" dirty="0"/>
          </a:p>
          <a:p>
            <a:r>
              <a:rPr lang="tr-TR" sz="2400" dirty="0"/>
              <a:t>Önceki düğümün adresi de tutulacak.</a:t>
            </a:r>
            <a:endParaRPr lang="en-US" sz="2400" dirty="0"/>
          </a:p>
        </p:txBody>
      </p:sp>
      <p:sp>
        <p:nvSpPr>
          <p:cNvPr id="97" name="Dikdörtgen 96">
            <a:extLst>
              <a:ext uri="{FF2B5EF4-FFF2-40B4-BE49-F238E27FC236}">
                <a16:creationId xmlns:a16="http://schemas.microsoft.com/office/drawing/2014/main" id="{670CA5B0-F3C6-40EE-A471-76296B6FFCB1}"/>
              </a:ext>
            </a:extLst>
          </p:cNvPr>
          <p:cNvSpPr/>
          <p:nvPr/>
        </p:nvSpPr>
        <p:spPr>
          <a:xfrm>
            <a:off x="9828488" y="629368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Bağlayıcı: Dirsek 97">
            <a:extLst>
              <a:ext uri="{FF2B5EF4-FFF2-40B4-BE49-F238E27FC236}">
                <a16:creationId xmlns:a16="http://schemas.microsoft.com/office/drawing/2014/main" id="{A1F10730-F6E3-4575-B3FD-E6E0347C6CF9}"/>
              </a:ext>
            </a:extLst>
          </p:cNvPr>
          <p:cNvCxnSpPr>
            <a:cxnSpLocks/>
            <a:stCxn id="97" idx="3"/>
            <a:endCxn id="80" idx="1"/>
          </p:cNvCxnSpPr>
          <p:nvPr/>
        </p:nvCxnSpPr>
        <p:spPr>
          <a:xfrm flipV="1">
            <a:off x="10593951" y="5730817"/>
            <a:ext cx="473051" cy="747081"/>
          </a:xfrm>
          <a:prstGeom prst="bentConnector3">
            <a:avLst>
              <a:gd name="adj1" fmla="val 619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Metin kutusu 102">
            <a:extLst>
              <a:ext uri="{FF2B5EF4-FFF2-40B4-BE49-F238E27FC236}">
                <a16:creationId xmlns:a16="http://schemas.microsoft.com/office/drawing/2014/main" id="{59B1E0EE-40DE-46F2-837C-51708212B2A3}"/>
              </a:ext>
            </a:extLst>
          </p:cNvPr>
          <p:cNvSpPr txBox="1"/>
          <p:nvPr/>
        </p:nvSpPr>
        <p:spPr>
          <a:xfrm>
            <a:off x="1522568" y="5198914"/>
            <a:ext cx="271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yeni-&gt;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onceki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4" name="Dikdörtgen 103">
            <a:extLst>
              <a:ext uri="{FF2B5EF4-FFF2-40B4-BE49-F238E27FC236}">
                <a16:creationId xmlns:a16="http://schemas.microsoft.com/office/drawing/2014/main" id="{5AD586CB-8E63-467E-8054-1312688000CE}"/>
              </a:ext>
            </a:extLst>
          </p:cNvPr>
          <p:cNvSpPr/>
          <p:nvPr/>
        </p:nvSpPr>
        <p:spPr>
          <a:xfrm>
            <a:off x="11066348" y="5912968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5" name="Bağlayıcı: Dirsek 104">
            <a:extLst>
              <a:ext uri="{FF2B5EF4-FFF2-40B4-BE49-F238E27FC236}">
                <a16:creationId xmlns:a16="http://schemas.microsoft.com/office/drawing/2014/main" id="{830A20EA-F18F-4FCA-AAB2-48C8280960FA}"/>
              </a:ext>
            </a:extLst>
          </p:cNvPr>
          <p:cNvCxnSpPr>
            <a:cxnSpLocks/>
            <a:stCxn id="104" idx="1"/>
            <a:endCxn id="12" idx="3"/>
          </p:cNvCxnSpPr>
          <p:nvPr/>
        </p:nvCxnSpPr>
        <p:spPr>
          <a:xfrm rot="10800000">
            <a:off x="10593952" y="5730817"/>
            <a:ext cx="472396" cy="366368"/>
          </a:xfrm>
          <a:prstGeom prst="bentConnector3">
            <a:avLst>
              <a:gd name="adj1" fmla="val 643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Düz Ok Bağlayıcısı 109">
            <a:extLst>
              <a:ext uri="{FF2B5EF4-FFF2-40B4-BE49-F238E27FC236}">
                <a16:creationId xmlns:a16="http://schemas.microsoft.com/office/drawing/2014/main" id="{B48B777E-07AE-4198-B8A4-F86FA3F05106}"/>
              </a:ext>
            </a:extLst>
          </p:cNvPr>
          <p:cNvCxnSpPr>
            <a:cxnSpLocks/>
          </p:cNvCxnSpPr>
          <p:nvPr/>
        </p:nvCxnSpPr>
        <p:spPr>
          <a:xfrm>
            <a:off x="683228" y="5074077"/>
            <a:ext cx="9312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57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77" grpId="0"/>
      <p:bldP spid="85" grpId="0" animBg="1"/>
      <p:bldP spid="86" grpId="0"/>
      <p:bldP spid="93" grpId="0" animBg="1"/>
      <p:bldP spid="94" grpId="0"/>
      <p:bldP spid="96" grpId="0" uiExpand="1" build="p"/>
      <p:bldP spid="97" grpId="0" animBg="1"/>
      <p:bldP spid="103" grpId="0"/>
      <p:bldP spid="10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2B8CBA87-F92E-4D31-AD74-5BCF3BE99E72}"/>
              </a:ext>
            </a:extLst>
          </p:cNvPr>
          <p:cNvSpPr/>
          <p:nvPr/>
        </p:nvSpPr>
        <p:spPr>
          <a:xfrm>
            <a:off x="5667644" y="5012255"/>
            <a:ext cx="6422756" cy="17204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2683D5F-BC49-4D37-B02F-F48B3EDE40E3}"/>
              </a:ext>
            </a:extLst>
          </p:cNvPr>
          <p:cNvSpPr txBox="1"/>
          <p:nvPr/>
        </p:nvSpPr>
        <p:spPr>
          <a:xfrm>
            <a:off x="7922717" y="4642923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0864614F-D9DE-4F8F-8C09-AC4768831F63}"/>
              </a:ext>
            </a:extLst>
          </p:cNvPr>
          <p:cNvSpPr/>
          <p:nvPr/>
        </p:nvSpPr>
        <p:spPr>
          <a:xfrm>
            <a:off x="5890182" y="554318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D82953F4-3755-48DC-BE18-792736E5C2CC}"/>
              </a:ext>
            </a:extLst>
          </p:cNvPr>
          <p:cNvSpPr/>
          <p:nvPr/>
        </p:nvSpPr>
        <p:spPr>
          <a:xfrm>
            <a:off x="5890182" y="628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12A9E69A-A268-485F-893B-0416F9C51B7F}"/>
              </a:ext>
            </a:extLst>
          </p:cNvPr>
          <p:cNvSpPr txBox="1"/>
          <p:nvPr/>
        </p:nvSpPr>
        <p:spPr>
          <a:xfrm>
            <a:off x="5937372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215898A-8071-4E92-A6FA-DE9760412131}"/>
              </a:ext>
            </a:extLst>
          </p:cNvPr>
          <p:cNvSpPr/>
          <p:nvPr/>
        </p:nvSpPr>
        <p:spPr>
          <a:xfrm>
            <a:off x="7263674" y="553237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93297626-07E7-4883-B7AA-52A1BF9F76B2}"/>
              </a:ext>
            </a:extLst>
          </p:cNvPr>
          <p:cNvSpPr/>
          <p:nvPr/>
        </p:nvSpPr>
        <p:spPr>
          <a:xfrm>
            <a:off x="7263674" y="627364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4CCC9FA3-6334-4F82-AAEE-4B7738443E46}"/>
              </a:ext>
            </a:extLst>
          </p:cNvPr>
          <p:cNvSpPr txBox="1"/>
          <p:nvPr/>
        </p:nvSpPr>
        <p:spPr>
          <a:xfrm>
            <a:off x="7310864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A4C4835C-767F-4E35-9A25-68AD55B1825B}"/>
              </a:ext>
            </a:extLst>
          </p:cNvPr>
          <p:cNvSpPr/>
          <p:nvPr/>
        </p:nvSpPr>
        <p:spPr>
          <a:xfrm>
            <a:off x="9828489" y="55466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92544313-78CE-4A15-B764-7C6303E49BB6}"/>
              </a:ext>
            </a:extLst>
          </p:cNvPr>
          <p:cNvSpPr/>
          <p:nvPr/>
        </p:nvSpPr>
        <p:spPr>
          <a:xfrm>
            <a:off x="9828489" y="628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508CF1F5-DE19-476F-AA44-305442ED1A76}"/>
              </a:ext>
            </a:extLst>
          </p:cNvPr>
          <p:cNvSpPr txBox="1"/>
          <p:nvPr/>
        </p:nvSpPr>
        <p:spPr>
          <a:xfrm>
            <a:off x="9875679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6000</a:t>
            </a:r>
            <a:endParaRPr lang="en-US" dirty="0"/>
          </a:p>
        </p:txBody>
      </p:sp>
      <p:cxnSp>
        <p:nvCxnSpPr>
          <p:cNvPr id="15" name="Bağlayıcı: Dirsek 14">
            <a:extLst>
              <a:ext uri="{FF2B5EF4-FFF2-40B4-BE49-F238E27FC236}">
                <a16:creationId xmlns:a16="http://schemas.microsoft.com/office/drawing/2014/main" id="{9712BBBF-45BC-49F6-B686-408A51101084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6655645" y="5716596"/>
            <a:ext cx="608029" cy="755483"/>
          </a:xfrm>
          <a:prstGeom prst="bentConnector3">
            <a:avLst>
              <a:gd name="adj1" fmla="val 6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>
            <a:extLst>
              <a:ext uri="{FF2B5EF4-FFF2-40B4-BE49-F238E27FC236}">
                <a16:creationId xmlns:a16="http://schemas.microsoft.com/office/drawing/2014/main" id="{EBDF6CE5-1D60-4FEE-B1E9-3CD590F4BBAB}"/>
              </a:ext>
            </a:extLst>
          </p:cNvPr>
          <p:cNvSpPr/>
          <p:nvPr/>
        </p:nvSpPr>
        <p:spPr>
          <a:xfrm>
            <a:off x="5667644" y="445073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6117DE73-08D6-48A9-B92E-34BE65C603F9}"/>
              </a:ext>
            </a:extLst>
          </p:cNvPr>
          <p:cNvSpPr txBox="1"/>
          <p:nvPr/>
        </p:nvSpPr>
        <p:spPr>
          <a:xfrm>
            <a:off x="5825667" y="409539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05E7B59D-D1BE-44B5-8F9A-EC6B01618DF8}"/>
              </a:ext>
            </a:extLst>
          </p:cNvPr>
          <p:cNvSpPr/>
          <p:nvPr/>
        </p:nvSpPr>
        <p:spPr>
          <a:xfrm>
            <a:off x="9827835" y="5916382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91389954-3DFB-4A64-8BE5-BC26E6969677}"/>
              </a:ext>
            </a:extLst>
          </p:cNvPr>
          <p:cNvSpPr/>
          <p:nvPr/>
        </p:nvSpPr>
        <p:spPr>
          <a:xfrm>
            <a:off x="9827835" y="591807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Bağlayıcı: Dirsek 23">
            <a:extLst>
              <a:ext uri="{FF2B5EF4-FFF2-40B4-BE49-F238E27FC236}">
                <a16:creationId xmlns:a16="http://schemas.microsoft.com/office/drawing/2014/main" id="{F4AD8048-D857-4AE7-ADDE-29B08B97E119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8029137" y="5717946"/>
            <a:ext cx="608029" cy="7399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kdörtgen 24">
            <a:extLst>
              <a:ext uri="{FF2B5EF4-FFF2-40B4-BE49-F238E27FC236}">
                <a16:creationId xmlns:a16="http://schemas.microsoft.com/office/drawing/2014/main" id="{6779A46A-8C62-4A3F-98AD-F6A3DC5CE9CA}"/>
              </a:ext>
            </a:extLst>
          </p:cNvPr>
          <p:cNvSpPr/>
          <p:nvPr/>
        </p:nvSpPr>
        <p:spPr>
          <a:xfrm>
            <a:off x="5890182" y="591296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EDBD04E7-C8B9-40BD-9A01-A98188DEB0FD}"/>
              </a:ext>
            </a:extLst>
          </p:cNvPr>
          <p:cNvSpPr/>
          <p:nvPr/>
        </p:nvSpPr>
        <p:spPr>
          <a:xfrm>
            <a:off x="7263674" y="59038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4FDF3105-2356-4E06-8C74-159C40DDCE99}"/>
              </a:ext>
            </a:extLst>
          </p:cNvPr>
          <p:cNvSpPr/>
          <p:nvPr/>
        </p:nvSpPr>
        <p:spPr>
          <a:xfrm>
            <a:off x="5890182" y="628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E5529FFB-5213-4131-977F-BF2072DD90DE}"/>
              </a:ext>
            </a:extLst>
          </p:cNvPr>
          <p:cNvSpPr/>
          <p:nvPr/>
        </p:nvSpPr>
        <p:spPr>
          <a:xfrm>
            <a:off x="7263674" y="627364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BBB906FA-7689-48B5-83AE-FFAB9C275FFC}"/>
              </a:ext>
            </a:extLst>
          </p:cNvPr>
          <p:cNvSpPr/>
          <p:nvPr/>
        </p:nvSpPr>
        <p:spPr>
          <a:xfrm>
            <a:off x="7263674" y="591381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>
            <a:extLst>
              <a:ext uri="{FF2B5EF4-FFF2-40B4-BE49-F238E27FC236}">
                <a16:creationId xmlns:a16="http://schemas.microsoft.com/office/drawing/2014/main" id="{F2A07157-98B9-4BF6-BD9B-4D3DE2C2CF52}"/>
              </a:ext>
            </a:extLst>
          </p:cNvPr>
          <p:cNvCxnSpPr>
            <a:cxnSpLocks/>
            <a:stCxn id="29" idx="1"/>
            <a:endCxn id="6" idx="3"/>
          </p:cNvCxnSpPr>
          <p:nvPr/>
        </p:nvCxnSpPr>
        <p:spPr>
          <a:xfrm rot="10800000">
            <a:off x="6655646" y="5727404"/>
            <a:ext cx="608029" cy="370625"/>
          </a:xfrm>
          <a:prstGeom prst="bentConnector3">
            <a:avLst>
              <a:gd name="adj1" fmla="val 574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Bağlayıcı: Dirsek 30">
            <a:extLst>
              <a:ext uri="{FF2B5EF4-FFF2-40B4-BE49-F238E27FC236}">
                <a16:creationId xmlns:a16="http://schemas.microsoft.com/office/drawing/2014/main" id="{AA0B8C34-9AA2-4F0C-AB3C-8AA0C8D2BB8A}"/>
              </a:ext>
            </a:extLst>
          </p:cNvPr>
          <p:cNvCxnSpPr>
            <a:cxnSpLocks/>
            <a:stCxn id="49" idx="1"/>
            <a:endCxn id="9" idx="3"/>
          </p:cNvCxnSpPr>
          <p:nvPr/>
        </p:nvCxnSpPr>
        <p:spPr>
          <a:xfrm rot="10800000">
            <a:off x="8029138" y="5716596"/>
            <a:ext cx="608029" cy="382782"/>
          </a:xfrm>
          <a:prstGeom prst="bentConnector3">
            <a:avLst>
              <a:gd name="adj1" fmla="val 62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>
            <a:extLst>
              <a:ext uri="{FF2B5EF4-FFF2-40B4-BE49-F238E27FC236}">
                <a16:creationId xmlns:a16="http://schemas.microsoft.com/office/drawing/2014/main" id="{DC7E369B-4B14-41CC-8E96-173ACBBB9856}"/>
              </a:ext>
            </a:extLst>
          </p:cNvPr>
          <p:cNvSpPr/>
          <p:nvPr/>
        </p:nvSpPr>
        <p:spPr>
          <a:xfrm>
            <a:off x="8637166" y="553372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46" name="Dikdörtgen 45">
            <a:extLst>
              <a:ext uri="{FF2B5EF4-FFF2-40B4-BE49-F238E27FC236}">
                <a16:creationId xmlns:a16="http://schemas.microsoft.com/office/drawing/2014/main" id="{113A2A68-2DB1-43DE-9512-E3A0C19DFD5E}"/>
              </a:ext>
            </a:extLst>
          </p:cNvPr>
          <p:cNvSpPr/>
          <p:nvPr/>
        </p:nvSpPr>
        <p:spPr>
          <a:xfrm>
            <a:off x="8637166" y="62749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ikdörtgen 46">
            <a:extLst>
              <a:ext uri="{FF2B5EF4-FFF2-40B4-BE49-F238E27FC236}">
                <a16:creationId xmlns:a16="http://schemas.microsoft.com/office/drawing/2014/main" id="{46E017A0-D11E-4852-86BC-E9C65B6F6938}"/>
              </a:ext>
            </a:extLst>
          </p:cNvPr>
          <p:cNvSpPr/>
          <p:nvPr/>
        </p:nvSpPr>
        <p:spPr>
          <a:xfrm>
            <a:off x="8637166" y="590520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Dikdörtgen 47">
            <a:extLst>
              <a:ext uri="{FF2B5EF4-FFF2-40B4-BE49-F238E27FC236}">
                <a16:creationId xmlns:a16="http://schemas.microsoft.com/office/drawing/2014/main" id="{568A91F5-56E4-46CF-B9F4-A5465FB58B08}"/>
              </a:ext>
            </a:extLst>
          </p:cNvPr>
          <p:cNvSpPr/>
          <p:nvPr/>
        </p:nvSpPr>
        <p:spPr>
          <a:xfrm>
            <a:off x="8637166" y="62749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ikdörtgen 48">
            <a:extLst>
              <a:ext uri="{FF2B5EF4-FFF2-40B4-BE49-F238E27FC236}">
                <a16:creationId xmlns:a16="http://schemas.microsoft.com/office/drawing/2014/main" id="{88B55A71-9C67-43D7-A724-0E846F7571D5}"/>
              </a:ext>
            </a:extLst>
          </p:cNvPr>
          <p:cNvSpPr/>
          <p:nvPr/>
        </p:nvSpPr>
        <p:spPr>
          <a:xfrm>
            <a:off x="8637166" y="591516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Bağlayıcı: Dirsek 62">
            <a:extLst>
              <a:ext uri="{FF2B5EF4-FFF2-40B4-BE49-F238E27FC236}">
                <a16:creationId xmlns:a16="http://schemas.microsoft.com/office/drawing/2014/main" id="{CA8C1E51-C908-4A41-882F-2CAC43AA4797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9402629" y="5730817"/>
            <a:ext cx="425860" cy="728391"/>
          </a:xfrm>
          <a:prstGeom prst="bentConnector3">
            <a:avLst>
              <a:gd name="adj1" fmla="val 63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Bağlayıcı: Dirsek 65">
            <a:extLst>
              <a:ext uri="{FF2B5EF4-FFF2-40B4-BE49-F238E27FC236}">
                <a16:creationId xmlns:a16="http://schemas.microsoft.com/office/drawing/2014/main" id="{B1A7C12E-B309-4D46-B842-1235459F5FD0}"/>
              </a:ext>
            </a:extLst>
          </p:cNvPr>
          <p:cNvCxnSpPr>
            <a:cxnSpLocks/>
            <a:stCxn id="23" idx="1"/>
            <a:endCxn id="45" idx="3"/>
          </p:cNvCxnSpPr>
          <p:nvPr/>
        </p:nvCxnSpPr>
        <p:spPr>
          <a:xfrm rot="10800000">
            <a:off x="9402629" y="5717946"/>
            <a:ext cx="425206" cy="384350"/>
          </a:xfrm>
          <a:prstGeom prst="bentConnector3">
            <a:avLst>
              <a:gd name="adj1" fmla="val 632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etin kutusu 70">
            <a:extLst>
              <a:ext uri="{FF2B5EF4-FFF2-40B4-BE49-F238E27FC236}">
                <a16:creationId xmlns:a16="http://schemas.microsoft.com/office/drawing/2014/main" id="{3E7A8F8F-0E0D-4736-837F-83E16EF9F173}"/>
              </a:ext>
            </a:extLst>
          </p:cNvPr>
          <p:cNvSpPr txBox="1"/>
          <p:nvPr/>
        </p:nvSpPr>
        <p:spPr>
          <a:xfrm>
            <a:off x="8684356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72" name="Metin kutusu 71">
            <a:extLst>
              <a:ext uri="{FF2B5EF4-FFF2-40B4-BE49-F238E27FC236}">
                <a16:creationId xmlns:a16="http://schemas.microsoft.com/office/drawing/2014/main" id="{C4BED85E-DFD8-4EEA-84EB-1A5BAF7F7D9B}"/>
              </a:ext>
            </a:extLst>
          </p:cNvPr>
          <p:cNvSpPr txBox="1"/>
          <p:nvPr/>
        </p:nvSpPr>
        <p:spPr>
          <a:xfrm>
            <a:off x="198006" y="269444"/>
            <a:ext cx="5257800" cy="6463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IkiYonlu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BagliListe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diğer kısımlar gösterilmedi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cikar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73" name="Metin kutusu 72">
            <a:extLst>
              <a:ext uri="{FF2B5EF4-FFF2-40B4-BE49-F238E27FC236}">
                <a16:creationId xmlns:a16="http://schemas.microsoft.com/office/drawing/2014/main" id="{B50DDDAF-F447-479F-B623-5052729ACD1B}"/>
              </a:ext>
            </a:extLst>
          </p:cNvPr>
          <p:cNvSpPr txBox="1"/>
          <p:nvPr/>
        </p:nvSpPr>
        <p:spPr>
          <a:xfrm>
            <a:off x="1054614" y="3324589"/>
            <a:ext cx="255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=ilk;</a:t>
            </a:r>
          </a:p>
        </p:txBody>
      </p:sp>
      <p:sp>
        <p:nvSpPr>
          <p:cNvPr id="74" name="Metin kutusu 73">
            <a:extLst>
              <a:ext uri="{FF2B5EF4-FFF2-40B4-BE49-F238E27FC236}">
                <a16:creationId xmlns:a16="http://schemas.microsoft.com/office/drawing/2014/main" id="{6CBB2EAB-AE94-4C82-BCF8-7E6591C5B6BB}"/>
              </a:ext>
            </a:extLst>
          </p:cNvPr>
          <p:cNvSpPr txBox="1"/>
          <p:nvPr/>
        </p:nvSpPr>
        <p:spPr>
          <a:xfrm>
            <a:off x="1054615" y="3648762"/>
            <a:ext cx="42774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(                        )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 </a:t>
            </a:r>
            <a:endParaRPr lang="en-US" dirty="0"/>
          </a:p>
        </p:txBody>
      </p:sp>
      <p:sp>
        <p:nvSpPr>
          <p:cNvPr id="75" name="Metin kutusu 74">
            <a:extLst>
              <a:ext uri="{FF2B5EF4-FFF2-40B4-BE49-F238E27FC236}">
                <a16:creationId xmlns:a16="http://schemas.microsoft.com/office/drawing/2014/main" id="{6096241C-49A4-460E-8AD6-3C4AB5A030C8}"/>
              </a:ext>
            </a:extLst>
          </p:cNvPr>
          <p:cNvSpPr txBox="1"/>
          <p:nvPr/>
        </p:nvSpPr>
        <p:spPr>
          <a:xfrm>
            <a:off x="1889994" y="3648762"/>
            <a:ext cx="3393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-sonraki-&gt;sonraki!=0 </a:t>
            </a:r>
            <a:endParaRPr lang="en-US" dirty="0"/>
          </a:p>
        </p:txBody>
      </p:sp>
      <p:sp>
        <p:nvSpPr>
          <p:cNvPr id="76" name="Metin kutusu 75">
            <a:extLst>
              <a:ext uri="{FF2B5EF4-FFF2-40B4-BE49-F238E27FC236}">
                <a16:creationId xmlns:a16="http://schemas.microsoft.com/office/drawing/2014/main" id="{3A4A2CB5-5A57-48BD-A4C6-446D8AB7F70A}"/>
              </a:ext>
            </a:extLst>
          </p:cNvPr>
          <p:cNvSpPr txBox="1"/>
          <p:nvPr/>
        </p:nvSpPr>
        <p:spPr>
          <a:xfrm>
            <a:off x="1424476" y="4206005"/>
            <a:ext cx="2476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77" name="Metin kutusu 76">
            <a:extLst>
              <a:ext uri="{FF2B5EF4-FFF2-40B4-BE49-F238E27FC236}">
                <a16:creationId xmlns:a16="http://schemas.microsoft.com/office/drawing/2014/main" id="{C99CD56C-1A17-4691-A2D8-5F020E7E52FD}"/>
              </a:ext>
            </a:extLst>
          </p:cNvPr>
          <p:cNvSpPr txBox="1"/>
          <p:nvPr/>
        </p:nvSpPr>
        <p:spPr>
          <a:xfrm>
            <a:off x="1054615" y="4873304"/>
            <a:ext cx="3710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78" name="Metin kutusu 77">
            <a:extLst>
              <a:ext uri="{FF2B5EF4-FFF2-40B4-BE49-F238E27FC236}">
                <a16:creationId xmlns:a16="http://schemas.microsoft.com/office/drawing/2014/main" id="{F526EC33-C1AF-4DBC-8FBA-4B25E9D48804}"/>
              </a:ext>
            </a:extLst>
          </p:cNvPr>
          <p:cNvSpPr txBox="1"/>
          <p:nvPr/>
        </p:nvSpPr>
        <p:spPr>
          <a:xfrm>
            <a:off x="1073088" y="1405105"/>
            <a:ext cx="4047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E893EC1B-3909-4D20-8B30-48494666C68D}"/>
              </a:ext>
            </a:extLst>
          </p:cNvPr>
          <p:cNvSpPr txBox="1"/>
          <p:nvPr/>
        </p:nvSpPr>
        <p:spPr>
          <a:xfrm>
            <a:off x="1073088" y="1834473"/>
            <a:ext cx="32163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ilk-&gt;sonraki==0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ilk;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ilk=0;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0" name="Dikdörtgen 79">
            <a:extLst>
              <a:ext uri="{FF2B5EF4-FFF2-40B4-BE49-F238E27FC236}">
                <a16:creationId xmlns:a16="http://schemas.microsoft.com/office/drawing/2014/main" id="{35E4273E-890C-43A8-A191-DF60E199C570}"/>
              </a:ext>
            </a:extLst>
          </p:cNvPr>
          <p:cNvSpPr/>
          <p:nvPr/>
        </p:nvSpPr>
        <p:spPr>
          <a:xfrm>
            <a:off x="11067002" y="55466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88</a:t>
            </a:r>
            <a:endParaRPr lang="en-US" dirty="0"/>
          </a:p>
        </p:txBody>
      </p:sp>
      <p:sp>
        <p:nvSpPr>
          <p:cNvPr id="81" name="Dikdörtgen 80">
            <a:extLst>
              <a:ext uri="{FF2B5EF4-FFF2-40B4-BE49-F238E27FC236}">
                <a16:creationId xmlns:a16="http://schemas.microsoft.com/office/drawing/2014/main" id="{EE1718A7-2AE5-4461-BD83-D1CCEE5623F1}"/>
              </a:ext>
            </a:extLst>
          </p:cNvPr>
          <p:cNvSpPr/>
          <p:nvPr/>
        </p:nvSpPr>
        <p:spPr>
          <a:xfrm>
            <a:off x="11067002" y="628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Metin kutusu 81">
            <a:extLst>
              <a:ext uri="{FF2B5EF4-FFF2-40B4-BE49-F238E27FC236}">
                <a16:creationId xmlns:a16="http://schemas.microsoft.com/office/drawing/2014/main" id="{3D3E015E-80C0-4D85-8132-FB78CC0CFE20}"/>
              </a:ext>
            </a:extLst>
          </p:cNvPr>
          <p:cNvSpPr txBox="1"/>
          <p:nvPr/>
        </p:nvSpPr>
        <p:spPr>
          <a:xfrm>
            <a:off x="11114192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83" name="Dikdörtgen 82">
            <a:extLst>
              <a:ext uri="{FF2B5EF4-FFF2-40B4-BE49-F238E27FC236}">
                <a16:creationId xmlns:a16="http://schemas.microsoft.com/office/drawing/2014/main" id="{248B9272-4ACE-41A7-9766-8F9F04DCEDEA}"/>
              </a:ext>
            </a:extLst>
          </p:cNvPr>
          <p:cNvSpPr/>
          <p:nvPr/>
        </p:nvSpPr>
        <p:spPr>
          <a:xfrm>
            <a:off x="11066348" y="5916382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Dikdörtgen 83">
            <a:extLst>
              <a:ext uri="{FF2B5EF4-FFF2-40B4-BE49-F238E27FC236}">
                <a16:creationId xmlns:a16="http://schemas.microsoft.com/office/drawing/2014/main" id="{48B7559F-37E3-4B7C-8DA3-E2B742AF75D7}"/>
              </a:ext>
            </a:extLst>
          </p:cNvPr>
          <p:cNvSpPr/>
          <p:nvPr/>
        </p:nvSpPr>
        <p:spPr>
          <a:xfrm>
            <a:off x="11066348" y="591807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Bağlayıcı: Dirsek 86">
            <a:extLst>
              <a:ext uri="{FF2B5EF4-FFF2-40B4-BE49-F238E27FC236}">
                <a16:creationId xmlns:a16="http://schemas.microsoft.com/office/drawing/2014/main" id="{ADD42F70-F5E5-44A8-8A4A-97E0A6826A9D}"/>
              </a:ext>
            </a:extLst>
          </p:cNvPr>
          <p:cNvCxnSpPr>
            <a:cxnSpLocks/>
            <a:stCxn id="18" idx="1"/>
            <a:endCxn id="8" idx="0"/>
          </p:cNvCxnSpPr>
          <p:nvPr/>
        </p:nvCxnSpPr>
        <p:spPr>
          <a:xfrm rot="10800000" flipH="1" flipV="1">
            <a:off x="5667643" y="4634955"/>
            <a:ext cx="605269" cy="627551"/>
          </a:xfrm>
          <a:prstGeom prst="bentConnector4">
            <a:avLst>
              <a:gd name="adj1" fmla="val -37768"/>
              <a:gd name="adj2" fmla="val 646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Dikdörtgen 92">
            <a:extLst>
              <a:ext uri="{FF2B5EF4-FFF2-40B4-BE49-F238E27FC236}">
                <a16:creationId xmlns:a16="http://schemas.microsoft.com/office/drawing/2014/main" id="{4D39D280-F351-44DA-A80B-67820E97022A}"/>
              </a:ext>
            </a:extLst>
          </p:cNvPr>
          <p:cNvSpPr/>
          <p:nvPr/>
        </p:nvSpPr>
        <p:spPr>
          <a:xfrm>
            <a:off x="9469352" y="449833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Metin kutusu 93">
            <a:extLst>
              <a:ext uri="{FF2B5EF4-FFF2-40B4-BE49-F238E27FC236}">
                <a16:creationId xmlns:a16="http://schemas.microsoft.com/office/drawing/2014/main" id="{A43DA6AF-B029-4F82-816F-761DC7DA3E7C}"/>
              </a:ext>
            </a:extLst>
          </p:cNvPr>
          <p:cNvSpPr txBox="1"/>
          <p:nvPr/>
        </p:nvSpPr>
        <p:spPr>
          <a:xfrm>
            <a:off x="9572996" y="413006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gec</a:t>
            </a:r>
            <a:endParaRPr lang="en-US" dirty="0"/>
          </a:p>
        </p:txBody>
      </p:sp>
      <p:sp>
        <p:nvSpPr>
          <p:cNvPr id="104" name="Dikdörtgen 103">
            <a:extLst>
              <a:ext uri="{FF2B5EF4-FFF2-40B4-BE49-F238E27FC236}">
                <a16:creationId xmlns:a16="http://schemas.microsoft.com/office/drawing/2014/main" id="{5AD586CB-8E63-467E-8054-1312688000CE}"/>
              </a:ext>
            </a:extLst>
          </p:cNvPr>
          <p:cNvSpPr/>
          <p:nvPr/>
        </p:nvSpPr>
        <p:spPr>
          <a:xfrm>
            <a:off x="11066348" y="5912968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Bağlayıcı: Dirsek 94">
            <a:extLst>
              <a:ext uri="{FF2B5EF4-FFF2-40B4-BE49-F238E27FC236}">
                <a16:creationId xmlns:a16="http://schemas.microsoft.com/office/drawing/2014/main" id="{58571CDC-BBB1-47B5-95B5-1C034FB77105}"/>
              </a:ext>
            </a:extLst>
          </p:cNvPr>
          <p:cNvCxnSpPr>
            <a:cxnSpLocks/>
            <a:stCxn id="93" idx="1"/>
            <a:endCxn id="14" idx="0"/>
          </p:cNvCxnSpPr>
          <p:nvPr/>
        </p:nvCxnSpPr>
        <p:spPr>
          <a:xfrm rot="10800000" flipH="1" flipV="1">
            <a:off x="9469352" y="4682553"/>
            <a:ext cx="741868" cy="579953"/>
          </a:xfrm>
          <a:prstGeom prst="bentConnector4">
            <a:avLst>
              <a:gd name="adj1" fmla="val -30814"/>
              <a:gd name="adj2" fmla="val 658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İçerik Yer Tutucusu 2">
            <a:extLst>
              <a:ext uri="{FF2B5EF4-FFF2-40B4-BE49-F238E27FC236}">
                <a16:creationId xmlns:a16="http://schemas.microsoft.com/office/drawing/2014/main" id="{B78C5835-9BFF-4F8A-A6E4-85E1AF1C0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456" y="256065"/>
            <a:ext cx="5257800" cy="3613081"/>
          </a:xfrm>
        </p:spPr>
        <p:txBody>
          <a:bodyPr>
            <a:normAutofit/>
          </a:bodyPr>
          <a:lstStyle/>
          <a:p>
            <a:r>
              <a:rPr lang="tr-TR" sz="2400" dirty="0"/>
              <a:t>Eleman çıkarma işlemi Tek yönlü listeye çok benzemektedir.</a:t>
            </a:r>
          </a:p>
          <a:p>
            <a:endParaRPr lang="tr-TR" sz="2400" dirty="0"/>
          </a:p>
          <a:p>
            <a:r>
              <a:rPr lang="tr-TR" sz="2400" dirty="0"/>
              <a:t>Döngü bitince </a:t>
            </a:r>
            <a:r>
              <a:rPr lang="tr-TR" sz="2400" b="1" dirty="0" err="1">
                <a:latin typeface="Consolas" panose="020B0609020204030204" pitchFamily="49" charset="0"/>
              </a:rPr>
              <a:t>gec</a:t>
            </a:r>
            <a:r>
              <a:rPr lang="tr-TR" sz="2400" dirty="0"/>
              <a:t> sondan bir önceki düğümün adresini tutacaktır.</a:t>
            </a:r>
          </a:p>
          <a:p>
            <a:endParaRPr lang="tr-TR" sz="2400" dirty="0"/>
          </a:p>
          <a:p>
            <a:endParaRPr lang="tr-TR" sz="2400" dirty="0"/>
          </a:p>
        </p:txBody>
      </p:sp>
      <p:sp>
        <p:nvSpPr>
          <p:cNvPr id="97" name="Dikdörtgen 96">
            <a:extLst>
              <a:ext uri="{FF2B5EF4-FFF2-40B4-BE49-F238E27FC236}">
                <a16:creationId xmlns:a16="http://schemas.microsoft.com/office/drawing/2014/main" id="{670CA5B0-F3C6-40EE-A471-76296B6FFCB1}"/>
              </a:ext>
            </a:extLst>
          </p:cNvPr>
          <p:cNvSpPr/>
          <p:nvPr/>
        </p:nvSpPr>
        <p:spPr>
          <a:xfrm>
            <a:off x="9828488" y="629368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Bağlayıcı: Dirsek 97">
            <a:extLst>
              <a:ext uri="{FF2B5EF4-FFF2-40B4-BE49-F238E27FC236}">
                <a16:creationId xmlns:a16="http://schemas.microsoft.com/office/drawing/2014/main" id="{A1F10730-F6E3-4575-B3FD-E6E0347C6CF9}"/>
              </a:ext>
            </a:extLst>
          </p:cNvPr>
          <p:cNvCxnSpPr>
            <a:cxnSpLocks/>
            <a:stCxn id="97" idx="3"/>
            <a:endCxn id="80" idx="1"/>
          </p:cNvCxnSpPr>
          <p:nvPr/>
        </p:nvCxnSpPr>
        <p:spPr>
          <a:xfrm flipV="1">
            <a:off x="10593951" y="5730817"/>
            <a:ext cx="473051" cy="747081"/>
          </a:xfrm>
          <a:prstGeom prst="bentConnector3">
            <a:avLst>
              <a:gd name="adj1" fmla="val 619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Metin kutusu 102">
            <a:extLst>
              <a:ext uri="{FF2B5EF4-FFF2-40B4-BE49-F238E27FC236}">
                <a16:creationId xmlns:a16="http://schemas.microsoft.com/office/drawing/2014/main" id="{59B1E0EE-40DE-46F2-837C-51708212B2A3}"/>
              </a:ext>
            </a:extLst>
          </p:cNvPr>
          <p:cNvSpPr txBox="1"/>
          <p:nvPr/>
        </p:nvSpPr>
        <p:spPr>
          <a:xfrm>
            <a:off x="1048430" y="5198914"/>
            <a:ext cx="271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 =0;</a:t>
            </a:r>
          </a:p>
        </p:txBody>
      </p:sp>
      <p:cxnSp>
        <p:nvCxnSpPr>
          <p:cNvPr id="105" name="Bağlayıcı: Dirsek 104">
            <a:extLst>
              <a:ext uri="{FF2B5EF4-FFF2-40B4-BE49-F238E27FC236}">
                <a16:creationId xmlns:a16="http://schemas.microsoft.com/office/drawing/2014/main" id="{830A20EA-F18F-4FCA-AAB2-48C8280960FA}"/>
              </a:ext>
            </a:extLst>
          </p:cNvPr>
          <p:cNvCxnSpPr>
            <a:cxnSpLocks/>
            <a:stCxn id="104" idx="1"/>
            <a:endCxn id="12" idx="3"/>
          </p:cNvCxnSpPr>
          <p:nvPr/>
        </p:nvCxnSpPr>
        <p:spPr>
          <a:xfrm rot="10800000">
            <a:off x="10593952" y="5730817"/>
            <a:ext cx="472396" cy="366368"/>
          </a:xfrm>
          <a:prstGeom prst="bentConnector3">
            <a:avLst>
              <a:gd name="adj1" fmla="val 643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75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80" grpId="0" animBg="1"/>
      <p:bldP spid="81" grpId="0" animBg="1"/>
      <p:bldP spid="82" grpId="0"/>
      <p:bldP spid="83" grpId="0" animBg="1"/>
      <p:bldP spid="84" grpId="0" animBg="1"/>
      <p:bldP spid="93" grpId="0" animBg="1"/>
      <p:bldP spid="94" grpId="0"/>
      <p:bldP spid="104" grpId="0" animBg="1"/>
      <p:bldP spid="97" grpId="0" animBg="1"/>
      <p:bldP spid="1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2B8CBA87-F92E-4D31-AD74-5BCF3BE99E72}"/>
              </a:ext>
            </a:extLst>
          </p:cNvPr>
          <p:cNvSpPr/>
          <p:nvPr/>
        </p:nvSpPr>
        <p:spPr>
          <a:xfrm>
            <a:off x="5667644" y="5012255"/>
            <a:ext cx="6422756" cy="17204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2683D5F-BC49-4D37-B02F-F48B3EDE40E3}"/>
              </a:ext>
            </a:extLst>
          </p:cNvPr>
          <p:cNvSpPr txBox="1"/>
          <p:nvPr/>
        </p:nvSpPr>
        <p:spPr>
          <a:xfrm>
            <a:off x="7922717" y="4642923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0864614F-D9DE-4F8F-8C09-AC4768831F63}"/>
              </a:ext>
            </a:extLst>
          </p:cNvPr>
          <p:cNvSpPr/>
          <p:nvPr/>
        </p:nvSpPr>
        <p:spPr>
          <a:xfrm>
            <a:off x="5890182" y="554318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D82953F4-3755-48DC-BE18-792736E5C2CC}"/>
              </a:ext>
            </a:extLst>
          </p:cNvPr>
          <p:cNvSpPr/>
          <p:nvPr/>
        </p:nvSpPr>
        <p:spPr>
          <a:xfrm>
            <a:off x="5890182" y="628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12A9E69A-A268-485F-893B-0416F9C51B7F}"/>
              </a:ext>
            </a:extLst>
          </p:cNvPr>
          <p:cNvSpPr txBox="1"/>
          <p:nvPr/>
        </p:nvSpPr>
        <p:spPr>
          <a:xfrm>
            <a:off x="5937372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215898A-8071-4E92-A6FA-DE9760412131}"/>
              </a:ext>
            </a:extLst>
          </p:cNvPr>
          <p:cNvSpPr/>
          <p:nvPr/>
        </p:nvSpPr>
        <p:spPr>
          <a:xfrm>
            <a:off x="7263674" y="553237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93297626-07E7-4883-B7AA-52A1BF9F76B2}"/>
              </a:ext>
            </a:extLst>
          </p:cNvPr>
          <p:cNvSpPr/>
          <p:nvPr/>
        </p:nvSpPr>
        <p:spPr>
          <a:xfrm>
            <a:off x="7263674" y="627364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4CCC9FA3-6334-4F82-AAEE-4B7738443E46}"/>
              </a:ext>
            </a:extLst>
          </p:cNvPr>
          <p:cNvSpPr txBox="1"/>
          <p:nvPr/>
        </p:nvSpPr>
        <p:spPr>
          <a:xfrm>
            <a:off x="7310864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A4C4835C-767F-4E35-9A25-68AD55B1825B}"/>
              </a:ext>
            </a:extLst>
          </p:cNvPr>
          <p:cNvSpPr/>
          <p:nvPr/>
        </p:nvSpPr>
        <p:spPr>
          <a:xfrm>
            <a:off x="9828489" y="55466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92544313-78CE-4A15-B764-7C6303E49BB6}"/>
              </a:ext>
            </a:extLst>
          </p:cNvPr>
          <p:cNvSpPr/>
          <p:nvPr/>
        </p:nvSpPr>
        <p:spPr>
          <a:xfrm>
            <a:off x="9828489" y="628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508CF1F5-DE19-476F-AA44-305442ED1A76}"/>
              </a:ext>
            </a:extLst>
          </p:cNvPr>
          <p:cNvSpPr txBox="1"/>
          <p:nvPr/>
        </p:nvSpPr>
        <p:spPr>
          <a:xfrm>
            <a:off x="9875679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6000</a:t>
            </a:r>
            <a:endParaRPr lang="en-US" dirty="0"/>
          </a:p>
        </p:txBody>
      </p:sp>
      <p:cxnSp>
        <p:nvCxnSpPr>
          <p:cNvPr id="15" name="Bağlayıcı: Dirsek 14">
            <a:extLst>
              <a:ext uri="{FF2B5EF4-FFF2-40B4-BE49-F238E27FC236}">
                <a16:creationId xmlns:a16="http://schemas.microsoft.com/office/drawing/2014/main" id="{9712BBBF-45BC-49F6-B686-408A51101084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6655645" y="5716596"/>
            <a:ext cx="608029" cy="755483"/>
          </a:xfrm>
          <a:prstGeom prst="bentConnector3">
            <a:avLst>
              <a:gd name="adj1" fmla="val 6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>
            <a:extLst>
              <a:ext uri="{FF2B5EF4-FFF2-40B4-BE49-F238E27FC236}">
                <a16:creationId xmlns:a16="http://schemas.microsoft.com/office/drawing/2014/main" id="{EBDF6CE5-1D60-4FEE-B1E9-3CD590F4BBAB}"/>
              </a:ext>
            </a:extLst>
          </p:cNvPr>
          <p:cNvSpPr/>
          <p:nvPr/>
        </p:nvSpPr>
        <p:spPr>
          <a:xfrm>
            <a:off x="5667644" y="445073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6117DE73-08D6-48A9-B92E-34BE65C603F9}"/>
              </a:ext>
            </a:extLst>
          </p:cNvPr>
          <p:cNvSpPr txBox="1"/>
          <p:nvPr/>
        </p:nvSpPr>
        <p:spPr>
          <a:xfrm>
            <a:off x="5825667" y="409539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05E7B59D-D1BE-44B5-8F9A-EC6B01618DF8}"/>
              </a:ext>
            </a:extLst>
          </p:cNvPr>
          <p:cNvSpPr/>
          <p:nvPr/>
        </p:nvSpPr>
        <p:spPr>
          <a:xfrm>
            <a:off x="9827835" y="5916382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91389954-3DFB-4A64-8BE5-BC26E6969677}"/>
              </a:ext>
            </a:extLst>
          </p:cNvPr>
          <p:cNvSpPr/>
          <p:nvPr/>
        </p:nvSpPr>
        <p:spPr>
          <a:xfrm>
            <a:off x="9827835" y="591807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Bağlayıcı: Dirsek 23">
            <a:extLst>
              <a:ext uri="{FF2B5EF4-FFF2-40B4-BE49-F238E27FC236}">
                <a16:creationId xmlns:a16="http://schemas.microsoft.com/office/drawing/2014/main" id="{F4AD8048-D857-4AE7-ADDE-29B08B97E119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8029137" y="5717946"/>
            <a:ext cx="608029" cy="7399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kdörtgen 24">
            <a:extLst>
              <a:ext uri="{FF2B5EF4-FFF2-40B4-BE49-F238E27FC236}">
                <a16:creationId xmlns:a16="http://schemas.microsoft.com/office/drawing/2014/main" id="{6779A46A-8C62-4A3F-98AD-F6A3DC5CE9CA}"/>
              </a:ext>
            </a:extLst>
          </p:cNvPr>
          <p:cNvSpPr/>
          <p:nvPr/>
        </p:nvSpPr>
        <p:spPr>
          <a:xfrm>
            <a:off x="5890182" y="591296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EDBD04E7-C8B9-40BD-9A01-A98188DEB0FD}"/>
              </a:ext>
            </a:extLst>
          </p:cNvPr>
          <p:cNvSpPr/>
          <p:nvPr/>
        </p:nvSpPr>
        <p:spPr>
          <a:xfrm>
            <a:off x="7263674" y="59038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4FDF3105-2356-4E06-8C74-159C40DDCE99}"/>
              </a:ext>
            </a:extLst>
          </p:cNvPr>
          <p:cNvSpPr/>
          <p:nvPr/>
        </p:nvSpPr>
        <p:spPr>
          <a:xfrm>
            <a:off x="5890182" y="628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E5529FFB-5213-4131-977F-BF2072DD90DE}"/>
              </a:ext>
            </a:extLst>
          </p:cNvPr>
          <p:cNvSpPr/>
          <p:nvPr/>
        </p:nvSpPr>
        <p:spPr>
          <a:xfrm>
            <a:off x="7263674" y="627364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BBB906FA-7689-48B5-83AE-FFAB9C275FFC}"/>
              </a:ext>
            </a:extLst>
          </p:cNvPr>
          <p:cNvSpPr/>
          <p:nvPr/>
        </p:nvSpPr>
        <p:spPr>
          <a:xfrm>
            <a:off x="7263674" y="591381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>
            <a:extLst>
              <a:ext uri="{FF2B5EF4-FFF2-40B4-BE49-F238E27FC236}">
                <a16:creationId xmlns:a16="http://schemas.microsoft.com/office/drawing/2014/main" id="{F2A07157-98B9-4BF6-BD9B-4D3DE2C2CF52}"/>
              </a:ext>
            </a:extLst>
          </p:cNvPr>
          <p:cNvCxnSpPr>
            <a:cxnSpLocks/>
            <a:stCxn id="29" idx="1"/>
            <a:endCxn id="6" idx="3"/>
          </p:cNvCxnSpPr>
          <p:nvPr/>
        </p:nvCxnSpPr>
        <p:spPr>
          <a:xfrm rot="10800000">
            <a:off x="6655646" y="5727404"/>
            <a:ext cx="608029" cy="370625"/>
          </a:xfrm>
          <a:prstGeom prst="bentConnector3">
            <a:avLst>
              <a:gd name="adj1" fmla="val 574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Bağlayıcı: Dirsek 30">
            <a:extLst>
              <a:ext uri="{FF2B5EF4-FFF2-40B4-BE49-F238E27FC236}">
                <a16:creationId xmlns:a16="http://schemas.microsoft.com/office/drawing/2014/main" id="{AA0B8C34-9AA2-4F0C-AB3C-8AA0C8D2BB8A}"/>
              </a:ext>
            </a:extLst>
          </p:cNvPr>
          <p:cNvCxnSpPr>
            <a:cxnSpLocks/>
            <a:stCxn id="49" idx="1"/>
            <a:endCxn id="9" idx="3"/>
          </p:cNvCxnSpPr>
          <p:nvPr/>
        </p:nvCxnSpPr>
        <p:spPr>
          <a:xfrm rot="10800000">
            <a:off x="8029138" y="5716596"/>
            <a:ext cx="608029" cy="382782"/>
          </a:xfrm>
          <a:prstGeom prst="bentConnector3">
            <a:avLst>
              <a:gd name="adj1" fmla="val 62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>
            <a:extLst>
              <a:ext uri="{FF2B5EF4-FFF2-40B4-BE49-F238E27FC236}">
                <a16:creationId xmlns:a16="http://schemas.microsoft.com/office/drawing/2014/main" id="{DC7E369B-4B14-41CC-8E96-173ACBBB9856}"/>
              </a:ext>
            </a:extLst>
          </p:cNvPr>
          <p:cNvSpPr/>
          <p:nvPr/>
        </p:nvSpPr>
        <p:spPr>
          <a:xfrm>
            <a:off x="8637166" y="553372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46" name="Dikdörtgen 45">
            <a:extLst>
              <a:ext uri="{FF2B5EF4-FFF2-40B4-BE49-F238E27FC236}">
                <a16:creationId xmlns:a16="http://schemas.microsoft.com/office/drawing/2014/main" id="{113A2A68-2DB1-43DE-9512-E3A0C19DFD5E}"/>
              </a:ext>
            </a:extLst>
          </p:cNvPr>
          <p:cNvSpPr/>
          <p:nvPr/>
        </p:nvSpPr>
        <p:spPr>
          <a:xfrm>
            <a:off x="8637166" y="62749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ikdörtgen 46">
            <a:extLst>
              <a:ext uri="{FF2B5EF4-FFF2-40B4-BE49-F238E27FC236}">
                <a16:creationId xmlns:a16="http://schemas.microsoft.com/office/drawing/2014/main" id="{46E017A0-D11E-4852-86BC-E9C65B6F6938}"/>
              </a:ext>
            </a:extLst>
          </p:cNvPr>
          <p:cNvSpPr/>
          <p:nvPr/>
        </p:nvSpPr>
        <p:spPr>
          <a:xfrm>
            <a:off x="8637166" y="590520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Dikdörtgen 47">
            <a:extLst>
              <a:ext uri="{FF2B5EF4-FFF2-40B4-BE49-F238E27FC236}">
                <a16:creationId xmlns:a16="http://schemas.microsoft.com/office/drawing/2014/main" id="{568A91F5-56E4-46CF-B9F4-A5465FB58B08}"/>
              </a:ext>
            </a:extLst>
          </p:cNvPr>
          <p:cNvSpPr/>
          <p:nvPr/>
        </p:nvSpPr>
        <p:spPr>
          <a:xfrm>
            <a:off x="8637166" y="62749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ikdörtgen 48">
            <a:extLst>
              <a:ext uri="{FF2B5EF4-FFF2-40B4-BE49-F238E27FC236}">
                <a16:creationId xmlns:a16="http://schemas.microsoft.com/office/drawing/2014/main" id="{88B55A71-9C67-43D7-A724-0E846F7571D5}"/>
              </a:ext>
            </a:extLst>
          </p:cNvPr>
          <p:cNvSpPr/>
          <p:nvPr/>
        </p:nvSpPr>
        <p:spPr>
          <a:xfrm>
            <a:off x="8637166" y="591516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Bağlayıcı: Dirsek 62">
            <a:extLst>
              <a:ext uri="{FF2B5EF4-FFF2-40B4-BE49-F238E27FC236}">
                <a16:creationId xmlns:a16="http://schemas.microsoft.com/office/drawing/2014/main" id="{CA8C1E51-C908-4A41-882F-2CAC43AA4797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9402629" y="5730817"/>
            <a:ext cx="425860" cy="728391"/>
          </a:xfrm>
          <a:prstGeom prst="bentConnector3">
            <a:avLst>
              <a:gd name="adj1" fmla="val 63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Bağlayıcı: Dirsek 65">
            <a:extLst>
              <a:ext uri="{FF2B5EF4-FFF2-40B4-BE49-F238E27FC236}">
                <a16:creationId xmlns:a16="http://schemas.microsoft.com/office/drawing/2014/main" id="{B1A7C12E-B309-4D46-B842-1235459F5FD0}"/>
              </a:ext>
            </a:extLst>
          </p:cNvPr>
          <p:cNvCxnSpPr>
            <a:cxnSpLocks/>
            <a:stCxn id="23" idx="1"/>
            <a:endCxn id="45" idx="3"/>
          </p:cNvCxnSpPr>
          <p:nvPr/>
        </p:nvCxnSpPr>
        <p:spPr>
          <a:xfrm rot="10800000">
            <a:off x="9402629" y="5717946"/>
            <a:ext cx="425206" cy="384350"/>
          </a:xfrm>
          <a:prstGeom prst="bentConnector3">
            <a:avLst>
              <a:gd name="adj1" fmla="val 632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etin kutusu 70">
            <a:extLst>
              <a:ext uri="{FF2B5EF4-FFF2-40B4-BE49-F238E27FC236}">
                <a16:creationId xmlns:a16="http://schemas.microsoft.com/office/drawing/2014/main" id="{3E7A8F8F-0E0D-4736-837F-83E16EF9F173}"/>
              </a:ext>
            </a:extLst>
          </p:cNvPr>
          <p:cNvSpPr txBox="1"/>
          <p:nvPr/>
        </p:nvSpPr>
        <p:spPr>
          <a:xfrm>
            <a:off x="8684356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72" name="Metin kutusu 71">
            <a:extLst>
              <a:ext uri="{FF2B5EF4-FFF2-40B4-BE49-F238E27FC236}">
                <a16:creationId xmlns:a16="http://schemas.microsoft.com/office/drawing/2014/main" id="{C4BED85E-DFD8-4EEA-84EB-1A5BAF7F7D9B}"/>
              </a:ext>
            </a:extLst>
          </p:cNvPr>
          <p:cNvSpPr txBox="1"/>
          <p:nvPr/>
        </p:nvSpPr>
        <p:spPr>
          <a:xfrm>
            <a:off x="198006" y="269444"/>
            <a:ext cx="5257800" cy="6463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IkiYonlu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BagliListe</a:t>
            </a:r>
            <a:endParaRPr lang="en-US" sz="18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diğer kısımlar gösterilmedi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cikar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73" name="Metin kutusu 72">
            <a:extLst>
              <a:ext uri="{FF2B5EF4-FFF2-40B4-BE49-F238E27FC236}">
                <a16:creationId xmlns:a16="http://schemas.microsoft.com/office/drawing/2014/main" id="{B50DDDAF-F447-479F-B623-5052729ACD1B}"/>
              </a:ext>
            </a:extLst>
          </p:cNvPr>
          <p:cNvSpPr txBox="1"/>
          <p:nvPr/>
        </p:nvSpPr>
        <p:spPr>
          <a:xfrm>
            <a:off x="1054614" y="3324589"/>
            <a:ext cx="255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=ilk;</a:t>
            </a:r>
          </a:p>
        </p:txBody>
      </p:sp>
      <p:sp>
        <p:nvSpPr>
          <p:cNvPr id="74" name="Metin kutusu 73">
            <a:extLst>
              <a:ext uri="{FF2B5EF4-FFF2-40B4-BE49-F238E27FC236}">
                <a16:creationId xmlns:a16="http://schemas.microsoft.com/office/drawing/2014/main" id="{6CBB2EAB-AE94-4C82-BCF8-7E6591C5B6BB}"/>
              </a:ext>
            </a:extLst>
          </p:cNvPr>
          <p:cNvSpPr txBox="1"/>
          <p:nvPr/>
        </p:nvSpPr>
        <p:spPr>
          <a:xfrm>
            <a:off x="1054615" y="3648762"/>
            <a:ext cx="42774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(                        )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 </a:t>
            </a:r>
            <a:endParaRPr lang="en-US" dirty="0"/>
          </a:p>
        </p:txBody>
      </p:sp>
      <p:sp>
        <p:nvSpPr>
          <p:cNvPr id="75" name="Metin kutusu 74">
            <a:extLst>
              <a:ext uri="{FF2B5EF4-FFF2-40B4-BE49-F238E27FC236}">
                <a16:creationId xmlns:a16="http://schemas.microsoft.com/office/drawing/2014/main" id="{6096241C-49A4-460E-8AD6-3C4AB5A030C8}"/>
              </a:ext>
            </a:extLst>
          </p:cNvPr>
          <p:cNvSpPr txBox="1"/>
          <p:nvPr/>
        </p:nvSpPr>
        <p:spPr>
          <a:xfrm>
            <a:off x="1889994" y="3648762"/>
            <a:ext cx="3393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-sonraki-&gt;sonraki!=0 </a:t>
            </a:r>
            <a:endParaRPr lang="en-US" dirty="0"/>
          </a:p>
        </p:txBody>
      </p:sp>
      <p:sp>
        <p:nvSpPr>
          <p:cNvPr id="76" name="Metin kutusu 75">
            <a:extLst>
              <a:ext uri="{FF2B5EF4-FFF2-40B4-BE49-F238E27FC236}">
                <a16:creationId xmlns:a16="http://schemas.microsoft.com/office/drawing/2014/main" id="{3A4A2CB5-5A57-48BD-A4C6-446D8AB7F70A}"/>
              </a:ext>
            </a:extLst>
          </p:cNvPr>
          <p:cNvSpPr txBox="1"/>
          <p:nvPr/>
        </p:nvSpPr>
        <p:spPr>
          <a:xfrm>
            <a:off x="1424476" y="4206005"/>
            <a:ext cx="2476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77" name="Metin kutusu 76">
            <a:extLst>
              <a:ext uri="{FF2B5EF4-FFF2-40B4-BE49-F238E27FC236}">
                <a16:creationId xmlns:a16="http://schemas.microsoft.com/office/drawing/2014/main" id="{C99CD56C-1A17-4691-A2D8-5F020E7E52FD}"/>
              </a:ext>
            </a:extLst>
          </p:cNvPr>
          <p:cNvSpPr txBox="1"/>
          <p:nvPr/>
        </p:nvSpPr>
        <p:spPr>
          <a:xfrm>
            <a:off x="1066968" y="5340302"/>
            <a:ext cx="1769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8" name="Metin kutusu 77">
            <a:extLst>
              <a:ext uri="{FF2B5EF4-FFF2-40B4-BE49-F238E27FC236}">
                <a16:creationId xmlns:a16="http://schemas.microsoft.com/office/drawing/2014/main" id="{F526EC33-C1AF-4DBC-8FBA-4B25E9D48804}"/>
              </a:ext>
            </a:extLst>
          </p:cNvPr>
          <p:cNvSpPr txBox="1"/>
          <p:nvPr/>
        </p:nvSpPr>
        <p:spPr>
          <a:xfrm>
            <a:off x="1073088" y="1405105"/>
            <a:ext cx="4047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E893EC1B-3909-4D20-8B30-48494666C68D}"/>
              </a:ext>
            </a:extLst>
          </p:cNvPr>
          <p:cNvSpPr txBox="1"/>
          <p:nvPr/>
        </p:nvSpPr>
        <p:spPr>
          <a:xfrm>
            <a:off x="1073088" y="1834473"/>
            <a:ext cx="32163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ilk-&gt;sonraki==0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ilk;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ilk=0;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0" name="Dikdörtgen 79">
            <a:extLst>
              <a:ext uri="{FF2B5EF4-FFF2-40B4-BE49-F238E27FC236}">
                <a16:creationId xmlns:a16="http://schemas.microsoft.com/office/drawing/2014/main" id="{35E4273E-890C-43A8-A191-DF60E199C570}"/>
              </a:ext>
            </a:extLst>
          </p:cNvPr>
          <p:cNvSpPr/>
          <p:nvPr/>
        </p:nvSpPr>
        <p:spPr>
          <a:xfrm>
            <a:off x="11067002" y="55466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88</a:t>
            </a:r>
            <a:endParaRPr lang="en-US" dirty="0"/>
          </a:p>
        </p:txBody>
      </p:sp>
      <p:sp>
        <p:nvSpPr>
          <p:cNvPr id="81" name="Dikdörtgen 80">
            <a:extLst>
              <a:ext uri="{FF2B5EF4-FFF2-40B4-BE49-F238E27FC236}">
                <a16:creationId xmlns:a16="http://schemas.microsoft.com/office/drawing/2014/main" id="{EE1718A7-2AE5-4461-BD83-D1CCEE5623F1}"/>
              </a:ext>
            </a:extLst>
          </p:cNvPr>
          <p:cNvSpPr/>
          <p:nvPr/>
        </p:nvSpPr>
        <p:spPr>
          <a:xfrm>
            <a:off x="11067002" y="628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Metin kutusu 81">
            <a:extLst>
              <a:ext uri="{FF2B5EF4-FFF2-40B4-BE49-F238E27FC236}">
                <a16:creationId xmlns:a16="http://schemas.microsoft.com/office/drawing/2014/main" id="{3D3E015E-80C0-4D85-8132-FB78CC0CFE20}"/>
              </a:ext>
            </a:extLst>
          </p:cNvPr>
          <p:cNvSpPr txBox="1"/>
          <p:nvPr/>
        </p:nvSpPr>
        <p:spPr>
          <a:xfrm>
            <a:off x="11114192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83" name="Dikdörtgen 82">
            <a:extLst>
              <a:ext uri="{FF2B5EF4-FFF2-40B4-BE49-F238E27FC236}">
                <a16:creationId xmlns:a16="http://schemas.microsoft.com/office/drawing/2014/main" id="{248B9272-4ACE-41A7-9766-8F9F04DCEDEA}"/>
              </a:ext>
            </a:extLst>
          </p:cNvPr>
          <p:cNvSpPr/>
          <p:nvPr/>
        </p:nvSpPr>
        <p:spPr>
          <a:xfrm>
            <a:off x="11066348" y="5916382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Dikdörtgen 83">
            <a:extLst>
              <a:ext uri="{FF2B5EF4-FFF2-40B4-BE49-F238E27FC236}">
                <a16:creationId xmlns:a16="http://schemas.microsoft.com/office/drawing/2014/main" id="{48B7559F-37E3-4B7C-8DA3-E2B742AF75D7}"/>
              </a:ext>
            </a:extLst>
          </p:cNvPr>
          <p:cNvSpPr/>
          <p:nvPr/>
        </p:nvSpPr>
        <p:spPr>
          <a:xfrm>
            <a:off x="11066348" y="591807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Bağlayıcı: Dirsek 86">
            <a:extLst>
              <a:ext uri="{FF2B5EF4-FFF2-40B4-BE49-F238E27FC236}">
                <a16:creationId xmlns:a16="http://schemas.microsoft.com/office/drawing/2014/main" id="{ADD42F70-F5E5-44A8-8A4A-97E0A6826A9D}"/>
              </a:ext>
            </a:extLst>
          </p:cNvPr>
          <p:cNvCxnSpPr>
            <a:cxnSpLocks/>
            <a:stCxn id="18" idx="1"/>
            <a:endCxn id="8" idx="0"/>
          </p:cNvCxnSpPr>
          <p:nvPr/>
        </p:nvCxnSpPr>
        <p:spPr>
          <a:xfrm rot="10800000" flipH="1" flipV="1">
            <a:off x="5667643" y="4634955"/>
            <a:ext cx="605269" cy="627551"/>
          </a:xfrm>
          <a:prstGeom prst="bentConnector4">
            <a:avLst>
              <a:gd name="adj1" fmla="val -37768"/>
              <a:gd name="adj2" fmla="val 646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Dikdörtgen 92">
            <a:extLst>
              <a:ext uri="{FF2B5EF4-FFF2-40B4-BE49-F238E27FC236}">
                <a16:creationId xmlns:a16="http://schemas.microsoft.com/office/drawing/2014/main" id="{4D39D280-F351-44DA-A80B-67820E97022A}"/>
              </a:ext>
            </a:extLst>
          </p:cNvPr>
          <p:cNvSpPr/>
          <p:nvPr/>
        </p:nvSpPr>
        <p:spPr>
          <a:xfrm>
            <a:off x="10703235" y="451036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Metin kutusu 93">
            <a:extLst>
              <a:ext uri="{FF2B5EF4-FFF2-40B4-BE49-F238E27FC236}">
                <a16:creationId xmlns:a16="http://schemas.microsoft.com/office/drawing/2014/main" id="{A43DA6AF-B029-4F82-816F-761DC7DA3E7C}"/>
              </a:ext>
            </a:extLst>
          </p:cNvPr>
          <p:cNvSpPr txBox="1"/>
          <p:nvPr/>
        </p:nvSpPr>
        <p:spPr>
          <a:xfrm>
            <a:off x="10806879" y="4142083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gec</a:t>
            </a:r>
            <a:endParaRPr lang="en-US" dirty="0"/>
          </a:p>
        </p:txBody>
      </p:sp>
      <p:sp>
        <p:nvSpPr>
          <p:cNvPr id="104" name="Dikdörtgen 103">
            <a:extLst>
              <a:ext uri="{FF2B5EF4-FFF2-40B4-BE49-F238E27FC236}">
                <a16:creationId xmlns:a16="http://schemas.microsoft.com/office/drawing/2014/main" id="{5AD586CB-8E63-467E-8054-1312688000CE}"/>
              </a:ext>
            </a:extLst>
          </p:cNvPr>
          <p:cNvSpPr/>
          <p:nvPr/>
        </p:nvSpPr>
        <p:spPr>
          <a:xfrm>
            <a:off x="11066348" y="5912968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Bağlayıcı: Dirsek 94">
            <a:extLst>
              <a:ext uri="{FF2B5EF4-FFF2-40B4-BE49-F238E27FC236}">
                <a16:creationId xmlns:a16="http://schemas.microsoft.com/office/drawing/2014/main" id="{58571CDC-BBB1-47B5-95B5-1C034FB77105}"/>
              </a:ext>
            </a:extLst>
          </p:cNvPr>
          <p:cNvCxnSpPr>
            <a:cxnSpLocks/>
            <a:stCxn id="93" idx="1"/>
          </p:cNvCxnSpPr>
          <p:nvPr/>
        </p:nvCxnSpPr>
        <p:spPr>
          <a:xfrm rot="10800000" flipH="1" flipV="1">
            <a:off x="10703235" y="4694576"/>
            <a:ext cx="741868" cy="579953"/>
          </a:xfrm>
          <a:prstGeom prst="bentConnector4">
            <a:avLst>
              <a:gd name="adj1" fmla="val -30814"/>
              <a:gd name="adj2" fmla="val 658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İçerik Yer Tutucusu 2">
            <a:extLst>
              <a:ext uri="{FF2B5EF4-FFF2-40B4-BE49-F238E27FC236}">
                <a16:creationId xmlns:a16="http://schemas.microsoft.com/office/drawing/2014/main" id="{B78C5835-9BFF-4F8A-A6E4-85E1AF1C0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645" y="246636"/>
            <a:ext cx="6422755" cy="4004839"/>
          </a:xfrm>
        </p:spPr>
        <p:txBody>
          <a:bodyPr>
            <a:normAutofit/>
          </a:bodyPr>
          <a:lstStyle/>
          <a:p>
            <a:r>
              <a:rPr lang="tr-TR" sz="2400" dirty="0"/>
              <a:t>Eleman çıkarma işlemi son düğümde de yapılabilir.</a:t>
            </a:r>
          </a:p>
          <a:p>
            <a:endParaRPr lang="tr-TR" sz="2400" dirty="0"/>
          </a:p>
          <a:p>
            <a:r>
              <a:rPr lang="tr-TR" sz="2400" dirty="0"/>
              <a:t>Döngü bittiğinde </a:t>
            </a:r>
            <a:r>
              <a:rPr lang="tr-TR" sz="2400" b="1" dirty="0" err="1">
                <a:latin typeface="Consolas" panose="020B0609020204030204" pitchFamily="49" charset="0"/>
              </a:rPr>
              <a:t>gec</a:t>
            </a:r>
            <a:r>
              <a:rPr lang="tr-TR" sz="2400" dirty="0"/>
              <a:t> son düğümü gösterecektir.</a:t>
            </a:r>
          </a:p>
          <a:p>
            <a:endParaRPr lang="tr-TR" sz="2400" dirty="0"/>
          </a:p>
          <a:p>
            <a:r>
              <a:rPr lang="tr-TR" sz="2400" dirty="0"/>
              <a:t>Önce sondan bir önceki düğümün son düğümle olan bağı koparılıyor</a:t>
            </a:r>
          </a:p>
          <a:p>
            <a:r>
              <a:rPr lang="tr-TR" sz="2400" dirty="0"/>
              <a:t>Daha sonra son düğüm silinir.</a:t>
            </a:r>
          </a:p>
          <a:p>
            <a:endParaRPr lang="tr-TR" sz="2400" dirty="0"/>
          </a:p>
          <a:p>
            <a:endParaRPr lang="tr-TR" sz="2400" dirty="0"/>
          </a:p>
        </p:txBody>
      </p:sp>
      <p:sp>
        <p:nvSpPr>
          <p:cNvPr id="97" name="Dikdörtgen 96">
            <a:extLst>
              <a:ext uri="{FF2B5EF4-FFF2-40B4-BE49-F238E27FC236}">
                <a16:creationId xmlns:a16="http://schemas.microsoft.com/office/drawing/2014/main" id="{670CA5B0-F3C6-40EE-A471-76296B6FFCB1}"/>
              </a:ext>
            </a:extLst>
          </p:cNvPr>
          <p:cNvSpPr/>
          <p:nvPr/>
        </p:nvSpPr>
        <p:spPr>
          <a:xfrm>
            <a:off x="9828488" y="629368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Bağlayıcı: Dirsek 97">
            <a:extLst>
              <a:ext uri="{FF2B5EF4-FFF2-40B4-BE49-F238E27FC236}">
                <a16:creationId xmlns:a16="http://schemas.microsoft.com/office/drawing/2014/main" id="{A1F10730-F6E3-4575-B3FD-E6E0347C6CF9}"/>
              </a:ext>
            </a:extLst>
          </p:cNvPr>
          <p:cNvCxnSpPr>
            <a:cxnSpLocks/>
            <a:stCxn id="97" idx="3"/>
            <a:endCxn id="80" idx="1"/>
          </p:cNvCxnSpPr>
          <p:nvPr/>
        </p:nvCxnSpPr>
        <p:spPr>
          <a:xfrm flipV="1">
            <a:off x="10593951" y="5730817"/>
            <a:ext cx="473051" cy="747081"/>
          </a:xfrm>
          <a:prstGeom prst="bentConnector3">
            <a:avLst>
              <a:gd name="adj1" fmla="val 619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Metin kutusu 102">
            <a:extLst>
              <a:ext uri="{FF2B5EF4-FFF2-40B4-BE49-F238E27FC236}">
                <a16:creationId xmlns:a16="http://schemas.microsoft.com/office/drawing/2014/main" id="{59B1E0EE-40DE-46F2-837C-51708212B2A3}"/>
              </a:ext>
            </a:extLst>
          </p:cNvPr>
          <p:cNvSpPr txBox="1"/>
          <p:nvPr/>
        </p:nvSpPr>
        <p:spPr>
          <a:xfrm>
            <a:off x="1073088" y="4937470"/>
            <a:ext cx="3371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onceki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 =0;</a:t>
            </a:r>
          </a:p>
        </p:txBody>
      </p:sp>
      <p:cxnSp>
        <p:nvCxnSpPr>
          <p:cNvPr id="105" name="Bağlayıcı: Dirsek 104">
            <a:extLst>
              <a:ext uri="{FF2B5EF4-FFF2-40B4-BE49-F238E27FC236}">
                <a16:creationId xmlns:a16="http://schemas.microsoft.com/office/drawing/2014/main" id="{830A20EA-F18F-4FCA-AAB2-48C8280960FA}"/>
              </a:ext>
            </a:extLst>
          </p:cNvPr>
          <p:cNvCxnSpPr>
            <a:cxnSpLocks/>
            <a:stCxn id="104" idx="1"/>
            <a:endCxn id="12" idx="3"/>
          </p:cNvCxnSpPr>
          <p:nvPr/>
        </p:nvCxnSpPr>
        <p:spPr>
          <a:xfrm rot="10800000">
            <a:off x="10593952" y="5730817"/>
            <a:ext cx="472396" cy="366368"/>
          </a:xfrm>
          <a:prstGeom prst="bentConnector3">
            <a:avLst>
              <a:gd name="adj1" fmla="val 643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C422796B-EAAF-41E8-8CA2-2571A72BEE5B}"/>
              </a:ext>
            </a:extLst>
          </p:cNvPr>
          <p:cNvSpPr txBox="1"/>
          <p:nvPr/>
        </p:nvSpPr>
        <p:spPr>
          <a:xfrm>
            <a:off x="2055354" y="3635974"/>
            <a:ext cx="2476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-&gt;sonraki!=0</a:t>
            </a:r>
          </a:p>
        </p:txBody>
      </p:sp>
    </p:spTree>
    <p:extLst>
      <p:ext uri="{BB962C8B-B14F-4D97-AF65-F5344CB8AC3E}">
        <p14:creationId xmlns:p14="http://schemas.microsoft.com/office/powerpoint/2010/main" val="205877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7" grpId="0"/>
      <p:bldP spid="80" grpId="0" animBg="1"/>
      <p:bldP spid="81" grpId="0" animBg="1"/>
      <p:bldP spid="82" grpId="0"/>
      <p:bldP spid="83" grpId="0" animBg="1"/>
      <p:bldP spid="84" grpId="0" animBg="1"/>
      <p:bldP spid="93" grpId="0" animBg="1"/>
      <p:bldP spid="94" grpId="0"/>
      <p:bldP spid="104" grpId="0" animBg="1"/>
      <p:bldP spid="97" grpId="0" animBg="1"/>
      <p:bldP spid="103" grpId="0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2B8CBA87-F92E-4D31-AD74-5BCF3BE99E72}"/>
              </a:ext>
            </a:extLst>
          </p:cNvPr>
          <p:cNvSpPr/>
          <p:nvPr/>
        </p:nvSpPr>
        <p:spPr>
          <a:xfrm>
            <a:off x="5667644" y="5012255"/>
            <a:ext cx="6422756" cy="17204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2683D5F-BC49-4D37-B02F-F48B3EDE40E3}"/>
              </a:ext>
            </a:extLst>
          </p:cNvPr>
          <p:cNvSpPr txBox="1"/>
          <p:nvPr/>
        </p:nvSpPr>
        <p:spPr>
          <a:xfrm>
            <a:off x="7922717" y="4642923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0864614F-D9DE-4F8F-8C09-AC4768831F63}"/>
              </a:ext>
            </a:extLst>
          </p:cNvPr>
          <p:cNvSpPr/>
          <p:nvPr/>
        </p:nvSpPr>
        <p:spPr>
          <a:xfrm>
            <a:off x="5890182" y="554318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D82953F4-3755-48DC-BE18-792736E5C2CC}"/>
              </a:ext>
            </a:extLst>
          </p:cNvPr>
          <p:cNvSpPr/>
          <p:nvPr/>
        </p:nvSpPr>
        <p:spPr>
          <a:xfrm>
            <a:off x="5890182" y="628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12A9E69A-A268-485F-893B-0416F9C51B7F}"/>
              </a:ext>
            </a:extLst>
          </p:cNvPr>
          <p:cNvSpPr txBox="1"/>
          <p:nvPr/>
        </p:nvSpPr>
        <p:spPr>
          <a:xfrm>
            <a:off x="5937372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215898A-8071-4E92-A6FA-DE9760412131}"/>
              </a:ext>
            </a:extLst>
          </p:cNvPr>
          <p:cNvSpPr/>
          <p:nvPr/>
        </p:nvSpPr>
        <p:spPr>
          <a:xfrm>
            <a:off x="7263674" y="553237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93297626-07E7-4883-B7AA-52A1BF9F76B2}"/>
              </a:ext>
            </a:extLst>
          </p:cNvPr>
          <p:cNvSpPr/>
          <p:nvPr/>
        </p:nvSpPr>
        <p:spPr>
          <a:xfrm>
            <a:off x="7263674" y="627364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4CCC9FA3-6334-4F82-AAEE-4B7738443E46}"/>
              </a:ext>
            </a:extLst>
          </p:cNvPr>
          <p:cNvSpPr txBox="1"/>
          <p:nvPr/>
        </p:nvSpPr>
        <p:spPr>
          <a:xfrm>
            <a:off x="7310864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A4C4835C-767F-4E35-9A25-68AD55B1825B}"/>
              </a:ext>
            </a:extLst>
          </p:cNvPr>
          <p:cNvSpPr/>
          <p:nvPr/>
        </p:nvSpPr>
        <p:spPr>
          <a:xfrm>
            <a:off x="9828489" y="55466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92544313-78CE-4A15-B764-7C6303E49BB6}"/>
              </a:ext>
            </a:extLst>
          </p:cNvPr>
          <p:cNvSpPr/>
          <p:nvPr/>
        </p:nvSpPr>
        <p:spPr>
          <a:xfrm>
            <a:off x="9828489" y="628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508CF1F5-DE19-476F-AA44-305442ED1A76}"/>
              </a:ext>
            </a:extLst>
          </p:cNvPr>
          <p:cNvSpPr txBox="1"/>
          <p:nvPr/>
        </p:nvSpPr>
        <p:spPr>
          <a:xfrm>
            <a:off x="9875679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6000</a:t>
            </a:r>
            <a:endParaRPr lang="en-US" dirty="0"/>
          </a:p>
        </p:txBody>
      </p:sp>
      <p:cxnSp>
        <p:nvCxnSpPr>
          <p:cNvPr id="15" name="Bağlayıcı: Dirsek 14">
            <a:extLst>
              <a:ext uri="{FF2B5EF4-FFF2-40B4-BE49-F238E27FC236}">
                <a16:creationId xmlns:a16="http://schemas.microsoft.com/office/drawing/2014/main" id="{9712BBBF-45BC-49F6-B686-408A51101084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6655645" y="5716596"/>
            <a:ext cx="608029" cy="755483"/>
          </a:xfrm>
          <a:prstGeom prst="bentConnector3">
            <a:avLst>
              <a:gd name="adj1" fmla="val 6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>
            <a:extLst>
              <a:ext uri="{FF2B5EF4-FFF2-40B4-BE49-F238E27FC236}">
                <a16:creationId xmlns:a16="http://schemas.microsoft.com/office/drawing/2014/main" id="{EBDF6CE5-1D60-4FEE-B1E9-3CD590F4BBAB}"/>
              </a:ext>
            </a:extLst>
          </p:cNvPr>
          <p:cNvSpPr/>
          <p:nvPr/>
        </p:nvSpPr>
        <p:spPr>
          <a:xfrm>
            <a:off x="5667644" y="445073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6117DE73-08D6-48A9-B92E-34BE65C603F9}"/>
              </a:ext>
            </a:extLst>
          </p:cNvPr>
          <p:cNvSpPr txBox="1"/>
          <p:nvPr/>
        </p:nvSpPr>
        <p:spPr>
          <a:xfrm>
            <a:off x="5825667" y="409539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05E7B59D-D1BE-44B5-8F9A-EC6B01618DF8}"/>
              </a:ext>
            </a:extLst>
          </p:cNvPr>
          <p:cNvSpPr/>
          <p:nvPr/>
        </p:nvSpPr>
        <p:spPr>
          <a:xfrm>
            <a:off x="9827835" y="5916382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91389954-3DFB-4A64-8BE5-BC26E6969677}"/>
              </a:ext>
            </a:extLst>
          </p:cNvPr>
          <p:cNvSpPr/>
          <p:nvPr/>
        </p:nvSpPr>
        <p:spPr>
          <a:xfrm>
            <a:off x="9827835" y="591807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Bağlayıcı: Dirsek 23">
            <a:extLst>
              <a:ext uri="{FF2B5EF4-FFF2-40B4-BE49-F238E27FC236}">
                <a16:creationId xmlns:a16="http://schemas.microsoft.com/office/drawing/2014/main" id="{F4AD8048-D857-4AE7-ADDE-29B08B97E119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8029137" y="5717946"/>
            <a:ext cx="608029" cy="7399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kdörtgen 24">
            <a:extLst>
              <a:ext uri="{FF2B5EF4-FFF2-40B4-BE49-F238E27FC236}">
                <a16:creationId xmlns:a16="http://schemas.microsoft.com/office/drawing/2014/main" id="{6779A46A-8C62-4A3F-98AD-F6A3DC5CE9CA}"/>
              </a:ext>
            </a:extLst>
          </p:cNvPr>
          <p:cNvSpPr/>
          <p:nvPr/>
        </p:nvSpPr>
        <p:spPr>
          <a:xfrm>
            <a:off x="5890182" y="591296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EDBD04E7-C8B9-40BD-9A01-A98188DEB0FD}"/>
              </a:ext>
            </a:extLst>
          </p:cNvPr>
          <p:cNvSpPr/>
          <p:nvPr/>
        </p:nvSpPr>
        <p:spPr>
          <a:xfrm>
            <a:off x="7263674" y="59038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4FDF3105-2356-4E06-8C74-159C40DDCE99}"/>
              </a:ext>
            </a:extLst>
          </p:cNvPr>
          <p:cNvSpPr/>
          <p:nvPr/>
        </p:nvSpPr>
        <p:spPr>
          <a:xfrm>
            <a:off x="5890182" y="628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E5529FFB-5213-4131-977F-BF2072DD90DE}"/>
              </a:ext>
            </a:extLst>
          </p:cNvPr>
          <p:cNvSpPr/>
          <p:nvPr/>
        </p:nvSpPr>
        <p:spPr>
          <a:xfrm>
            <a:off x="7263674" y="627364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BBB906FA-7689-48B5-83AE-FFAB9C275FFC}"/>
              </a:ext>
            </a:extLst>
          </p:cNvPr>
          <p:cNvSpPr/>
          <p:nvPr/>
        </p:nvSpPr>
        <p:spPr>
          <a:xfrm>
            <a:off x="7263674" y="591381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>
            <a:extLst>
              <a:ext uri="{FF2B5EF4-FFF2-40B4-BE49-F238E27FC236}">
                <a16:creationId xmlns:a16="http://schemas.microsoft.com/office/drawing/2014/main" id="{F2A07157-98B9-4BF6-BD9B-4D3DE2C2CF52}"/>
              </a:ext>
            </a:extLst>
          </p:cNvPr>
          <p:cNvCxnSpPr>
            <a:cxnSpLocks/>
            <a:stCxn id="29" idx="1"/>
            <a:endCxn id="6" idx="3"/>
          </p:cNvCxnSpPr>
          <p:nvPr/>
        </p:nvCxnSpPr>
        <p:spPr>
          <a:xfrm rot="10800000">
            <a:off x="6655646" y="5727404"/>
            <a:ext cx="608029" cy="370625"/>
          </a:xfrm>
          <a:prstGeom prst="bentConnector3">
            <a:avLst>
              <a:gd name="adj1" fmla="val 574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Bağlayıcı: Dirsek 30">
            <a:extLst>
              <a:ext uri="{FF2B5EF4-FFF2-40B4-BE49-F238E27FC236}">
                <a16:creationId xmlns:a16="http://schemas.microsoft.com/office/drawing/2014/main" id="{AA0B8C34-9AA2-4F0C-AB3C-8AA0C8D2BB8A}"/>
              </a:ext>
            </a:extLst>
          </p:cNvPr>
          <p:cNvCxnSpPr>
            <a:cxnSpLocks/>
            <a:stCxn id="49" idx="1"/>
            <a:endCxn id="9" idx="3"/>
          </p:cNvCxnSpPr>
          <p:nvPr/>
        </p:nvCxnSpPr>
        <p:spPr>
          <a:xfrm rot="10800000">
            <a:off x="8029138" y="5716596"/>
            <a:ext cx="608029" cy="382782"/>
          </a:xfrm>
          <a:prstGeom prst="bentConnector3">
            <a:avLst>
              <a:gd name="adj1" fmla="val 62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>
            <a:extLst>
              <a:ext uri="{FF2B5EF4-FFF2-40B4-BE49-F238E27FC236}">
                <a16:creationId xmlns:a16="http://schemas.microsoft.com/office/drawing/2014/main" id="{DC7E369B-4B14-41CC-8E96-173ACBBB9856}"/>
              </a:ext>
            </a:extLst>
          </p:cNvPr>
          <p:cNvSpPr/>
          <p:nvPr/>
        </p:nvSpPr>
        <p:spPr>
          <a:xfrm>
            <a:off x="8637166" y="553372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46" name="Dikdörtgen 45">
            <a:extLst>
              <a:ext uri="{FF2B5EF4-FFF2-40B4-BE49-F238E27FC236}">
                <a16:creationId xmlns:a16="http://schemas.microsoft.com/office/drawing/2014/main" id="{113A2A68-2DB1-43DE-9512-E3A0C19DFD5E}"/>
              </a:ext>
            </a:extLst>
          </p:cNvPr>
          <p:cNvSpPr/>
          <p:nvPr/>
        </p:nvSpPr>
        <p:spPr>
          <a:xfrm>
            <a:off x="8637166" y="62749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ikdörtgen 46">
            <a:extLst>
              <a:ext uri="{FF2B5EF4-FFF2-40B4-BE49-F238E27FC236}">
                <a16:creationId xmlns:a16="http://schemas.microsoft.com/office/drawing/2014/main" id="{46E017A0-D11E-4852-86BC-E9C65B6F6938}"/>
              </a:ext>
            </a:extLst>
          </p:cNvPr>
          <p:cNvSpPr/>
          <p:nvPr/>
        </p:nvSpPr>
        <p:spPr>
          <a:xfrm>
            <a:off x="8637166" y="590520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Dikdörtgen 47">
            <a:extLst>
              <a:ext uri="{FF2B5EF4-FFF2-40B4-BE49-F238E27FC236}">
                <a16:creationId xmlns:a16="http://schemas.microsoft.com/office/drawing/2014/main" id="{568A91F5-56E4-46CF-B9F4-A5465FB58B08}"/>
              </a:ext>
            </a:extLst>
          </p:cNvPr>
          <p:cNvSpPr/>
          <p:nvPr/>
        </p:nvSpPr>
        <p:spPr>
          <a:xfrm>
            <a:off x="8637166" y="62749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ikdörtgen 48">
            <a:extLst>
              <a:ext uri="{FF2B5EF4-FFF2-40B4-BE49-F238E27FC236}">
                <a16:creationId xmlns:a16="http://schemas.microsoft.com/office/drawing/2014/main" id="{88B55A71-9C67-43D7-A724-0E846F7571D5}"/>
              </a:ext>
            </a:extLst>
          </p:cNvPr>
          <p:cNvSpPr/>
          <p:nvPr/>
        </p:nvSpPr>
        <p:spPr>
          <a:xfrm>
            <a:off x="8637166" y="591516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Bağlayıcı: Dirsek 62">
            <a:extLst>
              <a:ext uri="{FF2B5EF4-FFF2-40B4-BE49-F238E27FC236}">
                <a16:creationId xmlns:a16="http://schemas.microsoft.com/office/drawing/2014/main" id="{CA8C1E51-C908-4A41-882F-2CAC43AA4797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9402629" y="5730817"/>
            <a:ext cx="425860" cy="728391"/>
          </a:xfrm>
          <a:prstGeom prst="bentConnector3">
            <a:avLst>
              <a:gd name="adj1" fmla="val 63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Bağlayıcı: Dirsek 65">
            <a:extLst>
              <a:ext uri="{FF2B5EF4-FFF2-40B4-BE49-F238E27FC236}">
                <a16:creationId xmlns:a16="http://schemas.microsoft.com/office/drawing/2014/main" id="{B1A7C12E-B309-4D46-B842-1235459F5FD0}"/>
              </a:ext>
            </a:extLst>
          </p:cNvPr>
          <p:cNvCxnSpPr>
            <a:cxnSpLocks/>
            <a:stCxn id="23" idx="1"/>
            <a:endCxn id="45" idx="3"/>
          </p:cNvCxnSpPr>
          <p:nvPr/>
        </p:nvCxnSpPr>
        <p:spPr>
          <a:xfrm rot="10800000">
            <a:off x="9402629" y="5717946"/>
            <a:ext cx="425206" cy="384350"/>
          </a:xfrm>
          <a:prstGeom prst="bentConnector3">
            <a:avLst>
              <a:gd name="adj1" fmla="val 632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etin kutusu 70">
            <a:extLst>
              <a:ext uri="{FF2B5EF4-FFF2-40B4-BE49-F238E27FC236}">
                <a16:creationId xmlns:a16="http://schemas.microsoft.com/office/drawing/2014/main" id="{3E7A8F8F-0E0D-4736-837F-83E16EF9F173}"/>
              </a:ext>
            </a:extLst>
          </p:cNvPr>
          <p:cNvSpPr txBox="1"/>
          <p:nvPr/>
        </p:nvSpPr>
        <p:spPr>
          <a:xfrm>
            <a:off x="8684356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72" name="Metin kutusu 71">
            <a:extLst>
              <a:ext uri="{FF2B5EF4-FFF2-40B4-BE49-F238E27FC236}">
                <a16:creationId xmlns:a16="http://schemas.microsoft.com/office/drawing/2014/main" id="{C4BED85E-DFD8-4EEA-84EB-1A5BAF7F7D9B}"/>
              </a:ext>
            </a:extLst>
          </p:cNvPr>
          <p:cNvSpPr txBox="1"/>
          <p:nvPr/>
        </p:nvSpPr>
        <p:spPr>
          <a:xfrm>
            <a:off x="198006" y="269444"/>
            <a:ext cx="5001132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IkiYonlu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BagliListe</a:t>
            </a:r>
            <a:endParaRPr lang="en-US" sz="18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diğer kısımlar gösterilmedi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2B91AF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dugumGetir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sira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73" name="Metin kutusu 72">
            <a:extLst>
              <a:ext uri="{FF2B5EF4-FFF2-40B4-BE49-F238E27FC236}">
                <a16:creationId xmlns:a16="http://schemas.microsoft.com/office/drawing/2014/main" id="{B50DDDAF-F447-479F-B623-5052729ACD1B}"/>
              </a:ext>
            </a:extLst>
          </p:cNvPr>
          <p:cNvSpPr txBox="1"/>
          <p:nvPr/>
        </p:nvSpPr>
        <p:spPr>
          <a:xfrm>
            <a:off x="1073088" y="1820603"/>
            <a:ext cx="255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2B91AF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=ilk;</a:t>
            </a:r>
          </a:p>
        </p:txBody>
      </p:sp>
      <p:sp>
        <p:nvSpPr>
          <p:cNvPr id="74" name="Metin kutusu 73">
            <a:extLst>
              <a:ext uri="{FF2B5EF4-FFF2-40B4-BE49-F238E27FC236}">
                <a16:creationId xmlns:a16="http://schemas.microsoft.com/office/drawing/2014/main" id="{6CBB2EAB-AE94-4C82-BCF8-7E6591C5B6BB}"/>
              </a:ext>
            </a:extLst>
          </p:cNvPr>
          <p:cNvSpPr txBox="1"/>
          <p:nvPr/>
        </p:nvSpPr>
        <p:spPr>
          <a:xfrm>
            <a:off x="1073088" y="2256528"/>
            <a:ext cx="43827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(       )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 </a:t>
            </a:r>
            <a:endParaRPr lang="en-US" dirty="0"/>
          </a:p>
        </p:txBody>
      </p:sp>
      <p:sp>
        <p:nvSpPr>
          <p:cNvPr id="75" name="Metin kutusu 74">
            <a:extLst>
              <a:ext uri="{FF2B5EF4-FFF2-40B4-BE49-F238E27FC236}">
                <a16:creationId xmlns:a16="http://schemas.microsoft.com/office/drawing/2014/main" id="{6096241C-49A4-460E-8AD6-3C4AB5A030C8}"/>
              </a:ext>
            </a:extLst>
          </p:cNvPr>
          <p:cNvSpPr txBox="1"/>
          <p:nvPr/>
        </p:nvSpPr>
        <p:spPr>
          <a:xfrm>
            <a:off x="1908467" y="2256528"/>
            <a:ext cx="1015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!=0 </a:t>
            </a:r>
            <a:endParaRPr lang="en-US" dirty="0"/>
          </a:p>
        </p:txBody>
      </p:sp>
      <p:sp>
        <p:nvSpPr>
          <p:cNvPr id="76" name="Metin kutusu 75">
            <a:extLst>
              <a:ext uri="{FF2B5EF4-FFF2-40B4-BE49-F238E27FC236}">
                <a16:creationId xmlns:a16="http://schemas.microsoft.com/office/drawing/2014/main" id="{3A4A2CB5-5A57-48BD-A4C6-446D8AB7F70A}"/>
              </a:ext>
            </a:extLst>
          </p:cNvPr>
          <p:cNvSpPr txBox="1"/>
          <p:nvPr/>
        </p:nvSpPr>
        <p:spPr>
          <a:xfrm>
            <a:off x="1511786" y="3473651"/>
            <a:ext cx="2476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77" name="Metin kutusu 76">
            <a:extLst>
              <a:ext uri="{FF2B5EF4-FFF2-40B4-BE49-F238E27FC236}">
                <a16:creationId xmlns:a16="http://schemas.microsoft.com/office/drawing/2014/main" id="{C99CD56C-1A17-4691-A2D8-5F020E7E52FD}"/>
              </a:ext>
            </a:extLst>
          </p:cNvPr>
          <p:cNvSpPr txBox="1"/>
          <p:nvPr/>
        </p:nvSpPr>
        <p:spPr>
          <a:xfrm>
            <a:off x="1503665" y="2851366"/>
            <a:ext cx="37100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sayac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sira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b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8" name="Metin kutusu 77">
            <a:extLst>
              <a:ext uri="{FF2B5EF4-FFF2-40B4-BE49-F238E27FC236}">
                <a16:creationId xmlns:a16="http://schemas.microsoft.com/office/drawing/2014/main" id="{F526EC33-C1AF-4DBC-8FBA-4B25E9D48804}"/>
              </a:ext>
            </a:extLst>
          </p:cNvPr>
          <p:cNvSpPr txBox="1"/>
          <p:nvPr/>
        </p:nvSpPr>
        <p:spPr>
          <a:xfrm>
            <a:off x="1073088" y="1405105"/>
            <a:ext cx="4047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sayac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</p:txBody>
      </p:sp>
      <p:sp>
        <p:nvSpPr>
          <p:cNvPr id="80" name="Dikdörtgen 79">
            <a:extLst>
              <a:ext uri="{FF2B5EF4-FFF2-40B4-BE49-F238E27FC236}">
                <a16:creationId xmlns:a16="http://schemas.microsoft.com/office/drawing/2014/main" id="{35E4273E-890C-43A8-A191-DF60E199C570}"/>
              </a:ext>
            </a:extLst>
          </p:cNvPr>
          <p:cNvSpPr/>
          <p:nvPr/>
        </p:nvSpPr>
        <p:spPr>
          <a:xfrm>
            <a:off x="11067002" y="55466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88</a:t>
            </a:r>
            <a:endParaRPr lang="en-US" dirty="0"/>
          </a:p>
        </p:txBody>
      </p:sp>
      <p:sp>
        <p:nvSpPr>
          <p:cNvPr id="81" name="Dikdörtgen 80">
            <a:extLst>
              <a:ext uri="{FF2B5EF4-FFF2-40B4-BE49-F238E27FC236}">
                <a16:creationId xmlns:a16="http://schemas.microsoft.com/office/drawing/2014/main" id="{EE1718A7-2AE5-4461-BD83-D1CCEE5623F1}"/>
              </a:ext>
            </a:extLst>
          </p:cNvPr>
          <p:cNvSpPr/>
          <p:nvPr/>
        </p:nvSpPr>
        <p:spPr>
          <a:xfrm>
            <a:off x="11067002" y="628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Metin kutusu 81">
            <a:extLst>
              <a:ext uri="{FF2B5EF4-FFF2-40B4-BE49-F238E27FC236}">
                <a16:creationId xmlns:a16="http://schemas.microsoft.com/office/drawing/2014/main" id="{3D3E015E-80C0-4D85-8132-FB78CC0CFE20}"/>
              </a:ext>
            </a:extLst>
          </p:cNvPr>
          <p:cNvSpPr txBox="1"/>
          <p:nvPr/>
        </p:nvSpPr>
        <p:spPr>
          <a:xfrm>
            <a:off x="11114192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83" name="Dikdörtgen 82">
            <a:extLst>
              <a:ext uri="{FF2B5EF4-FFF2-40B4-BE49-F238E27FC236}">
                <a16:creationId xmlns:a16="http://schemas.microsoft.com/office/drawing/2014/main" id="{248B9272-4ACE-41A7-9766-8F9F04DCEDEA}"/>
              </a:ext>
            </a:extLst>
          </p:cNvPr>
          <p:cNvSpPr/>
          <p:nvPr/>
        </p:nvSpPr>
        <p:spPr>
          <a:xfrm>
            <a:off x="11066348" y="5916382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Dikdörtgen 83">
            <a:extLst>
              <a:ext uri="{FF2B5EF4-FFF2-40B4-BE49-F238E27FC236}">
                <a16:creationId xmlns:a16="http://schemas.microsoft.com/office/drawing/2014/main" id="{48B7559F-37E3-4B7C-8DA3-E2B742AF75D7}"/>
              </a:ext>
            </a:extLst>
          </p:cNvPr>
          <p:cNvSpPr/>
          <p:nvPr/>
        </p:nvSpPr>
        <p:spPr>
          <a:xfrm>
            <a:off x="11066348" y="591807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Bağlayıcı: Dirsek 86">
            <a:extLst>
              <a:ext uri="{FF2B5EF4-FFF2-40B4-BE49-F238E27FC236}">
                <a16:creationId xmlns:a16="http://schemas.microsoft.com/office/drawing/2014/main" id="{ADD42F70-F5E5-44A8-8A4A-97E0A6826A9D}"/>
              </a:ext>
            </a:extLst>
          </p:cNvPr>
          <p:cNvCxnSpPr>
            <a:cxnSpLocks/>
            <a:stCxn id="18" idx="1"/>
            <a:endCxn id="8" idx="0"/>
          </p:cNvCxnSpPr>
          <p:nvPr/>
        </p:nvCxnSpPr>
        <p:spPr>
          <a:xfrm rot="10800000" flipH="1" flipV="1">
            <a:off x="5667643" y="4634955"/>
            <a:ext cx="605269" cy="627551"/>
          </a:xfrm>
          <a:prstGeom prst="bentConnector4">
            <a:avLst>
              <a:gd name="adj1" fmla="val -37768"/>
              <a:gd name="adj2" fmla="val 646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Dikdörtgen 92">
            <a:extLst>
              <a:ext uri="{FF2B5EF4-FFF2-40B4-BE49-F238E27FC236}">
                <a16:creationId xmlns:a16="http://schemas.microsoft.com/office/drawing/2014/main" id="{4D39D280-F351-44DA-A80B-67820E97022A}"/>
              </a:ext>
            </a:extLst>
          </p:cNvPr>
          <p:cNvSpPr/>
          <p:nvPr/>
        </p:nvSpPr>
        <p:spPr>
          <a:xfrm>
            <a:off x="9469352" y="449833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Metin kutusu 93">
            <a:extLst>
              <a:ext uri="{FF2B5EF4-FFF2-40B4-BE49-F238E27FC236}">
                <a16:creationId xmlns:a16="http://schemas.microsoft.com/office/drawing/2014/main" id="{A43DA6AF-B029-4F82-816F-761DC7DA3E7C}"/>
              </a:ext>
            </a:extLst>
          </p:cNvPr>
          <p:cNvSpPr txBox="1"/>
          <p:nvPr/>
        </p:nvSpPr>
        <p:spPr>
          <a:xfrm>
            <a:off x="9572996" y="413006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gec</a:t>
            </a:r>
            <a:endParaRPr lang="en-US" dirty="0"/>
          </a:p>
        </p:txBody>
      </p:sp>
      <p:sp>
        <p:nvSpPr>
          <p:cNvPr id="104" name="Dikdörtgen 103">
            <a:extLst>
              <a:ext uri="{FF2B5EF4-FFF2-40B4-BE49-F238E27FC236}">
                <a16:creationId xmlns:a16="http://schemas.microsoft.com/office/drawing/2014/main" id="{5AD586CB-8E63-467E-8054-1312688000CE}"/>
              </a:ext>
            </a:extLst>
          </p:cNvPr>
          <p:cNvSpPr/>
          <p:nvPr/>
        </p:nvSpPr>
        <p:spPr>
          <a:xfrm>
            <a:off x="11066348" y="5912968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Bağlayıcı: Dirsek 94">
            <a:extLst>
              <a:ext uri="{FF2B5EF4-FFF2-40B4-BE49-F238E27FC236}">
                <a16:creationId xmlns:a16="http://schemas.microsoft.com/office/drawing/2014/main" id="{58571CDC-BBB1-47B5-95B5-1C034FB77105}"/>
              </a:ext>
            </a:extLst>
          </p:cNvPr>
          <p:cNvCxnSpPr>
            <a:cxnSpLocks/>
            <a:stCxn id="93" idx="1"/>
            <a:endCxn id="14" idx="0"/>
          </p:cNvCxnSpPr>
          <p:nvPr/>
        </p:nvCxnSpPr>
        <p:spPr>
          <a:xfrm rot="10800000" flipH="1" flipV="1">
            <a:off x="9469352" y="4682553"/>
            <a:ext cx="741868" cy="579953"/>
          </a:xfrm>
          <a:prstGeom prst="bentConnector4">
            <a:avLst>
              <a:gd name="adj1" fmla="val -30814"/>
              <a:gd name="adj2" fmla="val 658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Dikdörtgen 96">
            <a:extLst>
              <a:ext uri="{FF2B5EF4-FFF2-40B4-BE49-F238E27FC236}">
                <a16:creationId xmlns:a16="http://schemas.microsoft.com/office/drawing/2014/main" id="{670CA5B0-F3C6-40EE-A471-76296B6FFCB1}"/>
              </a:ext>
            </a:extLst>
          </p:cNvPr>
          <p:cNvSpPr/>
          <p:nvPr/>
        </p:nvSpPr>
        <p:spPr>
          <a:xfrm>
            <a:off x="9828488" y="629368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Bağlayıcı: Dirsek 97">
            <a:extLst>
              <a:ext uri="{FF2B5EF4-FFF2-40B4-BE49-F238E27FC236}">
                <a16:creationId xmlns:a16="http://schemas.microsoft.com/office/drawing/2014/main" id="{A1F10730-F6E3-4575-B3FD-E6E0347C6CF9}"/>
              </a:ext>
            </a:extLst>
          </p:cNvPr>
          <p:cNvCxnSpPr>
            <a:cxnSpLocks/>
            <a:stCxn id="97" idx="3"/>
            <a:endCxn id="80" idx="1"/>
          </p:cNvCxnSpPr>
          <p:nvPr/>
        </p:nvCxnSpPr>
        <p:spPr>
          <a:xfrm flipV="1">
            <a:off x="10593951" y="5730817"/>
            <a:ext cx="473051" cy="747081"/>
          </a:xfrm>
          <a:prstGeom prst="bentConnector3">
            <a:avLst>
              <a:gd name="adj1" fmla="val 619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Bağlayıcı: Dirsek 104">
            <a:extLst>
              <a:ext uri="{FF2B5EF4-FFF2-40B4-BE49-F238E27FC236}">
                <a16:creationId xmlns:a16="http://schemas.microsoft.com/office/drawing/2014/main" id="{830A20EA-F18F-4FCA-AAB2-48C8280960FA}"/>
              </a:ext>
            </a:extLst>
          </p:cNvPr>
          <p:cNvCxnSpPr>
            <a:cxnSpLocks/>
            <a:stCxn id="104" idx="1"/>
            <a:endCxn id="12" idx="3"/>
          </p:cNvCxnSpPr>
          <p:nvPr/>
        </p:nvCxnSpPr>
        <p:spPr>
          <a:xfrm rot="10800000">
            <a:off x="10593952" y="5730817"/>
            <a:ext cx="472396" cy="366368"/>
          </a:xfrm>
          <a:prstGeom prst="bentConnector3">
            <a:avLst>
              <a:gd name="adj1" fmla="val 643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574C1D37-E73F-4408-BFC7-DA862580BA0A}"/>
              </a:ext>
            </a:extLst>
          </p:cNvPr>
          <p:cNvSpPr txBox="1"/>
          <p:nvPr/>
        </p:nvSpPr>
        <p:spPr>
          <a:xfrm>
            <a:off x="1503665" y="4103187"/>
            <a:ext cx="1329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sayac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</p:txBody>
      </p: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2B8B64DE-C5C9-4760-B3A9-CAB34EA29E17}"/>
              </a:ext>
            </a:extLst>
          </p:cNvPr>
          <p:cNvSpPr txBox="1"/>
          <p:nvPr/>
        </p:nvSpPr>
        <p:spPr>
          <a:xfrm>
            <a:off x="1040895" y="4823869"/>
            <a:ext cx="1735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  <a:endParaRPr lang="en-US" dirty="0"/>
          </a:p>
        </p:txBody>
      </p:sp>
      <p:sp>
        <p:nvSpPr>
          <p:cNvPr id="62" name="Dikdörtgen 61">
            <a:extLst>
              <a:ext uri="{FF2B5EF4-FFF2-40B4-BE49-F238E27FC236}">
                <a16:creationId xmlns:a16="http://schemas.microsoft.com/office/drawing/2014/main" id="{C1A9618D-86BA-4088-A5EA-C726FD732463}"/>
              </a:ext>
            </a:extLst>
          </p:cNvPr>
          <p:cNvSpPr/>
          <p:nvPr/>
        </p:nvSpPr>
        <p:spPr>
          <a:xfrm>
            <a:off x="6705907" y="444533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Metin kutusu 63">
            <a:extLst>
              <a:ext uri="{FF2B5EF4-FFF2-40B4-BE49-F238E27FC236}">
                <a16:creationId xmlns:a16="http://schemas.microsoft.com/office/drawing/2014/main" id="{3FF46C3F-8659-47BC-977F-0A119174E717}"/>
              </a:ext>
            </a:extLst>
          </p:cNvPr>
          <p:cNvSpPr txBox="1"/>
          <p:nvPr/>
        </p:nvSpPr>
        <p:spPr>
          <a:xfrm>
            <a:off x="6863930" y="4089985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sira</a:t>
            </a:r>
            <a:endParaRPr lang="en-US" dirty="0"/>
          </a:p>
        </p:txBody>
      </p:sp>
      <p:cxnSp>
        <p:nvCxnSpPr>
          <p:cNvPr id="67" name="Düz Ok Bağlayıcısı 66">
            <a:extLst>
              <a:ext uri="{FF2B5EF4-FFF2-40B4-BE49-F238E27FC236}">
                <a16:creationId xmlns:a16="http://schemas.microsoft.com/office/drawing/2014/main" id="{6E606E8F-9FD2-4DF5-A6ED-584BE832D0A5}"/>
              </a:ext>
            </a:extLst>
          </p:cNvPr>
          <p:cNvCxnSpPr>
            <a:cxnSpLocks/>
          </p:cNvCxnSpPr>
          <p:nvPr/>
        </p:nvCxnSpPr>
        <p:spPr>
          <a:xfrm flipH="1">
            <a:off x="3358693" y="1612294"/>
            <a:ext cx="23813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Metin kutusu 67">
            <a:extLst>
              <a:ext uri="{FF2B5EF4-FFF2-40B4-BE49-F238E27FC236}">
                <a16:creationId xmlns:a16="http://schemas.microsoft.com/office/drawing/2014/main" id="{04BC4FA0-4D0F-443F-94B3-669C3FA6DFF9}"/>
              </a:ext>
            </a:extLst>
          </p:cNvPr>
          <p:cNvSpPr txBox="1"/>
          <p:nvPr/>
        </p:nvSpPr>
        <p:spPr>
          <a:xfrm>
            <a:off x="5825668" y="1382527"/>
            <a:ext cx="450366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Consolas" panose="020B0609020204030204" pitchFamily="49" charset="0"/>
              </a:rPr>
              <a:t>Geçtiğimiz düğüm sayısını tutacak.</a:t>
            </a:r>
            <a:endParaRPr lang="en-US" dirty="0"/>
          </a:p>
        </p:txBody>
      </p:sp>
      <p:cxnSp>
        <p:nvCxnSpPr>
          <p:cNvPr id="69" name="Düz Ok Bağlayıcısı 68">
            <a:extLst>
              <a:ext uri="{FF2B5EF4-FFF2-40B4-BE49-F238E27FC236}">
                <a16:creationId xmlns:a16="http://schemas.microsoft.com/office/drawing/2014/main" id="{A38370D5-02DD-4C5F-BF7B-B8B9EF2C8242}"/>
              </a:ext>
            </a:extLst>
          </p:cNvPr>
          <p:cNvCxnSpPr>
            <a:cxnSpLocks/>
          </p:cNvCxnSpPr>
          <p:nvPr/>
        </p:nvCxnSpPr>
        <p:spPr>
          <a:xfrm flipH="1">
            <a:off x="3036584" y="2437148"/>
            <a:ext cx="6438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Metin kutusu 69">
            <a:extLst>
              <a:ext uri="{FF2B5EF4-FFF2-40B4-BE49-F238E27FC236}">
                <a16:creationId xmlns:a16="http://schemas.microsoft.com/office/drawing/2014/main" id="{56611DBB-9BD8-429A-9169-FB2DC00FB9C7}"/>
              </a:ext>
            </a:extLst>
          </p:cNvPr>
          <p:cNvSpPr txBox="1"/>
          <p:nvPr/>
        </p:nvSpPr>
        <p:spPr>
          <a:xfrm>
            <a:off x="3795907" y="2271061"/>
            <a:ext cx="3843143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latin typeface="Consolas" panose="020B0609020204030204" pitchFamily="49" charset="0"/>
              </a:rPr>
              <a:t>Bütün düğümler gezilecektir.</a:t>
            </a:r>
            <a:endParaRPr lang="en-US" dirty="0"/>
          </a:p>
        </p:txBody>
      </p:sp>
      <p:cxnSp>
        <p:nvCxnSpPr>
          <p:cNvPr id="85" name="Düz Ok Bağlayıcısı 84">
            <a:extLst>
              <a:ext uri="{FF2B5EF4-FFF2-40B4-BE49-F238E27FC236}">
                <a16:creationId xmlns:a16="http://schemas.microsoft.com/office/drawing/2014/main" id="{DC3B0DB2-3A32-493B-8B61-1D6F4D9F7CD9}"/>
              </a:ext>
            </a:extLst>
          </p:cNvPr>
          <p:cNvCxnSpPr>
            <a:cxnSpLocks/>
          </p:cNvCxnSpPr>
          <p:nvPr/>
        </p:nvCxnSpPr>
        <p:spPr>
          <a:xfrm flipH="1">
            <a:off x="2618591" y="4322198"/>
            <a:ext cx="9056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Metin kutusu 85">
            <a:extLst>
              <a:ext uri="{FF2B5EF4-FFF2-40B4-BE49-F238E27FC236}">
                <a16:creationId xmlns:a16="http://schemas.microsoft.com/office/drawing/2014/main" id="{0BCD6DEE-5770-49DC-86A5-24EBB02C4D6E}"/>
              </a:ext>
            </a:extLst>
          </p:cNvPr>
          <p:cNvSpPr txBox="1"/>
          <p:nvPr/>
        </p:nvSpPr>
        <p:spPr>
          <a:xfrm>
            <a:off x="3071420" y="4019251"/>
            <a:ext cx="2375053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Sayac</a:t>
            </a:r>
            <a:r>
              <a:rPr lang="tr-TR" b="1" dirty="0">
                <a:solidFill>
                  <a:schemeClr val="bg1"/>
                </a:solidFill>
                <a:latin typeface="Consolas" panose="020B0609020204030204" pitchFamily="49" charset="0"/>
              </a:rPr>
              <a:t> her turda 1 artacak</a:t>
            </a:r>
            <a:endParaRPr lang="en-US" dirty="0"/>
          </a:p>
        </p:txBody>
      </p:sp>
      <p:sp>
        <p:nvSpPr>
          <p:cNvPr id="90" name="Metin kutusu 89">
            <a:extLst>
              <a:ext uri="{FF2B5EF4-FFF2-40B4-BE49-F238E27FC236}">
                <a16:creationId xmlns:a16="http://schemas.microsoft.com/office/drawing/2014/main" id="{6A9AF249-0EC1-4A3E-8DB8-B8C17007E04F}"/>
              </a:ext>
            </a:extLst>
          </p:cNvPr>
          <p:cNvSpPr txBox="1"/>
          <p:nvPr/>
        </p:nvSpPr>
        <p:spPr>
          <a:xfrm>
            <a:off x="5207191" y="109937"/>
            <a:ext cx="6835818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Fonksiyona 3 argümanı verilirse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1" name="Metin kutusu 90">
            <a:extLst>
              <a:ext uri="{FF2B5EF4-FFF2-40B4-BE49-F238E27FC236}">
                <a16:creationId xmlns:a16="http://schemas.microsoft.com/office/drawing/2014/main" id="{D95D18EF-4306-4476-8222-669C65EA52F4}"/>
              </a:ext>
            </a:extLst>
          </p:cNvPr>
          <p:cNvSpPr txBox="1"/>
          <p:nvPr/>
        </p:nvSpPr>
        <p:spPr>
          <a:xfrm>
            <a:off x="5903350" y="2767643"/>
            <a:ext cx="5530955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latin typeface="Consolas" panose="020B0609020204030204" pitchFamily="49" charset="0"/>
              </a:rPr>
              <a:t>Koşul doğru olduğunda </a:t>
            </a:r>
            <a:r>
              <a:rPr lang="tr-TR" b="1" dirty="0" err="1">
                <a:latin typeface="Consolas" panose="020B0609020204030204" pitchFamily="49" charset="0"/>
              </a:rPr>
              <a:t>gec</a:t>
            </a:r>
            <a:r>
              <a:rPr lang="tr-TR" b="1" dirty="0">
                <a:latin typeface="Consolas" panose="020B0609020204030204" pitchFamily="49" charset="0"/>
              </a:rPr>
              <a:t>= 6000  ve </a:t>
            </a:r>
            <a:r>
              <a:rPr lang="tr-TR" b="1" dirty="0" err="1">
                <a:latin typeface="Consolas" panose="020B0609020204030204" pitchFamily="49" charset="0"/>
              </a:rPr>
              <a:t>sayac</a:t>
            </a:r>
            <a:r>
              <a:rPr lang="tr-TR" b="1" dirty="0">
                <a:latin typeface="Consolas" panose="020B0609020204030204" pitchFamily="49" charset="0"/>
              </a:rPr>
              <a:t>=3 değerine sahip  olur.</a:t>
            </a:r>
            <a:endParaRPr lang="en-US" dirty="0"/>
          </a:p>
        </p:txBody>
      </p:sp>
      <p:cxnSp>
        <p:nvCxnSpPr>
          <p:cNvPr id="79" name="Düz Ok Bağlayıcısı 78">
            <a:extLst>
              <a:ext uri="{FF2B5EF4-FFF2-40B4-BE49-F238E27FC236}">
                <a16:creationId xmlns:a16="http://schemas.microsoft.com/office/drawing/2014/main" id="{68EAAF91-D1A9-469C-95DD-37A92D8BF215}"/>
              </a:ext>
            </a:extLst>
          </p:cNvPr>
          <p:cNvCxnSpPr>
            <a:cxnSpLocks/>
          </p:cNvCxnSpPr>
          <p:nvPr/>
        </p:nvCxnSpPr>
        <p:spPr>
          <a:xfrm flipH="1">
            <a:off x="3514288" y="3047673"/>
            <a:ext cx="6438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Metin kutusu 91">
            <a:extLst>
              <a:ext uri="{FF2B5EF4-FFF2-40B4-BE49-F238E27FC236}">
                <a16:creationId xmlns:a16="http://schemas.microsoft.com/office/drawing/2014/main" id="{7164C134-16D3-448E-96E1-2376413C5552}"/>
              </a:ext>
            </a:extLst>
          </p:cNvPr>
          <p:cNvSpPr txBox="1"/>
          <p:nvPr/>
        </p:nvSpPr>
        <p:spPr>
          <a:xfrm>
            <a:off x="4138802" y="2563579"/>
            <a:ext cx="3843143" cy="92333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b="1" dirty="0" err="1">
                <a:latin typeface="Consolas" panose="020B0609020204030204" pitchFamily="49" charset="0"/>
              </a:rPr>
              <a:t>Sayac</a:t>
            </a:r>
            <a:r>
              <a:rPr lang="tr-TR" b="1" dirty="0">
                <a:latin typeface="Consolas" panose="020B0609020204030204" pitchFamily="49" charset="0"/>
              </a:rPr>
              <a:t> aranan </a:t>
            </a:r>
            <a:r>
              <a:rPr lang="tr-TR" b="1" dirty="0" err="1">
                <a:latin typeface="Consolas" panose="020B0609020204030204" pitchFamily="49" charset="0"/>
              </a:rPr>
              <a:t>sira</a:t>
            </a:r>
            <a:r>
              <a:rPr lang="tr-TR" b="1" dirty="0">
                <a:latin typeface="Consolas" panose="020B0609020204030204" pitchFamily="49" charset="0"/>
              </a:rPr>
              <a:t> değerine eşit olduğunda aradığımız düğümü bulduk.</a:t>
            </a:r>
            <a:endParaRPr lang="en-US" dirty="0"/>
          </a:p>
        </p:txBody>
      </p:sp>
      <p:sp>
        <p:nvSpPr>
          <p:cNvPr id="96" name="Metin kutusu 95">
            <a:extLst>
              <a:ext uri="{FF2B5EF4-FFF2-40B4-BE49-F238E27FC236}">
                <a16:creationId xmlns:a16="http://schemas.microsoft.com/office/drawing/2014/main" id="{35806E6A-8DF7-49DB-A5F8-934789BE6429}"/>
              </a:ext>
            </a:extLst>
          </p:cNvPr>
          <p:cNvSpPr txBox="1"/>
          <p:nvPr/>
        </p:nvSpPr>
        <p:spPr>
          <a:xfrm>
            <a:off x="5207191" y="109937"/>
            <a:ext cx="6835818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Fonksiyona 6 argümanı verilirse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9" name="Düz Ok Bağlayıcısı 98">
            <a:extLst>
              <a:ext uri="{FF2B5EF4-FFF2-40B4-BE49-F238E27FC236}">
                <a16:creationId xmlns:a16="http://schemas.microsoft.com/office/drawing/2014/main" id="{2E191BD9-039F-4197-B07F-77DB110E5D17}"/>
              </a:ext>
            </a:extLst>
          </p:cNvPr>
          <p:cNvCxnSpPr>
            <a:cxnSpLocks/>
          </p:cNvCxnSpPr>
          <p:nvPr/>
        </p:nvCxnSpPr>
        <p:spPr>
          <a:xfrm flipH="1">
            <a:off x="2428213" y="5047138"/>
            <a:ext cx="9056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Metin kutusu 99">
            <a:extLst>
              <a:ext uri="{FF2B5EF4-FFF2-40B4-BE49-F238E27FC236}">
                <a16:creationId xmlns:a16="http://schemas.microsoft.com/office/drawing/2014/main" id="{19208F52-C40C-4F35-B49B-A253BB31C8DF}"/>
              </a:ext>
            </a:extLst>
          </p:cNvPr>
          <p:cNvSpPr txBox="1"/>
          <p:nvPr/>
        </p:nvSpPr>
        <p:spPr>
          <a:xfrm>
            <a:off x="2881042" y="4744191"/>
            <a:ext cx="2375053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Consolas" panose="020B0609020204030204" pitchFamily="49" charset="0"/>
              </a:rPr>
              <a:t>Döngü sıraya ulaşmadan bitecek</a:t>
            </a:r>
          </a:p>
        </p:txBody>
      </p:sp>
    </p:spTree>
    <p:extLst>
      <p:ext uri="{BB962C8B-B14F-4D97-AF65-F5344CB8AC3E}">
        <p14:creationId xmlns:p14="http://schemas.microsoft.com/office/powerpoint/2010/main" val="161560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  <p:bldP spid="76" grpId="0"/>
      <p:bldP spid="77" grpId="0"/>
      <p:bldP spid="78" grpId="0"/>
      <p:bldP spid="93" grpId="0" animBg="1"/>
      <p:bldP spid="94" grpId="0"/>
      <p:bldP spid="59" grpId="0"/>
      <p:bldP spid="61" grpId="0"/>
      <p:bldP spid="62" grpId="0" animBg="1"/>
      <p:bldP spid="64" grpId="0"/>
      <p:bldP spid="68" grpId="0" animBg="1"/>
      <p:bldP spid="68" grpId="1" animBg="1"/>
      <p:bldP spid="70" grpId="0" animBg="1"/>
      <p:bldP spid="70" grpId="1" animBg="1"/>
      <p:bldP spid="86" grpId="0" animBg="1"/>
      <p:bldP spid="86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6" grpId="0" animBg="1"/>
      <p:bldP spid="100" grpId="0" animBg="1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1474</Words>
  <Application>Microsoft Office PowerPoint</Application>
  <PresentationFormat>Widescreen</PresentationFormat>
  <Paragraphs>577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Teması</vt:lpstr>
      <vt:lpstr>İki Yönlü Bağlı Liste</vt:lpstr>
      <vt:lpstr>İki Yönlü Bağlı Listeye Geçiş</vt:lpstr>
      <vt:lpstr>Düğüm Sınıfı</vt:lpstr>
      <vt:lpstr>Liste Oluşturma</vt:lpstr>
      <vt:lpstr>Liste Sınıfı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KAYHAN AYAR</dc:creator>
  <cp:lastModifiedBy>KAYHAN AYAR</cp:lastModifiedBy>
  <cp:revision>183</cp:revision>
  <dcterms:created xsi:type="dcterms:W3CDTF">2021-10-22T17:14:43Z</dcterms:created>
  <dcterms:modified xsi:type="dcterms:W3CDTF">2022-11-04T10:30:43Z</dcterms:modified>
</cp:coreProperties>
</file>