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98" r:id="rId4"/>
    <p:sldId id="299" r:id="rId5"/>
    <p:sldId id="300" r:id="rId6"/>
    <p:sldId id="258" r:id="rId7"/>
    <p:sldId id="259" r:id="rId8"/>
    <p:sldId id="302" r:id="rId9"/>
    <p:sldId id="266" r:id="rId10"/>
    <p:sldId id="304" r:id="rId11"/>
    <p:sldId id="305" r:id="rId12"/>
    <p:sldId id="306" r:id="rId13"/>
    <p:sldId id="307" r:id="rId14"/>
    <p:sldId id="308" r:id="rId15"/>
    <p:sldId id="309" r:id="rId16"/>
    <p:sldId id="290" r:id="rId17"/>
    <p:sldId id="311" r:id="rId18"/>
    <p:sldId id="312" r:id="rId19"/>
    <p:sldId id="313" r:id="rId20"/>
    <p:sldId id="314" r:id="rId21"/>
    <p:sldId id="264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292" r:id="rId33"/>
    <p:sldId id="327" r:id="rId34"/>
    <p:sldId id="265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296" r:id="rId44"/>
    <p:sldId id="33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EC703-342A-4379-B7AD-82A9353D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923228-AEEB-454F-A112-C9CFD8FD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435CC1-905B-406A-9BEC-F9A2F5E3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601209-40AF-4A48-8E8F-BDF01AA5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CD332F-79A6-4D63-BCCD-67391431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66CFBD-146B-461C-9C31-E250E4B7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7C3570-9ACE-4D5F-9098-14075177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286F50-6E44-4B31-A444-33030C43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138E84-AF13-40B6-B1FD-A77884E8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E61646-9C67-4CCC-B531-5208BA86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359F07D-F447-47BB-BF3F-5B2F9864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958264-6474-469D-862A-D66159E0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72C469-649C-4D70-9510-20D4962A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6681E7-3E9C-444E-B1A4-D3D0AF41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C3C3DA-75F8-4ABB-A05C-54DCEB3D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827D9-33C2-43CD-AD27-391F1CF2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3DECE-2072-4398-A927-666B3B4F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96AC8A-DC7C-4AB4-82EC-468B00F0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0B0FD-9AD0-4CC3-B99D-2ECDFF34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DFCA1C-AA5D-469A-BEE2-5063F48D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262BBF-1ADE-4318-8BE5-27D047DA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873918-AD8F-4950-BB2E-D6C2C432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519D67-91EE-4B95-AFE1-8F243B27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50BAD-005B-4E9D-829D-601363C3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F791C7-9937-4EF2-B90B-E7DFA984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0C3E3-6C3C-4770-A3C4-128439AC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44C11-1637-4993-A6DD-5BBF03F5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4DB56E-4296-4C2C-B4FD-B81C576A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4E4389-D5E0-49C1-B2F1-FFCCAAA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9E297F-784B-4BF3-9B8F-11395B8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C78EDA-1226-4AAE-B358-6EAEEF6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79DB68-1107-4F80-8548-7BFA9BF1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40ABE8-85E8-4B7C-B6FA-07BBA230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5CB3319-68BA-456A-9CE6-99515CEA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A00251-B282-4742-9B11-643895F0B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CBA494-E97B-4D63-839D-287AD1A08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2BC936A-7987-4429-B58D-A3B9B193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8973BC8-7771-4218-85AB-F7249EEB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480FB8-A495-4A5C-B258-AFAF4D5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B724D-1BE1-42A8-994F-D886515C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E79D84-99ED-4FF8-A06C-A1752ED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B763742-61FD-40CF-A316-7B6490D5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8C5FF1-B7FC-466C-8507-43F705BE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01240D0-5F29-4894-B696-97F4261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4B3A371-B1BD-4D8D-8954-0486F53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3B0D8BF-2BE4-41C6-84FB-26CCEC6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CB9BC3-CFF2-4A77-8ABD-E5CD891B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57259-757C-4402-9879-0DCA32FC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AEC7E7F-8D4C-4DC4-8C14-4424B22A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B842AA-6EDA-4C15-A10E-575DA159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5DCDE7-F52B-497B-BB4E-AF1D5F3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E35F25-F34C-4093-A477-67BE9378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93E4D2-02C3-4A9A-89FC-5E1F96A4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0F9B906-B6F1-4470-A1B9-FBB4DFBE8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24ED78-4EB6-4F53-827F-7383468CF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7041C0-6DA7-4559-9A59-BBF838C9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5EC020-4CC4-4BA0-BF3A-F27E41D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71E419-6BEF-447D-96CE-DDFE9CDE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5EADE6-3C38-447B-99B6-1F826EC6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081394-ED44-4567-B6C7-2A68739D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1D616A-6CF9-4E44-BFB7-289E6C5FE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058B-8793-44C8-B3A9-9D0B1A4AB3E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B4DEDC-FDA9-41E6-9651-DA3B13A2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09E337-2785-4E6A-A6BD-3ACDC3FE6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D1F5-A6D4-42F3-9EB2-85463C72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A04543-1AD3-40A4-B482-3CDC1B0B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Dairesel İki Yönlü Bağlı Liste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1E34EB-E152-4A38-B5EF-5303C9450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dugumGetir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fonksiyonu istediğimiz sıradaki düğümün adresini getirecektir.</a:t>
            </a:r>
          </a:p>
          <a:p>
            <a:pPr>
              <a:buChar char=" "/>
            </a:pPr>
            <a:r>
              <a:rPr lang="tr-TR" sz="2400"/>
              <a:t>                                               </a:t>
            </a:r>
            <a:br>
              <a:rPr lang="tr-TR" sz="2400"/>
            </a:br>
            <a:r>
              <a:rPr lang="tr-TR" sz="2400"/>
              <a:t>                                               </a:t>
            </a:r>
            <a:br>
              <a:rPr lang="tr-TR" sz="2400"/>
            </a:br>
            <a:r>
              <a:rPr lang="tr-TR" sz="2400"/>
              <a:t>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</a:t>
            </a:r>
            <a:br>
              <a:rPr lang="tr-TR" sz="2400"/>
            </a:br>
            <a:r>
              <a:rPr lang="tr-TR" sz="2400"/>
              <a:t>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</a:t>
            </a:r>
            <a:br>
              <a:rPr lang="tr-TR" sz="2400"/>
            </a:br>
            <a:r>
              <a:rPr lang="tr-TR" sz="2400"/>
              <a:t>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3817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51" name="Metin kutusu 50" descr=" 101">
            <a:extLst>
              <a:ext uri="{FF2B5EF4-FFF2-40B4-BE49-F238E27FC236}">
                <a16:creationId xmlns:a16="http://schemas.microsoft.com/office/drawing/2014/main" id="{1479AE07-B9D3-458E-94EC-867B5CB76274}"/>
              </a:ext>
            </a:extLst>
          </p:cNvPr>
          <p:cNvSpPr txBox="1"/>
          <p:nvPr/>
        </p:nvSpPr>
        <p:spPr>
          <a:xfrm>
            <a:off x="1040895" y="1370723"/>
            <a:ext cx="385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dugumSayisi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dugumGetir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fonksiyonu istediğimiz sıradaki düğümün adresini getirecektir.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İlk olarak istenilen sıranın var olup olmadığı kontrol ediliyor. Bu koşul geçilirse isteğimiz düğüm liste içerisinde var demektir.</a:t>
            </a:r>
          </a:p>
          <a:p>
            <a:pPr>
              <a:buChar char=" "/>
            </a:pPr>
            <a:r>
              <a:rPr lang="tr-TR" sz="2400"/>
              <a:t>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</a:t>
            </a:r>
            <a:br>
              <a:rPr lang="tr-TR" sz="2400"/>
            </a:br>
            <a:r>
              <a:rPr lang="tr-TR" sz="2400"/>
              <a:t>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</a:t>
            </a:r>
            <a:br>
              <a:rPr lang="tr-TR" sz="2400"/>
            </a:br>
            <a:r>
              <a:rPr lang="tr-TR" sz="2400"/>
              <a:t>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31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73">
            <a:extLst>
              <a:ext uri="{FF2B5EF4-FFF2-40B4-BE49-F238E27FC236}">
                <a16:creationId xmlns:a16="http://schemas.microsoft.com/office/drawing/2014/main" id="{AC25BDE2-057C-4F2F-B0B4-37F92CABC9E9}"/>
              </a:ext>
            </a:extLst>
          </p:cNvPr>
          <p:cNvSpPr txBox="1"/>
          <p:nvPr/>
        </p:nvSpPr>
        <p:spPr>
          <a:xfrm>
            <a:off x="1065063" y="2161447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F8EBB9CD-7DC5-4591-A21B-A7A51FC01DEA}"/>
              </a:ext>
            </a:extLst>
          </p:cNvPr>
          <p:cNvSpPr txBox="1"/>
          <p:nvPr/>
        </p:nvSpPr>
        <p:spPr>
          <a:xfrm>
            <a:off x="1065063" y="2532584"/>
            <a:ext cx="4382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9EBF71CC-431F-4EC2-82EE-40F22872B56A}"/>
              </a:ext>
            </a:extLst>
          </p:cNvPr>
          <p:cNvSpPr txBox="1"/>
          <p:nvPr/>
        </p:nvSpPr>
        <p:spPr>
          <a:xfrm>
            <a:off x="1881453" y="2512797"/>
            <a:ext cx="101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!=0 </a:t>
            </a:r>
            <a:endParaRPr lang="en-US" dirty="0"/>
          </a:p>
        </p:txBody>
      </p:sp>
      <p:sp>
        <p:nvSpPr>
          <p:cNvPr id="54" name="Metin kutusu 53" descr=" 76">
            <a:extLst>
              <a:ext uri="{FF2B5EF4-FFF2-40B4-BE49-F238E27FC236}">
                <a16:creationId xmlns:a16="http://schemas.microsoft.com/office/drawing/2014/main" id="{57701107-6756-4D54-A866-B02614DF1033}"/>
              </a:ext>
            </a:extLst>
          </p:cNvPr>
          <p:cNvSpPr txBox="1"/>
          <p:nvPr/>
        </p:nvSpPr>
        <p:spPr>
          <a:xfrm>
            <a:off x="1511786" y="347365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51" name="Metin kutusu 50" descr=" 101">
            <a:extLst>
              <a:ext uri="{FF2B5EF4-FFF2-40B4-BE49-F238E27FC236}">
                <a16:creationId xmlns:a16="http://schemas.microsoft.com/office/drawing/2014/main" id="{1479AE07-B9D3-458E-94EC-867B5CB76274}"/>
              </a:ext>
            </a:extLst>
          </p:cNvPr>
          <p:cNvSpPr txBox="1"/>
          <p:nvPr/>
        </p:nvSpPr>
        <p:spPr>
          <a:xfrm>
            <a:off x="1040895" y="1370723"/>
            <a:ext cx="385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dugumSayisi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dugumGetir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fonksiyonu istediğimiz sıradaki düğümün adresini getirecektir.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İlk olarak istenilen sıranın var olup olmadığı kontrol ediliyor. Bu koşul geçilirse isteğimiz düğüm liste içerisinde var demektir.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Ardından istenilen sıraya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ile gitmeye çalışıyoruz.</a:t>
            </a:r>
          </a:p>
          <a:p>
            <a:pPr>
              <a:buChar char=" "/>
            </a:pPr>
            <a:r>
              <a:rPr lang="tr-TR" sz="2400"/>
              <a:t>                 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</a:t>
            </a:r>
            <a:br>
              <a:rPr lang="tr-TR" sz="2400"/>
            </a:br>
            <a:r>
              <a:rPr lang="tr-TR" sz="2400"/>
              <a:t>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4384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73">
            <a:extLst>
              <a:ext uri="{FF2B5EF4-FFF2-40B4-BE49-F238E27FC236}">
                <a16:creationId xmlns:a16="http://schemas.microsoft.com/office/drawing/2014/main" id="{AC25BDE2-057C-4F2F-B0B4-37F92CABC9E9}"/>
              </a:ext>
            </a:extLst>
          </p:cNvPr>
          <p:cNvSpPr txBox="1"/>
          <p:nvPr/>
        </p:nvSpPr>
        <p:spPr>
          <a:xfrm>
            <a:off x="1065063" y="2161447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F8EBB9CD-7DC5-4591-A21B-A7A51FC01DEA}"/>
              </a:ext>
            </a:extLst>
          </p:cNvPr>
          <p:cNvSpPr txBox="1"/>
          <p:nvPr/>
        </p:nvSpPr>
        <p:spPr>
          <a:xfrm>
            <a:off x="1065063" y="2532584"/>
            <a:ext cx="4382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9EBF71CC-431F-4EC2-82EE-40F22872B56A}"/>
              </a:ext>
            </a:extLst>
          </p:cNvPr>
          <p:cNvSpPr txBox="1"/>
          <p:nvPr/>
        </p:nvSpPr>
        <p:spPr>
          <a:xfrm>
            <a:off x="1881453" y="2512797"/>
            <a:ext cx="101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!=0 </a:t>
            </a:r>
            <a:endParaRPr lang="en-US" dirty="0"/>
          </a:p>
        </p:txBody>
      </p:sp>
      <p:sp>
        <p:nvSpPr>
          <p:cNvPr id="54" name="Metin kutusu 53" descr=" 76">
            <a:extLst>
              <a:ext uri="{FF2B5EF4-FFF2-40B4-BE49-F238E27FC236}">
                <a16:creationId xmlns:a16="http://schemas.microsoft.com/office/drawing/2014/main" id="{57701107-6756-4D54-A866-B02614DF1033}"/>
              </a:ext>
            </a:extLst>
          </p:cNvPr>
          <p:cNvSpPr txBox="1"/>
          <p:nvPr/>
        </p:nvSpPr>
        <p:spPr>
          <a:xfrm>
            <a:off x="1511786" y="347365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51" name="Metin kutusu 50" descr=" 101">
            <a:extLst>
              <a:ext uri="{FF2B5EF4-FFF2-40B4-BE49-F238E27FC236}">
                <a16:creationId xmlns:a16="http://schemas.microsoft.com/office/drawing/2014/main" id="{1479AE07-B9D3-458E-94EC-867B5CB76274}"/>
              </a:ext>
            </a:extLst>
          </p:cNvPr>
          <p:cNvSpPr txBox="1"/>
          <p:nvPr/>
        </p:nvSpPr>
        <p:spPr>
          <a:xfrm>
            <a:off x="1040895" y="1370723"/>
            <a:ext cx="385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dugumSayisi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dugumGetir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fonksiyonu istediğimiz sıradaki düğümün adresini getirecektir.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İlk olarak istenilen sıranın var olup olmadığı kontrol ediliyor. Bu koşul geçilirse isteğimiz düğüm liste içerisinde var demektir.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Ardından istenilen sıraya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ile gitmeye çalışıyoruz.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 artık ilk düğümü gösterdiği için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gec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 asla 0 değeri almayacaktır.</a:t>
            </a:r>
          </a:p>
          <a:p>
            <a:pPr>
              <a:buChar char=" "/>
            </a:pP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2287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73">
            <a:extLst>
              <a:ext uri="{FF2B5EF4-FFF2-40B4-BE49-F238E27FC236}">
                <a16:creationId xmlns:a16="http://schemas.microsoft.com/office/drawing/2014/main" id="{AC25BDE2-057C-4F2F-B0B4-37F92CABC9E9}"/>
              </a:ext>
            </a:extLst>
          </p:cNvPr>
          <p:cNvSpPr txBox="1"/>
          <p:nvPr/>
        </p:nvSpPr>
        <p:spPr>
          <a:xfrm>
            <a:off x="1065063" y="2161447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4" name="Metin kutusu 53" descr=" 76">
            <a:extLst>
              <a:ext uri="{FF2B5EF4-FFF2-40B4-BE49-F238E27FC236}">
                <a16:creationId xmlns:a16="http://schemas.microsoft.com/office/drawing/2014/main" id="{57701107-6756-4D54-A866-B02614DF1033}"/>
              </a:ext>
            </a:extLst>
          </p:cNvPr>
          <p:cNvSpPr txBox="1"/>
          <p:nvPr/>
        </p:nvSpPr>
        <p:spPr>
          <a:xfrm>
            <a:off x="1511786" y="347365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51" name="Metin kutusu 50" descr=" 101">
            <a:extLst>
              <a:ext uri="{FF2B5EF4-FFF2-40B4-BE49-F238E27FC236}">
                <a16:creationId xmlns:a16="http://schemas.microsoft.com/office/drawing/2014/main" id="{1479AE07-B9D3-458E-94EC-867B5CB76274}"/>
              </a:ext>
            </a:extLst>
          </p:cNvPr>
          <p:cNvSpPr txBox="1"/>
          <p:nvPr/>
        </p:nvSpPr>
        <p:spPr>
          <a:xfrm>
            <a:off x="1040895" y="1370723"/>
            <a:ext cx="385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dugumSayisi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dugumGetir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fonksiyonu istediğimiz sıradaki düğümün adresini getirecektir.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İlk olarak istenilen sıranın var olup olmadığı kontrol ediliyor. Bu koşul geçilirse isteğimiz düğüm liste içerisinde var demektir.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Ardından istenilen sıraya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ile gitmeye çalışıyoruz.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 artık ilk düğümü gösterdiği için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gec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 asla 0 değeri almayacaktır.</a:t>
            </a:r>
          </a:p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yerine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kullanmak daha mantıklı</a:t>
            </a:r>
          </a:p>
          <a:p>
            <a:pPr>
              <a:buChar char=" "/>
            </a:pPr>
            <a:r>
              <a:rPr lang="tr-TR" sz="2400"/>
              <a:t>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56" name="Metin kutusu 55" descr=" 103">
            <a:extLst>
              <a:ext uri="{FF2B5EF4-FFF2-40B4-BE49-F238E27FC236}">
                <a16:creationId xmlns:a16="http://schemas.microsoft.com/office/drawing/2014/main" id="{95907600-8C8B-4C37-9527-33E9CD0AF3ED}"/>
              </a:ext>
            </a:extLst>
          </p:cNvPr>
          <p:cNvSpPr txBox="1"/>
          <p:nvPr/>
        </p:nvSpPr>
        <p:spPr>
          <a:xfrm>
            <a:off x="1065063" y="2540569"/>
            <a:ext cx="3132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;i&lt;sira;i++)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5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73">
            <a:extLst>
              <a:ext uri="{FF2B5EF4-FFF2-40B4-BE49-F238E27FC236}">
                <a16:creationId xmlns:a16="http://schemas.microsoft.com/office/drawing/2014/main" id="{AC25BDE2-057C-4F2F-B0B4-37F92CABC9E9}"/>
              </a:ext>
            </a:extLst>
          </p:cNvPr>
          <p:cNvSpPr txBox="1"/>
          <p:nvPr/>
        </p:nvSpPr>
        <p:spPr>
          <a:xfrm>
            <a:off x="1065063" y="2161447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4" name="Metin kutusu 53" descr=" 76">
            <a:extLst>
              <a:ext uri="{FF2B5EF4-FFF2-40B4-BE49-F238E27FC236}">
                <a16:creationId xmlns:a16="http://schemas.microsoft.com/office/drawing/2014/main" id="{57701107-6756-4D54-A866-B02614DF1033}"/>
              </a:ext>
            </a:extLst>
          </p:cNvPr>
          <p:cNvSpPr txBox="1"/>
          <p:nvPr/>
        </p:nvSpPr>
        <p:spPr>
          <a:xfrm>
            <a:off x="1511786" y="3473651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etin kutusu 54" descr=" 61">
            <a:extLst>
              <a:ext uri="{FF2B5EF4-FFF2-40B4-BE49-F238E27FC236}">
                <a16:creationId xmlns:a16="http://schemas.microsoft.com/office/drawing/2014/main" id="{580F77FA-107A-4775-A208-1C3BBBD06DD2}"/>
              </a:ext>
            </a:extLst>
          </p:cNvPr>
          <p:cNvSpPr txBox="1"/>
          <p:nvPr/>
        </p:nvSpPr>
        <p:spPr>
          <a:xfrm>
            <a:off x="1040895" y="4823869"/>
            <a:ext cx="173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51" name="Metin kutusu 50" descr=" 101">
            <a:extLst>
              <a:ext uri="{FF2B5EF4-FFF2-40B4-BE49-F238E27FC236}">
                <a16:creationId xmlns:a16="http://schemas.microsoft.com/office/drawing/2014/main" id="{1479AE07-B9D3-458E-94EC-867B5CB76274}"/>
              </a:ext>
            </a:extLst>
          </p:cNvPr>
          <p:cNvSpPr txBox="1"/>
          <p:nvPr/>
        </p:nvSpPr>
        <p:spPr>
          <a:xfrm>
            <a:off x="1040895" y="1370723"/>
            <a:ext cx="385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dugumSayisi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dugumGetir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fonksiyonu istediğimiz sıradaki düğümün adresini getirecektir.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İlk olarak istenilen sıranın var olup olmadığı kontrol ediliyor. Bu koşul geçilirse isteğimiz düğüm liste içerisinde var demektir.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Ardından istenilen sıraya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ile gitmeye çalışıyoruz.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 artık ilk düğümü gösterdiği için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gec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 asla 0 değeri almayacaktır.</a:t>
            </a:r>
          </a:p>
          <a:p>
            <a:pPr>
              <a:defRPr/>
            </a:pP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yerine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döngüsü kullanmak daha mantıklı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Döngü bittiğinde </a:t>
            </a:r>
            <a:r>
              <a:rPr kumimoji="0" lang="tr-TR" sz="21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gec</a:t>
            </a: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istenilen düğümün adresine sahip olacaktır.</a:t>
            </a:r>
          </a:p>
          <a:p>
            <a:endParaRPr lang="tr-TR" sz="2400" dirty="0"/>
          </a:p>
        </p:txBody>
      </p:sp>
      <p:sp>
        <p:nvSpPr>
          <p:cNvPr id="56" name="Metin kutusu 55" descr=" 103">
            <a:extLst>
              <a:ext uri="{FF2B5EF4-FFF2-40B4-BE49-F238E27FC236}">
                <a16:creationId xmlns:a16="http://schemas.microsoft.com/office/drawing/2014/main" id="{95907600-8C8B-4C37-9527-33E9CD0AF3ED}"/>
              </a:ext>
            </a:extLst>
          </p:cNvPr>
          <p:cNvSpPr txBox="1"/>
          <p:nvPr/>
        </p:nvSpPr>
        <p:spPr>
          <a:xfrm>
            <a:off x="1065063" y="2540569"/>
            <a:ext cx="3132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;i&lt;sira;i++)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6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88CEFF64-CACC-489F-8F3B-CE344A9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 – Hiç Düğüm Olmadığı Durum</a:t>
            </a:r>
            <a:endParaRPr lang="en-US" dirty="0"/>
          </a:p>
        </p:txBody>
      </p:sp>
      <p:sp>
        <p:nvSpPr>
          <p:cNvPr id="4" name="Metin kutusu 3" descr=" 4">
            <a:extLst>
              <a:ext uri="{FF2B5EF4-FFF2-40B4-BE49-F238E27FC236}">
                <a16:creationId xmlns:a16="http://schemas.microsoft.com/office/drawing/2014/main" id="{B8069814-5362-4D3E-9B79-5F5B18C141EC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5" name="Dikdörtgen 4" descr=" 5">
            <a:extLst>
              <a:ext uri="{FF2B5EF4-FFF2-40B4-BE49-F238E27FC236}">
                <a16:creationId xmlns:a16="http://schemas.microsoft.com/office/drawing/2014/main" id="{793AA144-6305-4A81-8396-1144B717D07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 descr=" 6">
            <a:extLst>
              <a:ext uri="{FF2B5EF4-FFF2-40B4-BE49-F238E27FC236}">
                <a16:creationId xmlns:a16="http://schemas.microsoft.com/office/drawing/2014/main" id="{E6EE7EB8-1015-44C8-BD34-191314B1AD58}"/>
              </a:ext>
            </a:extLst>
          </p:cNvPr>
          <p:cNvSpPr txBox="1"/>
          <p:nvPr/>
        </p:nvSpPr>
        <p:spPr>
          <a:xfrm>
            <a:off x="7209420" y="1502688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 descr=" 7">
            <a:extLst>
              <a:ext uri="{FF2B5EF4-FFF2-40B4-BE49-F238E27FC236}">
                <a16:creationId xmlns:a16="http://schemas.microsoft.com/office/drawing/2014/main" id="{730E9E73-76F9-445D-A4A3-448B7D04B388}"/>
              </a:ext>
            </a:extLst>
          </p:cNvPr>
          <p:cNvSpPr txBox="1"/>
          <p:nvPr/>
        </p:nvSpPr>
        <p:spPr>
          <a:xfrm>
            <a:off x="7563571" y="200079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11A0F2C8-946C-4566-9975-A0A537E51117}"/>
              </a:ext>
            </a:extLst>
          </p:cNvPr>
          <p:cNvSpPr/>
          <p:nvPr/>
        </p:nvSpPr>
        <p:spPr>
          <a:xfrm>
            <a:off x="856476" y="364110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19" name="Dikdörtgen 18" descr=" 19">
            <a:extLst>
              <a:ext uri="{FF2B5EF4-FFF2-40B4-BE49-F238E27FC236}">
                <a16:creationId xmlns:a16="http://schemas.microsoft.com/office/drawing/2014/main" id="{A3118E9D-E84F-4E28-AADC-47C4A391CF20}"/>
              </a:ext>
            </a:extLst>
          </p:cNvPr>
          <p:cNvSpPr/>
          <p:nvPr/>
        </p:nvSpPr>
        <p:spPr>
          <a:xfrm>
            <a:off x="3152789" y="391608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531D2E44-7920-4F6D-B462-F001AB8A4657}"/>
              </a:ext>
            </a:extLst>
          </p:cNvPr>
          <p:cNvSpPr/>
          <p:nvPr/>
        </p:nvSpPr>
        <p:spPr>
          <a:xfrm>
            <a:off x="856723" y="400953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Metin kutusu 20" descr=" 21">
            <a:extLst>
              <a:ext uri="{FF2B5EF4-FFF2-40B4-BE49-F238E27FC236}">
                <a16:creationId xmlns:a16="http://schemas.microsoft.com/office/drawing/2014/main" id="{5FE8E6CB-7743-4267-AC57-D7F2C5A35DC6}"/>
              </a:ext>
            </a:extLst>
          </p:cNvPr>
          <p:cNvSpPr txBox="1"/>
          <p:nvPr/>
        </p:nvSpPr>
        <p:spPr>
          <a:xfrm>
            <a:off x="3205646" y="354675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22" name="Bağlayıcı: Dirsek 21" descr=" 22">
            <a:extLst>
              <a:ext uri="{FF2B5EF4-FFF2-40B4-BE49-F238E27FC236}">
                <a16:creationId xmlns:a16="http://schemas.microsoft.com/office/drawing/2014/main" id="{8038F102-D6FB-4F2C-96FD-3A6E7AF8D67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>
            <a:off x="1621939" y="3825323"/>
            <a:ext cx="1530850" cy="274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 descr=" 29">
            <a:extLst>
              <a:ext uri="{FF2B5EF4-FFF2-40B4-BE49-F238E27FC236}">
                <a16:creationId xmlns:a16="http://schemas.microsoft.com/office/drawing/2014/main" id="{60021062-E744-4687-ACCE-A3E77BA8D609}"/>
              </a:ext>
            </a:extLst>
          </p:cNvPr>
          <p:cNvSpPr txBox="1"/>
          <p:nvPr/>
        </p:nvSpPr>
        <p:spPr>
          <a:xfrm>
            <a:off x="931993" y="33574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88CEFF64-CACC-489F-8F3B-CE344A9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 – Hiç Düğüm Olmadığı Durum</a:t>
            </a:r>
            <a:endParaRPr lang="en-US" dirty="0"/>
          </a:p>
        </p:txBody>
      </p:sp>
      <p:sp>
        <p:nvSpPr>
          <p:cNvPr id="4" name="Metin kutusu 3" descr=" 4">
            <a:extLst>
              <a:ext uri="{FF2B5EF4-FFF2-40B4-BE49-F238E27FC236}">
                <a16:creationId xmlns:a16="http://schemas.microsoft.com/office/drawing/2014/main" id="{B8069814-5362-4D3E-9B79-5F5B18C141EC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5" name="Dikdörtgen 4" descr=" 5">
            <a:extLst>
              <a:ext uri="{FF2B5EF4-FFF2-40B4-BE49-F238E27FC236}">
                <a16:creationId xmlns:a16="http://schemas.microsoft.com/office/drawing/2014/main" id="{793AA144-6305-4A81-8396-1144B717D07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 descr=" 6">
            <a:extLst>
              <a:ext uri="{FF2B5EF4-FFF2-40B4-BE49-F238E27FC236}">
                <a16:creationId xmlns:a16="http://schemas.microsoft.com/office/drawing/2014/main" id="{E6EE7EB8-1015-44C8-BD34-191314B1AD58}"/>
              </a:ext>
            </a:extLst>
          </p:cNvPr>
          <p:cNvSpPr txBox="1"/>
          <p:nvPr/>
        </p:nvSpPr>
        <p:spPr>
          <a:xfrm>
            <a:off x="7209420" y="1502688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 descr=" 7">
            <a:extLst>
              <a:ext uri="{FF2B5EF4-FFF2-40B4-BE49-F238E27FC236}">
                <a16:creationId xmlns:a16="http://schemas.microsoft.com/office/drawing/2014/main" id="{730E9E73-76F9-445D-A4A3-448B7D04B388}"/>
              </a:ext>
            </a:extLst>
          </p:cNvPr>
          <p:cNvSpPr txBox="1"/>
          <p:nvPr/>
        </p:nvSpPr>
        <p:spPr>
          <a:xfrm>
            <a:off x="7563571" y="200079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13" name="Metin kutusu 12" descr=" 17">
            <a:extLst>
              <a:ext uri="{FF2B5EF4-FFF2-40B4-BE49-F238E27FC236}">
                <a16:creationId xmlns:a16="http://schemas.microsoft.com/office/drawing/2014/main" id="{CFDDBBA5-D2B7-4715-9184-90B98B5D2071}"/>
              </a:ext>
            </a:extLst>
          </p:cNvPr>
          <p:cNvSpPr txBox="1"/>
          <p:nvPr/>
        </p:nvSpPr>
        <p:spPr>
          <a:xfrm>
            <a:off x="7563571" y="2364510"/>
            <a:ext cx="3769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11A0F2C8-946C-4566-9975-A0A537E51117}"/>
              </a:ext>
            </a:extLst>
          </p:cNvPr>
          <p:cNvSpPr/>
          <p:nvPr/>
        </p:nvSpPr>
        <p:spPr>
          <a:xfrm>
            <a:off x="856476" y="364110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19" name="Dikdörtgen 18" descr=" 19">
            <a:extLst>
              <a:ext uri="{FF2B5EF4-FFF2-40B4-BE49-F238E27FC236}">
                <a16:creationId xmlns:a16="http://schemas.microsoft.com/office/drawing/2014/main" id="{A3118E9D-E84F-4E28-AADC-47C4A391CF20}"/>
              </a:ext>
            </a:extLst>
          </p:cNvPr>
          <p:cNvSpPr/>
          <p:nvPr/>
        </p:nvSpPr>
        <p:spPr>
          <a:xfrm>
            <a:off x="3152789" y="391608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531D2E44-7920-4F6D-B462-F001AB8A4657}"/>
              </a:ext>
            </a:extLst>
          </p:cNvPr>
          <p:cNvSpPr/>
          <p:nvPr/>
        </p:nvSpPr>
        <p:spPr>
          <a:xfrm>
            <a:off x="856723" y="400953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Metin kutusu 20" descr=" 21">
            <a:extLst>
              <a:ext uri="{FF2B5EF4-FFF2-40B4-BE49-F238E27FC236}">
                <a16:creationId xmlns:a16="http://schemas.microsoft.com/office/drawing/2014/main" id="{5FE8E6CB-7743-4267-AC57-D7F2C5A35DC6}"/>
              </a:ext>
            </a:extLst>
          </p:cNvPr>
          <p:cNvSpPr txBox="1"/>
          <p:nvPr/>
        </p:nvSpPr>
        <p:spPr>
          <a:xfrm>
            <a:off x="3205646" y="354675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22" name="Bağlayıcı: Dirsek 21" descr=" 22">
            <a:extLst>
              <a:ext uri="{FF2B5EF4-FFF2-40B4-BE49-F238E27FC236}">
                <a16:creationId xmlns:a16="http://schemas.microsoft.com/office/drawing/2014/main" id="{8038F102-D6FB-4F2C-96FD-3A6E7AF8D67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>
            <a:off x="1621939" y="3825323"/>
            <a:ext cx="1530850" cy="274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 descr=" 29">
            <a:extLst>
              <a:ext uri="{FF2B5EF4-FFF2-40B4-BE49-F238E27FC236}">
                <a16:creationId xmlns:a16="http://schemas.microsoft.com/office/drawing/2014/main" id="{60021062-E744-4687-ACCE-A3E77BA8D609}"/>
              </a:ext>
            </a:extLst>
          </p:cNvPr>
          <p:cNvSpPr txBox="1"/>
          <p:nvPr/>
        </p:nvSpPr>
        <p:spPr>
          <a:xfrm>
            <a:off x="931993" y="33574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88CEFF64-CACC-489F-8F3B-CE344A9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 – Hiç Düğüm Olmadığı Durum</a:t>
            </a:r>
            <a:endParaRPr lang="en-US" dirty="0"/>
          </a:p>
        </p:txBody>
      </p:sp>
      <p:sp>
        <p:nvSpPr>
          <p:cNvPr id="4" name="Metin kutusu 3" descr=" 4">
            <a:extLst>
              <a:ext uri="{FF2B5EF4-FFF2-40B4-BE49-F238E27FC236}">
                <a16:creationId xmlns:a16="http://schemas.microsoft.com/office/drawing/2014/main" id="{B8069814-5362-4D3E-9B79-5F5B18C141EC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5" name="Dikdörtgen 4" descr=" 5">
            <a:extLst>
              <a:ext uri="{FF2B5EF4-FFF2-40B4-BE49-F238E27FC236}">
                <a16:creationId xmlns:a16="http://schemas.microsoft.com/office/drawing/2014/main" id="{793AA144-6305-4A81-8396-1144B717D07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 descr=" 6">
            <a:extLst>
              <a:ext uri="{FF2B5EF4-FFF2-40B4-BE49-F238E27FC236}">
                <a16:creationId xmlns:a16="http://schemas.microsoft.com/office/drawing/2014/main" id="{E6EE7EB8-1015-44C8-BD34-191314B1AD58}"/>
              </a:ext>
            </a:extLst>
          </p:cNvPr>
          <p:cNvSpPr txBox="1"/>
          <p:nvPr/>
        </p:nvSpPr>
        <p:spPr>
          <a:xfrm>
            <a:off x="7209420" y="1502688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 descr=" 7">
            <a:extLst>
              <a:ext uri="{FF2B5EF4-FFF2-40B4-BE49-F238E27FC236}">
                <a16:creationId xmlns:a16="http://schemas.microsoft.com/office/drawing/2014/main" id="{730E9E73-76F9-445D-A4A3-448B7D04B388}"/>
              </a:ext>
            </a:extLst>
          </p:cNvPr>
          <p:cNvSpPr txBox="1"/>
          <p:nvPr/>
        </p:nvSpPr>
        <p:spPr>
          <a:xfrm>
            <a:off x="7563571" y="200079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13" name="Metin kutusu 12" descr=" 17">
            <a:extLst>
              <a:ext uri="{FF2B5EF4-FFF2-40B4-BE49-F238E27FC236}">
                <a16:creationId xmlns:a16="http://schemas.microsoft.com/office/drawing/2014/main" id="{CFDDBBA5-D2B7-4715-9184-90B98B5D2071}"/>
              </a:ext>
            </a:extLst>
          </p:cNvPr>
          <p:cNvSpPr txBox="1"/>
          <p:nvPr/>
        </p:nvSpPr>
        <p:spPr>
          <a:xfrm>
            <a:off x="7563571" y="2364510"/>
            <a:ext cx="3769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11A0F2C8-946C-4566-9975-A0A537E51117}"/>
              </a:ext>
            </a:extLst>
          </p:cNvPr>
          <p:cNvSpPr/>
          <p:nvPr/>
        </p:nvSpPr>
        <p:spPr>
          <a:xfrm>
            <a:off x="856476" y="364110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19" name="Dikdörtgen 18" descr=" 19">
            <a:extLst>
              <a:ext uri="{FF2B5EF4-FFF2-40B4-BE49-F238E27FC236}">
                <a16:creationId xmlns:a16="http://schemas.microsoft.com/office/drawing/2014/main" id="{A3118E9D-E84F-4E28-AADC-47C4A391CF20}"/>
              </a:ext>
            </a:extLst>
          </p:cNvPr>
          <p:cNvSpPr/>
          <p:nvPr/>
        </p:nvSpPr>
        <p:spPr>
          <a:xfrm>
            <a:off x="3152789" y="391608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531D2E44-7920-4F6D-B462-F001AB8A4657}"/>
              </a:ext>
            </a:extLst>
          </p:cNvPr>
          <p:cNvSpPr/>
          <p:nvPr/>
        </p:nvSpPr>
        <p:spPr>
          <a:xfrm>
            <a:off x="856723" y="400953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Metin kutusu 20" descr=" 21">
            <a:extLst>
              <a:ext uri="{FF2B5EF4-FFF2-40B4-BE49-F238E27FC236}">
                <a16:creationId xmlns:a16="http://schemas.microsoft.com/office/drawing/2014/main" id="{5FE8E6CB-7743-4267-AC57-D7F2C5A35DC6}"/>
              </a:ext>
            </a:extLst>
          </p:cNvPr>
          <p:cNvSpPr txBox="1"/>
          <p:nvPr/>
        </p:nvSpPr>
        <p:spPr>
          <a:xfrm>
            <a:off x="3205646" y="354675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22" name="Bağlayıcı: Dirsek 21" descr=" 22">
            <a:extLst>
              <a:ext uri="{FF2B5EF4-FFF2-40B4-BE49-F238E27FC236}">
                <a16:creationId xmlns:a16="http://schemas.microsoft.com/office/drawing/2014/main" id="{8038F102-D6FB-4F2C-96FD-3A6E7AF8D67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>
            <a:off x="1621939" y="3825323"/>
            <a:ext cx="1530850" cy="274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 descr=" 28">
            <a:extLst>
              <a:ext uri="{FF2B5EF4-FFF2-40B4-BE49-F238E27FC236}">
                <a16:creationId xmlns:a16="http://schemas.microsoft.com/office/drawing/2014/main" id="{A927BD19-FC3C-4A2D-8026-D508B59FE451}"/>
              </a:ext>
            </a:extLst>
          </p:cNvPr>
          <p:cNvSpPr txBox="1"/>
          <p:nvPr/>
        </p:nvSpPr>
        <p:spPr>
          <a:xfrm>
            <a:off x="3694339" y="2060020"/>
            <a:ext cx="3338006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İlk eklenen düğüm ayrıca son düğüm olacağı için kendini de gösterecektir</a:t>
            </a:r>
            <a:endParaRPr lang="en-US" dirty="0"/>
          </a:p>
        </p:txBody>
      </p:sp>
      <p:sp>
        <p:nvSpPr>
          <p:cNvPr id="29" name="Metin kutusu 28" descr=" 29">
            <a:extLst>
              <a:ext uri="{FF2B5EF4-FFF2-40B4-BE49-F238E27FC236}">
                <a16:creationId xmlns:a16="http://schemas.microsoft.com/office/drawing/2014/main" id="{60021062-E744-4687-ACCE-A3E77BA8D609}"/>
              </a:ext>
            </a:extLst>
          </p:cNvPr>
          <p:cNvSpPr txBox="1"/>
          <p:nvPr/>
        </p:nvSpPr>
        <p:spPr>
          <a:xfrm>
            <a:off x="931993" y="33574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88CEFF64-CACC-489F-8F3B-CE344A9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 – Hiç Düğüm Olmadığı Durum</a:t>
            </a:r>
            <a:endParaRPr lang="en-US" dirty="0"/>
          </a:p>
        </p:txBody>
      </p:sp>
      <p:sp>
        <p:nvSpPr>
          <p:cNvPr id="4" name="Metin kutusu 3" descr=" 4">
            <a:extLst>
              <a:ext uri="{FF2B5EF4-FFF2-40B4-BE49-F238E27FC236}">
                <a16:creationId xmlns:a16="http://schemas.microsoft.com/office/drawing/2014/main" id="{B8069814-5362-4D3E-9B79-5F5B18C141EC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5" name="Dikdörtgen 4" descr=" 5">
            <a:extLst>
              <a:ext uri="{FF2B5EF4-FFF2-40B4-BE49-F238E27FC236}">
                <a16:creationId xmlns:a16="http://schemas.microsoft.com/office/drawing/2014/main" id="{793AA144-6305-4A81-8396-1144B717D07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 descr=" 6">
            <a:extLst>
              <a:ext uri="{FF2B5EF4-FFF2-40B4-BE49-F238E27FC236}">
                <a16:creationId xmlns:a16="http://schemas.microsoft.com/office/drawing/2014/main" id="{E6EE7EB8-1015-44C8-BD34-191314B1AD58}"/>
              </a:ext>
            </a:extLst>
          </p:cNvPr>
          <p:cNvSpPr txBox="1"/>
          <p:nvPr/>
        </p:nvSpPr>
        <p:spPr>
          <a:xfrm>
            <a:off x="7209420" y="1502688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 descr=" 7">
            <a:extLst>
              <a:ext uri="{FF2B5EF4-FFF2-40B4-BE49-F238E27FC236}">
                <a16:creationId xmlns:a16="http://schemas.microsoft.com/office/drawing/2014/main" id="{730E9E73-76F9-445D-A4A3-448B7D04B388}"/>
              </a:ext>
            </a:extLst>
          </p:cNvPr>
          <p:cNvSpPr txBox="1"/>
          <p:nvPr/>
        </p:nvSpPr>
        <p:spPr>
          <a:xfrm>
            <a:off x="7563571" y="200079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13" name="Metin kutusu 12" descr=" 17">
            <a:extLst>
              <a:ext uri="{FF2B5EF4-FFF2-40B4-BE49-F238E27FC236}">
                <a16:creationId xmlns:a16="http://schemas.microsoft.com/office/drawing/2014/main" id="{CFDDBBA5-D2B7-4715-9184-90B98B5D2071}"/>
              </a:ext>
            </a:extLst>
          </p:cNvPr>
          <p:cNvSpPr txBox="1"/>
          <p:nvPr/>
        </p:nvSpPr>
        <p:spPr>
          <a:xfrm>
            <a:off x="7563571" y="2364510"/>
            <a:ext cx="3769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11A0F2C8-946C-4566-9975-A0A537E51117}"/>
              </a:ext>
            </a:extLst>
          </p:cNvPr>
          <p:cNvSpPr/>
          <p:nvPr/>
        </p:nvSpPr>
        <p:spPr>
          <a:xfrm>
            <a:off x="856476" y="364110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19" name="Dikdörtgen 18" descr=" 19">
            <a:extLst>
              <a:ext uri="{FF2B5EF4-FFF2-40B4-BE49-F238E27FC236}">
                <a16:creationId xmlns:a16="http://schemas.microsoft.com/office/drawing/2014/main" id="{A3118E9D-E84F-4E28-AADC-47C4A391CF20}"/>
              </a:ext>
            </a:extLst>
          </p:cNvPr>
          <p:cNvSpPr/>
          <p:nvPr/>
        </p:nvSpPr>
        <p:spPr>
          <a:xfrm>
            <a:off x="3152789" y="391608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531D2E44-7920-4F6D-B462-F001AB8A4657}"/>
              </a:ext>
            </a:extLst>
          </p:cNvPr>
          <p:cNvSpPr/>
          <p:nvPr/>
        </p:nvSpPr>
        <p:spPr>
          <a:xfrm>
            <a:off x="856723" y="400953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Metin kutusu 20" descr=" 21">
            <a:extLst>
              <a:ext uri="{FF2B5EF4-FFF2-40B4-BE49-F238E27FC236}">
                <a16:creationId xmlns:a16="http://schemas.microsoft.com/office/drawing/2014/main" id="{5FE8E6CB-7743-4267-AC57-D7F2C5A35DC6}"/>
              </a:ext>
            </a:extLst>
          </p:cNvPr>
          <p:cNvSpPr txBox="1"/>
          <p:nvPr/>
        </p:nvSpPr>
        <p:spPr>
          <a:xfrm>
            <a:off x="3205646" y="354675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22" name="Bağlayıcı: Dirsek 21" descr=" 22">
            <a:extLst>
              <a:ext uri="{FF2B5EF4-FFF2-40B4-BE49-F238E27FC236}">
                <a16:creationId xmlns:a16="http://schemas.microsoft.com/office/drawing/2014/main" id="{8038F102-D6FB-4F2C-96FD-3A6E7AF8D67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>
            <a:off x="1621939" y="3825323"/>
            <a:ext cx="1530850" cy="274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 descr=" 27">
            <a:extLst>
              <a:ext uri="{FF2B5EF4-FFF2-40B4-BE49-F238E27FC236}">
                <a16:creationId xmlns:a16="http://schemas.microsoft.com/office/drawing/2014/main" id="{DD86CB2B-E878-4FE5-8260-DFA5D31925DC}"/>
              </a:ext>
            </a:extLst>
          </p:cNvPr>
          <p:cNvSpPr txBox="1"/>
          <p:nvPr/>
        </p:nvSpPr>
        <p:spPr>
          <a:xfrm>
            <a:off x="7871552" y="2664246"/>
            <a:ext cx="331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ilk=yeni; </a:t>
            </a:r>
            <a:endParaRPr lang="en-US" dirty="0"/>
          </a:p>
        </p:txBody>
      </p:sp>
      <p:sp>
        <p:nvSpPr>
          <p:cNvPr id="14" name="Metin kutusu 13" descr=" 28">
            <a:extLst>
              <a:ext uri="{FF2B5EF4-FFF2-40B4-BE49-F238E27FC236}">
                <a16:creationId xmlns:a16="http://schemas.microsoft.com/office/drawing/2014/main" id="{A927BD19-FC3C-4A2D-8026-D508B59FE451}"/>
              </a:ext>
            </a:extLst>
          </p:cNvPr>
          <p:cNvSpPr txBox="1"/>
          <p:nvPr/>
        </p:nvSpPr>
        <p:spPr>
          <a:xfrm>
            <a:off x="3694339" y="2060020"/>
            <a:ext cx="3338006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İlk eklenen düğüm ayrıca son düğüm olacağı için kendini de gösterecektir</a:t>
            </a:r>
            <a:endParaRPr lang="en-US" dirty="0"/>
          </a:p>
        </p:txBody>
      </p:sp>
      <p:sp>
        <p:nvSpPr>
          <p:cNvPr id="29" name="Metin kutusu 28" descr=" 29">
            <a:extLst>
              <a:ext uri="{FF2B5EF4-FFF2-40B4-BE49-F238E27FC236}">
                <a16:creationId xmlns:a16="http://schemas.microsoft.com/office/drawing/2014/main" id="{60021062-E744-4687-ACCE-A3E77BA8D609}"/>
              </a:ext>
            </a:extLst>
          </p:cNvPr>
          <p:cNvSpPr txBox="1"/>
          <p:nvPr/>
        </p:nvSpPr>
        <p:spPr>
          <a:xfrm>
            <a:off x="931993" y="33574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  <p:sp>
        <p:nvSpPr>
          <p:cNvPr id="16" name="Dikdörtgen 15" descr=" 31">
            <a:extLst>
              <a:ext uri="{FF2B5EF4-FFF2-40B4-BE49-F238E27FC236}">
                <a16:creationId xmlns:a16="http://schemas.microsoft.com/office/drawing/2014/main" id="{E82EE76B-4596-4A7D-BBC6-5475C3C8CE9A}"/>
              </a:ext>
            </a:extLst>
          </p:cNvPr>
          <p:cNvSpPr/>
          <p:nvPr/>
        </p:nvSpPr>
        <p:spPr>
          <a:xfrm>
            <a:off x="857300" y="264195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Bağlayıcı: Dirsek 16" descr=" 32">
            <a:extLst>
              <a:ext uri="{FF2B5EF4-FFF2-40B4-BE49-F238E27FC236}">
                <a16:creationId xmlns:a16="http://schemas.microsoft.com/office/drawing/2014/main" id="{A84D9A08-7D8F-45B7-8B8B-99C7EED5A3B4}"/>
              </a:ext>
            </a:extLst>
          </p:cNvPr>
          <p:cNvCxnSpPr>
            <a:cxnSpLocks/>
          </p:cNvCxnSpPr>
          <p:nvPr/>
        </p:nvCxnSpPr>
        <p:spPr>
          <a:xfrm flipH="1">
            <a:off x="1267534" y="2826175"/>
            <a:ext cx="354733" cy="531262"/>
          </a:xfrm>
          <a:prstGeom prst="bentConnector4">
            <a:avLst>
              <a:gd name="adj1" fmla="val -64443"/>
              <a:gd name="adj2" fmla="val 67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2428875" y="1372072"/>
            <a:ext cx="6630942" cy="2143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4892134" y="100274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2859599" y="19030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290678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4233091" y="18921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4280281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6797906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6797906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6845096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3625062" y="2076413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2637061" y="81055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2795084" y="455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6797252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6797252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4998554" y="2077763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2859599" y="227278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4233091" y="226367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4233091" y="22736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3625063" y="2087221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4998555" y="2076413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5606583" y="18935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5606583" y="22650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5606583" y="227497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6372046" y="2090634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6372046" y="2077763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5653773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8036419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803641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808360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8035765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8035765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2637060" y="994772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3765432"/>
            <a:ext cx="10126148" cy="3023213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tr-TR" sz="2400"/>
              <a:t>                                        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             </a:t>
            </a:r>
            <a:br>
              <a:rPr lang="tr-TR" sz="2400"/>
            </a:br>
            <a:r>
              <a:rPr lang="tr-TR" sz="2400"/>
              <a:t>                                </a:t>
            </a:r>
            <a:endParaRPr lang="en-US" sz="2400" dirty="0"/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6797905" y="265349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7563368" y="2090634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8035765" y="2272785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7563369" y="2090634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9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88CEFF64-CACC-489F-8F3B-CE344A94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Ekleme – Hiç Düğüm Olmadığı Durum</a:t>
            </a:r>
            <a:endParaRPr lang="en-US" dirty="0"/>
          </a:p>
        </p:txBody>
      </p:sp>
      <p:sp>
        <p:nvSpPr>
          <p:cNvPr id="4" name="Metin kutusu 3" descr=" 4">
            <a:extLst>
              <a:ext uri="{FF2B5EF4-FFF2-40B4-BE49-F238E27FC236}">
                <a16:creationId xmlns:a16="http://schemas.microsoft.com/office/drawing/2014/main" id="{B8069814-5362-4D3E-9B79-5F5B18C141EC}"/>
              </a:ext>
            </a:extLst>
          </p:cNvPr>
          <p:cNvSpPr txBox="1"/>
          <p:nvPr/>
        </p:nvSpPr>
        <p:spPr>
          <a:xfrm>
            <a:off x="1005748" y="229491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5" name="Dikdörtgen 4" descr=" 5">
            <a:extLst>
              <a:ext uri="{FF2B5EF4-FFF2-40B4-BE49-F238E27FC236}">
                <a16:creationId xmlns:a16="http://schemas.microsoft.com/office/drawing/2014/main" id="{793AA144-6305-4A81-8396-1144B717D07D}"/>
              </a:ext>
            </a:extLst>
          </p:cNvPr>
          <p:cNvSpPr/>
          <p:nvPr/>
        </p:nvSpPr>
        <p:spPr>
          <a:xfrm>
            <a:off x="856476" y="2641959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etin kutusu 5" descr=" 6">
            <a:extLst>
              <a:ext uri="{FF2B5EF4-FFF2-40B4-BE49-F238E27FC236}">
                <a16:creationId xmlns:a16="http://schemas.microsoft.com/office/drawing/2014/main" id="{E6EE7EB8-1015-44C8-BD34-191314B1AD58}"/>
              </a:ext>
            </a:extLst>
          </p:cNvPr>
          <p:cNvSpPr txBox="1"/>
          <p:nvPr/>
        </p:nvSpPr>
        <p:spPr>
          <a:xfrm>
            <a:off x="7209420" y="1502688"/>
            <a:ext cx="4293652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Metin kutusu 6" descr=" 7">
            <a:extLst>
              <a:ext uri="{FF2B5EF4-FFF2-40B4-BE49-F238E27FC236}">
                <a16:creationId xmlns:a16="http://schemas.microsoft.com/office/drawing/2014/main" id="{730E9E73-76F9-445D-A4A3-448B7D04B388}"/>
              </a:ext>
            </a:extLst>
          </p:cNvPr>
          <p:cNvSpPr txBox="1"/>
          <p:nvPr/>
        </p:nvSpPr>
        <p:spPr>
          <a:xfrm>
            <a:off x="7563571" y="2000790"/>
            <a:ext cx="362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(99);</a:t>
            </a:r>
          </a:p>
        </p:txBody>
      </p:sp>
      <p:sp>
        <p:nvSpPr>
          <p:cNvPr id="13" name="Metin kutusu 12" descr=" 17">
            <a:extLst>
              <a:ext uri="{FF2B5EF4-FFF2-40B4-BE49-F238E27FC236}">
                <a16:creationId xmlns:a16="http://schemas.microsoft.com/office/drawing/2014/main" id="{CFDDBBA5-D2B7-4715-9184-90B98B5D2071}"/>
              </a:ext>
            </a:extLst>
          </p:cNvPr>
          <p:cNvSpPr txBox="1"/>
          <p:nvPr/>
        </p:nvSpPr>
        <p:spPr>
          <a:xfrm>
            <a:off x="7563571" y="2364510"/>
            <a:ext cx="3769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11A0F2C8-946C-4566-9975-A0A537E51117}"/>
              </a:ext>
            </a:extLst>
          </p:cNvPr>
          <p:cNvSpPr/>
          <p:nvPr/>
        </p:nvSpPr>
        <p:spPr>
          <a:xfrm>
            <a:off x="856476" y="364110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99</a:t>
            </a:r>
            <a:endParaRPr lang="en-US" dirty="0"/>
          </a:p>
        </p:txBody>
      </p:sp>
      <p:sp>
        <p:nvSpPr>
          <p:cNvPr id="19" name="Dikdörtgen 18" descr=" 19">
            <a:extLst>
              <a:ext uri="{FF2B5EF4-FFF2-40B4-BE49-F238E27FC236}">
                <a16:creationId xmlns:a16="http://schemas.microsoft.com/office/drawing/2014/main" id="{A3118E9D-E84F-4E28-AADC-47C4A391CF20}"/>
              </a:ext>
            </a:extLst>
          </p:cNvPr>
          <p:cNvSpPr/>
          <p:nvPr/>
        </p:nvSpPr>
        <p:spPr>
          <a:xfrm>
            <a:off x="3152789" y="3916082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531D2E44-7920-4F6D-B462-F001AB8A4657}"/>
              </a:ext>
            </a:extLst>
          </p:cNvPr>
          <p:cNvSpPr/>
          <p:nvPr/>
        </p:nvSpPr>
        <p:spPr>
          <a:xfrm>
            <a:off x="856723" y="400953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Metin kutusu 20" descr=" 21">
            <a:extLst>
              <a:ext uri="{FF2B5EF4-FFF2-40B4-BE49-F238E27FC236}">
                <a16:creationId xmlns:a16="http://schemas.microsoft.com/office/drawing/2014/main" id="{5FE8E6CB-7743-4267-AC57-D7F2C5A35DC6}"/>
              </a:ext>
            </a:extLst>
          </p:cNvPr>
          <p:cNvSpPr txBox="1"/>
          <p:nvPr/>
        </p:nvSpPr>
        <p:spPr>
          <a:xfrm>
            <a:off x="3205646" y="354675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22" name="Bağlayıcı: Dirsek 21" descr=" 22">
            <a:extLst>
              <a:ext uri="{FF2B5EF4-FFF2-40B4-BE49-F238E27FC236}">
                <a16:creationId xmlns:a16="http://schemas.microsoft.com/office/drawing/2014/main" id="{8038F102-D6FB-4F2C-96FD-3A6E7AF8D67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>
            <a:off x="1621939" y="3825323"/>
            <a:ext cx="1530850" cy="274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 descr=" 27">
            <a:extLst>
              <a:ext uri="{FF2B5EF4-FFF2-40B4-BE49-F238E27FC236}">
                <a16:creationId xmlns:a16="http://schemas.microsoft.com/office/drawing/2014/main" id="{DD86CB2B-E878-4FE5-8260-DFA5D31925DC}"/>
              </a:ext>
            </a:extLst>
          </p:cNvPr>
          <p:cNvSpPr txBox="1"/>
          <p:nvPr/>
        </p:nvSpPr>
        <p:spPr>
          <a:xfrm>
            <a:off x="7871552" y="2664246"/>
            <a:ext cx="331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ilk=yeni; </a:t>
            </a:r>
            <a:endParaRPr lang="en-US" dirty="0"/>
          </a:p>
        </p:txBody>
      </p:sp>
      <p:sp>
        <p:nvSpPr>
          <p:cNvPr id="14" name="Metin kutusu 13" descr=" 28">
            <a:extLst>
              <a:ext uri="{FF2B5EF4-FFF2-40B4-BE49-F238E27FC236}">
                <a16:creationId xmlns:a16="http://schemas.microsoft.com/office/drawing/2014/main" id="{A927BD19-FC3C-4A2D-8026-D508B59FE451}"/>
              </a:ext>
            </a:extLst>
          </p:cNvPr>
          <p:cNvSpPr txBox="1"/>
          <p:nvPr/>
        </p:nvSpPr>
        <p:spPr>
          <a:xfrm>
            <a:off x="3694339" y="2060020"/>
            <a:ext cx="3338006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Consolas" panose="020B0609020204030204" pitchFamily="49" charset="0"/>
              </a:rPr>
              <a:t>İlk eklenen düğüm ayrıca son düğüm olacağı için kendini de gösterecektir</a:t>
            </a:r>
            <a:endParaRPr lang="en-US" dirty="0"/>
          </a:p>
        </p:txBody>
      </p:sp>
      <p:sp>
        <p:nvSpPr>
          <p:cNvPr id="29" name="Metin kutusu 28" descr=" 29">
            <a:extLst>
              <a:ext uri="{FF2B5EF4-FFF2-40B4-BE49-F238E27FC236}">
                <a16:creationId xmlns:a16="http://schemas.microsoft.com/office/drawing/2014/main" id="{60021062-E744-4687-ACCE-A3E77BA8D609}"/>
              </a:ext>
            </a:extLst>
          </p:cNvPr>
          <p:cNvSpPr txBox="1"/>
          <p:nvPr/>
        </p:nvSpPr>
        <p:spPr>
          <a:xfrm>
            <a:off x="931993" y="335743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8000</a:t>
            </a:r>
            <a:endParaRPr lang="en-US" dirty="0"/>
          </a:p>
        </p:txBody>
      </p:sp>
      <p:sp>
        <p:nvSpPr>
          <p:cNvPr id="16" name="Dikdörtgen 15" descr=" 31">
            <a:extLst>
              <a:ext uri="{FF2B5EF4-FFF2-40B4-BE49-F238E27FC236}">
                <a16:creationId xmlns:a16="http://schemas.microsoft.com/office/drawing/2014/main" id="{E82EE76B-4596-4A7D-BBC6-5475C3C8CE9A}"/>
              </a:ext>
            </a:extLst>
          </p:cNvPr>
          <p:cNvSpPr/>
          <p:nvPr/>
        </p:nvSpPr>
        <p:spPr>
          <a:xfrm>
            <a:off x="857300" y="2641958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Bağlayıcı: Dirsek 16" descr=" 32">
            <a:extLst>
              <a:ext uri="{FF2B5EF4-FFF2-40B4-BE49-F238E27FC236}">
                <a16:creationId xmlns:a16="http://schemas.microsoft.com/office/drawing/2014/main" id="{A84D9A08-7D8F-45B7-8B8B-99C7EED5A3B4}"/>
              </a:ext>
            </a:extLst>
          </p:cNvPr>
          <p:cNvCxnSpPr>
            <a:cxnSpLocks/>
          </p:cNvCxnSpPr>
          <p:nvPr/>
        </p:nvCxnSpPr>
        <p:spPr>
          <a:xfrm flipH="1">
            <a:off x="1267534" y="2826175"/>
            <a:ext cx="354733" cy="531262"/>
          </a:xfrm>
          <a:prstGeom prst="bentConnector4">
            <a:avLst>
              <a:gd name="adj1" fmla="val -64443"/>
              <a:gd name="adj2" fmla="val 67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 descr=" 36">
            <a:extLst>
              <a:ext uri="{FF2B5EF4-FFF2-40B4-BE49-F238E27FC236}">
                <a16:creationId xmlns:a16="http://schemas.microsoft.com/office/drawing/2014/main" id="{A2509B39-EDFA-4EDA-A58A-AD3B97DC5669}"/>
              </a:ext>
            </a:extLst>
          </p:cNvPr>
          <p:cNvSpPr/>
          <p:nvPr/>
        </p:nvSpPr>
        <p:spPr>
          <a:xfrm>
            <a:off x="856476" y="4017717"/>
            <a:ext cx="76496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Bağlayıcı: Dirsek 24" descr=" 37">
            <a:extLst>
              <a:ext uri="{FF2B5EF4-FFF2-40B4-BE49-F238E27FC236}">
                <a16:creationId xmlns:a16="http://schemas.microsoft.com/office/drawing/2014/main" id="{AFEC6F25-1D69-4351-B3B9-31F7953657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476" y="3357438"/>
            <a:ext cx="411058" cy="844497"/>
          </a:xfrm>
          <a:prstGeom prst="bentConnector4">
            <a:avLst>
              <a:gd name="adj1" fmla="val -55613"/>
              <a:gd name="adj2" fmla="val 1270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 descr=" 42">
            <a:extLst>
              <a:ext uri="{FF2B5EF4-FFF2-40B4-BE49-F238E27FC236}">
                <a16:creationId xmlns:a16="http://schemas.microsoft.com/office/drawing/2014/main" id="{BA7D69AD-688E-40FD-96D7-250F0B3FFD86}"/>
              </a:ext>
            </a:extLst>
          </p:cNvPr>
          <p:cNvSpPr txBox="1"/>
          <p:nvPr/>
        </p:nvSpPr>
        <p:spPr>
          <a:xfrm>
            <a:off x="7871552" y="3045255"/>
            <a:ext cx="267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ilk;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buChar char=" "/>
            </a:pPr>
            <a:r>
              <a:rPr lang="tr-TR" sz="2000"/>
              <a:t>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tr-TR" sz="2000"/>
              <a:t>        </a:t>
            </a:r>
            <a:br>
              <a:rPr lang="tr-TR" sz="2000"/>
            </a:br>
            <a:r>
              <a:rPr lang="tr-TR" sz="2000"/>
              <a:t>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000"/>
              <a:t>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000"/>
              <a:t>                              </a:t>
            </a:r>
            <a:br>
              <a:rPr lang="tr-TR" sz="2000"/>
            </a:br>
            <a:r>
              <a:rPr lang="tr-TR" sz="2000"/>
              <a:t>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000"/>
              <a:t>           </a:t>
            </a:r>
            <a:br>
              <a:rPr lang="tr-TR" sz="2000"/>
            </a:b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000"/>
              <a:t>                                </a:t>
            </a:r>
            <a:br>
              <a:rPr lang="tr-TR" sz="2000"/>
            </a:br>
            <a:r>
              <a:rPr lang="tr-TR" sz="2000"/>
              <a:t>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tr-TR" sz="2000"/>
              <a:t> </a:t>
            </a:r>
            <a:br>
              <a:rPr lang="tr-TR" sz="2000"/>
            </a:br>
            <a:r>
              <a:rPr lang="tr-TR" sz="2000"/>
              <a:t>                    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7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buChar char=" "/>
            </a:pPr>
            <a:r>
              <a:rPr lang="tr-TR" sz="2000"/>
              <a:t>                   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000"/>
              <a:t>                              </a:t>
            </a:r>
            <a:br>
              <a:rPr lang="tr-TR" sz="2000"/>
            </a:br>
            <a:r>
              <a:rPr lang="tr-TR" sz="2000"/>
              <a:t>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000"/>
              <a:t>           </a:t>
            </a:r>
            <a:br>
              <a:rPr lang="tr-TR" sz="2000"/>
            </a:b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000"/>
              <a:t>                                </a:t>
            </a:r>
            <a:br>
              <a:rPr lang="tr-TR" sz="2000"/>
            </a:br>
            <a:r>
              <a:rPr lang="tr-TR" sz="2000"/>
              <a:t>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tr-TR" sz="2000"/>
              <a:t> </a:t>
            </a:r>
            <a:br>
              <a:rPr lang="tr-TR" sz="2000"/>
            </a:br>
            <a:r>
              <a:rPr lang="tr-TR" sz="2000"/>
              <a:t>                    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03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buChar char=" "/>
            </a:pPr>
            <a:r>
              <a:rPr lang="tr-TR" sz="2000"/>
              <a:t>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000"/>
              <a:t>                              </a:t>
            </a:r>
            <a:br>
              <a:rPr lang="tr-TR" sz="2000"/>
            </a:br>
            <a:r>
              <a:rPr lang="tr-TR" sz="2000"/>
              <a:t>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000"/>
              <a:t>           </a:t>
            </a:r>
            <a:br>
              <a:rPr lang="tr-TR" sz="2000"/>
            </a:b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000"/>
              <a:t>                                </a:t>
            </a:r>
            <a:br>
              <a:rPr lang="tr-TR" sz="2000"/>
            </a:br>
            <a:r>
              <a:rPr lang="tr-TR" sz="2000"/>
              <a:t>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tr-TR" sz="2000"/>
              <a:t> </a:t>
            </a:r>
            <a:br>
              <a:rPr lang="tr-TR" sz="2000"/>
            </a:br>
            <a:r>
              <a:rPr lang="tr-TR" sz="2000"/>
              <a:t>                    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9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buChar char=" "/>
            </a:pPr>
            <a:r>
              <a:rPr lang="tr-TR" sz="2000"/>
              <a:t>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000"/>
              <a:t>                              </a:t>
            </a:r>
            <a:br>
              <a:rPr lang="tr-TR" sz="2000"/>
            </a:br>
            <a:r>
              <a:rPr lang="tr-TR" sz="2000"/>
              <a:t>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      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000"/>
              <a:t>           </a:t>
            </a:r>
            <a:br>
              <a:rPr lang="tr-TR" sz="2000"/>
            </a:b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000"/>
              <a:t>                                </a:t>
            </a:r>
            <a:br>
              <a:rPr lang="tr-TR" sz="2000"/>
            </a:br>
            <a:r>
              <a:rPr lang="tr-TR" sz="2000"/>
              <a:t>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tr-TR" sz="2000"/>
              <a:t> </a:t>
            </a:r>
            <a:br>
              <a:rPr lang="tr-TR" sz="2000"/>
            </a:br>
            <a:r>
              <a:rPr lang="tr-TR" sz="2000"/>
              <a:t>                    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5" name="Metin kutusu 54" descr=" 67">
            <a:extLst>
              <a:ext uri="{FF2B5EF4-FFF2-40B4-BE49-F238E27FC236}">
                <a16:creationId xmlns:a16="http://schemas.microsoft.com/office/drawing/2014/main" id="{CDA92AD8-3FDB-4682-8368-2D397F4F7CDA}"/>
              </a:ext>
            </a:extLst>
          </p:cNvPr>
          <p:cNvSpPr txBox="1"/>
          <p:nvPr/>
        </p:nvSpPr>
        <p:spPr>
          <a:xfrm>
            <a:off x="4106589" y="3193342"/>
            <a:ext cx="37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buChar char=" "/>
            </a:pPr>
            <a:r>
              <a:rPr lang="tr-TR" sz="2000"/>
              <a:t>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000"/>
              <a:t>           </a:t>
            </a:r>
            <a:br>
              <a:rPr lang="tr-TR" sz="2000"/>
            </a:b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000"/>
              <a:t>                                </a:t>
            </a:r>
            <a:br>
              <a:rPr lang="tr-TR" sz="2000"/>
            </a:br>
            <a:r>
              <a:rPr lang="tr-TR" sz="2000"/>
              <a:t>          </a:t>
            </a:r>
            <a:endParaRPr lang="tr-TR" sz="2000" dirty="0"/>
          </a:p>
          <a:p>
            <a:pPr>
              <a:buChar char=" "/>
            </a:pPr>
            <a:r>
              <a:rPr lang="tr-TR" sz="2000"/>
              <a:t> 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tr-TR" sz="2000"/>
              <a:t> </a:t>
            </a:r>
            <a:br>
              <a:rPr lang="tr-TR" sz="2000"/>
            </a:br>
            <a:r>
              <a:rPr lang="tr-TR" sz="2000"/>
              <a:t>                    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yapılırken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yeni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düğümünün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değişkeni ilk düğümün adresini alacaktır.</a:t>
            </a:r>
          </a:p>
          <a:p>
            <a:pPr>
              <a:buChar char=" "/>
            </a:pPr>
            <a:r>
              <a:rPr lang="tr-TR" sz="2000"/>
              <a:t>                          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tr-TR" sz="2000"/>
              <a:t> </a:t>
            </a:r>
            <a:br>
              <a:rPr lang="tr-TR" sz="2000"/>
            </a:br>
            <a:r>
              <a:rPr lang="tr-TR" sz="2000"/>
              <a:t>                    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1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9A86014B-C45D-4BCB-85ED-731B789A4685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etin kutusu 54" descr=" 94">
            <a:extLst>
              <a:ext uri="{FF2B5EF4-FFF2-40B4-BE49-F238E27FC236}">
                <a16:creationId xmlns:a16="http://schemas.microsoft.com/office/drawing/2014/main" id="{95CF920A-2ADC-4055-87F1-4273D33BABBA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8" name="Bağlayıcı: Dirsek 57" descr=" 95">
            <a:extLst>
              <a:ext uri="{FF2B5EF4-FFF2-40B4-BE49-F238E27FC236}">
                <a16:creationId xmlns:a16="http://schemas.microsoft.com/office/drawing/2014/main" id="{D75EF88A-F89D-44A9-9FB1-C22E43C632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yapılırken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yeni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düğümünün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değişkeni ilk düğümün adresini alacaktır.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bittikten sonra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dugumSayisi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bir arttırılacaktır.</a:t>
            </a:r>
            <a:endParaRPr lang="tr-TR" sz="2000" dirty="0"/>
          </a:p>
        </p:txBody>
      </p: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  <p:cxnSp>
        <p:nvCxnSpPr>
          <p:cNvPr id="92" name="Bağlayıcı: Dirsek 91" descr=" 92">
            <a:extLst>
              <a:ext uri="{FF2B5EF4-FFF2-40B4-BE49-F238E27FC236}">
                <a16:creationId xmlns:a16="http://schemas.microsoft.com/office/drawing/2014/main" id="{FA4D79F4-19BC-4DFA-AB69-8F209A17F68F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432128"/>
            <a:ext cx="4706808" cy="733276"/>
          </a:xfrm>
          <a:prstGeom prst="bentConnector5">
            <a:avLst>
              <a:gd name="adj1" fmla="val -4857"/>
              <a:gd name="adj2" fmla="val -40928"/>
              <a:gd name="adj3" fmla="val 10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85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9" name="Metin kutusu 58" descr=" 77">
            <a:extLst>
              <a:ext uri="{FF2B5EF4-FFF2-40B4-BE49-F238E27FC236}">
                <a16:creationId xmlns:a16="http://schemas.microsoft.com/office/drawing/2014/main" id="{07FB7788-E689-4E8D-A338-18C5153D4D62}"/>
              </a:ext>
            </a:extLst>
          </p:cNvPr>
          <p:cNvSpPr txBox="1"/>
          <p:nvPr/>
        </p:nvSpPr>
        <p:spPr>
          <a:xfrm>
            <a:off x="1452553" y="44161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9A86014B-C45D-4BCB-85ED-731B789A4685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etin kutusu 54" descr=" 94">
            <a:extLst>
              <a:ext uri="{FF2B5EF4-FFF2-40B4-BE49-F238E27FC236}">
                <a16:creationId xmlns:a16="http://schemas.microsoft.com/office/drawing/2014/main" id="{95CF920A-2ADC-4055-87F1-4273D33BABBA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8" name="Bağlayıcı: Dirsek 57" descr=" 95">
            <a:extLst>
              <a:ext uri="{FF2B5EF4-FFF2-40B4-BE49-F238E27FC236}">
                <a16:creationId xmlns:a16="http://schemas.microsoft.com/office/drawing/2014/main" id="{D75EF88A-F89D-44A9-9FB1-C22E43C632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yapılırken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yeni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düğümünün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değişkeni ilk düğümün adresini alacaktır.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bittikten sonra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dugumSayisi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bir arttırılacaktır.</a:t>
            </a:r>
            <a:endParaRPr lang="tr-TR" sz="2000" dirty="0"/>
          </a:p>
        </p:txBody>
      </p:sp>
      <p:sp>
        <p:nvSpPr>
          <p:cNvPr id="60" name="Dikdörtgen 59" descr=" 97">
            <a:extLst>
              <a:ext uri="{FF2B5EF4-FFF2-40B4-BE49-F238E27FC236}">
                <a16:creationId xmlns:a16="http://schemas.microsoft.com/office/drawing/2014/main" id="{B8C27994-D93E-4655-8D6B-E484F4928293}"/>
              </a:ext>
            </a:extLst>
          </p:cNvPr>
          <p:cNvSpPr/>
          <p:nvPr/>
        </p:nvSpPr>
        <p:spPr>
          <a:xfrm>
            <a:off x="9831527" y="59811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Bağlayıcı: Dirsek 60" descr=" 98">
            <a:extLst>
              <a:ext uri="{FF2B5EF4-FFF2-40B4-BE49-F238E27FC236}">
                <a16:creationId xmlns:a16="http://schemas.microsoft.com/office/drawing/2014/main" id="{8868EBCB-38C3-4A1D-B879-CE40EB9EF9E3}"/>
              </a:ext>
            </a:extLst>
          </p:cNvPr>
          <p:cNvCxnSpPr>
            <a:cxnSpLocks/>
          </p:cNvCxnSpPr>
          <p:nvPr/>
        </p:nvCxnSpPr>
        <p:spPr>
          <a:xfrm flipV="1">
            <a:off x="10596990" y="5435542"/>
            <a:ext cx="470012" cy="7298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5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9" name="Metin kutusu 58" descr=" 77">
            <a:extLst>
              <a:ext uri="{FF2B5EF4-FFF2-40B4-BE49-F238E27FC236}">
                <a16:creationId xmlns:a16="http://schemas.microsoft.com/office/drawing/2014/main" id="{07FB7788-E689-4E8D-A338-18C5153D4D62}"/>
              </a:ext>
            </a:extLst>
          </p:cNvPr>
          <p:cNvSpPr txBox="1"/>
          <p:nvPr/>
        </p:nvSpPr>
        <p:spPr>
          <a:xfrm>
            <a:off x="1452553" y="44161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9A86014B-C45D-4BCB-85ED-731B789A4685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etin kutusu 54" descr=" 94">
            <a:extLst>
              <a:ext uri="{FF2B5EF4-FFF2-40B4-BE49-F238E27FC236}">
                <a16:creationId xmlns:a16="http://schemas.microsoft.com/office/drawing/2014/main" id="{95CF920A-2ADC-4055-87F1-4273D33BABBA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8" name="Bağlayıcı: Dirsek 57" descr=" 95">
            <a:extLst>
              <a:ext uri="{FF2B5EF4-FFF2-40B4-BE49-F238E27FC236}">
                <a16:creationId xmlns:a16="http://schemas.microsoft.com/office/drawing/2014/main" id="{D75EF88A-F89D-44A9-9FB1-C22E43C632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yapılırken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yeni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düğümünün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değişkeni ilk düğümün adresini alacaktır.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bittikten sonra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dugumSayisi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bir arttırılacaktır.</a:t>
            </a:r>
            <a:endParaRPr lang="tr-TR" sz="2000" dirty="0"/>
          </a:p>
        </p:txBody>
      </p:sp>
      <p:sp>
        <p:nvSpPr>
          <p:cNvPr id="60" name="Dikdörtgen 59" descr=" 97">
            <a:extLst>
              <a:ext uri="{FF2B5EF4-FFF2-40B4-BE49-F238E27FC236}">
                <a16:creationId xmlns:a16="http://schemas.microsoft.com/office/drawing/2014/main" id="{B8C27994-D93E-4655-8D6B-E484F4928293}"/>
              </a:ext>
            </a:extLst>
          </p:cNvPr>
          <p:cNvSpPr/>
          <p:nvPr/>
        </p:nvSpPr>
        <p:spPr>
          <a:xfrm>
            <a:off x="9831527" y="59811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Bağlayıcı: Dirsek 60" descr=" 98">
            <a:extLst>
              <a:ext uri="{FF2B5EF4-FFF2-40B4-BE49-F238E27FC236}">
                <a16:creationId xmlns:a16="http://schemas.microsoft.com/office/drawing/2014/main" id="{8868EBCB-38C3-4A1D-B879-CE40EB9EF9E3}"/>
              </a:ext>
            </a:extLst>
          </p:cNvPr>
          <p:cNvCxnSpPr>
            <a:cxnSpLocks/>
          </p:cNvCxnSpPr>
          <p:nvPr/>
        </p:nvCxnSpPr>
        <p:spPr>
          <a:xfrm flipV="1">
            <a:off x="10596990" y="5435542"/>
            <a:ext cx="470012" cy="7298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etin kutusu 63" descr=" 103">
            <a:extLst>
              <a:ext uri="{FF2B5EF4-FFF2-40B4-BE49-F238E27FC236}">
                <a16:creationId xmlns:a16="http://schemas.microsoft.com/office/drawing/2014/main" id="{4D46BE74-06CC-41AE-A99C-373448034897}"/>
              </a:ext>
            </a:extLst>
          </p:cNvPr>
          <p:cNvSpPr txBox="1"/>
          <p:nvPr/>
        </p:nvSpPr>
        <p:spPr>
          <a:xfrm>
            <a:off x="1446368" y="47417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ikdörtgen 64" descr=" 104">
            <a:extLst>
              <a:ext uri="{FF2B5EF4-FFF2-40B4-BE49-F238E27FC236}">
                <a16:creationId xmlns:a16="http://schemas.microsoft.com/office/drawing/2014/main" id="{2D9457D7-60FB-4F6C-B4CD-FD41798D220B}"/>
              </a:ext>
            </a:extLst>
          </p:cNvPr>
          <p:cNvSpPr/>
          <p:nvPr/>
        </p:nvSpPr>
        <p:spPr>
          <a:xfrm>
            <a:off x="11066348" y="561769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Bağlayıcı: Dirsek 66" descr=" 105">
            <a:extLst>
              <a:ext uri="{FF2B5EF4-FFF2-40B4-BE49-F238E27FC236}">
                <a16:creationId xmlns:a16="http://schemas.microsoft.com/office/drawing/2014/main" id="{1983EA88-276D-4DB7-9CB2-65D3050779C3}"/>
              </a:ext>
            </a:extLst>
          </p:cNvPr>
          <p:cNvCxnSpPr>
            <a:cxnSpLocks/>
          </p:cNvCxnSpPr>
          <p:nvPr/>
        </p:nvCxnSpPr>
        <p:spPr>
          <a:xfrm rot="10800000">
            <a:off x="10593952" y="543554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2428875" y="1372072"/>
            <a:ext cx="6630942" cy="2143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4892134" y="100274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2859599" y="19030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290678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4233091" y="18921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4280281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6797906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6797906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6845096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3625062" y="2076413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2637061" y="81055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2795084" y="455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6797252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6797252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4998554" y="2077763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2859599" y="227278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4233091" y="226367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4233091" y="22736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3625063" y="2087221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4998555" y="2076413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5606583" y="18935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5606583" y="22650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5606583" y="227497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6372046" y="2090634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6372046" y="2077763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5653773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8036419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803641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808360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8035765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8035765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2637060" y="994772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3765432"/>
            <a:ext cx="10126148" cy="30232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Yukarıdaki iki yönlü bir bağlı liste ve son düğüm başka bir düğümü göstermiyor</a:t>
            </a:r>
          </a:p>
          <a:p>
            <a:pPr>
              <a:buChar char=" "/>
            </a:pPr>
            <a:r>
              <a:rPr lang="tr-TR" sz="2400"/>
              <a:t>                                                                      </a:t>
            </a:r>
            <a:br>
              <a:rPr lang="tr-TR" sz="2400"/>
            </a:br>
            <a:r>
              <a:rPr lang="tr-TR" sz="2400"/>
              <a:t>                                </a:t>
            </a:r>
            <a:endParaRPr lang="en-US" sz="2400" dirty="0"/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6797905" y="265349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7563368" y="2090634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8035765" y="2272785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7563369" y="2090634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 descr=" 3">
            <a:extLst>
              <a:ext uri="{FF2B5EF4-FFF2-40B4-BE49-F238E27FC236}">
                <a16:creationId xmlns:a16="http://schemas.microsoft.com/office/drawing/2014/main" id="{400B9E0C-F274-45C1-A166-F1D06A68EA26}"/>
              </a:ext>
            </a:extLst>
          </p:cNvPr>
          <p:cNvCxnSpPr/>
          <p:nvPr/>
        </p:nvCxnSpPr>
        <p:spPr>
          <a:xfrm flipH="1">
            <a:off x="8691154" y="2185851"/>
            <a:ext cx="731520" cy="631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kdörtgen: Köşeleri Yuvarlatılmış 49" descr=" 16">
            <a:extLst>
              <a:ext uri="{FF2B5EF4-FFF2-40B4-BE49-F238E27FC236}">
                <a16:creationId xmlns:a16="http://schemas.microsoft.com/office/drawing/2014/main" id="{0EBC1BDE-9B5F-477A-A961-404E2D0CA5FD}"/>
              </a:ext>
            </a:extLst>
          </p:cNvPr>
          <p:cNvSpPr/>
          <p:nvPr/>
        </p:nvSpPr>
        <p:spPr>
          <a:xfrm>
            <a:off x="9227088" y="1651923"/>
            <a:ext cx="1706880" cy="638306"/>
          </a:xfrm>
          <a:prstGeom prst="roundRect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sonraki==0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77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9" name="Metin kutusu 58" descr=" 77">
            <a:extLst>
              <a:ext uri="{FF2B5EF4-FFF2-40B4-BE49-F238E27FC236}">
                <a16:creationId xmlns:a16="http://schemas.microsoft.com/office/drawing/2014/main" id="{07FB7788-E689-4E8D-A338-18C5153D4D62}"/>
              </a:ext>
            </a:extLst>
          </p:cNvPr>
          <p:cNvSpPr txBox="1"/>
          <p:nvPr/>
        </p:nvSpPr>
        <p:spPr>
          <a:xfrm>
            <a:off x="1452553" y="44161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9A86014B-C45D-4BCB-85ED-731B789A4685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etin kutusu 54" descr=" 94">
            <a:extLst>
              <a:ext uri="{FF2B5EF4-FFF2-40B4-BE49-F238E27FC236}">
                <a16:creationId xmlns:a16="http://schemas.microsoft.com/office/drawing/2014/main" id="{95CF920A-2ADC-4055-87F1-4273D33BABBA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8" name="Bağlayıcı: Dirsek 57" descr=" 95">
            <a:extLst>
              <a:ext uri="{FF2B5EF4-FFF2-40B4-BE49-F238E27FC236}">
                <a16:creationId xmlns:a16="http://schemas.microsoft.com/office/drawing/2014/main" id="{D75EF88A-F89D-44A9-9FB1-C22E43C632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yapılırken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yeni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düğümünün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değişkeni ilk düğümün adresini alacaktır.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bittikten sonra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dugumSayisi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bir arttırılacaktır.</a:t>
            </a:r>
            <a:endParaRPr lang="tr-TR" sz="2000" dirty="0"/>
          </a:p>
        </p:txBody>
      </p:sp>
      <p:sp>
        <p:nvSpPr>
          <p:cNvPr id="60" name="Dikdörtgen 59" descr=" 97">
            <a:extLst>
              <a:ext uri="{FF2B5EF4-FFF2-40B4-BE49-F238E27FC236}">
                <a16:creationId xmlns:a16="http://schemas.microsoft.com/office/drawing/2014/main" id="{B8C27994-D93E-4655-8D6B-E484F4928293}"/>
              </a:ext>
            </a:extLst>
          </p:cNvPr>
          <p:cNvSpPr/>
          <p:nvPr/>
        </p:nvSpPr>
        <p:spPr>
          <a:xfrm>
            <a:off x="9831527" y="59811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Bağlayıcı: Dirsek 60" descr=" 98">
            <a:extLst>
              <a:ext uri="{FF2B5EF4-FFF2-40B4-BE49-F238E27FC236}">
                <a16:creationId xmlns:a16="http://schemas.microsoft.com/office/drawing/2014/main" id="{8868EBCB-38C3-4A1D-B879-CE40EB9EF9E3}"/>
              </a:ext>
            </a:extLst>
          </p:cNvPr>
          <p:cNvCxnSpPr>
            <a:cxnSpLocks/>
          </p:cNvCxnSpPr>
          <p:nvPr/>
        </p:nvCxnSpPr>
        <p:spPr>
          <a:xfrm flipV="1">
            <a:off x="10596990" y="5435542"/>
            <a:ext cx="470012" cy="7298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etin kutusu 63" descr=" 103">
            <a:extLst>
              <a:ext uri="{FF2B5EF4-FFF2-40B4-BE49-F238E27FC236}">
                <a16:creationId xmlns:a16="http://schemas.microsoft.com/office/drawing/2014/main" id="{4D46BE74-06CC-41AE-A99C-373448034897}"/>
              </a:ext>
            </a:extLst>
          </p:cNvPr>
          <p:cNvSpPr txBox="1"/>
          <p:nvPr/>
        </p:nvSpPr>
        <p:spPr>
          <a:xfrm>
            <a:off x="1446368" y="47417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ikdörtgen 64" descr=" 104">
            <a:extLst>
              <a:ext uri="{FF2B5EF4-FFF2-40B4-BE49-F238E27FC236}">
                <a16:creationId xmlns:a16="http://schemas.microsoft.com/office/drawing/2014/main" id="{2D9457D7-60FB-4F6C-B4CD-FD41798D220B}"/>
              </a:ext>
            </a:extLst>
          </p:cNvPr>
          <p:cNvSpPr/>
          <p:nvPr/>
        </p:nvSpPr>
        <p:spPr>
          <a:xfrm>
            <a:off x="11066348" y="561769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Bağlayıcı: Dirsek 66" descr=" 105">
            <a:extLst>
              <a:ext uri="{FF2B5EF4-FFF2-40B4-BE49-F238E27FC236}">
                <a16:creationId xmlns:a16="http://schemas.microsoft.com/office/drawing/2014/main" id="{1983EA88-276D-4DB7-9CB2-65D3050779C3}"/>
              </a:ext>
            </a:extLst>
          </p:cNvPr>
          <p:cNvCxnSpPr>
            <a:cxnSpLocks/>
          </p:cNvCxnSpPr>
          <p:nvPr/>
        </p:nvCxnSpPr>
        <p:spPr>
          <a:xfrm rot="10800000">
            <a:off x="10593952" y="543554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  <p:sp>
        <p:nvSpPr>
          <p:cNvPr id="68" name="Metin kutusu 67" descr=" 69">
            <a:extLst>
              <a:ext uri="{FF2B5EF4-FFF2-40B4-BE49-F238E27FC236}">
                <a16:creationId xmlns:a16="http://schemas.microsoft.com/office/drawing/2014/main" id="{84C36FFC-C867-4156-AA1D-E1BCC85A99A8}"/>
              </a:ext>
            </a:extLst>
          </p:cNvPr>
          <p:cNvSpPr txBox="1"/>
          <p:nvPr/>
        </p:nvSpPr>
        <p:spPr>
          <a:xfrm>
            <a:off x="1446368" y="5128712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 =ilk;</a:t>
            </a:r>
          </a:p>
        </p:txBody>
      </p:sp>
      <p:sp>
        <p:nvSpPr>
          <p:cNvPr id="69" name="Dikdörtgen 68" descr=" 70">
            <a:extLst>
              <a:ext uri="{FF2B5EF4-FFF2-40B4-BE49-F238E27FC236}">
                <a16:creationId xmlns:a16="http://schemas.microsoft.com/office/drawing/2014/main" id="{F181ED7B-D123-4D28-BAB4-05D92BEA9964}"/>
              </a:ext>
            </a:extLst>
          </p:cNvPr>
          <p:cNvSpPr/>
          <p:nvPr/>
        </p:nvSpPr>
        <p:spPr>
          <a:xfrm>
            <a:off x="11067000" y="5984686"/>
            <a:ext cx="765463" cy="374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Bağlayıcı: Dirsek 69" descr=" 88">
            <a:extLst>
              <a:ext uri="{FF2B5EF4-FFF2-40B4-BE49-F238E27FC236}">
                <a16:creationId xmlns:a16="http://schemas.microsoft.com/office/drawing/2014/main" id="{929FD83C-1888-490A-B1B9-644D7CDC9F20}"/>
              </a:ext>
            </a:extLst>
          </p:cNvPr>
          <p:cNvCxnSpPr>
            <a:cxnSpLocks/>
          </p:cNvCxnSpPr>
          <p:nvPr/>
        </p:nvCxnSpPr>
        <p:spPr>
          <a:xfrm flipH="1" flipV="1">
            <a:off x="5890182" y="5432128"/>
            <a:ext cx="5942281" cy="739651"/>
          </a:xfrm>
          <a:prstGeom prst="bentConnector5">
            <a:avLst>
              <a:gd name="adj1" fmla="val -3847"/>
              <a:gd name="adj2" fmla="val -61842"/>
              <a:gd name="adj3" fmla="val 1025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5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0" name="Metin kutusu 49" descr=" 64">
            <a:extLst>
              <a:ext uri="{FF2B5EF4-FFF2-40B4-BE49-F238E27FC236}">
                <a16:creationId xmlns:a16="http://schemas.microsoft.com/office/drawing/2014/main" id="{E75845CC-9310-4F31-8033-459B692F6DE2}"/>
              </a:ext>
            </a:extLst>
          </p:cNvPr>
          <p:cNvSpPr txBox="1"/>
          <p:nvPr/>
        </p:nvSpPr>
        <p:spPr>
          <a:xfrm>
            <a:off x="846293" y="232984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1" name="Metin kutusu 50" descr=" 73">
            <a:extLst>
              <a:ext uri="{FF2B5EF4-FFF2-40B4-BE49-F238E27FC236}">
                <a16:creationId xmlns:a16="http://schemas.microsoft.com/office/drawing/2014/main" id="{E2EBA5D3-80A3-4A89-9F9C-9FBC1BF3773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2" name="Metin kutusu 51" descr=" 74">
            <a:extLst>
              <a:ext uri="{FF2B5EF4-FFF2-40B4-BE49-F238E27FC236}">
                <a16:creationId xmlns:a16="http://schemas.microsoft.com/office/drawing/2014/main" id="{99EDAA0B-2C21-43AA-9A73-03941882A1B7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4" name="Metin kutusu 53" descr=" 75">
            <a:extLst>
              <a:ext uri="{FF2B5EF4-FFF2-40B4-BE49-F238E27FC236}">
                <a16:creationId xmlns:a16="http://schemas.microsoft.com/office/drawing/2014/main" id="{A1A6A9F5-38B8-494B-8F94-3BF5FCC59A7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53" name="Metin kutusu 52" descr=" 76">
            <a:extLst>
              <a:ext uri="{FF2B5EF4-FFF2-40B4-BE49-F238E27FC236}">
                <a16:creationId xmlns:a16="http://schemas.microsoft.com/office/drawing/2014/main" id="{999B9109-BCE7-41EA-BEA8-5BCFF3DCBE50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9" name="Metin kutusu 58" descr=" 77">
            <a:extLst>
              <a:ext uri="{FF2B5EF4-FFF2-40B4-BE49-F238E27FC236}">
                <a16:creationId xmlns:a16="http://schemas.microsoft.com/office/drawing/2014/main" id="{07FB7788-E689-4E8D-A338-18C5153D4D62}"/>
              </a:ext>
            </a:extLst>
          </p:cNvPr>
          <p:cNvSpPr txBox="1"/>
          <p:nvPr/>
        </p:nvSpPr>
        <p:spPr>
          <a:xfrm>
            <a:off x="1452553" y="44161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9A86014B-C45D-4BCB-85ED-731B789A4685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etin kutusu 54" descr=" 94">
            <a:extLst>
              <a:ext uri="{FF2B5EF4-FFF2-40B4-BE49-F238E27FC236}">
                <a16:creationId xmlns:a16="http://schemas.microsoft.com/office/drawing/2014/main" id="{95CF920A-2ADC-4055-87F1-4273D33BABBA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8" name="Bağlayıcı: Dirsek 57" descr=" 95">
            <a:extLst>
              <a:ext uri="{FF2B5EF4-FFF2-40B4-BE49-F238E27FC236}">
                <a16:creationId xmlns:a16="http://schemas.microsoft.com/office/drawing/2014/main" id="{D75EF88A-F89D-44A9-9FB1-C22E43C6325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koşulu geçilerek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girilecektir.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için en son düğüme gitmemiz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işlemi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ile yapmak istiyorsak koşulu değiştirmemiz gerekir.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Dairesel listede son düğüm ilk düğümü gösterir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yapılırken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yeni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düğümünün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değişkeni ilk düğümün adresini alacaktır.</a:t>
            </a:r>
          </a:p>
          <a:p>
            <a:pPr>
              <a:defRPr/>
            </a:pP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Ekleme işlemi bittikten sonra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dugumSayisi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bir arttırılacaktır.</a:t>
            </a:r>
            <a:endParaRPr lang="tr-TR" sz="2000" dirty="0"/>
          </a:p>
        </p:txBody>
      </p:sp>
      <p:sp>
        <p:nvSpPr>
          <p:cNvPr id="60" name="Dikdörtgen 59" descr=" 97">
            <a:extLst>
              <a:ext uri="{FF2B5EF4-FFF2-40B4-BE49-F238E27FC236}">
                <a16:creationId xmlns:a16="http://schemas.microsoft.com/office/drawing/2014/main" id="{B8C27994-D93E-4655-8D6B-E484F4928293}"/>
              </a:ext>
            </a:extLst>
          </p:cNvPr>
          <p:cNvSpPr/>
          <p:nvPr/>
        </p:nvSpPr>
        <p:spPr>
          <a:xfrm>
            <a:off x="9831527" y="59811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Bağlayıcı: Dirsek 60" descr=" 98">
            <a:extLst>
              <a:ext uri="{FF2B5EF4-FFF2-40B4-BE49-F238E27FC236}">
                <a16:creationId xmlns:a16="http://schemas.microsoft.com/office/drawing/2014/main" id="{8868EBCB-38C3-4A1D-B879-CE40EB9EF9E3}"/>
              </a:ext>
            </a:extLst>
          </p:cNvPr>
          <p:cNvCxnSpPr>
            <a:cxnSpLocks/>
          </p:cNvCxnSpPr>
          <p:nvPr/>
        </p:nvCxnSpPr>
        <p:spPr>
          <a:xfrm flipV="1">
            <a:off x="10596990" y="5435542"/>
            <a:ext cx="470012" cy="7298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etin kutusu 63" descr=" 103">
            <a:extLst>
              <a:ext uri="{FF2B5EF4-FFF2-40B4-BE49-F238E27FC236}">
                <a16:creationId xmlns:a16="http://schemas.microsoft.com/office/drawing/2014/main" id="{4D46BE74-06CC-41AE-A99C-373448034897}"/>
              </a:ext>
            </a:extLst>
          </p:cNvPr>
          <p:cNvSpPr txBox="1"/>
          <p:nvPr/>
        </p:nvSpPr>
        <p:spPr>
          <a:xfrm>
            <a:off x="1446368" y="47417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ikdörtgen 64" descr=" 104">
            <a:extLst>
              <a:ext uri="{FF2B5EF4-FFF2-40B4-BE49-F238E27FC236}">
                <a16:creationId xmlns:a16="http://schemas.microsoft.com/office/drawing/2014/main" id="{2D9457D7-60FB-4F6C-B4CD-FD41798D220B}"/>
              </a:ext>
            </a:extLst>
          </p:cNvPr>
          <p:cNvSpPr/>
          <p:nvPr/>
        </p:nvSpPr>
        <p:spPr>
          <a:xfrm>
            <a:off x="11066348" y="561769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Bağlayıcı: Dirsek 66" descr=" 105">
            <a:extLst>
              <a:ext uri="{FF2B5EF4-FFF2-40B4-BE49-F238E27FC236}">
                <a16:creationId xmlns:a16="http://schemas.microsoft.com/office/drawing/2014/main" id="{1983EA88-276D-4DB7-9CB2-65D3050779C3}"/>
              </a:ext>
            </a:extLst>
          </p:cNvPr>
          <p:cNvCxnSpPr>
            <a:cxnSpLocks/>
          </p:cNvCxnSpPr>
          <p:nvPr/>
        </p:nvCxnSpPr>
        <p:spPr>
          <a:xfrm rot="10800000">
            <a:off x="10593952" y="543554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56" name="Metin kutusu 55" descr=" 68">
            <a:extLst>
              <a:ext uri="{FF2B5EF4-FFF2-40B4-BE49-F238E27FC236}">
                <a16:creationId xmlns:a16="http://schemas.microsoft.com/office/drawing/2014/main" id="{638E5413-6C42-41FC-9E6E-3DA5AE10F36C}"/>
              </a:ext>
            </a:extLst>
          </p:cNvPr>
          <p:cNvSpPr txBox="1"/>
          <p:nvPr/>
        </p:nvSpPr>
        <p:spPr>
          <a:xfrm>
            <a:off x="4048003" y="3177960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  <p:sp>
        <p:nvSpPr>
          <p:cNvPr id="68" name="Metin kutusu 67" descr=" 69">
            <a:extLst>
              <a:ext uri="{FF2B5EF4-FFF2-40B4-BE49-F238E27FC236}">
                <a16:creationId xmlns:a16="http://schemas.microsoft.com/office/drawing/2014/main" id="{84C36FFC-C867-4156-AA1D-E1BCC85A99A8}"/>
              </a:ext>
            </a:extLst>
          </p:cNvPr>
          <p:cNvSpPr txBox="1"/>
          <p:nvPr/>
        </p:nvSpPr>
        <p:spPr>
          <a:xfrm>
            <a:off x="1446368" y="5128712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 =ilk;</a:t>
            </a:r>
          </a:p>
        </p:txBody>
      </p:sp>
      <p:sp>
        <p:nvSpPr>
          <p:cNvPr id="69" name="Dikdörtgen 68" descr=" 70">
            <a:extLst>
              <a:ext uri="{FF2B5EF4-FFF2-40B4-BE49-F238E27FC236}">
                <a16:creationId xmlns:a16="http://schemas.microsoft.com/office/drawing/2014/main" id="{F181ED7B-D123-4D28-BAB4-05D92BEA9964}"/>
              </a:ext>
            </a:extLst>
          </p:cNvPr>
          <p:cNvSpPr/>
          <p:nvPr/>
        </p:nvSpPr>
        <p:spPr>
          <a:xfrm>
            <a:off x="11067000" y="5984686"/>
            <a:ext cx="765463" cy="374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Bağlayıcı: Dirsek 69" descr=" 88">
            <a:extLst>
              <a:ext uri="{FF2B5EF4-FFF2-40B4-BE49-F238E27FC236}">
                <a16:creationId xmlns:a16="http://schemas.microsoft.com/office/drawing/2014/main" id="{929FD83C-1888-490A-B1B9-644D7CDC9F20}"/>
              </a:ext>
            </a:extLst>
          </p:cNvPr>
          <p:cNvCxnSpPr>
            <a:cxnSpLocks/>
          </p:cNvCxnSpPr>
          <p:nvPr/>
        </p:nvCxnSpPr>
        <p:spPr>
          <a:xfrm flipH="1" flipV="1">
            <a:off x="5890182" y="5432128"/>
            <a:ext cx="5942281" cy="739651"/>
          </a:xfrm>
          <a:prstGeom prst="bentConnector5">
            <a:avLst>
              <a:gd name="adj1" fmla="val -3847"/>
              <a:gd name="adj2" fmla="val -61842"/>
              <a:gd name="adj3" fmla="val 1025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etin kutusu 72" descr=" 89">
            <a:extLst>
              <a:ext uri="{FF2B5EF4-FFF2-40B4-BE49-F238E27FC236}">
                <a16:creationId xmlns:a16="http://schemas.microsoft.com/office/drawing/2014/main" id="{A9701ED0-8266-499C-80FE-5B470F3E790F}"/>
              </a:ext>
            </a:extLst>
          </p:cNvPr>
          <p:cNvSpPr txBox="1"/>
          <p:nvPr/>
        </p:nvSpPr>
        <p:spPr>
          <a:xfrm>
            <a:off x="847404" y="5672531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183599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278E16F5-9283-43E2-8BF7-2E6C9D7803D8}"/>
              </a:ext>
            </a:extLst>
          </p:cNvPr>
          <p:cNvSpPr txBox="1"/>
          <p:nvPr/>
        </p:nvSpPr>
        <p:spPr>
          <a:xfrm>
            <a:off x="846293" y="2329845"/>
            <a:ext cx="45309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3" name="Metin kutusu 72" descr=" 73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4" name="Metin kutusu 73" descr=" 74">
            <a:extLst>
              <a:ext uri="{FF2B5EF4-FFF2-40B4-BE49-F238E27FC236}">
                <a16:creationId xmlns:a16="http://schemas.microsoft.com/office/drawing/2014/main" id="{6CBB2EAB-AE94-4C82-BCF8-7E6591C5B6BB}"/>
              </a:ext>
            </a:extLst>
          </p:cNvPr>
          <p:cNvSpPr txBox="1"/>
          <p:nvPr/>
        </p:nvSpPr>
        <p:spPr>
          <a:xfrm>
            <a:off x="1452553" y="3191562"/>
            <a:ext cx="3769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5" name="Metin kutusu 74" descr=" 75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2287932" y="3191562"/>
            <a:ext cx="201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-&gt;sonraki!=</a:t>
            </a:r>
            <a:endParaRPr lang="en-US" dirty="0"/>
          </a:p>
        </p:txBody>
      </p:sp>
      <p:sp>
        <p:nvSpPr>
          <p:cNvPr id="76" name="Metin kutusu 75" descr=" 76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 descr=" 77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452553" y="44161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854" y="256065"/>
            <a:ext cx="5532402" cy="3613081"/>
          </a:xfrm>
        </p:spPr>
        <p:txBody>
          <a:bodyPr>
            <a:normAutofit/>
          </a:bodyPr>
          <a:lstStyle/>
          <a:p>
            <a:r>
              <a:rPr lang="tr-TR" sz="24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Aynı işlemi bir </a:t>
            </a:r>
            <a:r>
              <a:rPr lang="tr-TR" sz="2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döngüsü ile de yapabiliriz</a:t>
            </a:r>
            <a:endParaRPr lang="tr-TR" sz="2400" dirty="0"/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99840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435542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 descr=" 103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446368" y="47417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61769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43554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68" name="Metin kutusu 67" descr=" 68">
            <a:extLst>
              <a:ext uri="{FF2B5EF4-FFF2-40B4-BE49-F238E27FC236}">
                <a16:creationId xmlns:a16="http://schemas.microsoft.com/office/drawing/2014/main" id="{1F81DA0B-D168-4458-BF6D-40AEDBAD2724}"/>
              </a:ext>
            </a:extLst>
          </p:cNvPr>
          <p:cNvSpPr txBox="1"/>
          <p:nvPr/>
        </p:nvSpPr>
        <p:spPr>
          <a:xfrm>
            <a:off x="4062659" y="3191562"/>
            <a:ext cx="636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</a:t>
            </a:r>
            <a:endParaRPr lang="en-US" dirty="0"/>
          </a:p>
        </p:txBody>
      </p:sp>
      <p:sp>
        <p:nvSpPr>
          <p:cNvPr id="69" name="Metin kutusu 68" descr=" 69">
            <a:extLst>
              <a:ext uri="{FF2B5EF4-FFF2-40B4-BE49-F238E27FC236}">
                <a16:creationId xmlns:a16="http://schemas.microsoft.com/office/drawing/2014/main" id="{9D165CA6-EAEB-4690-9735-EEE11CCCB3E2}"/>
              </a:ext>
            </a:extLst>
          </p:cNvPr>
          <p:cNvSpPr txBox="1"/>
          <p:nvPr/>
        </p:nvSpPr>
        <p:spPr>
          <a:xfrm>
            <a:off x="1446368" y="5128712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 =ilk;</a:t>
            </a:r>
          </a:p>
        </p:txBody>
      </p:sp>
      <p:sp>
        <p:nvSpPr>
          <p:cNvPr id="70" name="Dikdörtgen 69" descr=" 70">
            <a:extLst>
              <a:ext uri="{FF2B5EF4-FFF2-40B4-BE49-F238E27FC236}">
                <a16:creationId xmlns:a16="http://schemas.microsoft.com/office/drawing/2014/main" id="{CB5CF8FF-62C9-4F9D-988E-8052C5D02E33}"/>
              </a:ext>
            </a:extLst>
          </p:cNvPr>
          <p:cNvSpPr/>
          <p:nvPr/>
        </p:nvSpPr>
        <p:spPr>
          <a:xfrm>
            <a:off x="11067000" y="5984686"/>
            <a:ext cx="765463" cy="374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Bağlayıcı: Dirsek 87" descr=" 88">
            <a:extLst>
              <a:ext uri="{FF2B5EF4-FFF2-40B4-BE49-F238E27FC236}">
                <a16:creationId xmlns:a16="http://schemas.microsoft.com/office/drawing/2014/main" id="{B83D2B7A-E23F-4762-8023-3C189FBF1BB2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 flipH="1" flipV="1">
            <a:off x="5890182" y="5432128"/>
            <a:ext cx="5942281" cy="739651"/>
          </a:xfrm>
          <a:prstGeom prst="bentConnector5">
            <a:avLst>
              <a:gd name="adj1" fmla="val -3847"/>
              <a:gd name="adj2" fmla="val -61842"/>
              <a:gd name="adj3" fmla="val 1025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etin kutusu 88" descr=" 89">
            <a:extLst>
              <a:ext uri="{FF2B5EF4-FFF2-40B4-BE49-F238E27FC236}">
                <a16:creationId xmlns:a16="http://schemas.microsoft.com/office/drawing/2014/main" id="{3A9A86D9-12B6-4FF6-BECC-D1D9440E99C3}"/>
              </a:ext>
            </a:extLst>
          </p:cNvPr>
          <p:cNvSpPr txBox="1"/>
          <p:nvPr/>
        </p:nvSpPr>
        <p:spPr>
          <a:xfrm>
            <a:off x="847404" y="5672531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195568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542924" y="269444"/>
            <a:ext cx="491288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278E16F5-9283-43E2-8BF7-2E6C9D7803D8}"/>
              </a:ext>
            </a:extLst>
          </p:cNvPr>
          <p:cNvSpPr txBox="1"/>
          <p:nvPr/>
        </p:nvSpPr>
        <p:spPr>
          <a:xfrm>
            <a:off x="846293" y="2329845"/>
            <a:ext cx="45309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43550" y="4716980"/>
            <a:ext cx="6546850" cy="2007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347648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2479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23710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421321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27928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92394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422671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61769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60858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97836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61853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432129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421321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23845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60993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97971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619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435542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422671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3" name="Metin kutusu 72" descr=" 73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452552" y="2867389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6" name="Metin kutusu 75" descr=" 76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822414" y="3748805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 descr=" 77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452553" y="441610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=yeni;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846293" y="849542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yeni=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846293" y="1218874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 = yeni;    </a:t>
            </a: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2513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59925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967232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621107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622804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601B5784-29A5-4C02-BFF8-B756963CFAD0}"/>
              </a:ext>
            </a:extLst>
          </p:cNvPr>
          <p:cNvSpPr/>
          <p:nvPr/>
        </p:nvSpPr>
        <p:spPr>
          <a:xfrm>
            <a:off x="11114192" y="431245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Metin kutusu 85" descr=" 86">
            <a:extLst>
              <a:ext uri="{FF2B5EF4-FFF2-40B4-BE49-F238E27FC236}">
                <a16:creationId xmlns:a16="http://schemas.microsoft.com/office/drawing/2014/main" id="{A89A22AA-FD28-4E27-9BE3-FC82E181D48E}"/>
              </a:ext>
            </a:extLst>
          </p:cNvPr>
          <p:cNvSpPr txBox="1"/>
          <p:nvPr/>
        </p:nvSpPr>
        <p:spPr>
          <a:xfrm>
            <a:off x="11161382" y="3958369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yeni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463506"/>
            <a:ext cx="605269" cy="503726"/>
          </a:xfrm>
          <a:prstGeom prst="bentConnector4">
            <a:avLst>
              <a:gd name="adj1" fmla="val -37768"/>
              <a:gd name="adj2" fmla="val 68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Bağlayıcı: Dirsek 89" descr=" 90">
            <a:extLst>
              <a:ext uri="{FF2B5EF4-FFF2-40B4-BE49-F238E27FC236}">
                <a16:creationId xmlns:a16="http://schemas.microsoft.com/office/drawing/2014/main" id="{71297723-5CB2-4252-9A42-19A6713ABEE6}"/>
              </a:ext>
            </a:extLst>
          </p:cNvPr>
          <p:cNvCxnSpPr>
            <a:cxnSpLocks/>
            <a:stCxn id="85" idx="1"/>
            <a:endCxn id="82" idx="0"/>
          </p:cNvCxnSpPr>
          <p:nvPr/>
        </p:nvCxnSpPr>
        <p:spPr>
          <a:xfrm rot="10800000" flipH="1" flipV="1">
            <a:off x="11114191" y="4496670"/>
            <a:ext cx="335541" cy="470562"/>
          </a:xfrm>
          <a:prstGeom prst="bentConnector4">
            <a:avLst>
              <a:gd name="adj1" fmla="val -68129"/>
              <a:gd name="adj2" fmla="val 695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32688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395861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511104"/>
            <a:ext cx="741868" cy="456128"/>
          </a:xfrm>
          <a:prstGeom prst="bentConnector4">
            <a:avLst>
              <a:gd name="adj1" fmla="val -30814"/>
              <a:gd name="adj2" fmla="val 701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854" y="256065"/>
            <a:ext cx="5532402" cy="3613081"/>
          </a:xfrm>
        </p:spPr>
        <p:txBody>
          <a:bodyPr>
            <a:normAutofit/>
          </a:bodyPr>
          <a:lstStyle/>
          <a:p>
            <a:r>
              <a:rPr lang="tr-TR" sz="24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Aynı işlemi bir </a:t>
            </a:r>
            <a:r>
              <a:rPr lang="tr-TR" sz="2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döngüsü ile de yapabiliriz</a:t>
            </a:r>
            <a:endParaRPr lang="tr-TR" sz="2400" dirty="0"/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99840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435542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 descr=" 103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446368" y="474171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onceki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617693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435542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 descr=" 62">
            <a:extLst>
              <a:ext uri="{FF2B5EF4-FFF2-40B4-BE49-F238E27FC236}">
                <a16:creationId xmlns:a16="http://schemas.microsoft.com/office/drawing/2014/main" id="{E61DA49E-4EA0-4934-95C9-BC0EBBBD039A}"/>
              </a:ext>
            </a:extLst>
          </p:cNvPr>
          <p:cNvSpPr txBox="1"/>
          <p:nvPr/>
        </p:nvSpPr>
        <p:spPr>
          <a:xfrm>
            <a:off x="1318028" y="1803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 = yeni; </a:t>
            </a:r>
            <a:endParaRPr lang="en-US" dirty="0"/>
          </a:p>
        </p:txBody>
      </p:sp>
      <p:sp>
        <p:nvSpPr>
          <p:cNvPr id="69" name="Metin kutusu 68" descr=" 69">
            <a:extLst>
              <a:ext uri="{FF2B5EF4-FFF2-40B4-BE49-F238E27FC236}">
                <a16:creationId xmlns:a16="http://schemas.microsoft.com/office/drawing/2014/main" id="{9D165CA6-EAEB-4690-9735-EEE11CCCB3E2}"/>
              </a:ext>
            </a:extLst>
          </p:cNvPr>
          <p:cNvSpPr txBox="1"/>
          <p:nvPr/>
        </p:nvSpPr>
        <p:spPr>
          <a:xfrm>
            <a:off x="1446368" y="5128712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yeni-&gt;sonraki =ilk;</a:t>
            </a:r>
          </a:p>
        </p:txBody>
      </p:sp>
      <p:sp>
        <p:nvSpPr>
          <p:cNvPr id="70" name="Dikdörtgen 69" descr=" 70">
            <a:extLst>
              <a:ext uri="{FF2B5EF4-FFF2-40B4-BE49-F238E27FC236}">
                <a16:creationId xmlns:a16="http://schemas.microsoft.com/office/drawing/2014/main" id="{CB5CF8FF-62C9-4F9D-988E-8052C5D02E33}"/>
              </a:ext>
            </a:extLst>
          </p:cNvPr>
          <p:cNvSpPr/>
          <p:nvPr/>
        </p:nvSpPr>
        <p:spPr>
          <a:xfrm>
            <a:off x="11067000" y="5984686"/>
            <a:ext cx="765463" cy="374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Bağlayıcı: Dirsek 87" descr=" 88">
            <a:extLst>
              <a:ext uri="{FF2B5EF4-FFF2-40B4-BE49-F238E27FC236}">
                <a16:creationId xmlns:a16="http://schemas.microsoft.com/office/drawing/2014/main" id="{B83D2B7A-E23F-4762-8023-3C189FBF1BB2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 flipH="1" flipV="1">
            <a:off x="5890182" y="5432128"/>
            <a:ext cx="5942281" cy="739651"/>
          </a:xfrm>
          <a:prstGeom prst="bentConnector5">
            <a:avLst>
              <a:gd name="adj1" fmla="val -3847"/>
              <a:gd name="adj2" fmla="val -61842"/>
              <a:gd name="adj3" fmla="val 1025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etin kutusu 88" descr=" 89">
            <a:extLst>
              <a:ext uri="{FF2B5EF4-FFF2-40B4-BE49-F238E27FC236}">
                <a16:creationId xmlns:a16="http://schemas.microsoft.com/office/drawing/2014/main" id="{3A9A86D9-12B6-4FF6-BECC-D1D9440E99C3}"/>
              </a:ext>
            </a:extLst>
          </p:cNvPr>
          <p:cNvSpPr txBox="1"/>
          <p:nvPr/>
        </p:nvSpPr>
        <p:spPr>
          <a:xfrm>
            <a:off x="847404" y="5672531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67" name="Metin kutusu 66" descr=" 91">
            <a:extLst>
              <a:ext uri="{FF2B5EF4-FFF2-40B4-BE49-F238E27FC236}">
                <a16:creationId xmlns:a16="http://schemas.microsoft.com/office/drawing/2014/main" id="{20A95761-0D61-491D-A000-4AC3F610BE13}"/>
              </a:ext>
            </a:extLst>
          </p:cNvPr>
          <p:cNvSpPr txBox="1"/>
          <p:nvPr/>
        </p:nvSpPr>
        <p:spPr>
          <a:xfrm>
            <a:off x="1368536" y="3196093"/>
            <a:ext cx="4774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8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buChar char=" "/>
            </a:pP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                               </a:t>
            </a:r>
            <a:br>
              <a:rPr lang="tr-TR" sz="2400"/>
            </a:br>
            <a:r>
              <a:rPr lang="tr-TR" sz="2400"/>
              <a:t>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2400"/>
              <a:t>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400"/>
              <a:t>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400"/>
              <a:t>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Bağlayıcı: Dirsek 69" descr=" 70">
            <a:extLst>
              <a:ext uri="{FF2B5EF4-FFF2-40B4-BE49-F238E27FC236}">
                <a16:creationId xmlns:a16="http://schemas.microsoft.com/office/drawing/2014/main" id="{13E06E2E-D0B1-4920-978D-30DA3DD2C6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232103"/>
            <a:ext cx="5942283" cy="744676"/>
          </a:xfrm>
          <a:prstGeom prst="bentConnector5">
            <a:avLst>
              <a:gd name="adj1" fmla="val -3847"/>
              <a:gd name="adj2" fmla="val -65117"/>
              <a:gd name="adj3" fmla="val 1038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5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buChar char=" "/>
            </a:pPr>
            <a:r>
              <a:rPr lang="tr-TR" sz="2400"/>
              <a:t>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                               </a:t>
            </a:r>
            <a:br>
              <a:rPr lang="tr-TR" sz="2400"/>
            </a:br>
            <a:r>
              <a:rPr lang="tr-TR" sz="2400"/>
              <a:t>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2400"/>
              <a:t>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400"/>
              <a:t>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400"/>
              <a:t>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Bağlayıcı: Dirsek 69" descr=" 70">
            <a:extLst>
              <a:ext uri="{FF2B5EF4-FFF2-40B4-BE49-F238E27FC236}">
                <a16:creationId xmlns:a16="http://schemas.microsoft.com/office/drawing/2014/main" id="{13E06E2E-D0B1-4920-978D-30DA3DD2C6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232103"/>
            <a:ext cx="5942283" cy="744676"/>
          </a:xfrm>
          <a:prstGeom prst="bentConnector5">
            <a:avLst>
              <a:gd name="adj1" fmla="val -3847"/>
              <a:gd name="adj2" fmla="val -65117"/>
              <a:gd name="adj3" fmla="val 1038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51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buChar char=" "/>
            </a:pPr>
            <a:r>
              <a:rPr lang="tr-TR" sz="2400"/>
              <a:t>              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2400"/>
              <a:t>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400"/>
              <a:t>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Bağlayıcı: Dirsek 69" descr=" 70">
            <a:extLst>
              <a:ext uri="{FF2B5EF4-FFF2-40B4-BE49-F238E27FC236}">
                <a16:creationId xmlns:a16="http://schemas.microsoft.com/office/drawing/2014/main" id="{13E06E2E-D0B1-4920-978D-30DA3DD2C6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232103"/>
            <a:ext cx="5942283" cy="744676"/>
          </a:xfrm>
          <a:prstGeom prst="bentConnector5">
            <a:avLst>
              <a:gd name="adj1" fmla="val -3847"/>
              <a:gd name="adj2" fmla="val -65117"/>
              <a:gd name="adj3" fmla="val 1038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46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girecektir.</a:t>
            </a:r>
          </a:p>
          <a:p>
            <a:pPr>
              <a:buChar char=" "/>
            </a:pPr>
            <a:r>
              <a:rPr lang="tr-TR" sz="2400"/>
              <a:t>      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400"/>
              <a:t>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57">
            <a:extLst>
              <a:ext uri="{FF2B5EF4-FFF2-40B4-BE49-F238E27FC236}">
                <a16:creationId xmlns:a16="http://schemas.microsoft.com/office/drawing/2014/main" id="{C355AA32-5D5B-498C-9FA2-155756D1D90C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Bağlayıcı: Dirsek 69" descr=" 70">
            <a:extLst>
              <a:ext uri="{FF2B5EF4-FFF2-40B4-BE49-F238E27FC236}">
                <a16:creationId xmlns:a16="http://schemas.microsoft.com/office/drawing/2014/main" id="{13E06E2E-D0B1-4920-978D-30DA3DD2C6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232103"/>
            <a:ext cx="5942283" cy="744676"/>
          </a:xfrm>
          <a:prstGeom prst="bentConnector5">
            <a:avLst>
              <a:gd name="adj1" fmla="val -3847"/>
              <a:gd name="adj2" fmla="val -65117"/>
              <a:gd name="adj3" fmla="val 1038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7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Sonran bir önceki düğüme kadar gidilecektir.</a:t>
            </a:r>
          </a:p>
          <a:p>
            <a:pPr>
              <a:buChar char=" "/>
            </a:pPr>
            <a:r>
              <a:rPr lang="tr-TR" sz="2400"/>
              <a:t>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2400"/>
              <a:t>               </a:t>
            </a:r>
            <a:r>
              <a:rPr lang="tr-TR" sz="23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57">
            <a:extLst>
              <a:ext uri="{FF2B5EF4-FFF2-40B4-BE49-F238E27FC236}">
                <a16:creationId xmlns:a16="http://schemas.microsoft.com/office/drawing/2014/main" id="{C355AA32-5D5B-498C-9FA2-155756D1D90C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4" name="Metin kutusu 53" descr=" 73">
            <a:extLst>
              <a:ext uri="{FF2B5EF4-FFF2-40B4-BE49-F238E27FC236}">
                <a16:creationId xmlns:a16="http://schemas.microsoft.com/office/drawing/2014/main" id="{617D872B-58D5-4AD8-BB41-72F86C43EA27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B84D4807-51C7-4EC3-A5E9-A5F7E48F77ED}"/>
              </a:ext>
            </a:extLst>
          </p:cNvPr>
          <p:cNvSpPr txBox="1"/>
          <p:nvPr/>
        </p:nvSpPr>
        <p:spPr>
          <a:xfrm>
            <a:off x="1171575" y="3122816"/>
            <a:ext cx="4360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8CC53B2A-C457-4023-92A3-22B06F4D16C9}"/>
              </a:ext>
            </a:extLst>
          </p:cNvPr>
          <p:cNvSpPr txBox="1"/>
          <p:nvPr/>
        </p:nvSpPr>
        <p:spPr>
          <a:xfrm>
            <a:off x="2090197" y="3122816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-sonraki-&gt;sonraki!=ilk </a:t>
            </a:r>
            <a:endParaRPr lang="en-US" dirty="0"/>
          </a:p>
        </p:txBody>
      </p:sp>
      <p:sp>
        <p:nvSpPr>
          <p:cNvPr id="56" name="Metin kutusu 55" descr=" 76">
            <a:extLst>
              <a:ext uri="{FF2B5EF4-FFF2-40B4-BE49-F238E27FC236}">
                <a16:creationId xmlns:a16="http://schemas.microsoft.com/office/drawing/2014/main" id="{8D2830AB-9587-4C0E-8AB8-F6DDDC819607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3E32CCF9-0452-439B-93CE-4A8E10431A08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etin kutusu 57" descr=" 94">
            <a:extLst>
              <a:ext uri="{FF2B5EF4-FFF2-40B4-BE49-F238E27FC236}">
                <a16:creationId xmlns:a16="http://schemas.microsoft.com/office/drawing/2014/main" id="{67EF6725-D0D3-47FE-87F6-EE7E0FE8B3CB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Bağlayıcı: Dirsek 58" descr=" 95">
            <a:extLst>
              <a:ext uri="{FF2B5EF4-FFF2-40B4-BE49-F238E27FC236}">
                <a16:creationId xmlns:a16="http://schemas.microsoft.com/office/drawing/2014/main" id="{EAA16BA9-2DF2-4E5C-8689-145CEDFC17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Bağlayıcı: Dirsek 69" descr=" 70">
            <a:extLst>
              <a:ext uri="{FF2B5EF4-FFF2-40B4-BE49-F238E27FC236}">
                <a16:creationId xmlns:a16="http://schemas.microsoft.com/office/drawing/2014/main" id="{13E06E2E-D0B1-4920-978D-30DA3DD2C6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232103"/>
            <a:ext cx="5942283" cy="744676"/>
          </a:xfrm>
          <a:prstGeom prst="bentConnector5">
            <a:avLst>
              <a:gd name="adj1" fmla="val -3847"/>
              <a:gd name="adj2" fmla="val -65117"/>
              <a:gd name="adj3" fmla="val 1038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14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Sonran bir önceki düğüme kadar gidilecektir.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düğümün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işaretçisinin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 adresine sahip olduğu unutulmamalı</a:t>
            </a:r>
          </a:p>
          <a:p>
            <a:pPr>
              <a:buChar char=" "/>
            </a:pPr>
            <a:r>
              <a:rPr lang="tr-TR" sz="2400"/>
              <a:t>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57">
            <a:extLst>
              <a:ext uri="{FF2B5EF4-FFF2-40B4-BE49-F238E27FC236}">
                <a16:creationId xmlns:a16="http://schemas.microsoft.com/office/drawing/2014/main" id="{C355AA32-5D5B-498C-9FA2-155756D1D90C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4" name="Metin kutusu 53" descr=" 73">
            <a:extLst>
              <a:ext uri="{FF2B5EF4-FFF2-40B4-BE49-F238E27FC236}">
                <a16:creationId xmlns:a16="http://schemas.microsoft.com/office/drawing/2014/main" id="{617D872B-58D5-4AD8-BB41-72F86C43EA27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B84D4807-51C7-4EC3-A5E9-A5F7E48F77ED}"/>
              </a:ext>
            </a:extLst>
          </p:cNvPr>
          <p:cNvSpPr txBox="1"/>
          <p:nvPr/>
        </p:nvSpPr>
        <p:spPr>
          <a:xfrm>
            <a:off x="1171575" y="3122816"/>
            <a:ext cx="4360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8CC53B2A-C457-4023-92A3-22B06F4D16C9}"/>
              </a:ext>
            </a:extLst>
          </p:cNvPr>
          <p:cNvSpPr txBox="1"/>
          <p:nvPr/>
        </p:nvSpPr>
        <p:spPr>
          <a:xfrm>
            <a:off x="2090197" y="3122816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-sonraki-&gt;sonraki!=ilk </a:t>
            </a:r>
            <a:endParaRPr lang="en-US" dirty="0"/>
          </a:p>
        </p:txBody>
      </p:sp>
      <p:sp>
        <p:nvSpPr>
          <p:cNvPr id="56" name="Metin kutusu 55" descr=" 76">
            <a:extLst>
              <a:ext uri="{FF2B5EF4-FFF2-40B4-BE49-F238E27FC236}">
                <a16:creationId xmlns:a16="http://schemas.microsoft.com/office/drawing/2014/main" id="{8D2830AB-9587-4C0E-8AB8-F6DDDC819607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3E32CCF9-0452-439B-93CE-4A8E10431A08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etin kutusu 57" descr=" 94">
            <a:extLst>
              <a:ext uri="{FF2B5EF4-FFF2-40B4-BE49-F238E27FC236}">
                <a16:creationId xmlns:a16="http://schemas.microsoft.com/office/drawing/2014/main" id="{67EF6725-D0D3-47FE-87F6-EE7E0FE8B3CB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Bağlayıcı: Dirsek 58" descr=" 95">
            <a:extLst>
              <a:ext uri="{FF2B5EF4-FFF2-40B4-BE49-F238E27FC236}">
                <a16:creationId xmlns:a16="http://schemas.microsoft.com/office/drawing/2014/main" id="{EAA16BA9-2DF2-4E5C-8689-145CEDFC17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 descr=" 58">
            <a:extLst>
              <a:ext uri="{FF2B5EF4-FFF2-40B4-BE49-F238E27FC236}">
                <a16:creationId xmlns:a16="http://schemas.microsoft.com/office/drawing/2014/main" id="{16106778-7FCF-424C-8403-C4B13FBAF301}"/>
              </a:ext>
            </a:extLst>
          </p:cNvPr>
          <p:cNvCxnSpPr>
            <a:cxnSpLocks/>
          </p:cNvCxnSpPr>
          <p:nvPr/>
        </p:nvCxnSpPr>
        <p:spPr>
          <a:xfrm>
            <a:off x="5127579" y="2303881"/>
            <a:ext cx="0" cy="706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Bağlayıcı: Dirsek 69" descr=" 70">
            <a:extLst>
              <a:ext uri="{FF2B5EF4-FFF2-40B4-BE49-F238E27FC236}">
                <a16:creationId xmlns:a16="http://schemas.microsoft.com/office/drawing/2014/main" id="{13E06E2E-D0B1-4920-978D-30DA3DD2C6DB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5890182" y="5232103"/>
            <a:ext cx="5942283" cy="744676"/>
          </a:xfrm>
          <a:prstGeom prst="bentConnector5">
            <a:avLst>
              <a:gd name="adj1" fmla="val -3847"/>
              <a:gd name="adj2" fmla="val -65117"/>
              <a:gd name="adj3" fmla="val 1038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2428875" y="1372072"/>
            <a:ext cx="6630942" cy="2143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4892134" y="100274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2859599" y="19030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290678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4233091" y="18921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4280281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6797906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6797906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6845096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3625062" y="2076413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2637061" y="81055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2795084" y="455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6797252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6797252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4998554" y="2077763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2859599" y="227278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4233091" y="226367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4233091" y="22736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3625063" y="2087221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4998555" y="2076413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5606583" y="18935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5606583" y="22650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5606583" y="227497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6372046" y="2090634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6372046" y="2077763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5653773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8036419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803641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808360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8035765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8035765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2637060" y="994772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3765432"/>
            <a:ext cx="10126148" cy="30232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Yukarıdaki iki yönlü bir bağlı liste ve son düğüm başka bir düğümü göstermiyor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listenin dairesel olması için tek yapmamız gereken son düğümün ilk düğümü göstermesini sağlamaktır.</a:t>
            </a:r>
            <a:endParaRPr lang="en-US" sz="2400" dirty="0"/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6797905" y="265349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7563368" y="2090634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8035765" y="2272785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7563369" y="2090634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 descr=" 3">
            <a:extLst>
              <a:ext uri="{FF2B5EF4-FFF2-40B4-BE49-F238E27FC236}">
                <a16:creationId xmlns:a16="http://schemas.microsoft.com/office/drawing/2014/main" id="{400B9E0C-F274-45C1-A166-F1D06A68EA26}"/>
              </a:ext>
            </a:extLst>
          </p:cNvPr>
          <p:cNvCxnSpPr/>
          <p:nvPr/>
        </p:nvCxnSpPr>
        <p:spPr>
          <a:xfrm flipH="1">
            <a:off x="8691154" y="2185851"/>
            <a:ext cx="731520" cy="631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kdörtgen: Köşeleri Yuvarlatılmış 49" descr=" 16">
            <a:extLst>
              <a:ext uri="{FF2B5EF4-FFF2-40B4-BE49-F238E27FC236}">
                <a16:creationId xmlns:a16="http://schemas.microsoft.com/office/drawing/2014/main" id="{0EBC1BDE-9B5F-477A-A961-404E2D0CA5FD}"/>
              </a:ext>
            </a:extLst>
          </p:cNvPr>
          <p:cNvSpPr/>
          <p:nvPr/>
        </p:nvSpPr>
        <p:spPr>
          <a:xfrm>
            <a:off x="9227088" y="1651923"/>
            <a:ext cx="1706880" cy="638306"/>
          </a:xfrm>
          <a:prstGeom prst="roundRect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sonraki==0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3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Sonran bir önceki düğüme kadar gidilecektir.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düğümün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işaretçisinin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 adresine sahip olduğu unutulmamalı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 siliniyor</a:t>
            </a:r>
          </a:p>
          <a:p>
            <a:pPr>
              <a:buChar char=" "/>
            </a:pPr>
            <a:r>
              <a:rPr lang="tr-TR" sz="2400"/>
              <a:t>                                                         </a:t>
            </a:r>
            <a:br>
              <a:rPr lang="tr-TR" sz="2400"/>
            </a:br>
            <a:r>
              <a:rPr lang="tr-TR" sz="2400"/>
              <a:t>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57">
            <a:extLst>
              <a:ext uri="{FF2B5EF4-FFF2-40B4-BE49-F238E27FC236}">
                <a16:creationId xmlns:a16="http://schemas.microsoft.com/office/drawing/2014/main" id="{C355AA32-5D5B-498C-9FA2-155756D1D90C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4" name="Metin kutusu 53" descr=" 73">
            <a:extLst>
              <a:ext uri="{FF2B5EF4-FFF2-40B4-BE49-F238E27FC236}">
                <a16:creationId xmlns:a16="http://schemas.microsoft.com/office/drawing/2014/main" id="{617D872B-58D5-4AD8-BB41-72F86C43EA27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B84D4807-51C7-4EC3-A5E9-A5F7E48F77ED}"/>
              </a:ext>
            </a:extLst>
          </p:cNvPr>
          <p:cNvSpPr txBox="1"/>
          <p:nvPr/>
        </p:nvSpPr>
        <p:spPr>
          <a:xfrm>
            <a:off x="1171575" y="3122816"/>
            <a:ext cx="4360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8CC53B2A-C457-4023-92A3-22B06F4D16C9}"/>
              </a:ext>
            </a:extLst>
          </p:cNvPr>
          <p:cNvSpPr txBox="1"/>
          <p:nvPr/>
        </p:nvSpPr>
        <p:spPr>
          <a:xfrm>
            <a:off x="2090197" y="3122816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-sonraki-&gt;sonraki!=ilk </a:t>
            </a:r>
            <a:endParaRPr lang="en-US" dirty="0"/>
          </a:p>
        </p:txBody>
      </p:sp>
      <p:sp>
        <p:nvSpPr>
          <p:cNvPr id="56" name="Metin kutusu 55" descr=" 76">
            <a:extLst>
              <a:ext uri="{FF2B5EF4-FFF2-40B4-BE49-F238E27FC236}">
                <a16:creationId xmlns:a16="http://schemas.microsoft.com/office/drawing/2014/main" id="{8D2830AB-9587-4C0E-8AB8-F6DDDC819607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61" name="Metin kutusu 60" descr=" 77">
            <a:extLst>
              <a:ext uri="{FF2B5EF4-FFF2-40B4-BE49-F238E27FC236}">
                <a16:creationId xmlns:a16="http://schemas.microsoft.com/office/drawing/2014/main" id="{B59DC036-93EC-462D-92DD-48ED90F4DBFD}"/>
              </a:ext>
            </a:extLst>
          </p:cNvPr>
          <p:cNvSpPr txBox="1"/>
          <p:nvPr/>
        </p:nvSpPr>
        <p:spPr>
          <a:xfrm>
            <a:off x="1168498" y="4347358"/>
            <a:ext cx="371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3E32CCF9-0452-439B-93CE-4A8E10431A08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etin kutusu 57" descr=" 94">
            <a:extLst>
              <a:ext uri="{FF2B5EF4-FFF2-40B4-BE49-F238E27FC236}">
                <a16:creationId xmlns:a16="http://schemas.microsoft.com/office/drawing/2014/main" id="{67EF6725-D0D3-47FE-87F6-EE7E0FE8B3CB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9" name="Bağlayıcı: Dirsek 58" descr=" 95">
            <a:extLst>
              <a:ext uri="{FF2B5EF4-FFF2-40B4-BE49-F238E27FC236}">
                <a16:creationId xmlns:a16="http://schemas.microsoft.com/office/drawing/2014/main" id="{EAA16BA9-2DF2-4E5C-8689-145CEDFC17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47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Sonran bir önceki düğüme kadar gidilecektir.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düğümün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işaretçisinin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 adresine sahip olduğu unutulmamalı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 siliniyor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Yeni son düğümün sonraki işaretçisine ilk düğümün adresi atanıyor</a:t>
            </a:r>
          </a:p>
          <a:p>
            <a:pPr>
              <a:buChar char=" "/>
            </a:pPr>
            <a:r>
              <a:rPr lang="tr-TR" sz="2400"/>
              <a:t>                                    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57">
            <a:extLst>
              <a:ext uri="{FF2B5EF4-FFF2-40B4-BE49-F238E27FC236}">
                <a16:creationId xmlns:a16="http://schemas.microsoft.com/office/drawing/2014/main" id="{C355AA32-5D5B-498C-9FA2-155756D1D90C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4" name="Metin kutusu 53" descr=" 73">
            <a:extLst>
              <a:ext uri="{FF2B5EF4-FFF2-40B4-BE49-F238E27FC236}">
                <a16:creationId xmlns:a16="http://schemas.microsoft.com/office/drawing/2014/main" id="{617D872B-58D5-4AD8-BB41-72F86C43EA27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B84D4807-51C7-4EC3-A5E9-A5F7E48F77ED}"/>
              </a:ext>
            </a:extLst>
          </p:cNvPr>
          <p:cNvSpPr txBox="1"/>
          <p:nvPr/>
        </p:nvSpPr>
        <p:spPr>
          <a:xfrm>
            <a:off x="1171575" y="3122816"/>
            <a:ext cx="4360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8CC53B2A-C457-4023-92A3-22B06F4D16C9}"/>
              </a:ext>
            </a:extLst>
          </p:cNvPr>
          <p:cNvSpPr txBox="1"/>
          <p:nvPr/>
        </p:nvSpPr>
        <p:spPr>
          <a:xfrm>
            <a:off x="2090197" y="3122816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-sonraki-&gt;sonraki!=ilk </a:t>
            </a:r>
            <a:endParaRPr lang="en-US" dirty="0"/>
          </a:p>
        </p:txBody>
      </p:sp>
      <p:sp>
        <p:nvSpPr>
          <p:cNvPr id="56" name="Metin kutusu 55" descr=" 76">
            <a:extLst>
              <a:ext uri="{FF2B5EF4-FFF2-40B4-BE49-F238E27FC236}">
                <a16:creationId xmlns:a16="http://schemas.microsoft.com/office/drawing/2014/main" id="{8D2830AB-9587-4C0E-8AB8-F6DDDC819607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61" name="Metin kutusu 60" descr=" 77">
            <a:extLst>
              <a:ext uri="{FF2B5EF4-FFF2-40B4-BE49-F238E27FC236}">
                <a16:creationId xmlns:a16="http://schemas.microsoft.com/office/drawing/2014/main" id="{B59DC036-93EC-462D-92DD-48ED90F4DBFD}"/>
              </a:ext>
            </a:extLst>
          </p:cNvPr>
          <p:cNvSpPr txBox="1"/>
          <p:nvPr/>
        </p:nvSpPr>
        <p:spPr>
          <a:xfrm>
            <a:off x="1168498" y="4347358"/>
            <a:ext cx="371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3E32CCF9-0452-439B-93CE-4A8E10431A08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etin kutusu 57" descr=" 94">
            <a:extLst>
              <a:ext uri="{FF2B5EF4-FFF2-40B4-BE49-F238E27FC236}">
                <a16:creationId xmlns:a16="http://schemas.microsoft.com/office/drawing/2014/main" id="{67EF6725-D0D3-47FE-87F6-EE7E0FE8B3CB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9" name="Bağlayıcı: Dirsek 58" descr=" 95">
            <a:extLst>
              <a:ext uri="{FF2B5EF4-FFF2-40B4-BE49-F238E27FC236}">
                <a16:creationId xmlns:a16="http://schemas.microsoft.com/office/drawing/2014/main" id="{EAA16BA9-2DF2-4E5C-8689-145CEDFC17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Metin kutusu 59" descr=" 103">
            <a:extLst>
              <a:ext uri="{FF2B5EF4-FFF2-40B4-BE49-F238E27FC236}">
                <a16:creationId xmlns:a16="http://schemas.microsoft.com/office/drawing/2014/main" id="{9C81D495-AB1B-4B7C-A2E1-7EC9E5DB60CD}"/>
              </a:ext>
            </a:extLst>
          </p:cNvPr>
          <p:cNvSpPr txBox="1"/>
          <p:nvPr/>
        </p:nvSpPr>
        <p:spPr>
          <a:xfrm>
            <a:off x="1162313" y="4672968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=ilk;</a:t>
            </a:r>
          </a:p>
        </p:txBody>
      </p:sp>
      <p:sp>
        <p:nvSpPr>
          <p:cNvPr id="62" name="Dikdörtgen 61" descr=" 61">
            <a:extLst>
              <a:ext uri="{FF2B5EF4-FFF2-40B4-BE49-F238E27FC236}">
                <a16:creationId xmlns:a16="http://schemas.microsoft.com/office/drawing/2014/main" id="{8F5F9DF0-44C0-4035-8D62-DE7B97810521}"/>
              </a:ext>
            </a:extLst>
          </p:cNvPr>
          <p:cNvSpPr/>
          <p:nvPr/>
        </p:nvSpPr>
        <p:spPr>
          <a:xfrm>
            <a:off x="9830761" y="57895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Bağlayıcı: Dirsek 63" descr=" 62">
            <a:extLst>
              <a:ext uri="{FF2B5EF4-FFF2-40B4-BE49-F238E27FC236}">
                <a16:creationId xmlns:a16="http://schemas.microsoft.com/office/drawing/2014/main" id="{2109CE37-D092-4282-82F4-E1FF8A45416F}"/>
              </a:ext>
            </a:extLst>
          </p:cNvPr>
          <p:cNvCxnSpPr>
            <a:cxnSpLocks/>
          </p:cNvCxnSpPr>
          <p:nvPr/>
        </p:nvCxnSpPr>
        <p:spPr>
          <a:xfrm flipH="1" flipV="1">
            <a:off x="5890182" y="5232103"/>
            <a:ext cx="4706042" cy="741646"/>
          </a:xfrm>
          <a:prstGeom prst="bentConnector5">
            <a:avLst>
              <a:gd name="adj1" fmla="val -4858"/>
              <a:gd name="adj2" fmla="val -39901"/>
              <a:gd name="adj3" fmla="val 1048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07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244" y="256065"/>
            <a:ext cx="6422756" cy="331738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yoksa işlem yapılmaz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Sadece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 var ise önce silme işlemi gerçekleştirilir ardından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işaretçisine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değeri atanır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Birden fazla düğüm olduğunda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içerisine girecektir.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Sonran bir önceki düğüme kadar gidilecektir.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düğümün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sonraki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işaretçisinin </a:t>
            </a:r>
            <a:r>
              <a:rPr kumimoji="0" lang="tr-TR" sz="23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ilk</a:t>
            </a: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düğümün adresine sahip olduğu unutulmamalı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düğüm siliniyor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Yeni son düğümün sonraki işaretçisine ilk düğümün adresi atanıyor</a:t>
            </a:r>
          </a:p>
          <a:p>
            <a:pPr>
              <a:defRPr/>
            </a:pPr>
            <a:r>
              <a:rPr kumimoji="0" lang="tr-TR" sz="25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 olarak dugumSayisi 1 azaltılıyor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2" name="Metin kutusu 51" descr=" 57">
            <a:extLst>
              <a:ext uri="{FF2B5EF4-FFF2-40B4-BE49-F238E27FC236}">
                <a16:creationId xmlns:a16="http://schemas.microsoft.com/office/drawing/2014/main" id="{C355AA32-5D5B-498C-9FA2-155756D1D90C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54" name="Metin kutusu 53" descr=" 73">
            <a:extLst>
              <a:ext uri="{FF2B5EF4-FFF2-40B4-BE49-F238E27FC236}">
                <a16:creationId xmlns:a16="http://schemas.microsoft.com/office/drawing/2014/main" id="{617D872B-58D5-4AD8-BB41-72F86C43EA27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53" name="Metin kutusu 52" descr=" 74">
            <a:extLst>
              <a:ext uri="{FF2B5EF4-FFF2-40B4-BE49-F238E27FC236}">
                <a16:creationId xmlns:a16="http://schemas.microsoft.com/office/drawing/2014/main" id="{B84D4807-51C7-4EC3-A5E9-A5F7E48F77ED}"/>
              </a:ext>
            </a:extLst>
          </p:cNvPr>
          <p:cNvSpPr txBox="1"/>
          <p:nvPr/>
        </p:nvSpPr>
        <p:spPr>
          <a:xfrm>
            <a:off x="1171575" y="3122816"/>
            <a:ext cx="4360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55" name="Metin kutusu 54" descr=" 75">
            <a:extLst>
              <a:ext uri="{FF2B5EF4-FFF2-40B4-BE49-F238E27FC236}">
                <a16:creationId xmlns:a16="http://schemas.microsoft.com/office/drawing/2014/main" id="{8CC53B2A-C457-4023-92A3-22B06F4D16C9}"/>
              </a:ext>
            </a:extLst>
          </p:cNvPr>
          <p:cNvSpPr txBox="1"/>
          <p:nvPr/>
        </p:nvSpPr>
        <p:spPr>
          <a:xfrm>
            <a:off x="2090197" y="3122816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-sonraki-&gt;sonraki!=ilk </a:t>
            </a:r>
            <a:endParaRPr lang="en-US" dirty="0"/>
          </a:p>
        </p:txBody>
      </p:sp>
      <p:sp>
        <p:nvSpPr>
          <p:cNvPr id="56" name="Metin kutusu 55" descr=" 76">
            <a:extLst>
              <a:ext uri="{FF2B5EF4-FFF2-40B4-BE49-F238E27FC236}">
                <a16:creationId xmlns:a16="http://schemas.microsoft.com/office/drawing/2014/main" id="{8D2830AB-9587-4C0E-8AB8-F6DDDC819607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61" name="Metin kutusu 60" descr=" 77">
            <a:extLst>
              <a:ext uri="{FF2B5EF4-FFF2-40B4-BE49-F238E27FC236}">
                <a16:creationId xmlns:a16="http://schemas.microsoft.com/office/drawing/2014/main" id="{B59DC036-93EC-462D-92DD-48ED90F4DBFD}"/>
              </a:ext>
            </a:extLst>
          </p:cNvPr>
          <p:cNvSpPr txBox="1"/>
          <p:nvPr/>
        </p:nvSpPr>
        <p:spPr>
          <a:xfrm>
            <a:off x="1168498" y="4347358"/>
            <a:ext cx="371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50" name="Metin kutusu 49" descr=" 78">
            <a:extLst>
              <a:ext uri="{FF2B5EF4-FFF2-40B4-BE49-F238E27FC236}">
                <a16:creationId xmlns:a16="http://schemas.microsoft.com/office/drawing/2014/main" id="{61D3E8B9-B8C8-4EF1-8608-2B6A8F5B17C9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Metin kutusu 50" descr=" 79">
            <a:extLst>
              <a:ext uri="{FF2B5EF4-FFF2-40B4-BE49-F238E27FC236}">
                <a16:creationId xmlns:a16="http://schemas.microsoft.com/office/drawing/2014/main" id="{DC92F35E-ABD7-438A-AE39-64E5D733EDC2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 descr=" 93">
            <a:extLst>
              <a:ext uri="{FF2B5EF4-FFF2-40B4-BE49-F238E27FC236}">
                <a16:creationId xmlns:a16="http://schemas.microsoft.com/office/drawing/2014/main" id="{3E32CCF9-0452-439B-93CE-4A8E10431A08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etin kutusu 57" descr=" 94">
            <a:extLst>
              <a:ext uri="{FF2B5EF4-FFF2-40B4-BE49-F238E27FC236}">
                <a16:creationId xmlns:a16="http://schemas.microsoft.com/office/drawing/2014/main" id="{67EF6725-D0D3-47FE-87F6-EE7E0FE8B3CB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cxnSp>
        <p:nvCxnSpPr>
          <p:cNvPr id="59" name="Bağlayıcı: Dirsek 58" descr=" 95">
            <a:extLst>
              <a:ext uri="{FF2B5EF4-FFF2-40B4-BE49-F238E27FC236}">
                <a16:creationId xmlns:a16="http://schemas.microsoft.com/office/drawing/2014/main" id="{EAA16BA9-2DF2-4E5C-8689-145CEDFC17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Metin kutusu 59" descr=" 103">
            <a:extLst>
              <a:ext uri="{FF2B5EF4-FFF2-40B4-BE49-F238E27FC236}">
                <a16:creationId xmlns:a16="http://schemas.microsoft.com/office/drawing/2014/main" id="{9C81D495-AB1B-4B7C-A2E1-7EC9E5DB60CD}"/>
              </a:ext>
            </a:extLst>
          </p:cNvPr>
          <p:cNvSpPr txBox="1"/>
          <p:nvPr/>
        </p:nvSpPr>
        <p:spPr>
          <a:xfrm>
            <a:off x="1162313" y="4672968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=ilk;</a:t>
            </a:r>
          </a:p>
        </p:txBody>
      </p:sp>
      <p:sp>
        <p:nvSpPr>
          <p:cNvPr id="62" name="Dikdörtgen 61" descr=" 61">
            <a:extLst>
              <a:ext uri="{FF2B5EF4-FFF2-40B4-BE49-F238E27FC236}">
                <a16:creationId xmlns:a16="http://schemas.microsoft.com/office/drawing/2014/main" id="{8F5F9DF0-44C0-4035-8D62-DE7B97810521}"/>
              </a:ext>
            </a:extLst>
          </p:cNvPr>
          <p:cNvSpPr/>
          <p:nvPr/>
        </p:nvSpPr>
        <p:spPr>
          <a:xfrm>
            <a:off x="9830761" y="578953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Bağlayıcı: Dirsek 63" descr=" 62">
            <a:extLst>
              <a:ext uri="{FF2B5EF4-FFF2-40B4-BE49-F238E27FC236}">
                <a16:creationId xmlns:a16="http://schemas.microsoft.com/office/drawing/2014/main" id="{2109CE37-D092-4282-82F4-E1FF8A45416F}"/>
              </a:ext>
            </a:extLst>
          </p:cNvPr>
          <p:cNvCxnSpPr>
            <a:cxnSpLocks/>
          </p:cNvCxnSpPr>
          <p:nvPr/>
        </p:nvCxnSpPr>
        <p:spPr>
          <a:xfrm flipH="1" flipV="1">
            <a:off x="5890182" y="5232103"/>
            <a:ext cx="4706042" cy="741646"/>
          </a:xfrm>
          <a:prstGeom prst="bentConnector5">
            <a:avLst>
              <a:gd name="adj1" fmla="val -4858"/>
              <a:gd name="adj2" fmla="val -39901"/>
              <a:gd name="adj3" fmla="val 1048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etin kutusu 64" descr=" 69">
            <a:extLst>
              <a:ext uri="{FF2B5EF4-FFF2-40B4-BE49-F238E27FC236}">
                <a16:creationId xmlns:a16="http://schemas.microsoft.com/office/drawing/2014/main" id="{684BCB2C-1F07-4291-9389-732A5106EEBA}"/>
              </a:ext>
            </a:extLst>
          </p:cNvPr>
          <p:cNvSpPr txBox="1"/>
          <p:nvPr/>
        </p:nvSpPr>
        <p:spPr>
          <a:xfrm>
            <a:off x="1027465" y="552375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94279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304" y="256065"/>
            <a:ext cx="6659696" cy="331738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tr-TR" dirty="0"/>
              <a:t>Aynı işlemler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/>
              <a:t> döngüsü ile de yapılabilir.</a:t>
            </a:r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7" name="Metin kutusu 56" descr=" 57">
            <a:extLst>
              <a:ext uri="{FF2B5EF4-FFF2-40B4-BE49-F238E27FC236}">
                <a16:creationId xmlns:a16="http://schemas.microsoft.com/office/drawing/2014/main" id="{4CEFD195-BE0F-4343-82E5-D9F09A337DCA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3" name="Metin kutusu 72" descr=" 73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4" name="Metin kutusu 73" descr=" 74">
            <a:extLst>
              <a:ext uri="{FF2B5EF4-FFF2-40B4-BE49-F238E27FC236}">
                <a16:creationId xmlns:a16="http://schemas.microsoft.com/office/drawing/2014/main" id="{6CBB2EAB-AE94-4C82-BCF8-7E6591C5B6BB}"/>
              </a:ext>
            </a:extLst>
          </p:cNvPr>
          <p:cNvSpPr txBox="1"/>
          <p:nvPr/>
        </p:nvSpPr>
        <p:spPr>
          <a:xfrm>
            <a:off x="1171575" y="3122816"/>
            <a:ext cx="4360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(                          )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  <p:sp>
        <p:nvSpPr>
          <p:cNvPr id="75" name="Metin kutusu 74" descr=" 75">
            <a:extLst>
              <a:ext uri="{FF2B5EF4-FFF2-40B4-BE49-F238E27FC236}">
                <a16:creationId xmlns:a16="http://schemas.microsoft.com/office/drawing/2014/main" id="{6096241C-49A4-460E-8AD6-3C4AB5A030C8}"/>
              </a:ext>
            </a:extLst>
          </p:cNvPr>
          <p:cNvSpPr txBox="1"/>
          <p:nvPr/>
        </p:nvSpPr>
        <p:spPr>
          <a:xfrm>
            <a:off x="2090197" y="3122816"/>
            <a:ext cx="3393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-sonraki-&gt;sonraki!=ilk </a:t>
            </a:r>
            <a:endParaRPr lang="en-US" dirty="0"/>
          </a:p>
        </p:txBody>
      </p:sp>
      <p:sp>
        <p:nvSpPr>
          <p:cNvPr id="76" name="Metin kutusu 75" descr=" 76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 descr=" 77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168498" y="4347358"/>
            <a:ext cx="371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 descr=" 103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162313" y="4672968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=ilk;</a:t>
            </a: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Bağlayıcı: Dirsek 61" descr=" 62">
            <a:extLst>
              <a:ext uri="{FF2B5EF4-FFF2-40B4-BE49-F238E27FC236}">
                <a16:creationId xmlns:a16="http://schemas.microsoft.com/office/drawing/2014/main" id="{174F8C5B-EA2E-4623-AB49-BAB872010140}"/>
              </a:ext>
            </a:extLst>
          </p:cNvPr>
          <p:cNvCxnSpPr>
            <a:cxnSpLocks/>
            <a:stCxn id="85" idx="3"/>
            <a:endCxn id="6" idx="1"/>
          </p:cNvCxnSpPr>
          <p:nvPr/>
        </p:nvCxnSpPr>
        <p:spPr>
          <a:xfrm flipH="1" flipV="1">
            <a:off x="5890182" y="5232103"/>
            <a:ext cx="5946454" cy="754716"/>
          </a:xfrm>
          <a:prstGeom prst="bentConnector5">
            <a:avLst>
              <a:gd name="adj1" fmla="val -3844"/>
              <a:gd name="adj2" fmla="val -68634"/>
              <a:gd name="adj3" fmla="val 1038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tin kutusu 68" descr=" 69">
            <a:extLst>
              <a:ext uri="{FF2B5EF4-FFF2-40B4-BE49-F238E27FC236}">
                <a16:creationId xmlns:a16="http://schemas.microsoft.com/office/drawing/2014/main" id="{2D2BB75F-015F-4BCE-B96C-FB18933F3ABA}"/>
              </a:ext>
            </a:extLst>
          </p:cNvPr>
          <p:cNvSpPr txBox="1"/>
          <p:nvPr/>
        </p:nvSpPr>
        <p:spPr>
          <a:xfrm>
            <a:off x="1027465" y="552375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40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304" y="256065"/>
            <a:ext cx="6659696" cy="331738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tr-TR" dirty="0"/>
              <a:t>Aynı işlemler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/>
              <a:t> döngüsü ile de yapılabilir.</a:t>
            </a:r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2578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cikar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7" name="Metin kutusu 56" descr=" 57">
            <a:extLst>
              <a:ext uri="{FF2B5EF4-FFF2-40B4-BE49-F238E27FC236}">
                <a16:creationId xmlns:a16="http://schemas.microsoft.com/office/drawing/2014/main" id="{4CEFD195-BE0F-4343-82E5-D9F09A337DCA}"/>
              </a:ext>
            </a:extLst>
          </p:cNvPr>
          <p:cNvSpPr txBox="1"/>
          <p:nvPr/>
        </p:nvSpPr>
        <p:spPr>
          <a:xfrm>
            <a:off x="1028968" y="2456183"/>
            <a:ext cx="45309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532304" y="4516955"/>
            <a:ext cx="6558096" cy="208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1476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0478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0370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2212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39554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36000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2226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4176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4085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57925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57783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4185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2321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2212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0384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4099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57796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4198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2355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2226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3" name="Metin kutusu 72" descr=" 73">
            <a:extLst>
              <a:ext uri="{FF2B5EF4-FFF2-40B4-BE49-F238E27FC236}">
                <a16:creationId xmlns:a16="http://schemas.microsoft.com/office/drawing/2014/main" id="{B50DDDAF-F447-479F-B623-5052729ACD1B}"/>
              </a:ext>
            </a:extLst>
          </p:cNvPr>
          <p:cNvSpPr txBox="1"/>
          <p:nvPr/>
        </p:nvSpPr>
        <p:spPr>
          <a:xfrm>
            <a:off x="1168497" y="2798643"/>
            <a:ext cx="255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=ilk;</a:t>
            </a:r>
          </a:p>
        </p:txBody>
      </p:sp>
      <p:sp>
        <p:nvSpPr>
          <p:cNvPr id="76" name="Metin kutusu 75" descr=" 76">
            <a:extLst>
              <a:ext uri="{FF2B5EF4-FFF2-40B4-BE49-F238E27FC236}">
                <a16:creationId xmlns:a16="http://schemas.microsoft.com/office/drawing/2014/main" id="{3A4A2CB5-5A57-48BD-A4C6-446D8AB7F70A}"/>
              </a:ext>
            </a:extLst>
          </p:cNvPr>
          <p:cNvSpPr txBox="1"/>
          <p:nvPr/>
        </p:nvSpPr>
        <p:spPr>
          <a:xfrm>
            <a:off x="1624679" y="3680059"/>
            <a:ext cx="2476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7" name="Metin kutusu 76" descr=" 77">
            <a:extLst>
              <a:ext uri="{FF2B5EF4-FFF2-40B4-BE49-F238E27FC236}">
                <a16:creationId xmlns:a16="http://schemas.microsoft.com/office/drawing/2014/main" id="{C99CD56C-1A17-4691-A2D8-5F020E7E52FD}"/>
              </a:ext>
            </a:extLst>
          </p:cNvPr>
          <p:cNvSpPr txBox="1"/>
          <p:nvPr/>
        </p:nvSpPr>
        <p:spPr>
          <a:xfrm>
            <a:off x="1168498" y="4347358"/>
            <a:ext cx="371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-&gt;sonraki;</a:t>
            </a:r>
          </a:p>
        </p:txBody>
      </p:sp>
      <p:sp>
        <p:nvSpPr>
          <p:cNvPr id="78" name="Metin kutusu 77" descr=" 78">
            <a:extLst>
              <a:ext uri="{FF2B5EF4-FFF2-40B4-BE49-F238E27FC236}">
                <a16:creationId xmlns:a16="http://schemas.microsoft.com/office/drawing/2014/main" id="{F526EC33-C1AF-4DBC-8FBA-4B25E9D48804}"/>
              </a:ext>
            </a:extLst>
          </p:cNvPr>
          <p:cNvSpPr txBox="1"/>
          <p:nvPr/>
        </p:nvSpPr>
        <p:spPr>
          <a:xfrm>
            <a:off x="1073088" y="1024433"/>
            <a:ext cx="4047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ilk==0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Metin kutusu 78" descr=" 79">
            <a:extLst>
              <a:ext uri="{FF2B5EF4-FFF2-40B4-BE49-F238E27FC236}">
                <a16:creationId xmlns:a16="http://schemas.microsoft.com/office/drawing/2014/main" id="{E893EC1B-3909-4D20-8B30-48494666C68D}"/>
              </a:ext>
            </a:extLst>
          </p:cNvPr>
          <p:cNvSpPr txBox="1"/>
          <p:nvPr/>
        </p:nvSpPr>
        <p:spPr>
          <a:xfrm>
            <a:off x="1048430" y="1372808"/>
            <a:ext cx="3216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ilk-&gt;sonraki==ilk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ilk;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ilk=0;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0513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4767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4210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4227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1396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0030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36347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4176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1872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57983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2355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Metin kutusu 102" descr=" 103">
            <a:extLst>
              <a:ext uri="{FF2B5EF4-FFF2-40B4-BE49-F238E27FC236}">
                <a16:creationId xmlns:a16="http://schemas.microsoft.com/office/drawing/2014/main" id="{59B1E0EE-40DE-46F2-837C-51708212B2A3}"/>
              </a:ext>
            </a:extLst>
          </p:cNvPr>
          <p:cNvSpPr txBox="1"/>
          <p:nvPr/>
        </p:nvSpPr>
        <p:spPr>
          <a:xfrm>
            <a:off x="1162313" y="4672968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-&gt;sonraki =ilk;</a:t>
            </a: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2355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Bağlayıcı: Dirsek 61" descr=" 62">
            <a:extLst>
              <a:ext uri="{FF2B5EF4-FFF2-40B4-BE49-F238E27FC236}">
                <a16:creationId xmlns:a16="http://schemas.microsoft.com/office/drawing/2014/main" id="{174F8C5B-EA2E-4623-AB49-BAB872010140}"/>
              </a:ext>
            </a:extLst>
          </p:cNvPr>
          <p:cNvCxnSpPr>
            <a:cxnSpLocks/>
            <a:stCxn id="85" idx="3"/>
            <a:endCxn id="6" idx="1"/>
          </p:cNvCxnSpPr>
          <p:nvPr/>
        </p:nvCxnSpPr>
        <p:spPr>
          <a:xfrm flipH="1" flipV="1">
            <a:off x="5890182" y="5232103"/>
            <a:ext cx="5946454" cy="754716"/>
          </a:xfrm>
          <a:prstGeom prst="bentConnector5">
            <a:avLst>
              <a:gd name="adj1" fmla="val -3844"/>
              <a:gd name="adj2" fmla="val -68634"/>
              <a:gd name="adj3" fmla="val 1038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tin kutusu 68" descr=" 69">
            <a:extLst>
              <a:ext uri="{FF2B5EF4-FFF2-40B4-BE49-F238E27FC236}">
                <a16:creationId xmlns:a16="http://schemas.microsoft.com/office/drawing/2014/main" id="{2D2BB75F-015F-4BCE-B96C-FB18933F3ABA}"/>
              </a:ext>
            </a:extLst>
          </p:cNvPr>
          <p:cNvSpPr txBox="1"/>
          <p:nvPr/>
        </p:nvSpPr>
        <p:spPr>
          <a:xfrm>
            <a:off x="1027465" y="5523754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85" name="Dikdörtgen 84" descr=" 85">
            <a:extLst>
              <a:ext uri="{FF2B5EF4-FFF2-40B4-BE49-F238E27FC236}">
                <a16:creationId xmlns:a16="http://schemas.microsoft.com/office/drawing/2014/main" id="{9ECFA905-F1D5-46CE-BA0A-EEF8438A4A1F}"/>
              </a:ext>
            </a:extLst>
          </p:cNvPr>
          <p:cNvSpPr/>
          <p:nvPr/>
        </p:nvSpPr>
        <p:spPr>
          <a:xfrm>
            <a:off x="11071173" y="580260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Metin kutusu 59" descr=" 67">
            <a:extLst>
              <a:ext uri="{FF2B5EF4-FFF2-40B4-BE49-F238E27FC236}">
                <a16:creationId xmlns:a16="http://schemas.microsoft.com/office/drawing/2014/main" id="{8C5D4235-EADD-49CB-A086-38E262860601}"/>
              </a:ext>
            </a:extLst>
          </p:cNvPr>
          <p:cNvSpPr txBox="1"/>
          <p:nvPr/>
        </p:nvSpPr>
        <p:spPr>
          <a:xfrm>
            <a:off x="1168497" y="3121287"/>
            <a:ext cx="4774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dugumSayisi-1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0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2428875" y="1372072"/>
            <a:ext cx="6630942" cy="2143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4892134" y="100274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2859599" y="1903003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290678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4233091" y="189219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4280281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6797906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6797906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6845096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3625062" y="2076413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2637061" y="81055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2795084" y="4552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6797252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6797252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4998554" y="2077763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2859599" y="227278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4233091" y="226367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285959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4233091" y="26334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4233091" y="227362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3625063" y="2087221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4998555" y="2076413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5606583" y="189354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5606583" y="2265025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5606583" y="26348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5606583" y="227497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6372046" y="2090634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6372046" y="2077763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5653773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8036419" y="190641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8036419" y="26476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8083609" y="1622324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8035765" y="227619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8035765" y="2277896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2637060" y="994772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İçerik Yer Tutucusu 2" descr=" 96">
            <a:extLst>
              <a:ext uri="{FF2B5EF4-FFF2-40B4-BE49-F238E27FC236}">
                <a16:creationId xmlns:a16="http://schemas.microsoft.com/office/drawing/2014/main" id="{B78C5835-9BFF-4F8A-A6E4-85E1AF1C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3765432"/>
            <a:ext cx="10126148" cy="30232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Yukarıdaki iki yönlü bir bağlı liste ve son düğüm başka bir düğümü göstermiyor</a:t>
            </a:r>
          </a:p>
          <a:p>
            <a:pPr>
              <a:defRPr/>
            </a:pPr>
            <a:r>
              <a:rPr kumimoji="0" lang="tr-TR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listenin dairesel olması için tek yapmamız gereken son düğümün ilk düğümü göstermesini sağlamaktır.</a:t>
            </a:r>
            <a:endParaRPr lang="en-US" sz="2400" dirty="0"/>
          </a:p>
        </p:txBody>
      </p: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6797905" y="265349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7563368" y="2090634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8035765" y="2272785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7563369" y="2090634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kdörtgen 51" descr=" 61">
            <a:extLst>
              <a:ext uri="{FF2B5EF4-FFF2-40B4-BE49-F238E27FC236}">
                <a16:creationId xmlns:a16="http://schemas.microsoft.com/office/drawing/2014/main" id="{A852E139-B85F-48F1-BF11-F6508DBC1C62}"/>
              </a:ext>
            </a:extLst>
          </p:cNvPr>
          <p:cNvSpPr/>
          <p:nvPr/>
        </p:nvSpPr>
        <p:spPr>
          <a:xfrm>
            <a:off x="8035765" y="26459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Bağlayıcı: Dirsek 52" descr=" 62">
            <a:extLst>
              <a:ext uri="{FF2B5EF4-FFF2-40B4-BE49-F238E27FC236}">
                <a16:creationId xmlns:a16="http://schemas.microsoft.com/office/drawing/2014/main" id="{1974BF20-F078-4C7B-A8BC-6D46BA3E6F6D}"/>
              </a:ext>
            </a:extLst>
          </p:cNvPr>
          <p:cNvCxnSpPr>
            <a:cxnSpLocks/>
          </p:cNvCxnSpPr>
          <p:nvPr/>
        </p:nvCxnSpPr>
        <p:spPr>
          <a:xfrm flipH="1" flipV="1">
            <a:off x="2859599" y="2087220"/>
            <a:ext cx="5941629" cy="742978"/>
          </a:xfrm>
          <a:prstGeom prst="bentConnector5">
            <a:avLst>
              <a:gd name="adj1" fmla="val -3847"/>
              <a:gd name="adj2" fmla="val -57688"/>
              <a:gd name="adj3" fmla="val 103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6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0CDD7D-0A93-41C1-BEBE-E0E3E343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Düğüm Sınıfı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CDCBEF-B12F-426F-B3A6-5BAB60B7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/>
          <a:lstStyle/>
          <a:p>
            <a:r>
              <a:rPr lang="tr-TR" dirty="0"/>
              <a:t>İki yönlü listenin düğümü aynen kullanılabilir.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1632B14-7518-4367-BB22-D95674574C83}"/>
              </a:ext>
            </a:extLst>
          </p:cNvPr>
          <p:cNvSpPr txBox="1"/>
          <p:nvPr/>
        </p:nvSpPr>
        <p:spPr>
          <a:xfrm>
            <a:off x="838202" y="1929646"/>
            <a:ext cx="38957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DDugum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sonraki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5144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6A45AECD-B77B-4FE7-95AC-67CAC8E3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Sınıfı</a:t>
            </a:r>
            <a:endParaRPr lang="en-US" dirty="0"/>
          </a:p>
        </p:txBody>
      </p:sp>
      <p:sp>
        <p:nvSpPr>
          <p:cNvPr id="3" name="İçerik Yer Tutucusu 2" descr=" 3">
            <a:extLst>
              <a:ext uri="{FF2B5EF4-FFF2-40B4-BE49-F238E27FC236}">
                <a16:creationId xmlns:a16="http://schemas.microsoft.com/office/drawing/2014/main" id="{D4FCA443-A248-4E99-84CB-0F1CE800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tr-TR" dirty="0"/>
              <a:t>Dairesel liste sınıfında düğümleri daha rahat gezebilmek için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/>
              <a:t> adında bir sayaç değişkeni tutacağız</a:t>
            </a:r>
          </a:p>
          <a:p>
            <a:endParaRPr lang="tr-TR" dirty="0"/>
          </a:p>
          <a:p>
            <a:pPr>
              <a:buChar char=" "/>
            </a:pPr>
            <a:r>
              <a:rPr lang="tr-TR"/>
              <a:t>                               </a:t>
            </a:r>
            <a:br>
              <a:rPr lang="tr-TR"/>
            </a:br>
            <a:r>
              <a:rPr lang="tr-TR"/>
              <a:t>                     </a:t>
            </a:r>
            <a:endParaRPr lang="en-US" dirty="0"/>
          </a:p>
        </p:txBody>
      </p:sp>
      <p:sp>
        <p:nvSpPr>
          <p:cNvPr id="30" name="Metin kutusu 29" descr=" 30">
            <a:extLst>
              <a:ext uri="{FF2B5EF4-FFF2-40B4-BE49-F238E27FC236}">
                <a16:creationId xmlns:a16="http://schemas.microsoft.com/office/drawing/2014/main" id="{5232C6ED-ACC2-4D25-9B18-2E0980BB013F}"/>
              </a:ext>
            </a:extLst>
          </p:cNvPr>
          <p:cNvSpPr txBox="1"/>
          <p:nvPr/>
        </p:nvSpPr>
        <p:spPr>
          <a:xfrm>
            <a:off x="600075" y="1825625"/>
            <a:ext cx="449580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Liste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Char char=" "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200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b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b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en-US" sz="2000" dirty="0"/>
          </a:p>
          <a:p>
            <a:pPr>
              <a:buChar char=" "/>
            </a:pPr>
            <a:r>
              <a:rPr lang="tr-TR" sz="200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har char=" 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har char=" 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 i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lk;</a:t>
            </a:r>
            <a:b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dugumSayisi = 0;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1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descr=" 2">
            <a:extLst>
              <a:ext uri="{FF2B5EF4-FFF2-40B4-BE49-F238E27FC236}">
                <a16:creationId xmlns:a16="http://schemas.microsoft.com/office/drawing/2014/main" id="{6A45AECD-B77B-4FE7-95AC-67CAC8E3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Sınıfı</a:t>
            </a:r>
            <a:endParaRPr lang="en-US" dirty="0"/>
          </a:p>
        </p:txBody>
      </p:sp>
      <p:sp>
        <p:nvSpPr>
          <p:cNvPr id="3" name="İçerik Yer Tutucusu 2" descr=" 3">
            <a:extLst>
              <a:ext uri="{FF2B5EF4-FFF2-40B4-BE49-F238E27FC236}">
                <a16:creationId xmlns:a16="http://schemas.microsoft.com/office/drawing/2014/main" id="{D4FCA443-A248-4E99-84CB-0F1CE800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tr-TR" dirty="0"/>
              <a:t>Dairesel liste sınıfında düğümleri daha rahat gezebilmek için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dugumSayisi</a:t>
            </a:r>
            <a:r>
              <a:rPr lang="tr-TR" dirty="0"/>
              <a:t> adında bir sayaç değişkeni tutacağız</a:t>
            </a:r>
          </a:p>
          <a:p>
            <a:endParaRPr lang="tr-TR" dirty="0"/>
          </a:p>
          <a:p>
            <a:pPr>
              <a:defRPr/>
            </a:pPr>
            <a:r>
              <a:rPr kumimoji="0" lang="tr-TR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 değişken kurucu fonksiyonda 0 değerini alacaktır.</a:t>
            </a:r>
            <a:endParaRPr lang="en-US" dirty="0"/>
          </a:p>
        </p:txBody>
      </p:sp>
      <p:sp>
        <p:nvSpPr>
          <p:cNvPr id="30" name="Metin kutusu 29" descr=" 30">
            <a:extLst>
              <a:ext uri="{FF2B5EF4-FFF2-40B4-BE49-F238E27FC236}">
                <a16:creationId xmlns:a16="http://schemas.microsoft.com/office/drawing/2014/main" id="{5232C6ED-ACC2-4D25-9B18-2E0980BB013F}"/>
              </a:ext>
            </a:extLst>
          </p:cNvPr>
          <p:cNvSpPr txBox="1"/>
          <p:nvPr/>
        </p:nvSpPr>
        <p:spPr>
          <a:xfrm>
            <a:off x="600075" y="1825625"/>
            <a:ext cx="449580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Liste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b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Dairesel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Liste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ilk = 0;</a:t>
            </a:r>
            <a:b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dugumSayisi =0;</a:t>
            </a:r>
            <a:b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endParaRPr kumimoji="0" lang="en-US" sz="20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~Daires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elListe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ekle(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sayi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tr-T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ci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kar();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 i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lk;</a:t>
            </a:r>
            <a:b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>
                <a:solidFill>
                  <a:srgbClr val="000000"/>
                </a:solidFill>
                <a:latin typeface="Consolas" panose="020B0609020204030204" pitchFamily="49" charset="0"/>
              </a:rPr>
              <a:t> dugumSayisi = 0;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 descr=" 4">
            <a:extLst>
              <a:ext uri="{FF2B5EF4-FFF2-40B4-BE49-F238E27FC236}">
                <a16:creationId xmlns:a16="http://schemas.microsoft.com/office/drawing/2014/main" id="{2B8CBA87-F92E-4D31-AD74-5BCF3BE99E72}"/>
              </a:ext>
            </a:extLst>
          </p:cNvPr>
          <p:cNvSpPr/>
          <p:nvPr/>
        </p:nvSpPr>
        <p:spPr>
          <a:xfrm>
            <a:off x="5667644" y="5012255"/>
            <a:ext cx="6422756" cy="1720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 descr=" 5">
            <a:extLst>
              <a:ext uri="{FF2B5EF4-FFF2-40B4-BE49-F238E27FC236}">
                <a16:creationId xmlns:a16="http://schemas.microsoft.com/office/drawing/2014/main" id="{D2683D5F-BC49-4D37-B02F-F48B3EDE40E3}"/>
              </a:ext>
            </a:extLst>
          </p:cNvPr>
          <p:cNvSpPr txBox="1"/>
          <p:nvPr/>
        </p:nvSpPr>
        <p:spPr>
          <a:xfrm>
            <a:off x="7922717" y="464292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6" name="Dikdörtgen 5" descr=" 6">
            <a:extLst>
              <a:ext uri="{FF2B5EF4-FFF2-40B4-BE49-F238E27FC236}">
                <a16:creationId xmlns:a16="http://schemas.microsoft.com/office/drawing/2014/main" id="{0864614F-D9DE-4F8F-8C09-AC4768831F63}"/>
              </a:ext>
            </a:extLst>
          </p:cNvPr>
          <p:cNvSpPr/>
          <p:nvPr/>
        </p:nvSpPr>
        <p:spPr>
          <a:xfrm>
            <a:off x="5890182" y="5543186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7" name="Dikdörtgen 6" descr=" 7">
            <a:extLst>
              <a:ext uri="{FF2B5EF4-FFF2-40B4-BE49-F238E27FC236}">
                <a16:creationId xmlns:a16="http://schemas.microsoft.com/office/drawing/2014/main" id="{D82953F4-3755-48DC-BE18-792736E5C2CC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etin kutusu 7" descr=" 8">
            <a:extLst>
              <a:ext uri="{FF2B5EF4-FFF2-40B4-BE49-F238E27FC236}">
                <a16:creationId xmlns:a16="http://schemas.microsoft.com/office/drawing/2014/main" id="{12A9E69A-A268-485F-893B-0416F9C51B7F}"/>
              </a:ext>
            </a:extLst>
          </p:cNvPr>
          <p:cNvSpPr txBox="1"/>
          <p:nvPr/>
        </p:nvSpPr>
        <p:spPr>
          <a:xfrm>
            <a:off x="593737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2000</a:t>
            </a:r>
            <a:endParaRPr lang="en-US" dirty="0"/>
          </a:p>
        </p:txBody>
      </p:sp>
      <p:sp>
        <p:nvSpPr>
          <p:cNvPr id="9" name="Dikdörtgen 8" descr=" 9">
            <a:extLst>
              <a:ext uri="{FF2B5EF4-FFF2-40B4-BE49-F238E27FC236}">
                <a16:creationId xmlns:a16="http://schemas.microsoft.com/office/drawing/2014/main" id="{3215898A-8071-4E92-A6FA-DE9760412131}"/>
              </a:ext>
            </a:extLst>
          </p:cNvPr>
          <p:cNvSpPr/>
          <p:nvPr/>
        </p:nvSpPr>
        <p:spPr>
          <a:xfrm>
            <a:off x="7263674" y="553237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33</a:t>
            </a:r>
            <a:endParaRPr lang="en-US" dirty="0"/>
          </a:p>
        </p:txBody>
      </p:sp>
      <p:sp>
        <p:nvSpPr>
          <p:cNvPr id="10" name="Dikdörtgen 9" descr=" 10">
            <a:extLst>
              <a:ext uri="{FF2B5EF4-FFF2-40B4-BE49-F238E27FC236}">
                <a16:creationId xmlns:a16="http://schemas.microsoft.com/office/drawing/2014/main" id="{93297626-07E7-4883-B7AA-52A1BF9F76B2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tin kutusu 10" descr=" 11">
            <a:extLst>
              <a:ext uri="{FF2B5EF4-FFF2-40B4-BE49-F238E27FC236}">
                <a16:creationId xmlns:a16="http://schemas.microsoft.com/office/drawing/2014/main" id="{4CCC9FA3-6334-4F82-AAEE-4B7738443E46}"/>
              </a:ext>
            </a:extLst>
          </p:cNvPr>
          <p:cNvSpPr txBox="1"/>
          <p:nvPr/>
        </p:nvSpPr>
        <p:spPr>
          <a:xfrm>
            <a:off x="7310864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4000</a:t>
            </a:r>
            <a:endParaRPr lang="en-US" dirty="0"/>
          </a:p>
        </p:txBody>
      </p:sp>
      <p:sp>
        <p:nvSpPr>
          <p:cNvPr id="12" name="Dikdörtgen 11" descr=" 12">
            <a:extLst>
              <a:ext uri="{FF2B5EF4-FFF2-40B4-BE49-F238E27FC236}">
                <a16:creationId xmlns:a16="http://schemas.microsoft.com/office/drawing/2014/main" id="{A4C4835C-767F-4E35-9A25-68AD55B1825B}"/>
              </a:ext>
            </a:extLst>
          </p:cNvPr>
          <p:cNvSpPr/>
          <p:nvPr/>
        </p:nvSpPr>
        <p:spPr>
          <a:xfrm>
            <a:off x="9828489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55</a:t>
            </a:r>
            <a:endParaRPr lang="en-US" dirty="0"/>
          </a:p>
        </p:txBody>
      </p:sp>
      <p:sp>
        <p:nvSpPr>
          <p:cNvPr id="13" name="Dikdörtgen 12" descr=" 13">
            <a:extLst>
              <a:ext uri="{FF2B5EF4-FFF2-40B4-BE49-F238E27FC236}">
                <a16:creationId xmlns:a16="http://schemas.microsoft.com/office/drawing/2014/main" id="{92544313-78CE-4A15-B764-7C6303E49BB6}"/>
              </a:ext>
            </a:extLst>
          </p:cNvPr>
          <p:cNvSpPr/>
          <p:nvPr/>
        </p:nvSpPr>
        <p:spPr>
          <a:xfrm>
            <a:off x="9828489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etin kutusu 13" descr=" 14">
            <a:extLst>
              <a:ext uri="{FF2B5EF4-FFF2-40B4-BE49-F238E27FC236}">
                <a16:creationId xmlns:a16="http://schemas.microsoft.com/office/drawing/2014/main" id="{508CF1F5-DE19-476F-AA44-305442ED1A76}"/>
              </a:ext>
            </a:extLst>
          </p:cNvPr>
          <p:cNvSpPr txBox="1"/>
          <p:nvPr/>
        </p:nvSpPr>
        <p:spPr>
          <a:xfrm>
            <a:off x="9875679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6000</a:t>
            </a:r>
            <a:endParaRPr lang="en-US" dirty="0"/>
          </a:p>
        </p:txBody>
      </p:sp>
      <p:cxnSp>
        <p:nvCxnSpPr>
          <p:cNvPr id="15" name="Bağlayıcı: Dirsek 14" descr=" 15">
            <a:extLst>
              <a:ext uri="{FF2B5EF4-FFF2-40B4-BE49-F238E27FC236}">
                <a16:creationId xmlns:a16="http://schemas.microsoft.com/office/drawing/2014/main" id="{9712BBBF-45BC-49F6-B686-408A5110108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655645" y="5716596"/>
            <a:ext cx="608029" cy="755483"/>
          </a:xfrm>
          <a:prstGeom prst="bentConnector3">
            <a:avLst>
              <a:gd name="adj1" fmla="val 6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 descr=" 18">
            <a:extLst>
              <a:ext uri="{FF2B5EF4-FFF2-40B4-BE49-F238E27FC236}">
                <a16:creationId xmlns:a16="http://schemas.microsoft.com/office/drawing/2014/main" id="{EBDF6CE5-1D60-4FEE-B1E9-3CD590F4BBAB}"/>
              </a:ext>
            </a:extLst>
          </p:cNvPr>
          <p:cNvSpPr/>
          <p:nvPr/>
        </p:nvSpPr>
        <p:spPr>
          <a:xfrm>
            <a:off x="5667644" y="445073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Metin kutusu 18" descr=" 19">
            <a:extLst>
              <a:ext uri="{FF2B5EF4-FFF2-40B4-BE49-F238E27FC236}">
                <a16:creationId xmlns:a16="http://schemas.microsoft.com/office/drawing/2014/main" id="{6117DE73-08D6-48A9-B92E-34BE65C603F9}"/>
              </a:ext>
            </a:extLst>
          </p:cNvPr>
          <p:cNvSpPr txBox="1"/>
          <p:nvPr/>
        </p:nvSpPr>
        <p:spPr>
          <a:xfrm>
            <a:off x="5825667" y="409539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ilk</a:t>
            </a:r>
            <a:endParaRPr lang="en-US" dirty="0"/>
          </a:p>
        </p:txBody>
      </p:sp>
      <p:sp>
        <p:nvSpPr>
          <p:cNvPr id="20" name="Dikdörtgen 19" descr=" 20">
            <a:extLst>
              <a:ext uri="{FF2B5EF4-FFF2-40B4-BE49-F238E27FC236}">
                <a16:creationId xmlns:a16="http://schemas.microsoft.com/office/drawing/2014/main" id="{05E7B59D-D1BE-44B5-8F9A-EC6B01618DF8}"/>
              </a:ext>
            </a:extLst>
          </p:cNvPr>
          <p:cNvSpPr/>
          <p:nvPr/>
        </p:nvSpPr>
        <p:spPr>
          <a:xfrm>
            <a:off x="9827835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ikdörtgen 22" descr=" 23">
            <a:extLst>
              <a:ext uri="{FF2B5EF4-FFF2-40B4-BE49-F238E27FC236}">
                <a16:creationId xmlns:a16="http://schemas.microsoft.com/office/drawing/2014/main" id="{91389954-3DFB-4A64-8BE5-BC26E6969677}"/>
              </a:ext>
            </a:extLst>
          </p:cNvPr>
          <p:cNvSpPr/>
          <p:nvPr/>
        </p:nvSpPr>
        <p:spPr>
          <a:xfrm>
            <a:off x="9827835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Bağlayıcı: Dirsek 23" descr=" 24">
            <a:extLst>
              <a:ext uri="{FF2B5EF4-FFF2-40B4-BE49-F238E27FC236}">
                <a16:creationId xmlns:a16="http://schemas.microsoft.com/office/drawing/2014/main" id="{F4AD8048-D857-4AE7-ADDE-29B08B97E119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29137" y="5717946"/>
            <a:ext cx="608029" cy="739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kdörtgen 24" descr=" 25">
            <a:extLst>
              <a:ext uri="{FF2B5EF4-FFF2-40B4-BE49-F238E27FC236}">
                <a16:creationId xmlns:a16="http://schemas.microsoft.com/office/drawing/2014/main" id="{6779A46A-8C62-4A3F-98AD-F6A3DC5CE9CA}"/>
              </a:ext>
            </a:extLst>
          </p:cNvPr>
          <p:cNvSpPr/>
          <p:nvPr/>
        </p:nvSpPr>
        <p:spPr>
          <a:xfrm>
            <a:off x="5890182" y="591296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ikdörtgen 25" descr=" 26">
            <a:extLst>
              <a:ext uri="{FF2B5EF4-FFF2-40B4-BE49-F238E27FC236}">
                <a16:creationId xmlns:a16="http://schemas.microsoft.com/office/drawing/2014/main" id="{EDBD04E7-C8B9-40BD-9A01-A98188DEB0FD}"/>
              </a:ext>
            </a:extLst>
          </p:cNvPr>
          <p:cNvSpPr/>
          <p:nvPr/>
        </p:nvSpPr>
        <p:spPr>
          <a:xfrm>
            <a:off x="7263674" y="590385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Dikdörtgen 26" descr=" 27">
            <a:extLst>
              <a:ext uri="{FF2B5EF4-FFF2-40B4-BE49-F238E27FC236}">
                <a16:creationId xmlns:a16="http://schemas.microsoft.com/office/drawing/2014/main" id="{4FDF3105-2356-4E06-8C74-159C40DDCE99}"/>
              </a:ext>
            </a:extLst>
          </p:cNvPr>
          <p:cNvSpPr/>
          <p:nvPr/>
        </p:nvSpPr>
        <p:spPr>
          <a:xfrm>
            <a:off x="589018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kdörtgen 27" descr=" 28">
            <a:extLst>
              <a:ext uri="{FF2B5EF4-FFF2-40B4-BE49-F238E27FC236}">
                <a16:creationId xmlns:a16="http://schemas.microsoft.com/office/drawing/2014/main" id="{E5529FFB-5213-4131-977F-BF2072DD90DE}"/>
              </a:ext>
            </a:extLst>
          </p:cNvPr>
          <p:cNvSpPr/>
          <p:nvPr/>
        </p:nvSpPr>
        <p:spPr>
          <a:xfrm>
            <a:off x="7263674" y="627364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kdörtgen 28" descr=" 29">
            <a:extLst>
              <a:ext uri="{FF2B5EF4-FFF2-40B4-BE49-F238E27FC236}">
                <a16:creationId xmlns:a16="http://schemas.microsoft.com/office/drawing/2014/main" id="{BBB906FA-7689-48B5-83AE-FFAB9C275FFC}"/>
              </a:ext>
            </a:extLst>
          </p:cNvPr>
          <p:cNvSpPr/>
          <p:nvPr/>
        </p:nvSpPr>
        <p:spPr>
          <a:xfrm>
            <a:off x="7263674" y="591381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Bağlayıcı: Dirsek 29" descr=" 30">
            <a:extLst>
              <a:ext uri="{FF2B5EF4-FFF2-40B4-BE49-F238E27FC236}">
                <a16:creationId xmlns:a16="http://schemas.microsoft.com/office/drawing/2014/main" id="{F2A07157-98B9-4BF6-BD9B-4D3DE2C2CF52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rot="10800000">
            <a:off x="6655646" y="5727404"/>
            <a:ext cx="608029" cy="370625"/>
          </a:xfrm>
          <a:prstGeom prst="bentConnector3">
            <a:avLst>
              <a:gd name="adj1" fmla="val 574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ağlayıcı: Dirsek 30" descr=" 31">
            <a:extLst>
              <a:ext uri="{FF2B5EF4-FFF2-40B4-BE49-F238E27FC236}">
                <a16:creationId xmlns:a16="http://schemas.microsoft.com/office/drawing/2014/main" id="{AA0B8C34-9AA2-4F0C-AB3C-8AA0C8D2BB8A}"/>
              </a:ext>
            </a:extLst>
          </p:cNvPr>
          <p:cNvCxnSpPr>
            <a:cxnSpLocks/>
            <a:stCxn id="49" idx="1"/>
            <a:endCxn id="9" idx="3"/>
          </p:cNvCxnSpPr>
          <p:nvPr/>
        </p:nvCxnSpPr>
        <p:spPr>
          <a:xfrm rot="10800000">
            <a:off x="8029138" y="5716596"/>
            <a:ext cx="608029" cy="382782"/>
          </a:xfrm>
          <a:prstGeom prst="bentConnector3">
            <a:avLst>
              <a:gd name="adj1" fmla="val 629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 descr=" 45">
            <a:extLst>
              <a:ext uri="{FF2B5EF4-FFF2-40B4-BE49-F238E27FC236}">
                <a16:creationId xmlns:a16="http://schemas.microsoft.com/office/drawing/2014/main" id="{DC7E369B-4B14-41CC-8E96-173ACBBB9856}"/>
              </a:ext>
            </a:extLst>
          </p:cNvPr>
          <p:cNvSpPr/>
          <p:nvPr/>
        </p:nvSpPr>
        <p:spPr>
          <a:xfrm>
            <a:off x="8637166" y="5533729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44</a:t>
            </a:r>
            <a:endParaRPr lang="en-US" dirty="0"/>
          </a:p>
        </p:txBody>
      </p:sp>
      <p:sp>
        <p:nvSpPr>
          <p:cNvPr id="46" name="Dikdörtgen 45" descr=" 46">
            <a:extLst>
              <a:ext uri="{FF2B5EF4-FFF2-40B4-BE49-F238E27FC236}">
                <a16:creationId xmlns:a16="http://schemas.microsoft.com/office/drawing/2014/main" id="{113A2A68-2DB1-43DE-9512-E3A0C19DFD5E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Dikdörtgen 46" descr=" 47">
            <a:extLst>
              <a:ext uri="{FF2B5EF4-FFF2-40B4-BE49-F238E27FC236}">
                <a16:creationId xmlns:a16="http://schemas.microsoft.com/office/drawing/2014/main" id="{46E017A0-D11E-4852-86BC-E9C65B6F6938}"/>
              </a:ext>
            </a:extLst>
          </p:cNvPr>
          <p:cNvSpPr/>
          <p:nvPr/>
        </p:nvSpPr>
        <p:spPr>
          <a:xfrm>
            <a:off x="8637166" y="5905208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Dikdörtgen 47" descr=" 48">
            <a:extLst>
              <a:ext uri="{FF2B5EF4-FFF2-40B4-BE49-F238E27FC236}">
                <a16:creationId xmlns:a16="http://schemas.microsoft.com/office/drawing/2014/main" id="{568A91F5-56E4-46CF-B9F4-A5465FB58B08}"/>
              </a:ext>
            </a:extLst>
          </p:cNvPr>
          <p:cNvSpPr/>
          <p:nvPr/>
        </p:nvSpPr>
        <p:spPr>
          <a:xfrm>
            <a:off x="8637166" y="627499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ikdörtgen 48" descr=" 49">
            <a:extLst>
              <a:ext uri="{FF2B5EF4-FFF2-40B4-BE49-F238E27FC236}">
                <a16:creationId xmlns:a16="http://schemas.microsoft.com/office/drawing/2014/main" id="{88B55A71-9C67-43D7-A724-0E846F7571D5}"/>
              </a:ext>
            </a:extLst>
          </p:cNvPr>
          <p:cNvSpPr/>
          <p:nvPr/>
        </p:nvSpPr>
        <p:spPr>
          <a:xfrm>
            <a:off x="8637166" y="591516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Bağlayıcı: Dirsek 62" descr=" 63">
            <a:extLst>
              <a:ext uri="{FF2B5EF4-FFF2-40B4-BE49-F238E27FC236}">
                <a16:creationId xmlns:a16="http://schemas.microsoft.com/office/drawing/2014/main" id="{CA8C1E51-C908-4A41-882F-2CAC43AA4797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9402629" y="5730817"/>
            <a:ext cx="425860" cy="728391"/>
          </a:xfrm>
          <a:prstGeom prst="bentConnector3">
            <a:avLst>
              <a:gd name="adj1" fmla="val 63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ağlayıcı: Dirsek 65" descr=" 66">
            <a:extLst>
              <a:ext uri="{FF2B5EF4-FFF2-40B4-BE49-F238E27FC236}">
                <a16:creationId xmlns:a16="http://schemas.microsoft.com/office/drawing/2014/main" id="{B1A7C12E-B309-4D46-B842-1235459F5FD0}"/>
              </a:ext>
            </a:extLst>
          </p:cNvPr>
          <p:cNvCxnSpPr>
            <a:cxnSpLocks/>
            <a:stCxn id="23" idx="1"/>
            <a:endCxn id="45" idx="3"/>
          </p:cNvCxnSpPr>
          <p:nvPr/>
        </p:nvCxnSpPr>
        <p:spPr>
          <a:xfrm rot="10800000">
            <a:off x="9402629" y="5717946"/>
            <a:ext cx="425206" cy="384350"/>
          </a:xfrm>
          <a:prstGeom prst="bentConnector3">
            <a:avLst>
              <a:gd name="adj1" fmla="val 63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 descr=" 71">
            <a:extLst>
              <a:ext uri="{FF2B5EF4-FFF2-40B4-BE49-F238E27FC236}">
                <a16:creationId xmlns:a16="http://schemas.microsoft.com/office/drawing/2014/main" id="{3E7A8F8F-0E0D-4736-837F-83E16EF9F173}"/>
              </a:ext>
            </a:extLst>
          </p:cNvPr>
          <p:cNvSpPr txBox="1"/>
          <p:nvPr/>
        </p:nvSpPr>
        <p:spPr>
          <a:xfrm>
            <a:off x="8684356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5000</a:t>
            </a:r>
            <a:endParaRPr lang="en-US" dirty="0"/>
          </a:p>
        </p:txBody>
      </p:sp>
      <p:sp>
        <p:nvSpPr>
          <p:cNvPr id="72" name="Metin kutusu 71" descr=" 72">
            <a:extLst>
              <a:ext uri="{FF2B5EF4-FFF2-40B4-BE49-F238E27FC236}">
                <a16:creationId xmlns:a16="http://schemas.microsoft.com/office/drawing/2014/main" id="{C4BED85E-DFD8-4EEA-84EB-1A5BAF7F7D9B}"/>
              </a:ext>
            </a:extLst>
          </p:cNvPr>
          <p:cNvSpPr txBox="1"/>
          <p:nvPr/>
        </p:nvSpPr>
        <p:spPr>
          <a:xfrm>
            <a:off x="198006" y="269444"/>
            <a:ext cx="500113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Dairesel</a:t>
            </a:r>
            <a:b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diğer kısımlar gösterilmedi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DDugum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dugumGetir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sira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80" name="Dikdörtgen 79" descr=" 80">
            <a:extLst>
              <a:ext uri="{FF2B5EF4-FFF2-40B4-BE49-F238E27FC236}">
                <a16:creationId xmlns:a16="http://schemas.microsoft.com/office/drawing/2014/main" id="{35E4273E-890C-43A8-A191-DF60E199C570}"/>
              </a:ext>
            </a:extLst>
          </p:cNvPr>
          <p:cNvSpPr/>
          <p:nvPr/>
        </p:nvSpPr>
        <p:spPr>
          <a:xfrm>
            <a:off x="11067002" y="5546600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88</a:t>
            </a:r>
            <a:endParaRPr lang="en-US" dirty="0"/>
          </a:p>
        </p:txBody>
      </p:sp>
      <p:sp>
        <p:nvSpPr>
          <p:cNvPr id="81" name="Dikdörtgen 80" descr=" 81">
            <a:extLst>
              <a:ext uri="{FF2B5EF4-FFF2-40B4-BE49-F238E27FC236}">
                <a16:creationId xmlns:a16="http://schemas.microsoft.com/office/drawing/2014/main" id="{EE1718A7-2AE5-4461-BD83-D1CCEE5623F1}"/>
              </a:ext>
            </a:extLst>
          </p:cNvPr>
          <p:cNvSpPr/>
          <p:nvPr/>
        </p:nvSpPr>
        <p:spPr>
          <a:xfrm>
            <a:off x="11067002" y="6287862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Metin kutusu 81" descr=" 82">
            <a:extLst>
              <a:ext uri="{FF2B5EF4-FFF2-40B4-BE49-F238E27FC236}">
                <a16:creationId xmlns:a16="http://schemas.microsoft.com/office/drawing/2014/main" id="{3D3E015E-80C0-4D85-8132-FB78CC0CFE20}"/>
              </a:ext>
            </a:extLst>
          </p:cNvPr>
          <p:cNvSpPr txBox="1"/>
          <p:nvPr/>
        </p:nvSpPr>
        <p:spPr>
          <a:xfrm>
            <a:off x="11114192" y="5262507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7000</a:t>
            </a:r>
            <a:endParaRPr lang="en-US" dirty="0"/>
          </a:p>
        </p:txBody>
      </p:sp>
      <p:sp>
        <p:nvSpPr>
          <p:cNvPr id="83" name="Dikdörtgen 82" descr=" 83">
            <a:extLst>
              <a:ext uri="{FF2B5EF4-FFF2-40B4-BE49-F238E27FC236}">
                <a16:creationId xmlns:a16="http://schemas.microsoft.com/office/drawing/2014/main" id="{248B9272-4ACE-41A7-9766-8F9F04DCEDEA}"/>
              </a:ext>
            </a:extLst>
          </p:cNvPr>
          <p:cNvSpPr/>
          <p:nvPr/>
        </p:nvSpPr>
        <p:spPr>
          <a:xfrm>
            <a:off x="11066348" y="5916382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kdörtgen 83" descr=" 84">
            <a:extLst>
              <a:ext uri="{FF2B5EF4-FFF2-40B4-BE49-F238E27FC236}">
                <a16:creationId xmlns:a16="http://schemas.microsoft.com/office/drawing/2014/main" id="{48B7559F-37E3-4B7C-8DA3-E2B742AF75D7}"/>
              </a:ext>
            </a:extLst>
          </p:cNvPr>
          <p:cNvSpPr/>
          <p:nvPr/>
        </p:nvSpPr>
        <p:spPr>
          <a:xfrm>
            <a:off x="11066348" y="5918079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Bağlayıcı: Dirsek 86" descr=" 87">
            <a:extLst>
              <a:ext uri="{FF2B5EF4-FFF2-40B4-BE49-F238E27FC236}">
                <a16:creationId xmlns:a16="http://schemas.microsoft.com/office/drawing/2014/main" id="{ADD42F70-F5E5-44A8-8A4A-97E0A6826A9D}"/>
              </a:ext>
            </a:extLst>
          </p:cNvPr>
          <p:cNvCxnSpPr>
            <a:cxnSpLocks/>
            <a:stCxn id="18" idx="1"/>
            <a:endCxn id="8" idx="0"/>
          </p:cNvCxnSpPr>
          <p:nvPr/>
        </p:nvCxnSpPr>
        <p:spPr>
          <a:xfrm rot="10800000" flipH="1" flipV="1">
            <a:off x="5667643" y="4634955"/>
            <a:ext cx="605269" cy="627551"/>
          </a:xfrm>
          <a:prstGeom prst="bentConnector4">
            <a:avLst>
              <a:gd name="adj1" fmla="val -37768"/>
              <a:gd name="adj2" fmla="val 64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kdörtgen 92" descr=" 93">
            <a:extLst>
              <a:ext uri="{FF2B5EF4-FFF2-40B4-BE49-F238E27FC236}">
                <a16:creationId xmlns:a16="http://schemas.microsoft.com/office/drawing/2014/main" id="{4D39D280-F351-44DA-A80B-67820E97022A}"/>
              </a:ext>
            </a:extLst>
          </p:cNvPr>
          <p:cNvSpPr/>
          <p:nvPr/>
        </p:nvSpPr>
        <p:spPr>
          <a:xfrm>
            <a:off x="9469352" y="4498337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Metin kutusu 93" descr=" 94">
            <a:extLst>
              <a:ext uri="{FF2B5EF4-FFF2-40B4-BE49-F238E27FC236}">
                <a16:creationId xmlns:a16="http://schemas.microsoft.com/office/drawing/2014/main" id="{A43DA6AF-B029-4F82-816F-761DC7DA3E7C}"/>
              </a:ext>
            </a:extLst>
          </p:cNvPr>
          <p:cNvSpPr txBox="1"/>
          <p:nvPr/>
        </p:nvSpPr>
        <p:spPr>
          <a:xfrm>
            <a:off x="9572996" y="4130060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gec</a:t>
            </a:r>
            <a:endParaRPr lang="en-US" dirty="0"/>
          </a:p>
        </p:txBody>
      </p:sp>
      <p:sp>
        <p:nvSpPr>
          <p:cNvPr id="104" name="Dikdörtgen 103" descr=" 104">
            <a:extLst>
              <a:ext uri="{FF2B5EF4-FFF2-40B4-BE49-F238E27FC236}">
                <a16:creationId xmlns:a16="http://schemas.microsoft.com/office/drawing/2014/main" id="{5AD586CB-8E63-467E-8054-1312688000CE}"/>
              </a:ext>
            </a:extLst>
          </p:cNvPr>
          <p:cNvSpPr/>
          <p:nvPr/>
        </p:nvSpPr>
        <p:spPr>
          <a:xfrm>
            <a:off x="11066348" y="5912968"/>
            <a:ext cx="766117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Bağlayıcı: Dirsek 94" descr=" 95">
            <a:extLst>
              <a:ext uri="{FF2B5EF4-FFF2-40B4-BE49-F238E27FC236}">
                <a16:creationId xmlns:a16="http://schemas.microsoft.com/office/drawing/2014/main" id="{58571CDC-BBB1-47B5-95B5-1C034FB77105}"/>
              </a:ext>
            </a:extLst>
          </p:cNvPr>
          <p:cNvCxnSpPr>
            <a:cxnSpLocks/>
            <a:stCxn id="93" idx="1"/>
            <a:endCxn id="14" idx="0"/>
          </p:cNvCxnSpPr>
          <p:nvPr/>
        </p:nvCxnSpPr>
        <p:spPr>
          <a:xfrm rot="10800000" flipH="1" flipV="1">
            <a:off x="9469352" y="4682553"/>
            <a:ext cx="741868" cy="579953"/>
          </a:xfrm>
          <a:prstGeom prst="bentConnector4">
            <a:avLst>
              <a:gd name="adj1" fmla="val -30814"/>
              <a:gd name="adj2" fmla="val 65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kdörtgen 96" descr=" 97">
            <a:extLst>
              <a:ext uri="{FF2B5EF4-FFF2-40B4-BE49-F238E27FC236}">
                <a16:creationId xmlns:a16="http://schemas.microsoft.com/office/drawing/2014/main" id="{670CA5B0-F3C6-40EE-A471-76296B6FFCB1}"/>
              </a:ext>
            </a:extLst>
          </p:cNvPr>
          <p:cNvSpPr/>
          <p:nvPr/>
        </p:nvSpPr>
        <p:spPr>
          <a:xfrm>
            <a:off x="9828488" y="6293681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7000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Bağlayıcı: Dirsek 97" descr=" 98">
            <a:extLst>
              <a:ext uri="{FF2B5EF4-FFF2-40B4-BE49-F238E27FC236}">
                <a16:creationId xmlns:a16="http://schemas.microsoft.com/office/drawing/2014/main" id="{A1F10730-F6E3-4575-B3FD-E6E0347C6CF9}"/>
              </a:ext>
            </a:extLst>
          </p:cNvPr>
          <p:cNvCxnSpPr>
            <a:cxnSpLocks/>
            <a:stCxn id="97" idx="3"/>
            <a:endCxn id="80" idx="1"/>
          </p:cNvCxnSpPr>
          <p:nvPr/>
        </p:nvCxnSpPr>
        <p:spPr>
          <a:xfrm flipV="1">
            <a:off x="10593951" y="5730817"/>
            <a:ext cx="473051" cy="747081"/>
          </a:xfrm>
          <a:prstGeom prst="bentConnector3">
            <a:avLst>
              <a:gd name="adj1" fmla="val 619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Bağlayıcı: Dirsek 104" descr=" 105">
            <a:extLst>
              <a:ext uri="{FF2B5EF4-FFF2-40B4-BE49-F238E27FC236}">
                <a16:creationId xmlns:a16="http://schemas.microsoft.com/office/drawing/2014/main" id="{830A20EA-F18F-4FCA-AAB2-48C8280960FA}"/>
              </a:ext>
            </a:extLst>
          </p:cNvPr>
          <p:cNvCxnSpPr>
            <a:cxnSpLocks/>
            <a:stCxn id="104" idx="1"/>
            <a:endCxn id="12" idx="3"/>
          </p:cNvCxnSpPr>
          <p:nvPr/>
        </p:nvCxnSpPr>
        <p:spPr>
          <a:xfrm rot="10800000">
            <a:off x="10593952" y="5730817"/>
            <a:ext cx="472396" cy="366368"/>
          </a:xfrm>
          <a:prstGeom prst="bentConnector3">
            <a:avLst>
              <a:gd name="adj1" fmla="val 64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kdörtgen 61" descr=" 62">
            <a:extLst>
              <a:ext uri="{FF2B5EF4-FFF2-40B4-BE49-F238E27FC236}">
                <a16:creationId xmlns:a16="http://schemas.microsoft.com/office/drawing/2014/main" id="{C1A9618D-86BA-4088-A5EA-C726FD732463}"/>
              </a:ext>
            </a:extLst>
          </p:cNvPr>
          <p:cNvSpPr/>
          <p:nvPr/>
        </p:nvSpPr>
        <p:spPr>
          <a:xfrm>
            <a:off x="6705907" y="4445334"/>
            <a:ext cx="765463" cy="368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Metin kutusu 63" descr=" 64">
            <a:extLst>
              <a:ext uri="{FF2B5EF4-FFF2-40B4-BE49-F238E27FC236}">
                <a16:creationId xmlns:a16="http://schemas.microsoft.com/office/drawing/2014/main" id="{3FF46C3F-8659-47BC-977F-0A119174E717}"/>
              </a:ext>
            </a:extLst>
          </p:cNvPr>
          <p:cNvSpPr txBox="1"/>
          <p:nvPr/>
        </p:nvSpPr>
        <p:spPr>
          <a:xfrm>
            <a:off x="6863930" y="4089985"/>
            <a:ext cx="67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sira</a:t>
            </a:r>
            <a:endParaRPr lang="en-US" dirty="0"/>
          </a:p>
        </p:txBody>
      </p:sp>
      <p:sp>
        <p:nvSpPr>
          <p:cNvPr id="102" name="İçerik Yer Tutucusu 2" descr=" 102">
            <a:extLst>
              <a:ext uri="{FF2B5EF4-FFF2-40B4-BE49-F238E27FC236}">
                <a16:creationId xmlns:a16="http://schemas.microsoft.com/office/drawing/2014/main" id="{017E4001-C72A-4508-9018-77D213B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456" y="256065"/>
            <a:ext cx="5257800" cy="3613081"/>
          </a:xfrm>
        </p:spPr>
        <p:txBody>
          <a:bodyPr>
            <a:normAutofit fontScale="85000" lnSpcReduction="20000"/>
          </a:bodyPr>
          <a:lstStyle/>
          <a:p>
            <a:pPr>
              <a:buChar char=" "/>
            </a:pP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tr-TR" sz="2400"/>
              <a:t>                                 </a:t>
            </a:r>
            <a:br>
              <a:rPr lang="tr-TR" sz="2400"/>
            </a:br>
            <a:r>
              <a:rPr lang="tr-TR" sz="2400"/>
              <a:t>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    </a:t>
            </a:r>
            <a:br>
              <a:rPr lang="tr-TR" sz="2400"/>
            </a:br>
            <a:r>
              <a:rPr lang="tr-TR" sz="2400"/>
              <a:t>                                               </a:t>
            </a:r>
            <a:br>
              <a:rPr lang="tr-TR" sz="2400"/>
            </a:br>
            <a:r>
              <a:rPr lang="tr-TR" sz="2400"/>
              <a:t>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</a:t>
            </a:r>
            <a:br>
              <a:rPr lang="tr-TR" sz="2400"/>
            </a:br>
            <a:r>
              <a:rPr lang="tr-TR" sz="2400"/>
              <a:t>       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         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</a:t>
            </a:r>
            <a:br>
              <a:rPr lang="tr-TR" sz="2400"/>
            </a:br>
            <a:r>
              <a:rPr lang="tr-TR" sz="2400"/>
              <a:t>                                      </a:t>
            </a:r>
            <a:endParaRPr lang="tr-TR" sz="2400" dirty="0"/>
          </a:p>
          <a:p>
            <a:pPr>
              <a:buChar char=" "/>
            </a:pP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2400"/>
              <a:t>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</a:t>
            </a:r>
            <a:endParaRPr lang="tr-TR" sz="2400" dirty="0"/>
          </a:p>
          <a:p>
            <a:pPr>
              <a:buChar char=" "/>
            </a:pPr>
            <a:r>
              <a:rPr lang="tr-TR" sz="2400"/>
              <a:t>                 </a:t>
            </a:r>
            <a:r>
              <a:rPr lang="tr-TR" sz="210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/>
              <a:t>                   </a:t>
            </a:r>
            <a:br>
              <a:rPr lang="tr-TR" sz="2400"/>
            </a:br>
            <a:r>
              <a:rPr lang="tr-TR" sz="2400"/>
              <a:t>                         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1560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5081</Words>
  <Application>Microsoft Office PowerPoint</Application>
  <PresentationFormat>Geniş ekran</PresentationFormat>
  <Paragraphs>2374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Teması</vt:lpstr>
      <vt:lpstr>Dairesel İki Yönlü Bağlı Liste</vt:lpstr>
      <vt:lpstr>PowerPoint Sunusu</vt:lpstr>
      <vt:lpstr>PowerPoint Sunusu</vt:lpstr>
      <vt:lpstr>PowerPoint Sunusu</vt:lpstr>
      <vt:lpstr>PowerPoint Sunusu</vt:lpstr>
      <vt:lpstr>Düğüm Sınıfı</vt:lpstr>
      <vt:lpstr>Liste Sınıfı</vt:lpstr>
      <vt:lpstr>Liste Sınıfı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Ekleme – Hiç Düğüm Olmadığı Durum</vt:lpstr>
      <vt:lpstr>Ekleme – Hiç Düğüm Olmadığı Durum</vt:lpstr>
      <vt:lpstr>Ekleme – Hiç Düğüm Olmadığı Durum</vt:lpstr>
      <vt:lpstr>Ekleme – Hiç Düğüm Olmadığı Durum</vt:lpstr>
      <vt:lpstr>Ekleme – Hiç Düğüm Olmadığı Durum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KAYHAN AYAR</dc:creator>
  <cp:lastModifiedBy>KAYHAN AYAR</cp:lastModifiedBy>
  <cp:revision>229</cp:revision>
  <dcterms:created xsi:type="dcterms:W3CDTF">2021-10-22T17:14:43Z</dcterms:created>
  <dcterms:modified xsi:type="dcterms:W3CDTF">2021-11-01T18:17:37Z</dcterms:modified>
</cp:coreProperties>
</file>