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C91B-BF33-4B3B-80D8-2D9F4DA3FC29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71B6-1584-4E9A-A71F-7FB9B68AC8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86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C91B-BF33-4B3B-80D8-2D9F4DA3FC29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71B6-1584-4E9A-A71F-7FB9B68AC8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418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C91B-BF33-4B3B-80D8-2D9F4DA3FC29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71B6-1584-4E9A-A71F-7FB9B68AC8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100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C91B-BF33-4B3B-80D8-2D9F4DA3FC29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71B6-1584-4E9A-A71F-7FB9B68AC8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10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C91B-BF33-4B3B-80D8-2D9F4DA3FC29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71B6-1584-4E9A-A71F-7FB9B68AC8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502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C91B-BF33-4B3B-80D8-2D9F4DA3FC29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71B6-1584-4E9A-A71F-7FB9B68AC8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360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C91B-BF33-4B3B-80D8-2D9F4DA3FC29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71B6-1584-4E9A-A71F-7FB9B68AC8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824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C91B-BF33-4B3B-80D8-2D9F4DA3FC29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71B6-1584-4E9A-A71F-7FB9B68AC8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214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C91B-BF33-4B3B-80D8-2D9F4DA3FC29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71B6-1584-4E9A-A71F-7FB9B68AC8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89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C91B-BF33-4B3B-80D8-2D9F4DA3FC29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71B6-1584-4E9A-A71F-7FB9B68AC8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863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C91B-BF33-4B3B-80D8-2D9F4DA3FC29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71B6-1584-4E9A-A71F-7FB9B68AC8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821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DC91B-BF33-4B3B-80D8-2D9F4DA3FC29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71B6-1584-4E9A-A71F-7FB9B68AC8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996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061112" y="388620"/>
            <a:ext cx="3539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dirty="0" err="1" smtClean="0">
                <a:solidFill>
                  <a:srgbClr val="656565"/>
                </a:solidFill>
                <a:effectLst/>
                <a:latin typeface="Fira Sans"/>
              </a:rPr>
              <a:t>Pointerlar</a:t>
            </a:r>
            <a:r>
              <a:rPr lang="tr-TR" b="0" i="0" dirty="0" smtClean="0">
                <a:solidFill>
                  <a:srgbClr val="656565"/>
                </a:solidFill>
                <a:effectLst/>
                <a:latin typeface="Fira Sans"/>
              </a:rPr>
              <a:t> nasıl kullanılır?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17" y="1168940"/>
            <a:ext cx="2991803" cy="237626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6" y="4311014"/>
            <a:ext cx="11074889" cy="215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83" y="240982"/>
            <a:ext cx="3124132" cy="206787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085" y="1120141"/>
            <a:ext cx="4960358" cy="678656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58250" y="1120141"/>
            <a:ext cx="323469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m'nin adresi :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0x7ffc8f3145a4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m'nin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degeri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 : 17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858250" y="2196509"/>
            <a:ext cx="334899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ab'nin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 adresi :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0x7ffc8f3145a4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ab'nin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icerigi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 : 17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7" y="2473508"/>
            <a:ext cx="1991504" cy="40195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806" y="2330529"/>
            <a:ext cx="5200255" cy="56126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94" y="3334180"/>
            <a:ext cx="1604061" cy="49487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2815" y="3326775"/>
            <a:ext cx="4834628" cy="723900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858250" y="3166116"/>
            <a:ext cx="37490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m'ye 35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degeri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atandi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ab'nin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 adresi :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0x7ffc8f3145a4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ab'nin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icerigi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 : 35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181836"/>
            <a:ext cx="1611738" cy="448628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1738" y="5008719"/>
            <a:ext cx="6695705" cy="1243489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307443" y="4822550"/>
            <a:ext cx="378549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ab'nin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isaret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ettigi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degiskenin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degeri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 8 olarak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atandi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m'nin adresi: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0x7ffc8f3145a4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m'nin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degeri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656565"/>
                </a:solidFill>
                <a:effectLst/>
                <a:latin typeface="Monaco"/>
              </a:rPr>
              <a:t> : 8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3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612830" y="194310"/>
            <a:ext cx="3930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dirty="0" smtClean="0">
                <a:solidFill>
                  <a:srgbClr val="656565"/>
                </a:solidFill>
                <a:effectLst/>
                <a:latin typeface="Fira Sans"/>
              </a:rPr>
              <a:t>&amp; (Adresi) ve * (adresteki değer)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563642"/>
            <a:ext cx="2739390" cy="3280641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" y="4097655"/>
            <a:ext cx="3048000" cy="7429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830" y="4135755"/>
            <a:ext cx="1733550" cy="7048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340" y="5460443"/>
            <a:ext cx="3467100" cy="7239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0650" y="563642"/>
            <a:ext cx="3025140" cy="6762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4900" y="1977627"/>
            <a:ext cx="3438525" cy="6572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5430" y="5056580"/>
            <a:ext cx="3036570" cy="73342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455" y="5564505"/>
            <a:ext cx="4371975" cy="6667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5150" y="652938"/>
            <a:ext cx="5905500" cy="68580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3865" y="1977626"/>
            <a:ext cx="4210050" cy="65722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3587" y="4127179"/>
            <a:ext cx="57626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6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28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8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76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17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60</Words>
  <Application>Microsoft Office PowerPoint</Application>
  <PresentationFormat>Geniş ekran</PresentationFormat>
  <Paragraphs>12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Fira Sans</vt:lpstr>
      <vt:lpstr>Monaco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Toshiba</dc:creator>
  <cp:lastModifiedBy>Toshiba</cp:lastModifiedBy>
  <cp:revision>6</cp:revision>
  <dcterms:created xsi:type="dcterms:W3CDTF">2022-10-11T08:43:10Z</dcterms:created>
  <dcterms:modified xsi:type="dcterms:W3CDTF">2022-10-13T15:49:39Z</dcterms:modified>
</cp:coreProperties>
</file>