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hmet" initials="A" lastIdx="3" clrIdx="0">
    <p:extLst>
      <p:ext uri="{19B8F6BF-5375-455C-9EA6-DF929625EA0E}">
        <p15:presenceInfo xmlns:p15="http://schemas.microsoft.com/office/powerpoint/2012/main" userId="Ahme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895"/>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0" autoAdjust="0"/>
    <p:restoredTop sz="94660" autoAdjust="0"/>
  </p:normalViewPr>
  <p:slideViewPr>
    <p:cSldViewPr snapToGrid="0">
      <p:cViewPr varScale="1">
        <p:scale>
          <a:sx n="66" d="100"/>
          <a:sy n="66" d="100"/>
        </p:scale>
        <p:origin x="654" y="60"/>
      </p:cViewPr>
      <p:guideLst>
        <p:guide orient="horz" pos="2160"/>
        <p:guide pos="3840"/>
      </p:guideLst>
    </p:cSldViewPr>
  </p:slideViewPr>
  <p:outlineViewPr>
    <p:cViewPr>
      <p:scale>
        <a:sx n="33" d="100"/>
        <a:sy n="33" d="100"/>
      </p:scale>
      <p:origin x="0" y="9968"/>
    </p:cViewPr>
  </p:outlineViewPr>
  <p:notesTextViewPr>
    <p:cViewPr>
      <p:scale>
        <a:sx n="1" d="1"/>
        <a:sy n="1" d="1"/>
      </p:scale>
      <p:origin x="0" y="0"/>
    </p:cViewPr>
  </p:notesTextViewPr>
  <p:notesViewPr>
    <p:cSldViewPr snapToGrid="0" snapToObjects="1">
      <p:cViewPr varScale="1">
        <p:scale>
          <a:sx n="82" d="100"/>
          <a:sy n="82" d="100"/>
        </p:scale>
        <p:origin x="-2176"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C6160C-4172-4CF6-B219-9A474A693A05}" type="datetimeFigureOut">
              <a:rPr lang="en-US" smtClean="0"/>
              <a:t>5/1/2016</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69EE3C-D850-48A7-88E0-5727FD83559D}" type="slidenum">
              <a:rPr lang="en-US" smtClean="0"/>
              <a:t>‹#›</a:t>
            </a:fld>
            <a:endParaRPr lang="en-US"/>
          </a:p>
        </p:txBody>
      </p:sp>
    </p:spTree>
    <p:extLst>
      <p:ext uri="{BB962C8B-B14F-4D97-AF65-F5344CB8AC3E}">
        <p14:creationId xmlns:p14="http://schemas.microsoft.com/office/powerpoint/2010/main" val="2776626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a:p>
        </p:txBody>
      </p:sp>
      <p:sp>
        <p:nvSpPr>
          <p:cNvPr id="4" name="Slayt Numarası Yer Tutucusu 3"/>
          <p:cNvSpPr>
            <a:spLocks noGrp="1"/>
          </p:cNvSpPr>
          <p:nvPr>
            <p:ph type="sldNum" sz="quarter" idx="10"/>
          </p:nvPr>
        </p:nvSpPr>
        <p:spPr/>
        <p:txBody>
          <a:bodyPr/>
          <a:lstStyle/>
          <a:p>
            <a:fld id="{1069EE3C-D850-48A7-88E0-5727FD83559D}" type="slidenum">
              <a:rPr lang="en-US" smtClean="0"/>
              <a:t>1</a:t>
            </a:fld>
            <a:endParaRPr lang="en-US"/>
          </a:p>
        </p:txBody>
      </p:sp>
    </p:spTree>
    <p:extLst>
      <p:ext uri="{BB962C8B-B14F-4D97-AF65-F5344CB8AC3E}">
        <p14:creationId xmlns:p14="http://schemas.microsoft.com/office/powerpoint/2010/main" val="3189092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4" name="Group 2"/>
          <p:cNvGrpSpPr>
            <a:grpSpLocks/>
          </p:cNvGrpSpPr>
          <p:nvPr/>
        </p:nvGrpSpPr>
        <p:grpSpPr bwMode="auto">
          <a:xfrm>
            <a:off x="1" y="1422400"/>
            <a:ext cx="12196233" cy="5435600"/>
            <a:chOff x="0" y="896"/>
            <a:chExt cx="5762" cy="3424"/>
          </a:xfrm>
        </p:grpSpPr>
        <p:grpSp>
          <p:nvGrpSpPr>
            <p:cNvPr id="5" name="Group 3"/>
            <p:cNvGrpSpPr>
              <a:grpSpLocks/>
            </p:cNvGrpSpPr>
            <p:nvPr userDrawn="1"/>
          </p:nvGrpSpPr>
          <p:grpSpPr bwMode="auto">
            <a:xfrm>
              <a:off x="20" y="896"/>
              <a:ext cx="5742" cy="3424"/>
              <a:chOff x="20" y="896"/>
              <a:chExt cx="5742" cy="3424"/>
            </a:xfrm>
          </p:grpSpPr>
          <p:sp>
            <p:nvSpPr>
              <p:cNvPr id="142"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43"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44"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45"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46"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47"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48"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49"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50"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51"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52"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53"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54"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grpSp>
        <p:grpSp>
          <p:nvGrpSpPr>
            <p:cNvPr id="6" name="Group 17"/>
            <p:cNvGrpSpPr>
              <a:grpSpLocks/>
            </p:cNvGrpSpPr>
            <p:nvPr userDrawn="1"/>
          </p:nvGrpSpPr>
          <p:grpSpPr bwMode="auto">
            <a:xfrm>
              <a:off x="0" y="2291"/>
              <a:ext cx="1385" cy="1702"/>
              <a:chOff x="0" y="2291"/>
              <a:chExt cx="1385" cy="1702"/>
            </a:xfrm>
          </p:grpSpPr>
          <p:sp>
            <p:nvSpPr>
              <p:cNvPr id="7" name="Rectangle 18"/>
              <p:cNvSpPr>
                <a:spLocks noChangeArrowheads="1"/>
              </p:cNvSpPr>
              <p:nvPr userDrawn="1"/>
            </p:nvSpPr>
            <p:spPr bwMode="ltGray">
              <a:xfrm rot="6798887">
                <a:off x="63" y="3882"/>
                <a:ext cx="75"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8" name="Rectangle 19"/>
              <p:cNvSpPr>
                <a:spLocks noChangeArrowheads="1"/>
              </p:cNvSpPr>
              <p:nvPr userDrawn="1"/>
            </p:nvSpPr>
            <p:spPr bwMode="ltGray">
              <a:xfrm rot="6798887">
                <a:off x="33" y="3880"/>
                <a:ext cx="75"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9" name="Rectangle 20"/>
              <p:cNvSpPr>
                <a:spLocks noChangeArrowheads="1"/>
              </p:cNvSpPr>
              <p:nvPr userDrawn="1"/>
            </p:nvSpPr>
            <p:spPr bwMode="ltGray">
              <a:xfrm rot="6798887">
                <a:off x="7" y="3874"/>
                <a:ext cx="75"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 name="Rectangle 21"/>
              <p:cNvSpPr>
                <a:spLocks noChangeArrowheads="1"/>
              </p:cNvSpPr>
              <p:nvPr userDrawn="1"/>
            </p:nvSpPr>
            <p:spPr bwMode="ltGray">
              <a:xfrm rot="5999912">
                <a:off x="209" y="3884"/>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 name="Rectangle 22"/>
              <p:cNvSpPr>
                <a:spLocks noChangeArrowheads="1"/>
              </p:cNvSpPr>
              <p:nvPr userDrawn="1"/>
            </p:nvSpPr>
            <p:spPr bwMode="ltGray">
              <a:xfrm rot="5999912">
                <a:off x="183" y="3888"/>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2" name="Rectangle 23"/>
              <p:cNvSpPr>
                <a:spLocks noChangeArrowheads="1"/>
              </p:cNvSpPr>
              <p:nvPr userDrawn="1"/>
            </p:nvSpPr>
            <p:spPr bwMode="ltGray">
              <a:xfrm rot="6250138">
                <a:off x="153" y="3888"/>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3" name="Rectangle 24"/>
              <p:cNvSpPr>
                <a:spLocks noChangeArrowheads="1"/>
              </p:cNvSpPr>
              <p:nvPr userDrawn="1"/>
            </p:nvSpPr>
            <p:spPr bwMode="ltGray">
              <a:xfrm rot="6238076">
                <a:off x="123" y="3886"/>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4" name="Rectangle 25"/>
              <p:cNvSpPr>
                <a:spLocks noChangeArrowheads="1"/>
              </p:cNvSpPr>
              <p:nvPr userDrawn="1"/>
            </p:nvSpPr>
            <p:spPr bwMode="ltGray">
              <a:xfrm rot="5380717">
                <a:off x="363" y="3868"/>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5" name="Rectangle 26"/>
              <p:cNvSpPr>
                <a:spLocks noChangeArrowheads="1"/>
              </p:cNvSpPr>
              <p:nvPr userDrawn="1"/>
            </p:nvSpPr>
            <p:spPr bwMode="ltGray">
              <a:xfrm rot="5380717">
                <a:off x="333" y="3872"/>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6" name="Rectangle 27"/>
              <p:cNvSpPr>
                <a:spLocks noChangeArrowheads="1"/>
              </p:cNvSpPr>
              <p:nvPr userDrawn="1"/>
            </p:nvSpPr>
            <p:spPr bwMode="ltGray">
              <a:xfrm rot="5583200">
                <a:off x="303" y="3876"/>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7" name="Rectangle 28"/>
              <p:cNvSpPr>
                <a:spLocks noChangeArrowheads="1"/>
              </p:cNvSpPr>
              <p:nvPr userDrawn="1"/>
            </p:nvSpPr>
            <p:spPr bwMode="ltGray">
              <a:xfrm rot="5737625">
                <a:off x="271" y="3882"/>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8" name="Rectangle 29"/>
              <p:cNvSpPr>
                <a:spLocks noChangeArrowheads="1"/>
              </p:cNvSpPr>
              <p:nvPr userDrawn="1"/>
            </p:nvSpPr>
            <p:spPr bwMode="ltGray">
              <a:xfrm rot="4715477">
                <a:off x="517" y="3828"/>
                <a:ext cx="63"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9" name="Rectangle 30"/>
              <p:cNvSpPr>
                <a:spLocks noChangeArrowheads="1"/>
              </p:cNvSpPr>
              <p:nvPr userDrawn="1"/>
            </p:nvSpPr>
            <p:spPr bwMode="ltGray">
              <a:xfrm rot="4924949">
                <a:off x="486" y="3834"/>
                <a:ext cx="63"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20" name="Rectangle 31"/>
              <p:cNvSpPr>
                <a:spLocks noChangeArrowheads="1"/>
              </p:cNvSpPr>
              <p:nvPr userDrawn="1"/>
            </p:nvSpPr>
            <p:spPr bwMode="ltGray">
              <a:xfrm rot="4924949">
                <a:off x="456" y="3848"/>
                <a:ext cx="63"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21" name="Rectangle 32"/>
              <p:cNvSpPr>
                <a:spLocks noChangeArrowheads="1"/>
              </p:cNvSpPr>
              <p:nvPr userDrawn="1"/>
            </p:nvSpPr>
            <p:spPr bwMode="ltGray">
              <a:xfrm rot="5041352">
                <a:off x="427" y="3850"/>
                <a:ext cx="63"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22" name="Rectangle 33"/>
              <p:cNvSpPr>
                <a:spLocks noChangeArrowheads="1"/>
              </p:cNvSpPr>
              <p:nvPr userDrawn="1"/>
            </p:nvSpPr>
            <p:spPr bwMode="ltGray">
              <a:xfrm rot="3816889">
                <a:off x="664" y="3762"/>
                <a:ext cx="63"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23" name="Rectangle 34"/>
              <p:cNvSpPr>
                <a:spLocks noChangeArrowheads="1"/>
              </p:cNvSpPr>
              <p:nvPr userDrawn="1"/>
            </p:nvSpPr>
            <p:spPr bwMode="ltGray">
              <a:xfrm rot="3816889">
                <a:off x="634" y="3780"/>
                <a:ext cx="63"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24" name="Rectangle 35"/>
              <p:cNvSpPr>
                <a:spLocks noChangeArrowheads="1"/>
              </p:cNvSpPr>
              <p:nvPr userDrawn="1"/>
            </p:nvSpPr>
            <p:spPr bwMode="ltGray">
              <a:xfrm rot="4104184">
                <a:off x="606" y="3790"/>
                <a:ext cx="63"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25" name="Rectangle 36"/>
              <p:cNvSpPr>
                <a:spLocks noChangeArrowheads="1"/>
              </p:cNvSpPr>
              <p:nvPr userDrawn="1"/>
            </p:nvSpPr>
            <p:spPr bwMode="ltGray">
              <a:xfrm rot="4325343">
                <a:off x="575" y="3804"/>
                <a:ext cx="63"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26" name="Rectangle 37"/>
              <p:cNvSpPr>
                <a:spLocks noChangeArrowheads="1"/>
              </p:cNvSpPr>
              <p:nvPr userDrawn="1"/>
            </p:nvSpPr>
            <p:spPr bwMode="ltGray">
              <a:xfrm rot="3368036">
                <a:off x="800" y="3682"/>
                <a:ext cx="63"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27" name="Rectangle 38"/>
              <p:cNvSpPr>
                <a:spLocks noChangeArrowheads="1"/>
              </p:cNvSpPr>
              <p:nvPr userDrawn="1"/>
            </p:nvSpPr>
            <p:spPr bwMode="ltGray">
              <a:xfrm rot="3368036">
                <a:off x="772" y="3698"/>
                <a:ext cx="63"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28" name="Rectangle 39"/>
              <p:cNvSpPr>
                <a:spLocks noChangeArrowheads="1"/>
              </p:cNvSpPr>
              <p:nvPr userDrawn="1"/>
            </p:nvSpPr>
            <p:spPr bwMode="ltGray">
              <a:xfrm rot="3368036">
                <a:off x="746" y="3716"/>
                <a:ext cx="63"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29" name="Rectangle 40"/>
              <p:cNvSpPr>
                <a:spLocks noChangeArrowheads="1"/>
              </p:cNvSpPr>
              <p:nvPr userDrawn="1"/>
            </p:nvSpPr>
            <p:spPr bwMode="ltGray">
              <a:xfrm rot="3816889">
                <a:off x="717" y="3734"/>
                <a:ext cx="63"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30" name="Rectangle 41"/>
              <p:cNvSpPr>
                <a:spLocks noChangeArrowheads="1"/>
              </p:cNvSpPr>
              <p:nvPr userDrawn="1"/>
            </p:nvSpPr>
            <p:spPr bwMode="ltGray">
              <a:xfrm rot="2302266">
                <a:off x="923" y="3587"/>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31" name="Rectangle 42"/>
              <p:cNvSpPr>
                <a:spLocks noChangeArrowheads="1"/>
              </p:cNvSpPr>
              <p:nvPr userDrawn="1"/>
            </p:nvSpPr>
            <p:spPr bwMode="ltGray">
              <a:xfrm rot="2302266">
                <a:off x="899" y="3606"/>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32" name="Rectangle 43"/>
              <p:cNvSpPr>
                <a:spLocks noChangeArrowheads="1"/>
              </p:cNvSpPr>
              <p:nvPr userDrawn="1"/>
            </p:nvSpPr>
            <p:spPr bwMode="ltGray">
              <a:xfrm rot="2707562">
                <a:off x="876" y="3626"/>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33" name="Rectangle 44"/>
              <p:cNvSpPr>
                <a:spLocks noChangeArrowheads="1"/>
              </p:cNvSpPr>
              <p:nvPr userDrawn="1"/>
            </p:nvSpPr>
            <p:spPr bwMode="ltGray">
              <a:xfrm rot="2707562">
                <a:off x="850" y="3644"/>
                <a:ext cx="63"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34" name="Rectangle 45"/>
              <p:cNvSpPr>
                <a:spLocks noChangeArrowheads="1"/>
              </p:cNvSpPr>
              <p:nvPr userDrawn="1"/>
            </p:nvSpPr>
            <p:spPr bwMode="ltGray">
              <a:xfrm rot="1525830">
                <a:off x="1027" y="3473"/>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35" name="Rectangle 46"/>
              <p:cNvSpPr>
                <a:spLocks noChangeArrowheads="1"/>
              </p:cNvSpPr>
              <p:nvPr userDrawn="1"/>
            </p:nvSpPr>
            <p:spPr bwMode="ltGray">
              <a:xfrm rot="1525830">
                <a:off x="1009" y="3497"/>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36" name="Rectangle 47"/>
              <p:cNvSpPr>
                <a:spLocks noChangeArrowheads="1"/>
              </p:cNvSpPr>
              <p:nvPr userDrawn="1"/>
            </p:nvSpPr>
            <p:spPr bwMode="ltGray">
              <a:xfrm rot="1788117">
                <a:off x="990" y="3519"/>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37" name="Rectangle 48"/>
              <p:cNvSpPr>
                <a:spLocks noChangeArrowheads="1"/>
              </p:cNvSpPr>
              <p:nvPr userDrawn="1"/>
            </p:nvSpPr>
            <p:spPr bwMode="ltGray">
              <a:xfrm rot="1788117">
                <a:off x="969" y="3544"/>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38" name="Rectangle 49"/>
              <p:cNvSpPr>
                <a:spLocks noChangeArrowheads="1"/>
              </p:cNvSpPr>
              <p:nvPr userDrawn="1"/>
            </p:nvSpPr>
            <p:spPr bwMode="ltGray">
              <a:xfrm rot="841630">
                <a:off x="1113" y="3355"/>
                <a:ext cx="75"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39" name="Rectangle 50"/>
              <p:cNvSpPr>
                <a:spLocks noChangeArrowheads="1"/>
              </p:cNvSpPr>
              <p:nvPr userDrawn="1"/>
            </p:nvSpPr>
            <p:spPr bwMode="ltGray">
              <a:xfrm rot="841630">
                <a:off x="1100" y="3378"/>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40" name="Rectangle 51"/>
              <p:cNvSpPr>
                <a:spLocks noChangeArrowheads="1"/>
              </p:cNvSpPr>
              <p:nvPr userDrawn="1"/>
            </p:nvSpPr>
            <p:spPr bwMode="ltGray">
              <a:xfrm rot="1308689">
                <a:off x="1086" y="3404"/>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41" name="Rectangle 52"/>
              <p:cNvSpPr>
                <a:spLocks noChangeArrowheads="1"/>
              </p:cNvSpPr>
              <p:nvPr userDrawn="1"/>
            </p:nvSpPr>
            <p:spPr bwMode="ltGray">
              <a:xfrm rot="1308689">
                <a:off x="1064" y="3425"/>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42" name="Rectangle 53"/>
              <p:cNvSpPr>
                <a:spLocks noChangeArrowheads="1"/>
              </p:cNvSpPr>
              <p:nvPr userDrawn="1"/>
            </p:nvSpPr>
            <p:spPr bwMode="ltGray">
              <a:xfrm rot="469913">
                <a:off x="1172" y="3225"/>
                <a:ext cx="81"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43" name="Rectangle 54"/>
              <p:cNvSpPr>
                <a:spLocks noChangeArrowheads="1"/>
              </p:cNvSpPr>
              <p:nvPr userDrawn="1"/>
            </p:nvSpPr>
            <p:spPr bwMode="ltGray">
              <a:xfrm rot="559869">
                <a:off x="1162" y="3250"/>
                <a:ext cx="81"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44" name="Rectangle 55"/>
              <p:cNvSpPr>
                <a:spLocks noChangeArrowheads="1"/>
              </p:cNvSpPr>
              <p:nvPr userDrawn="1"/>
            </p:nvSpPr>
            <p:spPr bwMode="ltGray">
              <a:xfrm rot="734079">
                <a:off x="1154" y="3276"/>
                <a:ext cx="81"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45" name="Rectangle 56"/>
              <p:cNvSpPr>
                <a:spLocks noChangeArrowheads="1"/>
              </p:cNvSpPr>
              <p:nvPr userDrawn="1"/>
            </p:nvSpPr>
            <p:spPr bwMode="ltGray">
              <a:xfrm rot="734079">
                <a:off x="1141" y="3304"/>
                <a:ext cx="75"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46" name="Rectangle 57"/>
              <p:cNvSpPr>
                <a:spLocks noChangeArrowheads="1"/>
              </p:cNvSpPr>
              <p:nvPr userDrawn="1"/>
            </p:nvSpPr>
            <p:spPr bwMode="ltGray">
              <a:xfrm rot="-293905">
                <a:off x="1211" y="3096"/>
                <a:ext cx="81"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47" name="Rectangle 58"/>
              <p:cNvSpPr>
                <a:spLocks noChangeArrowheads="1"/>
              </p:cNvSpPr>
              <p:nvPr userDrawn="1"/>
            </p:nvSpPr>
            <p:spPr bwMode="ltGray">
              <a:xfrm rot="-8">
                <a:off x="1201" y="3122"/>
                <a:ext cx="81"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48" name="Rectangle 59"/>
              <p:cNvSpPr>
                <a:spLocks noChangeArrowheads="1"/>
              </p:cNvSpPr>
              <p:nvPr userDrawn="1"/>
            </p:nvSpPr>
            <p:spPr bwMode="ltGray">
              <a:xfrm rot="-8">
                <a:off x="1200" y="3147"/>
                <a:ext cx="81"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49" name="Rectangle 60"/>
              <p:cNvSpPr>
                <a:spLocks noChangeArrowheads="1"/>
              </p:cNvSpPr>
              <p:nvPr userDrawn="1"/>
            </p:nvSpPr>
            <p:spPr bwMode="ltGray">
              <a:xfrm rot="214188">
                <a:off x="1189" y="3173"/>
                <a:ext cx="81"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50" name="Rectangle 61"/>
              <p:cNvSpPr>
                <a:spLocks noChangeArrowheads="1"/>
              </p:cNvSpPr>
              <p:nvPr userDrawn="1"/>
            </p:nvSpPr>
            <p:spPr bwMode="ltGray">
              <a:xfrm rot="-682388">
                <a:off x="1219" y="2965"/>
                <a:ext cx="86"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51" name="Rectangle 62"/>
              <p:cNvSpPr>
                <a:spLocks noChangeArrowheads="1"/>
              </p:cNvSpPr>
              <p:nvPr userDrawn="1"/>
            </p:nvSpPr>
            <p:spPr bwMode="ltGray">
              <a:xfrm rot="-480400">
                <a:off x="1220" y="2991"/>
                <a:ext cx="86"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52" name="Rectangle 63"/>
              <p:cNvSpPr>
                <a:spLocks noChangeArrowheads="1"/>
              </p:cNvSpPr>
              <p:nvPr userDrawn="1"/>
            </p:nvSpPr>
            <p:spPr bwMode="ltGray">
              <a:xfrm rot="-480400">
                <a:off x="1220" y="3015"/>
                <a:ext cx="86"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53" name="Rectangle 64"/>
              <p:cNvSpPr>
                <a:spLocks noChangeArrowheads="1"/>
              </p:cNvSpPr>
              <p:nvPr userDrawn="1"/>
            </p:nvSpPr>
            <p:spPr bwMode="ltGray">
              <a:xfrm rot="-270546">
                <a:off x="1219" y="3041"/>
                <a:ext cx="81"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54" name="Rectangle 65"/>
              <p:cNvSpPr>
                <a:spLocks noChangeArrowheads="1"/>
              </p:cNvSpPr>
              <p:nvPr userDrawn="1"/>
            </p:nvSpPr>
            <p:spPr bwMode="ltGray">
              <a:xfrm rot="-1132286">
                <a:off x="1207" y="2843"/>
                <a:ext cx="86"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55" name="Rectangle 66"/>
              <p:cNvSpPr>
                <a:spLocks noChangeArrowheads="1"/>
              </p:cNvSpPr>
              <p:nvPr userDrawn="1"/>
            </p:nvSpPr>
            <p:spPr bwMode="ltGray">
              <a:xfrm rot="-969272">
                <a:off x="1213" y="2864"/>
                <a:ext cx="86"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56" name="Rectangle 67"/>
              <p:cNvSpPr>
                <a:spLocks noChangeArrowheads="1"/>
              </p:cNvSpPr>
              <p:nvPr userDrawn="1"/>
            </p:nvSpPr>
            <p:spPr bwMode="ltGray">
              <a:xfrm rot="-969272">
                <a:off x="1216" y="2888"/>
                <a:ext cx="86"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57" name="Rectangle 68"/>
              <p:cNvSpPr>
                <a:spLocks noChangeArrowheads="1"/>
              </p:cNvSpPr>
              <p:nvPr userDrawn="1"/>
            </p:nvSpPr>
            <p:spPr bwMode="ltGray">
              <a:xfrm rot="-806259">
                <a:off x="1219" y="2915"/>
                <a:ext cx="86"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58" name="Rectangle 69"/>
              <p:cNvSpPr>
                <a:spLocks noChangeArrowheads="1"/>
              </p:cNvSpPr>
              <p:nvPr userDrawn="1"/>
            </p:nvSpPr>
            <p:spPr bwMode="ltGray">
              <a:xfrm rot="-1543941">
                <a:off x="1165" y="2727"/>
                <a:ext cx="86"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59" name="Rectangle 70"/>
              <p:cNvSpPr>
                <a:spLocks noChangeArrowheads="1"/>
              </p:cNvSpPr>
              <p:nvPr userDrawn="1"/>
            </p:nvSpPr>
            <p:spPr bwMode="ltGray">
              <a:xfrm rot="-1341953">
                <a:off x="1176" y="2752"/>
                <a:ext cx="86"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60" name="Rectangle 71"/>
              <p:cNvSpPr>
                <a:spLocks noChangeArrowheads="1"/>
              </p:cNvSpPr>
              <p:nvPr userDrawn="1"/>
            </p:nvSpPr>
            <p:spPr bwMode="ltGray">
              <a:xfrm rot="-1341953">
                <a:off x="1184" y="2775"/>
                <a:ext cx="86"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61" name="Rectangle 72"/>
              <p:cNvSpPr>
                <a:spLocks noChangeArrowheads="1"/>
              </p:cNvSpPr>
              <p:nvPr userDrawn="1"/>
            </p:nvSpPr>
            <p:spPr bwMode="ltGray">
              <a:xfrm rot="-1341953">
                <a:off x="1194" y="2795"/>
                <a:ext cx="86"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62" name="Rectangle 73"/>
              <p:cNvSpPr>
                <a:spLocks noChangeArrowheads="1"/>
              </p:cNvSpPr>
              <p:nvPr userDrawn="1"/>
            </p:nvSpPr>
            <p:spPr bwMode="ltGray">
              <a:xfrm rot="-1928746">
                <a:off x="1101" y="2628"/>
                <a:ext cx="86"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63" name="Rectangle 74"/>
              <p:cNvSpPr>
                <a:spLocks noChangeArrowheads="1"/>
              </p:cNvSpPr>
              <p:nvPr userDrawn="1"/>
            </p:nvSpPr>
            <p:spPr bwMode="ltGray">
              <a:xfrm rot="-1844175">
                <a:off x="1114" y="2645"/>
                <a:ext cx="86"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64" name="Rectangle 75"/>
              <p:cNvSpPr>
                <a:spLocks noChangeArrowheads="1"/>
              </p:cNvSpPr>
              <p:nvPr userDrawn="1"/>
            </p:nvSpPr>
            <p:spPr bwMode="ltGray">
              <a:xfrm rot="-1752383">
                <a:off x="1129" y="2667"/>
                <a:ext cx="86"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65" name="Rectangle 76"/>
              <p:cNvSpPr>
                <a:spLocks noChangeArrowheads="1"/>
              </p:cNvSpPr>
              <p:nvPr userDrawn="1"/>
            </p:nvSpPr>
            <p:spPr bwMode="ltGray">
              <a:xfrm rot="-1752383">
                <a:off x="1142" y="2684"/>
                <a:ext cx="86"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66" name="Rectangle 77"/>
              <p:cNvSpPr>
                <a:spLocks noChangeArrowheads="1"/>
              </p:cNvSpPr>
              <p:nvPr userDrawn="1"/>
            </p:nvSpPr>
            <p:spPr bwMode="ltGray">
              <a:xfrm rot="-2466736">
                <a:off x="1014" y="2538"/>
                <a:ext cx="86"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67" name="Rectangle 78"/>
              <p:cNvSpPr>
                <a:spLocks noChangeArrowheads="1"/>
              </p:cNvSpPr>
              <p:nvPr userDrawn="1"/>
            </p:nvSpPr>
            <p:spPr bwMode="ltGray">
              <a:xfrm rot="-2466736">
                <a:off x="1035" y="2557"/>
                <a:ext cx="86"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68" name="Rectangle 79"/>
              <p:cNvSpPr>
                <a:spLocks noChangeArrowheads="1"/>
              </p:cNvSpPr>
              <p:nvPr userDrawn="1"/>
            </p:nvSpPr>
            <p:spPr bwMode="ltGray">
              <a:xfrm rot="-2466736">
                <a:off x="1050" y="2574"/>
                <a:ext cx="86"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69" name="Rectangle 80"/>
              <p:cNvSpPr>
                <a:spLocks noChangeArrowheads="1"/>
              </p:cNvSpPr>
              <p:nvPr userDrawn="1"/>
            </p:nvSpPr>
            <p:spPr bwMode="ltGray">
              <a:xfrm rot="-2342866">
                <a:off x="1068" y="2590"/>
                <a:ext cx="86"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70"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71" name="Rectangle 82"/>
              <p:cNvSpPr>
                <a:spLocks noChangeArrowheads="1"/>
              </p:cNvSpPr>
              <p:nvPr userDrawn="1"/>
            </p:nvSpPr>
            <p:spPr bwMode="ltGray">
              <a:xfrm rot="6575641">
                <a:off x="-217" y="3138"/>
                <a:ext cx="1226"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72" name="Rectangle 83"/>
              <p:cNvSpPr>
                <a:spLocks noChangeArrowheads="1"/>
              </p:cNvSpPr>
              <p:nvPr userDrawn="1"/>
            </p:nvSpPr>
            <p:spPr bwMode="ltGray">
              <a:xfrm rot="238799">
                <a:off x="4" y="3146"/>
                <a:ext cx="1031"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73" name="Rectangle 84"/>
              <p:cNvSpPr>
                <a:spLocks noChangeArrowheads="1"/>
              </p:cNvSpPr>
              <p:nvPr userDrawn="1"/>
            </p:nvSpPr>
            <p:spPr bwMode="ltGray">
              <a:xfrm rot="-2957028">
                <a:off x="907" y="2472"/>
                <a:ext cx="81"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74" name="Rectangle 85"/>
              <p:cNvSpPr>
                <a:spLocks noChangeArrowheads="1"/>
              </p:cNvSpPr>
              <p:nvPr userDrawn="1"/>
            </p:nvSpPr>
            <p:spPr bwMode="ltGray">
              <a:xfrm rot="-2957028">
                <a:off x="930" y="2486"/>
                <a:ext cx="81"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75" name="Rectangle 86"/>
              <p:cNvSpPr>
                <a:spLocks noChangeArrowheads="1"/>
              </p:cNvSpPr>
              <p:nvPr userDrawn="1"/>
            </p:nvSpPr>
            <p:spPr bwMode="ltGray">
              <a:xfrm rot="-2957028">
                <a:off x="954" y="2497"/>
                <a:ext cx="86"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76" name="Rectangle 87"/>
              <p:cNvSpPr>
                <a:spLocks noChangeArrowheads="1"/>
              </p:cNvSpPr>
              <p:nvPr userDrawn="1"/>
            </p:nvSpPr>
            <p:spPr bwMode="ltGray">
              <a:xfrm rot="-2661033">
                <a:off x="974" y="2509"/>
                <a:ext cx="86"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77" name="Rectangle 88"/>
              <p:cNvSpPr>
                <a:spLocks noChangeArrowheads="1"/>
              </p:cNvSpPr>
              <p:nvPr userDrawn="1"/>
            </p:nvSpPr>
            <p:spPr bwMode="ltGray">
              <a:xfrm rot="-3638503">
                <a:off x="788" y="2426"/>
                <a:ext cx="75"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78" name="Rectangle 89"/>
              <p:cNvSpPr>
                <a:spLocks noChangeArrowheads="1"/>
              </p:cNvSpPr>
              <p:nvPr userDrawn="1"/>
            </p:nvSpPr>
            <p:spPr bwMode="ltGray">
              <a:xfrm rot="-3638503">
                <a:off x="815" y="2434"/>
                <a:ext cx="75"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79" name="Rectangle 90"/>
              <p:cNvSpPr>
                <a:spLocks noChangeArrowheads="1"/>
              </p:cNvSpPr>
              <p:nvPr userDrawn="1"/>
            </p:nvSpPr>
            <p:spPr bwMode="ltGray">
              <a:xfrm rot="-3514633">
                <a:off x="837" y="2440"/>
                <a:ext cx="81"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80" name="Rectangle 91"/>
              <p:cNvSpPr>
                <a:spLocks noChangeArrowheads="1"/>
              </p:cNvSpPr>
              <p:nvPr userDrawn="1"/>
            </p:nvSpPr>
            <p:spPr bwMode="ltGray">
              <a:xfrm rot="-3220799">
                <a:off x="862" y="2452"/>
                <a:ext cx="81"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81" name="Rectangle 92"/>
              <p:cNvSpPr>
                <a:spLocks noChangeArrowheads="1"/>
              </p:cNvSpPr>
              <p:nvPr userDrawn="1"/>
            </p:nvSpPr>
            <p:spPr bwMode="ltGray">
              <a:xfrm rot="-4338250">
                <a:off x="649" y="2396"/>
                <a:ext cx="75"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82" name="Rectangle 93"/>
              <p:cNvSpPr>
                <a:spLocks noChangeArrowheads="1"/>
              </p:cNvSpPr>
              <p:nvPr userDrawn="1"/>
            </p:nvSpPr>
            <p:spPr bwMode="ltGray">
              <a:xfrm rot="-4250359">
                <a:off x="677" y="2402"/>
                <a:ext cx="75"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83" name="Rectangle 94"/>
              <p:cNvSpPr>
                <a:spLocks noChangeArrowheads="1"/>
              </p:cNvSpPr>
              <p:nvPr userDrawn="1"/>
            </p:nvSpPr>
            <p:spPr bwMode="ltGray">
              <a:xfrm rot="-4250359">
                <a:off x="708" y="2406"/>
                <a:ext cx="75"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84" name="Rectangle 95"/>
              <p:cNvSpPr>
                <a:spLocks noChangeArrowheads="1"/>
              </p:cNvSpPr>
              <p:nvPr userDrawn="1"/>
            </p:nvSpPr>
            <p:spPr bwMode="ltGray">
              <a:xfrm rot="-3989246">
                <a:off x="738" y="2410"/>
                <a:ext cx="75"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85" name="Rectangle 96"/>
              <p:cNvSpPr>
                <a:spLocks noChangeArrowheads="1"/>
              </p:cNvSpPr>
              <p:nvPr userDrawn="1"/>
            </p:nvSpPr>
            <p:spPr bwMode="ltGray">
              <a:xfrm rot="-4862215">
                <a:off x="503" y="2394"/>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86" name="Rectangle 97"/>
              <p:cNvSpPr>
                <a:spLocks noChangeArrowheads="1"/>
              </p:cNvSpPr>
              <p:nvPr userDrawn="1"/>
            </p:nvSpPr>
            <p:spPr bwMode="ltGray">
              <a:xfrm rot="-4673370">
                <a:off x="534" y="2392"/>
                <a:ext cx="75"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87" name="Rectangle 98"/>
              <p:cNvSpPr>
                <a:spLocks noChangeArrowheads="1"/>
              </p:cNvSpPr>
              <p:nvPr userDrawn="1"/>
            </p:nvSpPr>
            <p:spPr bwMode="ltGray">
              <a:xfrm rot="-4646721">
                <a:off x="563" y="2390"/>
                <a:ext cx="75"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88" name="Rectangle 99"/>
              <p:cNvSpPr>
                <a:spLocks noChangeArrowheads="1"/>
              </p:cNvSpPr>
              <p:nvPr userDrawn="1"/>
            </p:nvSpPr>
            <p:spPr bwMode="ltGray">
              <a:xfrm rot="-4580623">
                <a:off x="595" y="2390"/>
                <a:ext cx="75"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89" name="Rectangle 100"/>
              <p:cNvSpPr>
                <a:spLocks noChangeArrowheads="1"/>
              </p:cNvSpPr>
              <p:nvPr userDrawn="1"/>
            </p:nvSpPr>
            <p:spPr bwMode="ltGray">
              <a:xfrm rot="-5195129">
                <a:off x="355" y="2414"/>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90" name="Rectangle 101"/>
              <p:cNvSpPr>
                <a:spLocks noChangeArrowheads="1"/>
              </p:cNvSpPr>
              <p:nvPr userDrawn="1"/>
            </p:nvSpPr>
            <p:spPr bwMode="ltGray">
              <a:xfrm rot="-5360484">
                <a:off x="385" y="2408"/>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91" name="Rectangle 102"/>
              <p:cNvSpPr>
                <a:spLocks noChangeArrowheads="1"/>
              </p:cNvSpPr>
              <p:nvPr userDrawn="1"/>
            </p:nvSpPr>
            <p:spPr bwMode="ltGray">
              <a:xfrm rot="-5288939">
                <a:off x="419" y="2404"/>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92" name="Rectangle 103"/>
              <p:cNvSpPr>
                <a:spLocks noChangeArrowheads="1"/>
              </p:cNvSpPr>
              <p:nvPr userDrawn="1"/>
            </p:nvSpPr>
            <p:spPr bwMode="ltGray">
              <a:xfrm rot="-5164854">
                <a:off x="449" y="2400"/>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93" name="Rectangle 104"/>
              <p:cNvSpPr>
                <a:spLocks noChangeArrowheads="1"/>
              </p:cNvSpPr>
              <p:nvPr userDrawn="1"/>
            </p:nvSpPr>
            <p:spPr bwMode="ltGray">
              <a:xfrm rot="-6132163">
                <a:off x="206" y="2458"/>
                <a:ext cx="63"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94" name="Rectangle 105"/>
              <p:cNvSpPr>
                <a:spLocks noChangeArrowheads="1"/>
              </p:cNvSpPr>
              <p:nvPr userDrawn="1"/>
            </p:nvSpPr>
            <p:spPr bwMode="ltGray">
              <a:xfrm rot="-6220433">
                <a:off x="237" y="2448"/>
                <a:ext cx="63"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95" name="Rectangle 106"/>
              <p:cNvSpPr>
                <a:spLocks noChangeArrowheads="1"/>
              </p:cNvSpPr>
              <p:nvPr userDrawn="1"/>
            </p:nvSpPr>
            <p:spPr bwMode="ltGray">
              <a:xfrm rot="-6110943">
                <a:off x="266" y="2438"/>
                <a:ext cx="63"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96" name="Rectangle 107"/>
              <p:cNvSpPr>
                <a:spLocks noChangeArrowheads="1"/>
              </p:cNvSpPr>
              <p:nvPr userDrawn="1"/>
            </p:nvSpPr>
            <p:spPr bwMode="ltGray">
              <a:xfrm rot="-5919570">
                <a:off x="293" y="2426"/>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97" name="Rectangle 108"/>
              <p:cNvSpPr>
                <a:spLocks noChangeArrowheads="1"/>
              </p:cNvSpPr>
              <p:nvPr userDrawn="1"/>
            </p:nvSpPr>
            <p:spPr bwMode="ltGray">
              <a:xfrm rot="-7376291">
                <a:off x="6" y="2548"/>
                <a:ext cx="63"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98" name="Rectangle 109"/>
              <p:cNvSpPr>
                <a:spLocks noChangeArrowheads="1"/>
              </p:cNvSpPr>
              <p:nvPr userDrawn="1"/>
            </p:nvSpPr>
            <p:spPr bwMode="ltGray">
              <a:xfrm rot="-7168347">
                <a:off x="65" y="2516"/>
                <a:ext cx="63"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99" name="Rectangle 110"/>
              <p:cNvSpPr>
                <a:spLocks noChangeArrowheads="1"/>
              </p:cNvSpPr>
              <p:nvPr userDrawn="1"/>
            </p:nvSpPr>
            <p:spPr bwMode="ltGray">
              <a:xfrm rot="-6802416">
                <a:off x="92" y="2502"/>
                <a:ext cx="63"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0" name="Rectangle 111"/>
              <p:cNvSpPr>
                <a:spLocks noChangeArrowheads="1"/>
              </p:cNvSpPr>
              <p:nvPr userDrawn="1"/>
            </p:nvSpPr>
            <p:spPr bwMode="ltGray">
              <a:xfrm rot="-6802416">
                <a:off x="119" y="2492"/>
                <a:ext cx="63"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1" name="Rectangle 112"/>
              <p:cNvSpPr>
                <a:spLocks noChangeArrowheads="1"/>
              </p:cNvSpPr>
              <p:nvPr userDrawn="1"/>
            </p:nvSpPr>
            <p:spPr bwMode="ltGray">
              <a:xfrm rot="-6457704">
                <a:off x="150" y="2478"/>
                <a:ext cx="63"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2" name="Rectangle 113"/>
              <p:cNvSpPr>
                <a:spLocks noChangeArrowheads="1"/>
              </p:cNvSpPr>
              <p:nvPr userDrawn="1"/>
            </p:nvSpPr>
            <p:spPr bwMode="ltGray">
              <a:xfrm rot="-1876771">
                <a:off x="0" y="3363"/>
                <a:ext cx="75"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3" name="Rectangle 114"/>
              <p:cNvSpPr>
                <a:spLocks noChangeArrowheads="1"/>
              </p:cNvSpPr>
              <p:nvPr userDrawn="1"/>
            </p:nvSpPr>
            <p:spPr bwMode="ltGray">
              <a:xfrm rot="3283992">
                <a:off x="511" y="3478"/>
                <a:ext cx="242"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4" name="Rectangle 115"/>
              <p:cNvSpPr>
                <a:spLocks noChangeArrowheads="1"/>
              </p:cNvSpPr>
              <p:nvPr userDrawn="1"/>
            </p:nvSpPr>
            <p:spPr bwMode="ltGray">
              <a:xfrm rot="3283992">
                <a:off x="35" y="2798"/>
                <a:ext cx="242"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5" name="Rectangle 116"/>
              <p:cNvSpPr>
                <a:spLocks noChangeArrowheads="1"/>
              </p:cNvSpPr>
              <p:nvPr userDrawn="1"/>
            </p:nvSpPr>
            <p:spPr bwMode="ltGray">
              <a:xfrm rot="-1876771">
                <a:off x="700" y="2851"/>
                <a:ext cx="317"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6" name="Rectangle 117"/>
              <p:cNvSpPr>
                <a:spLocks noChangeArrowheads="1"/>
              </p:cNvSpPr>
              <p:nvPr userDrawn="1"/>
            </p:nvSpPr>
            <p:spPr bwMode="ltGray">
              <a:xfrm rot="5908516">
                <a:off x="200" y="3915"/>
                <a:ext cx="138"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7" name="Rectangle 118"/>
              <p:cNvSpPr>
                <a:spLocks noChangeArrowheads="1"/>
              </p:cNvSpPr>
              <p:nvPr userDrawn="1"/>
            </p:nvSpPr>
            <p:spPr bwMode="ltGray">
              <a:xfrm rot="6683973">
                <a:off x="45" y="3915"/>
                <a:ext cx="144"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8" name="Rectangle 119"/>
              <p:cNvSpPr>
                <a:spLocks noChangeArrowheads="1"/>
              </p:cNvSpPr>
              <p:nvPr userDrawn="1"/>
            </p:nvSpPr>
            <p:spPr bwMode="ltGray">
              <a:xfrm rot="5245609">
                <a:off x="361" y="3893"/>
                <a:ext cx="132"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9" name="Rectangle 120"/>
              <p:cNvSpPr>
                <a:spLocks noChangeArrowheads="1"/>
              </p:cNvSpPr>
              <p:nvPr userDrawn="1"/>
            </p:nvSpPr>
            <p:spPr bwMode="ltGray">
              <a:xfrm rot="4500520">
                <a:off x="522" y="3847"/>
                <a:ext cx="132"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0" name="Rectangle 121"/>
              <p:cNvSpPr>
                <a:spLocks noChangeArrowheads="1"/>
              </p:cNvSpPr>
              <p:nvPr userDrawn="1"/>
            </p:nvSpPr>
            <p:spPr bwMode="ltGray">
              <a:xfrm rot="3805227">
                <a:off x="670" y="3778"/>
                <a:ext cx="132"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1" name="Rectangle 122"/>
              <p:cNvSpPr>
                <a:spLocks noChangeArrowheads="1"/>
              </p:cNvSpPr>
              <p:nvPr userDrawn="1"/>
            </p:nvSpPr>
            <p:spPr bwMode="ltGray">
              <a:xfrm rot="3060138">
                <a:off x="813" y="3688"/>
                <a:ext cx="132"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2" name="Rectangle 123"/>
              <p:cNvSpPr>
                <a:spLocks noChangeArrowheads="1"/>
              </p:cNvSpPr>
              <p:nvPr userDrawn="1"/>
            </p:nvSpPr>
            <p:spPr bwMode="ltGray">
              <a:xfrm rot="2090281">
                <a:off x="938" y="3582"/>
                <a:ext cx="132"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3" name="Rectangle 124"/>
              <p:cNvSpPr>
                <a:spLocks noChangeArrowheads="1"/>
              </p:cNvSpPr>
              <p:nvPr userDrawn="1"/>
            </p:nvSpPr>
            <p:spPr bwMode="ltGray">
              <a:xfrm rot="-7168347">
                <a:off x="-18" y="2506"/>
                <a:ext cx="132"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4" name="Rectangle 125"/>
              <p:cNvSpPr>
                <a:spLocks noChangeArrowheads="1"/>
              </p:cNvSpPr>
              <p:nvPr userDrawn="1"/>
            </p:nvSpPr>
            <p:spPr bwMode="ltGray">
              <a:xfrm rot="-6406501">
                <a:off x="136" y="2433"/>
                <a:ext cx="132"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5" name="Rectangle 126"/>
              <p:cNvSpPr>
                <a:spLocks noChangeArrowheads="1"/>
              </p:cNvSpPr>
              <p:nvPr userDrawn="1"/>
            </p:nvSpPr>
            <p:spPr bwMode="ltGray">
              <a:xfrm rot="-4970620">
                <a:off x="447" y="2364"/>
                <a:ext cx="138"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6" name="Rectangle 127"/>
              <p:cNvSpPr>
                <a:spLocks noChangeArrowheads="1"/>
              </p:cNvSpPr>
              <p:nvPr userDrawn="1"/>
            </p:nvSpPr>
            <p:spPr bwMode="ltGray">
              <a:xfrm rot="-4298502">
                <a:off x="597" y="2360"/>
                <a:ext cx="150"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7" name="Rectangle 128"/>
              <p:cNvSpPr>
                <a:spLocks noChangeArrowheads="1"/>
              </p:cNvSpPr>
              <p:nvPr userDrawn="1"/>
            </p:nvSpPr>
            <p:spPr bwMode="ltGray">
              <a:xfrm rot="-3676305">
                <a:off x="739" y="2386"/>
                <a:ext cx="155"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8" name="Rectangle 129"/>
              <p:cNvSpPr>
                <a:spLocks noChangeArrowheads="1"/>
              </p:cNvSpPr>
              <p:nvPr userDrawn="1"/>
            </p:nvSpPr>
            <p:spPr bwMode="ltGray">
              <a:xfrm rot="-3188616">
                <a:off x="869" y="2430"/>
                <a:ext cx="167"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9" name="Rectangle 130"/>
              <p:cNvSpPr>
                <a:spLocks noChangeArrowheads="1"/>
              </p:cNvSpPr>
              <p:nvPr userDrawn="1"/>
            </p:nvSpPr>
            <p:spPr bwMode="ltGray">
              <a:xfrm rot="-2610246">
                <a:off x="984" y="2497"/>
                <a:ext cx="167"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20" name="Rectangle 131"/>
              <p:cNvSpPr>
                <a:spLocks noChangeArrowheads="1"/>
              </p:cNvSpPr>
              <p:nvPr userDrawn="1"/>
            </p:nvSpPr>
            <p:spPr bwMode="ltGray">
              <a:xfrm rot="-2190008">
                <a:off x="1075" y="2585"/>
                <a:ext cx="173"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21" name="Rectangle 132"/>
              <p:cNvSpPr>
                <a:spLocks noChangeArrowheads="1"/>
              </p:cNvSpPr>
              <p:nvPr userDrawn="1"/>
            </p:nvSpPr>
            <p:spPr bwMode="ltGray">
              <a:xfrm rot="-1728558">
                <a:off x="1147" y="2688"/>
                <a:ext cx="167"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22" name="Rectangle 133"/>
              <p:cNvSpPr>
                <a:spLocks noChangeArrowheads="1"/>
              </p:cNvSpPr>
              <p:nvPr userDrawn="1"/>
            </p:nvSpPr>
            <p:spPr bwMode="ltGray">
              <a:xfrm rot="-1172118">
                <a:off x="1198" y="2805"/>
                <a:ext cx="167"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23" name="Rectangle 134"/>
              <p:cNvSpPr>
                <a:spLocks noChangeArrowheads="1"/>
              </p:cNvSpPr>
              <p:nvPr userDrawn="1"/>
            </p:nvSpPr>
            <p:spPr bwMode="ltGray">
              <a:xfrm rot="-753845">
                <a:off x="1218" y="2930"/>
                <a:ext cx="167"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24" name="Rectangle 135"/>
              <p:cNvSpPr>
                <a:spLocks noChangeArrowheads="1"/>
              </p:cNvSpPr>
              <p:nvPr userDrawn="1"/>
            </p:nvSpPr>
            <p:spPr bwMode="ltGray">
              <a:xfrm rot="-287823">
                <a:off x="1213" y="3066"/>
                <a:ext cx="167"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25" name="Rectangle 136"/>
              <p:cNvSpPr>
                <a:spLocks noChangeArrowheads="1"/>
              </p:cNvSpPr>
              <p:nvPr userDrawn="1"/>
            </p:nvSpPr>
            <p:spPr bwMode="ltGray">
              <a:xfrm rot="696741">
                <a:off x="1126" y="3337"/>
                <a:ext cx="150"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26" name="Rectangle 137"/>
              <p:cNvSpPr>
                <a:spLocks noChangeArrowheads="1"/>
              </p:cNvSpPr>
              <p:nvPr userDrawn="1"/>
            </p:nvSpPr>
            <p:spPr bwMode="ltGray">
              <a:xfrm rot="1529990">
                <a:off x="1041" y="3465"/>
                <a:ext cx="140"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27"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28"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29"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30"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31"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32"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33"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34"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35"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36" name="Rectangle 147"/>
              <p:cNvSpPr>
                <a:spLocks noChangeArrowheads="1"/>
              </p:cNvSpPr>
              <p:nvPr userDrawn="1"/>
            </p:nvSpPr>
            <p:spPr bwMode="ltGray">
              <a:xfrm rot="244926">
                <a:off x="1177" y="3201"/>
                <a:ext cx="161"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37" name="Rectangle 148"/>
              <p:cNvSpPr>
                <a:spLocks noChangeArrowheads="1"/>
              </p:cNvSpPr>
              <p:nvPr userDrawn="1"/>
            </p:nvSpPr>
            <p:spPr bwMode="ltGray">
              <a:xfrm rot="-5598588">
                <a:off x="290" y="2386"/>
                <a:ext cx="138"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38"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39" name="Freeform 150"/>
              <p:cNvSpPr>
                <a:spLocks/>
              </p:cNvSpPr>
              <p:nvPr userDrawn="1"/>
            </p:nvSpPr>
            <p:spPr bwMode="ltGray">
              <a:xfrm rot="-2857037">
                <a:off x="619" y="3550"/>
                <a:ext cx="68" cy="69"/>
              </a:xfrm>
              <a:custGeom>
                <a:avLst/>
                <a:gdLst>
                  <a:gd name="T0" fmla="*/ 0 w 144"/>
                  <a:gd name="T1" fmla="*/ 1 h 154"/>
                  <a:gd name="T2" fmla="*/ 0 w 144"/>
                  <a:gd name="T3" fmla="*/ 1 h 154"/>
                  <a:gd name="T4" fmla="*/ 1 w 144"/>
                  <a:gd name="T5" fmla="*/ 1 h 154"/>
                  <a:gd name="T6" fmla="*/ 0 w 144"/>
                  <a:gd name="T7" fmla="*/ 0 h 154"/>
                  <a:gd name="T8" fmla="*/ 1 w 144"/>
                  <a:gd name="T9" fmla="*/ 0 h 154"/>
                  <a:gd name="T10" fmla="*/ 1 w 144"/>
                  <a:gd name="T11" fmla="*/ 0 h 154"/>
                  <a:gd name="T12" fmla="*/ 1 w 144"/>
                  <a:gd name="T13" fmla="*/ 0 h 154"/>
                  <a:gd name="T14" fmla="*/ 1 w 144"/>
                  <a:gd name="T15" fmla="*/ 0 h 154"/>
                  <a:gd name="T16" fmla="*/ 0 w 144"/>
                  <a:gd name="T17" fmla="*/ 0 h 154"/>
                  <a:gd name="T18" fmla="*/ 1 w 144"/>
                  <a:gd name="T19" fmla="*/ 1 h 154"/>
                  <a:gd name="T20" fmla="*/ 0 w 144"/>
                  <a:gd name="T21" fmla="*/ 1 h 154"/>
                  <a:gd name="T22" fmla="*/ 0 w 144"/>
                  <a:gd name="T23" fmla="*/ 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40" name="Freeform 151"/>
              <p:cNvSpPr>
                <a:spLocks/>
              </p:cNvSpPr>
              <p:nvPr userDrawn="1"/>
            </p:nvSpPr>
            <p:spPr bwMode="ltGray">
              <a:xfrm>
                <a:off x="235" y="2503"/>
                <a:ext cx="348" cy="1272"/>
              </a:xfrm>
              <a:custGeom>
                <a:avLst/>
                <a:gdLst/>
                <a:ahLst/>
                <a:cxnLst>
                  <a:cxn ang="0">
                    <a:pos x="0" y="0"/>
                  </a:cxn>
                  <a:cxn ang="0">
                    <a:pos x="287" y="582"/>
                  </a:cxn>
                  <a:cxn ang="0">
                    <a:pos x="348" y="1272"/>
                  </a:cxn>
                  <a:cxn ang="0">
                    <a:pos x="54" y="676"/>
                  </a:cxn>
                  <a:cxn ang="0">
                    <a:pos x="0" y="0"/>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w="9525" cap="flat" cmpd="sng">
                <a:noFill/>
                <a:prstDash val="solid"/>
                <a:round/>
                <a:headEnd type="none" w="med" len="med"/>
                <a:tailEnd type="none" w="med" len="med"/>
              </a:ln>
              <a:effectLst/>
            </p:spPr>
            <p:txBody>
              <a:bodyPr/>
              <a:lstStyle/>
              <a:p>
                <a:pPr fontAlgn="base">
                  <a:spcBef>
                    <a:spcPct val="0"/>
                  </a:spcBef>
                  <a:spcAft>
                    <a:spcPct val="0"/>
                  </a:spcAft>
                  <a:defRPr/>
                </a:pPr>
                <a:endParaRPr lang="tr-TR" sz="1800">
                  <a:solidFill>
                    <a:srgbClr val="FFFFFF"/>
                  </a:solidFill>
                  <a:latin typeface="Tahoma" pitchFamily="34" charset="0"/>
                </a:endParaRPr>
              </a:p>
            </p:txBody>
          </p:sp>
          <p:sp>
            <p:nvSpPr>
              <p:cNvPr id="141"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w="9525">
                <a:noFill/>
                <a:round/>
                <a:headEnd/>
                <a:tailEnd/>
              </a:ln>
              <a:effectLst/>
            </p:spPr>
            <p:txBody>
              <a:bodyPr/>
              <a:lstStyle/>
              <a:p>
                <a:pPr fontAlgn="base">
                  <a:spcBef>
                    <a:spcPct val="0"/>
                  </a:spcBef>
                  <a:spcAft>
                    <a:spcPct val="0"/>
                  </a:spcAft>
                  <a:defRPr/>
                </a:pPr>
                <a:endParaRPr lang="tr-TR" sz="1800">
                  <a:solidFill>
                    <a:srgbClr val="FFFFFF"/>
                  </a:solidFill>
                  <a:latin typeface="Tahoma" pitchFamily="34" charset="0"/>
                </a:endParaRPr>
              </a:p>
            </p:txBody>
          </p:sp>
        </p:grpSp>
      </p:grpSp>
      <p:sp>
        <p:nvSpPr>
          <p:cNvPr id="99481" name="Rectangle 153"/>
          <p:cNvSpPr>
            <a:spLocks noGrp="1" noChangeArrowheads="1"/>
          </p:cNvSpPr>
          <p:nvPr>
            <p:ph type="ctrTitle" sz="quarter"/>
          </p:nvPr>
        </p:nvSpPr>
        <p:spPr>
          <a:xfrm>
            <a:off x="914400" y="1768476"/>
            <a:ext cx="10363200" cy="1736725"/>
          </a:xfrm>
        </p:spPr>
        <p:txBody>
          <a:bodyPr anchor="b" anchorCtr="1"/>
          <a:lstStyle>
            <a:lvl1pPr>
              <a:defRPr sz="5400"/>
            </a:lvl1pPr>
          </a:lstStyle>
          <a:p>
            <a:r>
              <a:rPr lang="tr-TR"/>
              <a:t>Click to edit Master title style</a:t>
            </a:r>
          </a:p>
        </p:txBody>
      </p:sp>
      <p:sp>
        <p:nvSpPr>
          <p:cNvPr id="99482" name="Rectangle 154"/>
          <p:cNvSpPr>
            <a:spLocks noGrp="1" noChangeArrowheads="1"/>
          </p:cNvSpPr>
          <p:nvPr>
            <p:ph type="subTitle" sz="quarter" idx="1"/>
          </p:nvPr>
        </p:nvSpPr>
        <p:spPr>
          <a:xfrm>
            <a:off x="1828800" y="3886200"/>
            <a:ext cx="8534400" cy="1752600"/>
          </a:xfrm>
        </p:spPr>
        <p:txBody>
          <a:bodyPr/>
          <a:lstStyle>
            <a:lvl1pPr marL="0" indent="0" algn="ctr">
              <a:buFont typeface="Arial" charset="0"/>
              <a:buNone/>
              <a:defRPr/>
            </a:lvl1pPr>
          </a:lstStyle>
          <a:p>
            <a:r>
              <a:rPr lang="tr-TR"/>
              <a:t>Click to edit Master subtitle style</a:t>
            </a:r>
          </a:p>
        </p:txBody>
      </p:sp>
      <p:sp>
        <p:nvSpPr>
          <p:cNvPr id="155" name="Rectangle 155"/>
          <p:cNvSpPr>
            <a:spLocks noGrp="1" noChangeArrowheads="1"/>
          </p:cNvSpPr>
          <p:nvPr>
            <p:ph type="dt" sz="quarter" idx="10"/>
          </p:nvPr>
        </p:nvSpPr>
        <p:spPr>
          <a:xfrm>
            <a:off x="406400" y="6248400"/>
            <a:ext cx="3048000" cy="457200"/>
          </a:xfrm>
        </p:spPr>
        <p:txBody>
          <a:bodyPr/>
          <a:lstStyle>
            <a:lvl1pPr>
              <a:defRPr>
                <a:effectLst>
                  <a:outerShdw blurRad="38100" dist="38100" dir="2700000" algn="tl">
                    <a:srgbClr val="000000"/>
                  </a:outerShdw>
                </a:effectLst>
                <a:latin typeface="+mn-lt"/>
              </a:defRPr>
            </a:lvl1pPr>
          </a:lstStyle>
          <a:p>
            <a:pPr>
              <a:defRPr/>
            </a:pPr>
            <a:fld id="{E411A031-0B37-4DB3-A715-49D83F648870}" type="datetime1">
              <a:rPr lang="tr-TR" smtClean="0">
                <a:solidFill>
                  <a:srgbClr val="FFFFFF"/>
                </a:solidFill>
              </a:rPr>
              <a:t>1.5.2016</a:t>
            </a:fld>
            <a:endParaRPr lang="tr-TR">
              <a:solidFill>
                <a:srgbClr val="FFFFFF"/>
              </a:solidFill>
            </a:endParaRPr>
          </a:p>
        </p:txBody>
      </p:sp>
      <p:sp>
        <p:nvSpPr>
          <p:cNvPr id="156" name="Rectangle 156"/>
          <p:cNvSpPr>
            <a:spLocks noGrp="1" noChangeArrowheads="1"/>
          </p:cNvSpPr>
          <p:nvPr>
            <p:ph type="ftr" sz="quarter" idx="11"/>
          </p:nvPr>
        </p:nvSpPr>
        <p:spPr>
          <a:xfrm>
            <a:off x="4165600" y="6248400"/>
            <a:ext cx="3860800" cy="457200"/>
          </a:xfrm>
        </p:spPr>
        <p:txBody>
          <a:bodyPr/>
          <a:lstStyle>
            <a:lvl1pPr>
              <a:defRPr>
                <a:effectLst>
                  <a:outerShdw blurRad="38100" dist="38100" dir="2700000" algn="tl">
                    <a:srgbClr val="000000"/>
                  </a:outerShdw>
                </a:effectLst>
                <a:latin typeface="+mn-lt"/>
              </a:defRPr>
            </a:lvl1pPr>
          </a:lstStyle>
          <a:p>
            <a:pPr>
              <a:defRPr/>
            </a:pPr>
            <a:endParaRPr lang="tr-TR">
              <a:solidFill>
                <a:srgbClr val="FFFFFF"/>
              </a:solidFill>
            </a:endParaRPr>
          </a:p>
        </p:txBody>
      </p:sp>
      <p:sp>
        <p:nvSpPr>
          <p:cNvPr id="157" name="Rectangle 157"/>
          <p:cNvSpPr>
            <a:spLocks noGrp="1" noChangeArrowheads="1"/>
          </p:cNvSpPr>
          <p:nvPr>
            <p:ph type="sldNum" sz="quarter" idx="12"/>
          </p:nvPr>
        </p:nvSpPr>
        <p:spPr>
          <a:xfrm>
            <a:off x="8737600" y="6248400"/>
            <a:ext cx="3048000" cy="457200"/>
          </a:xfrm>
        </p:spPr>
        <p:txBody>
          <a:bodyPr/>
          <a:lstStyle>
            <a:lvl1pPr>
              <a:defRPr>
                <a:effectLst>
                  <a:outerShdw blurRad="38100" dist="38100" dir="2700000" algn="tl">
                    <a:srgbClr val="000000"/>
                  </a:outerShdw>
                </a:effectLst>
                <a:latin typeface="Calibri" panose="020F0502020204030204" pitchFamily="34" charset="0"/>
              </a:defRPr>
            </a:lvl1pPr>
          </a:lstStyle>
          <a:p>
            <a:pPr>
              <a:defRPr/>
            </a:pPr>
            <a:fld id="{D9A2B160-4745-406D-88E7-CD9F33CECEE1}" type="slidenum">
              <a:rPr lang="tr-TR">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2753432443"/>
      </p:ext>
    </p:extLst>
  </p:cSld>
  <p:clrMapOvr>
    <a:masterClrMapping/>
  </p:clrMapOvr>
  <p:transition spd="med" advClick="0" advTm="1000">
    <p:spli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154"/>
          <p:cNvSpPr>
            <a:spLocks noGrp="1" noChangeArrowheads="1"/>
          </p:cNvSpPr>
          <p:nvPr>
            <p:ph type="dt" sz="half" idx="10"/>
          </p:nvPr>
        </p:nvSpPr>
        <p:spPr>
          <a:ln/>
        </p:spPr>
        <p:txBody>
          <a:bodyPr/>
          <a:lstStyle>
            <a:lvl1pPr>
              <a:defRPr/>
            </a:lvl1pPr>
          </a:lstStyle>
          <a:p>
            <a:pPr>
              <a:defRPr/>
            </a:pPr>
            <a:fld id="{82D06363-F4EC-4F54-9ED7-62A8B76784B5}" type="datetime1">
              <a:rPr lang="tr-TR" smtClean="0">
                <a:solidFill>
                  <a:srgbClr val="FFFFFF"/>
                </a:solidFill>
              </a:rPr>
              <a:t>1.5.2016</a:t>
            </a:fld>
            <a:endParaRPr lang="tr-TR">
              <a:solidFill>
                <a:srgbClr val="FFFFFF"/>
              </a:solidFill>
            </a:endParaRPr>
          </a:p>
        </p:txBody>
      </p:sp>
      <p:sp>
        <p:nvSpPr>
          <p:cNvPr id="5" name="Rectangle 155"/>
          <p:cNvSpPr>
            <a:spLocks noGrp="1" noChangeArrowheads="1"/>
          </p:cNvSpPr>
          <p:nvPr>
            <p:ph type="ftr" sz="quarter" idx="11"/>
          </p:nvPr>
        </p:nvSpPr>
        <p:spPr>
          <a:ln/>
        </p:spPr>
        <p:txBody>
          <a:bodyPr/>
          <a:lstStyle>
            <a:lvl1pPr>
              <a:defRPr/>
            </a:lvl1pPr>
          </a:lstStyle>
          <a:p>
            <a:pPr>
              <a:defRPr/>
            </a:pPr>
            <a:endParaRPr lang="tr-TR">
              <a:solidFill>
                <a:srgbClr val="FFFFFF"/>
              </a:solidFill>
            </a:endParaRPr>
          </a:p>
        </p:txBody>
      </p:sp>
      <p:sp>
        <p:nvSpPr>
          <p:cNvPr id="6" name="Rectangle 156"/>
          <p:cNvSpPr>
            <a:spLocks noGrp="1" noChangeArrowheads="1"/>
          </p:cNvSpPr>
          <p:nvPr>
            <p:ph type="sldNum" sz="quarter" idx="12"/>
          </p:nvPr>
        </p:nvSpPr>
        <p:spPr>
          <a:ln/>
        </p:spPr>
        <p:txBody>
          <a:bodyPr/>
          <a:lstStyle>
            <a:lvl1pPr>
              <a:defRPr/>
            </a:lvl1pPr>
          </a:lstStyle>
          <a:p>
            <a:pPr>
              <a:defRPr/>
            </a:pPr>
            <a:fld id="{E6DED1E7-7045-458D-BB61-5055ED74DE54}" type="slidenum">
              <a:rPr lang="tr-TR">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3222911791"/>
      </p:ext>
    </p:extLst>
  </p:cSld>
  <p:clrMapOvr>
    <a:masterClrMapping/>
  </p:clrMapOvr>
  <p:transition spd="med" advClick="0" advTm="1000">
    <p:spli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8942918" y="228601"/>
            <a:ext cx="2846916" cy="587057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02167" y="228601"/>
            <a:ext cx="8337551" cy="587057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154"/>
          <p:cNvSpPr>
            <a:spLocks noGrp="1" noChangeArrowheads="1"/>
          </p:cNvSpPr>
          <p:nvPr>
            <p:ph type="dt" sz="half" idx="10"/>
          </p:nvPr>
        </p:nvSpPr>
        <p:spPr>
          <a:ln/>
        </p:spPr>
        <p:txBody>
          <a:bodyPr/>
          <a:lstStyle>
            <a:lvl1pPr>
              <a:defRPr/>
            </a:lvl1pPr>
          </a:lstStyle>
          <a:p>
            <a:pPr>
              <a:defRPr/>
            </a:pPr>
            <a:fld id="{A45D35E1-9952-4B11-9E22-D6F2467EB5FD}" type="datetime1">
              <a:rPr lang="tr-TR" smtClean="0">
                <a:solidFill>
                  <a:srgbClr val="FFFFFF"/>
                </a:solidFill>
              </a:rPr>
              <a:t>1.5.2016</a:t>
            </a:fld>
            <a:endParaRPr lang="tr-TR">
              <a:solidFill>
                <a:srgbClr val="FFFFFF"/>
              </a:solidFill>
            </a:endParaRPr>
          </a:p>
        </p:txBody>
      </p:sp>
      <p:sp>
        <p:nvSpPr>
          <p:cNvPr id="5" name="Rectangle 155"/>
          <p:cNvSpPr>
            <a:spLocks noGrp="1" noChangeArrowheads="1"/>
          </p:cNvSpPr>
          <p:nvPr>
            <p:ph type="ftr" sz="quarter" idx="11"/>
          </p:nvPr>
        </p:nvSpPr>
        <p:spPr>
          <a:ln/>
        </p:spPr>
        <p:txBody>
          <a:bodyPr/>
          <a:lstStyle>
            <a:lvl1pPr>
              <a:defRPr/>
            </a:lvl1pPr>
          </a:lstStyle>
          <a:p>
            <a:pPr>
              <a:defRPr/>
            </a:pPr>
            <a:endParaRPr lang="tr-TR">
              <a:solidFill>
                <a:srgbClr val="FFFFFF"/>
              </a:solidFill>
            </a:endParaRPr>
          </a:p>
        </p:txBody>
      </p:sp>
      <p:sp>
        <p:nvSpPr>
          <p:cNvPr id="6" name="Rectangle 156"/>
          <p:cNvSpPr>
            <a:spLocks noGrp="1" noChangeArrowheads="1"/>
          </p:cNvSpPr>
          <p:nvPr>
            <p:ph type="sldNum" sz="quarter" idx="12"/>
          </p:nvPr>
        </p:nvSpPr>
        <p:spPr>
          <a:ln/>
        </p:spPr>
        <p:txBody>
          <a:bodyPr/>
          <a:lstStyle>
            <a:lvl1pPr>
              <a:defRPr/>
            </a:lvl1pPr>
          </a:lstStyle>
          <a:p>
            <a:pPr>
              <a:defRPr/>
            </a:pPr>
            <a:fld id="{D52D51FD-55D1-4047-B181-5F35DC412E00}" type="slidenum">
              <a:rPr lang="tr-TR">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3269465145"/>
      </p:ext>
    </p:extLst>
  </p:cSld>
  <p:clrMapOvr>
    <a:masterClrMapping/>
  </p:clrMapOvr>
  <p:transition spd="med" advClick="0" advTm="1000">
    <p:spli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Başlık ve Tablo">
    <p:spTree>
      <p:nvGrpSpPr>
        <p:cNvPr id="1" name=""/>
        <p:cNvGrpSpPr/>
        <p:nvPr/>
      </p:nvGrpSpPr>
      <p:grpSpPr>
        <a:xfrm>
          <a:off x="0" y="0"/>
          <a:ext cx="0" cy="0"/>
          <a:chOff x="0" y="0"/>
          <a:chExt cx="0" cy="0"/>
        </a:xfrm>
      </p:grpSpPr>
      <p:sp>
        <p:nvSpPr>
          <p:cNvPr id="2" name="1 Başlık"/>
          <p:cNvSpPr>
            <a:spLocks noGrp="1"/>
          </p:cNvSpPr>
          <p:nvPr>
            <p:ph type="title"/>
          </p:nvPr>
        </p:nvSpPr>
        <p:spPr>
          <a:xfrm>
            <a:off x="402167" y="228600"/>
            <a:ext cx="11387667" cy="1143000"/>
          </a:xfrm>
        </p:spPr>
        <p:txBody>
          <a:bodyPr/>
          <a:lstStyle/>
          <a:p>
            <a:r>
              <a:rPr lang="tr-TR"/>
              <a:t>Asıl başlık stili için tıklatın</a:t>
            </a:r>
          </a:p>
        </p:txBody>
      </p:sp>
      <p:sp>
        <p:nvSpPr>
          <p:cNvPr id="3" name="2 Tablo Yer Tutucusu"/>
          <p:cNvSpPr>
            <a:spLocks noGrp="1"/>
          </p:cNvSpPr>
          <p:nvPr>
            <p:ph type="tbl" idx="1"/>
          </p:nvPr>
        </p:nvSpPr>
        <p:spPr>
          <a:xfrm>
            <a:off x="402167" y="1600200"/>
            <a:ext cx="11387667" cy="4498975"/>
          </a:xfrm>
        </p:spPr>
        <p:txBody>
          <a:bodyPr/>
          <a:lstStyle/>
          <a:p>
            <a:pPr lvl="0"/>
            <a:endParaRPr lang="tr-TR" noProof="0"/>
          </a:p>
        </p:txBody>
      </p:sp>
      <p:sp>
        <p:nvSpPr>
          <p:cNvPr id="4" name="Rectangle 154"/>
          <p:cNvSpPr>
            <a:spLocks noGrp="1" noChangeArrowheads="1"/>
          </p:cNvSpPr>
          <p:nvPr>
            <p:ph type="dt" sz="half" idx="10"/>
          </p:nvPr>
        </p:nvSpPr>
        <p:spPr>
          <a:ln/>
        </p:spPr>
        <p:txBody>
          <a:bodyPr/>
          <a:lstStyle>
            <a:lvl1pPr>
              <a:defRPr/>
            </a:lvl1pPr>
          </a:lstStyle>
          <a:p>
            <a:pPr>
              <a:defRPr/>
            </a:pPr>
            <a:fld id="{1F10AE8D-8C85-4135-85B2-72324DDD044E}" type="datetime1">
              <a:rPr lang="tr-TR" smtClean="0">
                <a:solidFill>
                  <a:srgbClr val="FFFFFF"/>
                </a:solidFill>
              </a:rPr>
              <a:t>1.5.2016</a:t>
            </a:fld>
            <a:endParaRPr lang="tr-TR">
              <a:solidFill>
                <a:srgbClr val="FFFFFF"/>
              </a:solidFill>
            </a:endParaRPr>
          </a:p>
        </p:txBody>
      </p:sp>
      <p:sp>
        <p:nvSpPr>
          <p:cNvPr id="5" name="Rectangle 155"/>
          <p:cNvSpPr>
            <a:spLocks noGrp="1" noChangeArrowheads="1"/>
          </p:cNvSpPr>
          <p:nvPr>
            <p:ph type="ftr" sz="quarter" idx="11"/>
          </p:nvPr>
        </p:nvSpPr>
        <p:spPr>
          <a:ln/>
        </p:spPr>
        <p:txBody>
          <a:bodyPr/>
          <a:lstStyle>
            <a:lvl1pPr>
              <a:defRPr/>
            </a:lvl1pPr>
          </a:lstStyle>
          <a:p>
            <a:pPr>
              <a:defRPr/>
            </a:pPr>
            <a:endParaRPr lang="tr-TR">
              <a:solidFill>
                <a:srgbClr val="FFFFFF"/>
              </a:solidFill>
            </a:endParaRPr>
          </a:p>
        </p:txBody>
      </p:sp>
      <p:sp>
        <p:nvSpPr>
          <p:cNvPr id="6" name="Rectangle 156"/>
          <p:cNvSpPr>
            <a:spLocks noGrp="1" noChangeArrowheads="1"/>
          </p:cNvSpPr>
          <p:nvPr>
            <p:ph type="sldNum" sz="quarter" idx="12"/>
          </p:nvPr>
        </p:nvSpPr>
        <p:spPr>
          <a:ln/>
        </p:spPr>
        <p:txBody>
          <a:bodyPr/>
          <a:lstStyle>
            <a:lvl1pPr>
              <a:defRPr/>
            </a:lvl1pPr>
          </a:lstStyle>
          <a:p>
            <a:pPr>
              <a:defRPr/>
            </a:pPr>
            <a:fld id="{1288EE4B-D01B-41D7-BAB1-9B6F9C7A9C20}" type="slidenum">
              <a:rPr lang="tr-TR">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2750314316"/>
      </p:ext>
    </p:extLst>
  </p:cSld>
  <p:clrMapOvr>
    <a:masterClrMapping/>
  </p:clrMapOvr>
  <p:transition spd="med" advClick="0" advTm="1000">
    <p:spli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reserve="1">
  <p:cSld name="Başlık, Metin ve Grafik">
    <p:spTree>
      <p:nvGrpSpPr>
        <p:cNvPr id="1" name=""/>
        <p:cNvGrpSpPr/>
        <p:nvPr/>
      </p:nvGrpSpPr>
      <p:grpSpPr>
        <a:xfrm>
          <a:off x="0" y="0"/>
          <a:ext cx="0" cy="0"/>
          <a:chOff x="0" y="0"/>
          <a:chExt cx="0" cy="0"/>
        </a:xfrm>
      </p:grpSpPr>
      <p:sp>
        <p:nvSpPr>
          <p:cNvPr id="2" name="1 Başlık"/>
          <p:cNvSpPr>
            <a:spLocks noGrp="1"/>
          </p:cNvSpPr>
          <p:nvPr>
            <p:ph type="title"/>
          </p:nvPr>
        </p:nvSpPr>
        <p:spPr>
          <a:xfrm>
            <a:off x="402167" y="228600"/>
            <a:ext cx="11387667" cy="1143000"/>
          </a:xfrm>
        </p:spPr>
        <p:txBody>
          <a:bodyPr/>
          <a:lstStyle/>
          <a:p>
            <a:r>
              <a:rPr lang="tr-TR"/>
              <a:t>Asıl başlık stili için tıklatın</a:t>
            </a:r>
          </a:p>
        </p:txBody>
      </p:sp>
      <p:sp>
        <p:nvSpPr>
          <p:cNvPr id="3" name="2 Metin Yer Tutucusu"/>
          <p:cNvSpPr>
            <a:spLocks noGrp="1"/>
          </p:cNvSpPr>
          <p:nvPr>
            <p:ph type="body" sz="half" idx="1"/>
          </p:nvPr>
        </p:nvSpPr>
        <p:spPr>
          <a:xfrm>
            <a:off x="402168" y="1600200"/>
            <a:ext cx="5592233" cy="4498975"/>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Grafik Yer Tutucusu"/>
          <p:cNvSpPr>
            <a:spLocks noGrp="1"/>
          </p:cNvSpPr>
          <p:nvPr>
            <p:ph type="chart" sz="half" idx="2"/>
          </p:nvPr>
        </p:nvSpPr>
        <p:spPr>
          <a:xfrm>
            <a:off x="6197601" y="1600200"/>
            <a:ext cx="5592233" cy="4498975"/>
          </a:xfrm>
        </p:spPr>
        <p:txBody>
          <a:bodyPr/>
          <a:lstStyle/>
          <a:p>
            <a:pPr lvl="0"/>
            <a:endParaRPr lang="tr-TR" noProof="0"/>
          </a:p>
        </p:txBody>
      </p:sp>
      <p:sp>
        <p:nvSpPr>
          <p:cNvPr id="5" name="Rectangle 154"/>
          <p:cNvSpPr>
            <a:spLocks noGrp="1" noChangeArrowheads="1"/>
          </p:cNvSpPr>
          <p:nvPr>
            <p:ph type="dt" sz="half" idx="10"/>
          </p:nvPr>
        </p:nvSpPr>
        <p:spPr>
          <a:ln/>
        </p:spPr>
        <p:txBody>
          <a:bodyPr/>
          <a:lstStyle>
            <a:lvl1pPr>
              <a:defRPr/>
            </a:lvl1pPr>
          </a:lstStyle>
          <a:p>
            <a:pPr>
              <a:defRPr/>
            </a:pPr>
            <a:fld id="{C6F6EE1D-64B9-46CC-A882-5B9C9A942E9C}" type="datetime1">
              <a:rPr lang="tr-TR" smtClean="0">
                <a:solidFill>
                  <a:srgbClr val="FFFFFF"/>
                </a:solidFill>
              </a:rPr>
              <a:t>1.5.2016</a:t>
            </a:fld>
            <a:endParaRPr lang="tr-TR">
              <a:solidFill>
                <a:srgbClr val="FFFFFF"/>
              </a:solidFill>
            </a:endParaRPr>
          </a:p>
        </p:txBody>
      </p:sp>
      <p:sp>
        <p:nvSpPr>
          <p:cNvPr id="6" name="Rectangle 155"/>
          <p:cNvSpPr>
            <a:spLocks noGrp="1" noChangeArrowheads="1"/>
          </p:cNvSpPr>
          <p:nvPr>
            <p:ph type="ftr" sz="quarter" idx="11"/>
          </p:nvPr>
        </p:nvSpPr>
        <p:spPr>
          <a:ln/>
        </p:spPr>
        <p:txBody>
          <a:bodyPr/>
          <a:lstStyle>
            <a:lvl1pPr>
              <a:defRPr/>
            </a:lvl1pPr>
          </a:lstStyle>
          <a:p>
            <a:pPr>
              <a:defRPr/>
            </a:pPr>
            <a:endParaRPr lang="tr-TR">
              <a:solidFill>
                <a:srgbClr val="FFFFFF"/>
              </a:solidFill>
            </a:endParaRPr>
          </a:p>
        </p:txBody>
      </p:sp>
      <p:sp>
        <p:nvSpPr>
          <p:cNvPr id="7" name="Rectangle 156"/>
          <p:cNvSpPr>
            <a:spLocks noGrp="1" noChangeArrowheads="1"/>
          </p:cNvSpPr>
          <p:nvPr>
            <p:ph type="sldNum" sz="quarter" idx="12"/>
          </p:nvPr>
        </p:nvSpPr>
        <p:spPr>
          <a:ln/>
        </p:spPr>
        <p:txBody>
          <a:bodyPr/>
          <a:lstStyle>
            <a:lvl1pPr>
              <a:defRPr/>
            </a:lvl1pPr>
          </a:lstStyle>
          <a:p>
            <a:pPr>
              <a:defRPr/>
            </a:pPr>
            <a:fld id="{576F7D1B-9F93-4071-8547-94C6DFF89CFE}" type="slidenum">
              <a:rPr lang="tr-TR">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243709316"/>
      </p:ext>
    </p:extLst>
  </p:cSld>
  <p:clrMapOvr>
    <a:masterClrMapping/>
  </p:clrMapOvr>
  <p:transition spd="med" advClick="0" advTm="1000">
    <p:spli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154"/>
          <p:cNvSpPr>
            <a:spLocks noGrp="1" noChangeArrowheads="1"/>
          </p:cNvSpPr>
          <p:nvPr>
            <p:ph type="dt" sz="half" idx="10"/>
          </p:nvPr>
        </p:nvSpPr>
        <p:spPr>
          <a:ln/>
        </p:spPr>
        <p:txBody>
          <a:bodyPr/>
          <a:lstStyle>
            <a:lvl1pPr>
              <a:defRPr/>
            </a:lvl1pPr>
          </a:lstStyle>
          <a:p>
            <a:pPr>
              <a:defRPr/>
            </a:pPr>
            <a:fld id="{7413A151-EC64-4027-9AB7-70655E41D8F9}" type="datetime1">
              <a:rPr lang="tr-TR" smtClean="0">
                <a:solidFill>
                  <a:srgbClr val="FFFFFF"/>
                </a:solidFill>
              </a:rPr>
              <a:t>1.5.2016</a:t>
            </a:fld>
            <a:endParaRPr lang="tr-TR">
              <a:solidFill>
                <a:srgbClr val="FFFFFF"/>
              </a:solidFill>
            </a:endParaRPr>
          </a:p>
        </p:txBody>
      </p:sp>
      <p:sp>
        <p:nvSpPr>
          <p:cNvPr id="5" name="Rectangle 155"/>
          <p:cNvSpPr>
            <a:spLocks noGrp="1" noChangeArrowheads="1"/>
          </p:cNvSpPr>
          <p:nvPr>
            <p:ph type="ftr" sz="quarter" idx="11"/>
          </p:nvPr>
        </p:nvSpPr>
        <p:spPr>
          <a:ln/>
        </p:spPr>
        <p:txBody>
          <a:bodyPr/>
          <a:lstStyle>
            <a:lvl1pPr>
              <a:defRPr/>
            </a:lvl1pPr>
          </a:lstStyle>
          <a:p>
            <a:pPr>
              <a:defRPr/>
            </a:pPr>
            <a:endParaRPr lang="tr-TR">
              <a:solidFill>
                <a:srgbClr val="FFFFFF"/>
              </a:solidFill>
            </a:endParaRPr>
          </a:p>
        </p:txBody>
      </p:sp>
      <p:sp>
        <p:nvSpPr>
          <p:cNvPr id="6" name="Rectangle 156"/>
          <p:cNvSpPr>
            <a:spLocks noGrp="1" noChangeArrowheads="1"/>
          </p:cNvSpPr>
          <p:nvPr>
            <p:ph type="sldNum" sz="quarter" idx="12"/>
          </p:nvPr>
        </p:nvSpPr>
        <p:spPr>
          <a:ln/>
        </p:spPr>
        <p:txBody>
          <a:bodyPr/>
          <a:lstStyle>
            <a:lvl1pPr>
              <a:defRPr/>
            </a:lvl1pPr>
          </a:lstStyle>
          <a:p>
            <a:pPr>
              <a:defRPr/>
            </a:pPr>
            <a:fld id="{B4D9CBB0-09FD-4FB3-A512-12DBE7913E78}" type="slidenum">
              <a:rPr lang="tr-TR">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3152889015"/>
      </p:ext>
    </p:extLst>
  </p:cSld>
  <p:clrMapOvr>
    <a:masterClrMapping/>
  </p:clrMapOvr>
  <p:transition spd="med" advClick="0" advTm="1000">
    <p:spli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963084" y="4406901"/>
            <a:ext cx="103632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a:t>Asıl metin stillerini düzenlemek için tıklatın</a:t>
            </a:r>
          </a:p>
        </p:txBody>
      </p:sp>
      <p:sp>
        <p:nvSpPr>
          <p:cNvPr id="4" name="Rectangle 154"/>
          <p:cNvSpPr>
            <a:spLocks noGrp="1" noChangeArrowheads="1"/>
          </p:cNvSpPr>
          <p:nvPr>
            <p:ph type="dt" sz="half" idx="10"/>
          </p:nvPr>
        </p:nvSpPr>
        <p:spPr>
          <a:ln/>
        </p:spPr>
        <p:txBody>
          <a:bodyPr/>
          <a:lstStyle>
            <a:lvl1pPr>
              <a:defRPr/>
            </a:lvl1pPr>
          </a:lstStyle>
          <a:p>
            <a:pPr>
              <a:defRPr/>
            </a:pPr>
            <a:fld id="{30273915-0362-4A00-BDC4-113254B8625B}" type="datetime1">
              <a:rPr lang="tr-TR" smtClean="0">
                <a:solidFill>
                  <a:srgbClr val="FFFFFF"/>
                </a:solidFill>
              </a:rPr>
              <a:t>1.5.2016</a:t>
            </a:fld>
            <a:endParaRPr lang="tr-TR">
              <a:solidFill>
                <a:srgbClr val="FFFFFF"/>
              </a:solidFill>
            </a:endParaRPr>
          </a:p>
        </p:txBody>
      </p:sp>
      <p:sp>
        <p:nvSpPr>
          <p:cNvPr id="5" name="Rectangle 155"/>
          <p:cNvSpPr>
            <a:spLocks noGrp="1" noChangeArrowheads="1"/>
          </p:cNvSpPr>
          <p:nvPr>
            <p:ph type="ftr" sz="quarter" idx="11"/>
          </p:nvPr>
        </p:nvSpPr>
        <p:spPr>
          <a:ln/>
        </p:spPr>
        <p:txBody>
          <a:bodyPr/>
          <a:lstStyle>
            <a:lvl1pPr>
              <a:defRPr/>
            </a:lvl1pPr>
          </a:lstStyle>
          <a:p>
            <a:pPr>
              <a:defRPr/>
            </a:pPr>
            <a:endParaRPr lang="tr-TR">
              <a:solidFill>
                <a:srgbClr val="FFFFFF"/>
              </a:solidFill>
            </a:endParaRPr>
          </a:p>
        </p:txBody>
      </p:sp>
      <p:sp>
        <p:nvSpPr>
          <p:cNvPr id="6" name="Rectangle 156"/>
          <p:cNvSpPr>
            <a:spLocks noGrp="1" noChangeArrowheads="1"/>
          </p:cNvSpPr>
          <p:nvPr>
            <p:ph type="sldNum" sz="quarter" idx="12"/>
          </p:nvPr>
        </p:nvSpPr>
        <p:spPr>
          <a:ln/>
        </p:spPr>
        <p:txBody>
          <a:bodyPr/>
          <a:lstStyle>
            <a:lvl1pPr>
              <a:defRPr/>
            </a:lvl1pPr>
          </a:lstStyle>
          <a:p>
            <a:pPr>
              <a:defRPr/>
            </a:pPr>
            <a:fld id="{2B227849-D356-47DC-B53B-3DEA1B255C10}" type="slidenum">
              <a:rPr lang="tr-TR">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2693074129"/>
      </p:ext>
    </p:extLst>
  </p:cSld>
  <p:clrMapOvr>
    <a:masterClrMapping/>
  </p:clrMapOvr>
  <p:transition spd="med" advClick="0" advTm="1000">
    <p:spli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02168" y="1600200"/>
            <a:ext cx="5592233"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6197601" y="1600200"/>
            <a:ext cx="5592233"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154"/>
          <p:cNvSpPr>
            <a:spLocks noGrp="1" noChangeArrowheads="1"/>
          </p:cNvSpPr>
          <p:nvPr>
            <p:ph type="dt" sz="half" idx="10"/>
          </p:nvPr>
        </p:nvSpPr>
        <p:spPr>
          <a:ln/>
        </p:spPr>
        <p:txBody>
          <a:bodyPr/>
          <a:lstStyle>
            <a:lvl1pPr>
              <a:defRPr/>
            </a:lvl1pPr>
          </a:lstStyle>
          <a:p>
            <a:pPr>
              <a:defRPr/>
            </a:pPr>
            <a:fld id="{24379BE8-A69C-48FA-9C35-8506EA76902C}" type="datetime1">
              <a:rPr lang="tr-TR" smtClean="0">
                <a:solidFill>
                  <a:srgbClr val="FFFFFF"/>
                </a:solidFill>
              </a:rPr>
              <a:t>1.5.2016</a:t>
            </a:fld>
            <a:endParaRPr lang="tr-TR">
              <a:solidFill>
                <a:srgbClr val="FFFFFF"/>
              </a:solidFill>
            </a:endParaRPr>
          </a:p>
        </p:txBody>
      </p:sp>
      <p:sp>
        <p:nvSpPr>
          <p:cNvPr id="6" name="Rectangle 155"/>
          <p:cNvSpPr>
            <a:spLocks noGrp="1" noChangeArrowheads="1"/>
          </p:cNvSpPr>
          <p:nvPr>
            <p:ph type="ftr" sz="quarter" idx="11"/>
          </p:nvPr>
        </p:nvSpPr>
        <p:spPr>
          <a:ln/>
        </p:spPr>
        <p:txBody>
          <a:bodyPr/>
          <a:lstStyle>
            <a:lvl1pPr>
              <a:defRPr/>
            </a:lvl1pPr>
          </a:lstStyle>
          <a:p>
            <a:pPr>
              <a:defRPr/>
            </a:pPr>
            <a:endParaRPr lang="tr-TR">
              <a:solidFill>
                <a:srgbClr val="FFFFFF"/>
              </a:solidFill>
            </a:endParaRPr>
          </a:p>
        </p:txBody>
      </p:sp>
      <p:sp>
        <p:nvSpPr>
          <p:cNvPr id="7" name="Rectangle 156"/>
          <p:cNvSpPr>
            <a:spLocks noGrp="1" noChangeArrowheads="1"/>
          </p:cNvSpPr>
          <p:nvPr>
            <p:ph type="sldNum" sz="quarter" idx="12"/>
          </p:nvPr>
        </p:nvSpPr>
        <p:spPr>
          <a:ln/>
        </p:spPr>
        <p:txBody>
          <a:bodyPr/>
          <a:lstStyle>
            <a:lvl1pPr>
              <a:defRPr/>
            </a:lvl1pPr>
          </a:lstStyle>
          <a:p>
            <a:pPr>
              <a:defRPr/>
            </a:pPr>
            <a:fld id="{DC11F090-CA47-4FA3-B099-78D64967F773}" type="slidenum">
              <a:rPr lang="tr-TR">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3017840787"/>
      </p:ext>
    </p:extLst>
  </p:cSld>
  <p:clrMapOvr>
    <a:masterClrMapping/>
  </p:clrMapOvr>
  <p:transition spd="med" advClick="0" advTm="1000">
    <p:spli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609600" y="274638"/>
            <a:ext cx="10972800" cy="1143000"/>
          </a:xfrm>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Rectangle 154"/>
          <p:cNvSpPr>
            <a:spLocks noGrp="1" noChangeArrowheads="1"/>
          </p:cNvSpPr>
          <p:nvPr>
            <p:ph type="dt" sz="half" idx="10"/>
          </p:nvPr>
        </p:nvSpPr>
        <p:spPr>
          <a:ln/>
        </p:spPr>
        <p:txBody>
          <a:bodyPr/>
          <a:lstStyle>
            <a:lvl1pPr>
              <a:defRPr/>
            </a:lvl1pPr>
          </a:lstStyle>
          <a:p>
            <a:pPr>
              <a:defRPr/>
            </a:pPr>
            <a:fld id="{BD408506-8551-4229-B153-BDA63C4B6913}" type="datetime1">
              <a:rPr lang="tr-TR" smtClean="0">
                <a:solidFill>
                  <a:srgbClr val="FFFFFF"/>
                </a:solidFill>
              </a:rPr>
              <a:t>1.5.2016</a:t>
            </a:fld>
            <a:endParaRPr lang="tr-TR">
              <a:solidFill>
                <a:srgbClr val="FFFFFF"/>
              </a:solidFill>
            </a:endParaRPr>
          </a:p>
        </p:txBody>
      </p:sp>
      <p:sp>
        <p:nvSpPr>
          <p:cNvPr id="8" name="Rectangle 155"/>
          <p:cNvSpPr>
            <a:spLocks noGrp="1" noChangeArrowheads="1"/>
          </p:cNvSpPr>
          <p:nvPr>
            <p:ph type="ftr" sz="quarter" idx="11"/>
          </p:nvPr>
        </p:nvSpPr>
        <p:spPr>
          <a:ln/>
        </p:spPr>
        <p:txBody>
          <a:bodyPr/>
          <a:lstStyle>
            <a:lvl1pPr>
              <a:defRPr/>
            </a:lvl1pPr>
          </a:lstStyle>
          <a:p>
            <a:pPr>
              <a:defRPr/>
            </a:pPr>
            <a:endParaRPr lang="tr-TR">
              <a:solidFill>
                <a:srgbClr val="FFFFFF"/>
              </a:solidFill>
            </a:endParaRPr>
          </a:p>
        </p:txBody>
      </p:sp>
      <p:sp>
        <p:nvSpPr>
          <p:cNvPr id="9" name="Rectangle 156"/>
          <p:cNvSpPr>
            <a:spLocks noGrp="1" noChangeArrowheads="1"/>
          </p:cNvSpPr>
          <p:nvPr>
            <p:ph type="sldNum" sz="quarter" idx="12"/>
          </p:nvPr>
        </p:nvSpPr>
        <p:spPr>
          <a:ln/>
        </p:spPr>
        <p:txBody>
          <a:bodyPr/>
          <a:lstStyle>
            <a:lvl1pPr>
              <a:defRPr/>
            </a:lvl1pPr>
          </a:lstStyle>
          <a:p>
            <a:pPr>
              <a:defRPr/>
            </a:pPr>
            <a:fld id="{DBFBB206-C8F8-41F1-9F41-E74E253E648F}" type="slidenum">
              <a:rPr lang="tr-TR">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3298659486"/>
      </p:ext>
    </p:extLst>
  </p:cSld>
  <p:clrMapOvr>
    <a:masterClrMapping/>
  </p:clrMapOvr>
  <p:transition spd="med" advClick="0" advTm="1000">
    <p:spli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Rectangle 154"/>
          <p:cNvSpPr>
            <a:spLocks noGrp="1" noChangeArrowheads="1"/>
          </p:cNvSpPr>
          <p:nvPr>
            <p:ph type="dt" sz="half" idx="10"/>
          </p:nvPr>
        </p:nvSpPr>
        <p:spPr>
          <a:ln/>
        </p:spPr>
        <p:txBody>
          <a:bodyPr/>
          <a:lstStyle>
            <a:lvl1pPr>
              <a:defRPr/>
            </a:lvl1pPr>
          </a:lstStyle>
          <a:p>
            <a:pPr>
              <a:defRPr/>
            </a:pPr>
            <a:fld id="{19FAFDA4-A380-49F4-BB0F-FAC67E1C7D43}" type="datetime1">
              <a:rPr lang="tr-TR" smtClean="0">
                <a:solidFill>
                  <a:srgbClr val="FFFFFF"/>
                </a:solidFill>
              </a:rPr>
              <a:t>1.5.2016</a:t>
            </a:fld>
            <a:endParaRPr lang="tr-TR">
              <a:solidFill>
                <a:srgbClr val="FFFFFF"/>
              </a:solidFill>
            </a:endParaRPr>
          </a:p>
        </p:txBody>
      </p:sp>
      <p:sp>
        <p:nvSpPr>
          <p:cNvPr id="4" name="Rectangle 155"/>
          <p:cNvSpPr>
            <a:spLocks noGrp="1" noChangeArrowheads="1"/>
          </p:cNvSpPr>
          <p:nvPr>
            <p:ph type="ftr" sz="quarter" idx="11"/>
          </p:nvPr>
        </p:nvSpPr>
        <p:spPr>
          <a:ln/>
        </p:spPr>
        <p:txBody>
          <a:bodyPr/>
          <a:lstStyle>
            <a:lvl1pPr>
              <a:defRPr/>
            </a:lvl1pPr>
          </a:lstStyle>
          <a:p>
            <a:pPr>
              <a:defRPr/>
            </a:pPr>
            <a:endParaRPr lang="tr-TR">
              <a:solidFill>
                <a:srgbClr val="FFFFFF"/>
              </a:solidFill>
            </a:endParaRPr>
          </a:p>
        </p:txBody>
      </p:sp>
      <p:sp>
        <p:nvSpPr>
          <p:cNvPr id="5" name="Rectangle 156"/>
          <p:cNvSpPr>
            <a:spLocks noGrp="1" noChangeArrowheads="1"/>
          </p:cNvSpPr>
          <p:nvPr>
            <p:ph type="sldNum" sz="quarter" idx="12"/>
          </p:nvPr>
        </p:nvSpPr>
        <p:spPr>
          <a:ln/>
        </p:spPr>
        <p:txBody>
          <a:bodyPr/>
          <a:lstStyle>
            <a:lvl1pPr>
              <a:defRPr/>
            </a:lvl1pPr>
          </a:lstStyle>
          <a:p>
            <a:pPr>
              <a:defRPr/>
            </a:pPr>
            <a:fld id="{9C7EAA5E-98A3-43EF-97FF-CAD613BD76C1}" type="slidenum">
              <a:rPr lang="tr-TR">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1102727661"/>
      </p:ext>
    </p:extLst>
  </p:cSld>
  <p:clrMapOvr>
    <a:masterClrMapping/>
  </p:clrMapOvr>
  <p:transition spd="med" advClick="0" advTm="1000">
    <p:spli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fld id="{50EFE7E0-4DD7-4BFD-B25A-EF8EA815FC08}" type="datetime1">
              <a:rPr lang="tr-TR" smtClean="0">
                <a:solidFill>
                  <a:srgbClr val="FFFFFF"/>
                </a:solidFill>
              </a:rPr>
              <a:t>1.5.2016</a:t>
            </a:fld>
            <a:endParaRPr lang="tr-TR">
              <a:solidFill>
                <a:srgbClr val="FFFFFF"/>
              </a:solidFill>
            </a:endParaRPr>
          </a:p>
        </p:txBody>
      </p:sp>
      <p:sp>
        <p:nvSpPr>
          <p:cNvPr id="3" name="Rectangle 155"/>
          <p:cNvSpPr>
            <a:spLocks noGrp="1" noChangeArrowheads="1"/>
          </p:cNvSpPr>
          <p:nvPr>
            <p:ph type="ftr" sz="quarter" idx="11"/>
          </p:nvPr>
        </p:nvSpPr>
        <p:spPr>
          <a:ln/>
        </p:spPr>
        <p:txBody>
          <a:bodyPr/>
          <a:lstStyle>
            <a:lvl1pPr>
              <a:defRPr/>
            </a:lvl1pPr>
          </a:lstStyle>
          <a:p>
            <a:pPr>
              <a:defRPr/>
            </a:pPr>
            <a:endParaRPr lang="tr-TR">
              <a:solidFill>
                <a:srgbClr val="FFFFFF"/>
              </a:solidFill>
            </a:endParaRPr>
          </a:p>
        </p:txBody>
      </p:sp>
      <p:sp>
        <p:nvSpPr>
          <p:cNvPr id="4" name="Rectangle 156"/>
          <p:cNvSpPr>
            <a:spLocks noGrp="1" noChangeArrowheads="1"/>
          </p:cNvSpPr>
          <p:nvPr>
            <p:ph type="sldNum" sz="quarter" idx="12"/>
          </p:nvPr>
        </p:nvSpPr>
        <p:spPr>
          <a:ln/>
        </p:spPr>
        <p:txBody>
          <a:bodyPr/>
          <a:lstStyle>
            <a:lvl1pPr>
              <a:defRPr/>
            </a:lvl1pPr>
          </a:lstStyle>
          <a:p>
            <a:pPr>
              <a:defRPr/>
            </a:pPr>
            <a:fld id="{69FD1CB8-63DB-4FCE-BE81-179D70A48255}" type="slidenum">
              <a:rPr lang="tr-TR">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3669684903"/>
      </p:ext>
    </p:extLst>
  </p:cSld>
  <p:clrMapOvr>
    <a:masterClrMapping/>
  </p:clrMapOvr>
  <p:transition spd="med" advClick="0" advTm="1000">
    <p:spli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1" y="273050"/>
            <a:ext cx="4011084"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154"/>
          <p:cNvSpPr>
            <a:spLocks noGrp="1" noChangeArrowheads="1"/>
          </p:cNvSpPr>
          <p:nvPr>
            <p:ph type="dt" sz="half" idx="10"/>
          </p:nvPr>
        </p:nvSpPr>
        <p:spPr>
          <a:ln/>
        </p:spPr>
        <p:txBody>
          <a:bodyPr/>
          <a:lstStyle>
            <a:lvl1pPr>
              <a:defRPr/>
            </a:lvl1pPr>
          </a:lstStyle>
          <a:p>
            <a:pPr>
              <a:defRPr/>
            </a:pPr>
            <a:fld id="{74AD8A3C-1762-428F-87A2-FEAAD0A8A98E}" type="datetime1">
              <a:rPr lang="tr-TR" smtClean="0">
                <a:solidFill>
                  <a:srgbClr val="FFFFFF"/>
                </a:solidFill>
              </a:rPr>
              <a:t>1.5.2016</a:t>
            </a:fld>
            <a:endParaRPr lang="tr-TR">
              <a:solidFill>
                <a:srgbClr val="FFFFFF"/>
              </a:solidFill>
            </a:endParaRPr>
          </a:p>
        </p:txBody>
      </p:sp>
      <p:sp>
        <p:nvSpPr>
          <p:cNvPr id="6" name="Rectangle 155"/>
          <p:cNvSpPr>
            <a:spLocks noGrp="1" noChangeArrowheads="1"/>
          </p:cNvSpPr>
          <p:nvPr>
            <p:ph type="ftr" sz="quarter" idx="11"/>
          </p:nvPr>
        </p:nvSpPr>
        <p:spPr>
          <a:ln/>
        </p:spPr>
        <p:txBody>
          <a:bodyPr/>
          <a:lstStyle>
            <a:lvl1pPr>
              <a:defRPr/>
            </a:lvl1pPr>
          </a:lstStyle>
          <a:p>
            <a:pPr>
              <a:defRPr/>
            </a:pPr>
            <a:endParaRPr lang="tr-TR">
              <a:solidFill>
                <a:srgbClr val="FFFFFF"/>
              </a:solidFill>
            </a:endParaRPr>
          </a:p>
        </p:txBody>
      </p:sp>
      <p:sp>
        <p:nvSpPr>
          <p:cNvPr id="7" name="Rectangle 156"/>
          <p:cNvSpPr>
            <a:spLocks noGrp="1" noChangeArrowheads="1"/>
          </p:cNvSpPr>
          <p:nvPr>
            <p:ph type="sldNum" sz="quarter" idx="12"/>
          </p:nvPr>
        </p:nvSpPr>
        <p:spPr>
          <a:ln/>
        </p:spPr>
        <p:txBody>
          <a:bodyPr/>
          <a:lstStyle>
            <a:lvl1pPr>
              <a:defRPr/>
            </a:lvl1pPr>
          </a:lstStyle>
          <a:p>
            <a:pPr>
              <a:defRPr/>
            </a:pPr>
            <a:fld id="{4D3A2C9E-4E16-458E-A79B-F085F6517BFD}" type="slidenum">
              <a:rPr lang="tr-TR">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3338017575"/>
      </p:ext>
    </p:extLst>
  </p:cSld>
  <p:clrMapOvr>
    <a:masterClrMapping/>
  </p:clrMapOvr>
  <p:transition spd="med" advClick="0" advTm="1000">
    <p:spli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2389717" y="4800600"/>
            <a:ext cx="73152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154"/>
          <p:cNvSpPr>
            <a:spLocks noGrp="1" noChangeArrowheads="1"/>
          </p:cNvSpPr>
          <p:nvPr>
            <p:ph type="dt" sz="half" idx="10"/>
          </p:nvPr>
        </p:nvSpPr>
        <p:spPr>
          <a:ln/>
        </p:spPr>
        <p:txBody>
          <a:bodyPr/>
          <a:lstStyle>
            <a:lvl1pPr>
              <a:defRPr/>
            </a:lvl1pPr>
          </a:lstStyle>
          <a:p>
            <a:pPr>
              <a:defRPr/>
            </a:pPr>
            <a:fld id="{A02C10D6-E0F5-464B-87E4-FCBAF1522038}" type="datetime1">
              <a:rPr lang="tr-TR" smtClean="0">
                <a:solidFill>
                  <a:srgbClr val="FFFFFF"/>
                </a:solidFill>
              </a:rPr>
              <a:t>1.5.2016</a:t>
            </a:fld>
            <a:endParaRPr lang="tr-TR">
              <a:solidFill>
                <a:srgbClr val="FFFFFF"/>
              </a:solidFill>
            </a:endParaRPr>
          </a:p>
        </p:txBody>
      </p:sp>
      <p:sp>
        <p:nvSpPr>
          <p:cNvPr id="6" name="Rectangle 155"/>
          <p:cNvSpPr>
            <a:spLocks noGrp="1" noChangeArrowheads="1"/>
          </p:cNvSpPr>
          <p:nvPr>
            <p:ph type="ftr" sz="quarter" idx="11"/>
          </p:nvPr>
        </p:nvSpPr>
        <p:spPr>
          <a:ln/>
        </p:spPr>
        <p:txBody>
          <a:bodyPr/>
          <a:lstStyle>
            <a:lvl1pPr>
              <a:defRPr/>
            </a:lvl1pPr>
          </a:lstStyle>
          <a:p>
            <a:pPr>
              <a:defRPr/>
            </a:pPr>
            <a:endParaRPr lang="tr-TR">
              <a:solidFill>
                <a:srgbClr val="FFFFFF"/>
              </a:solidFill>
            </a:endParaRPr>
          </a:p>
        </p:txBody>
      </p:sp>
      <p:sp>
        <p:nvSpPr>
          <p:cNvPr id="7" name="Rectangle 156"/>
          <p:cNvSpPr>
            <a:spLocks noGrp="1" noChangeArrowheads="1"/>
          </p:cNvSpPr>
          <p:nvPr>
            <p:ph type="sldNum" sz="quarter" idx="12"/>
          </p:nvPr>
        </p:nvSpPr>
        <p:spPr>
          <a:ln/>
        </p:spPr>
        <p:txBody>
          <a:bodyPr/>
          <a:lstStyle>
            <a:lvl1pPr>
              <a:defRPr/>
            </a:lvl1pPr>
          </a:lstStyle>
          <a:p>
            <a:pPr>
              <a:defRPr/>
            </a:pPr>
            <a:fld id="{A1B0C2AF-84FB-40D2-9400-4234F7687122}" type="slidenum">
              <a:rPr lang="tr-TR">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2922470497"/>
      </p:ext>
    </p:extLst>
  </p:cSld>
  <p:clrMapOvr>
    <a:masterClrMapping/>
  </p:clrMapOvr>
  <p:transition spd="med" advClick="0" advTm="1000">
    <p:spli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525462"/>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 y="1422400"/>
            <a:ext cx="12196233" cy="5435600"/>
            <a:chOff x="0" y="896"/>
            <a:chExt cx="5762" cy="3424"/>
          </a:xfrm>
        </p:grpSpPr>
        <p:grpSp>
          <p:nvGrpSpPr>
            <p:cNvPr id="1032" name="Group 3"/>
            <p:cNvGrpSpPr>
              <a:grpSpLocks/>
            </p:cNvGrpSpPr>
            <p:nvPr userDrawn="1"/>
          </p:nvGrpSpPr>
          <p:grpSpPr bwMode="auto">
            <a:xfrm>
              <a:off x="20" y="896"/>
              <a:ext cx="5742" cy="3424"/>
              <a:chOff x="20" y="896"/>
              <a:chExt cx="5742" cy="3424"/>
            </a:xfrm>
          </p:grpSpPr>
          <p:sp>
            <p:nvSpPr>
              <p:cNvPr id="1169"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170"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171"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172"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173"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174"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175"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176"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177"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178"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179"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180"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181"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grpSp>
        <p:grpSp>
          <p:nvGrpSpPr>
            <p:cNvPr id="1033" name="Group 17"/>
            <p:cNvGrpSpPr>
              <a:grpSpLocks/>
            </p:cNvGrpSpPr>
            <p:nvPr userDrawn="1"/>
          </p:nvGrpSpPr>
          <p:grpSpPr bwMode="auto">
            <a:xfrm>
              <a:off x="0" y="2291"/>
              <a:ext cx="1385" cy="1702"/>
              <a:chOff x="0" y="2291"/>
              <a:chExt cx="1385" cy="1702"/>
            </a:xfrm>
          </p:grpSpPr>
          <p:sp>
            <p:nvSpPr>
              <p:cNvPr id="1034" name="Rectangle 18"/>
              <p:cNvSpPr>
                <a:spLocks noChangeArrowheads="1"/>
              </p:cNvSpPr>
              <p:nvPr userDrawn="1"/>
            </p:nvSpPr>
            <p:spPr bwMode="ltGray">
              <a:xfrm rot="6798887">
                <a:off x="63" y="3882"/>
                <a:ext cx="75"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35" name="Rectangle 19"/>
              <p:cNvSpPr>
                <a:spLocks noChangeArrowheads="1"/>
              </p:cNvSpPr>
              <p:nvPr userDrawn="1"/>
            </p:nvSpPr>
            <p:spPr bwMode="ltGray">
              <a:xfrm rot="6798887">
                <a:off x="33" y="3880"/>
                <a:ext cx="75"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36" name="Rectangle 20"/>
              <p:cNvSpPr>
                <a:spLocks noChangeArrowheads="1"/>
              </p:cNvSpPr>
              <p:nvPr userDrawn="1"/>
            </p:nvSpPr>
            <p:spPr bwMode="ltGray">
              <a:xfrm rot="6798887">
                <a:off x="7" y="3874"/>
                <a:ext cx="75"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37" name="Rectangle 21"/>
              <p:cNvSpPr>
                <a:spLocks noChangeArrowheads="1"/>
              </p:cNvSpPr>
              <p:nvPr userDrawn="1"/>
            </p:nvSpPr>
            <p:spPr bwMode="ltGray">
              <a:xfrm rot="5999912">
                <a:off x="209" y="3884"/>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38" name="Rectangle 22"/>
              <p:cNvSpPr>
                <a:spLocks noChangeArrowheads="1"/>
              </p:cNvSpPr>
              <p:nvPr userDrawn="1"/>
            </p:nvSpPr>
            <p:spPr bwMode="ltGray">
              <a:xfrm rot="5999912">
                <a:off x="183" y="3888"/>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39" name="Rectangle 23"/>
              <p:cNvSpPr>
                <a:spLocks noChangeArrowheads="1"/>
              </p:cNvSpPr>
              <p:nvPr userDrawn="1"/>
            </p:nvSpPr>
            <p:spPr bwMode="ltGray">
              <a:xfrm rot="6250138">
                <a:off x="153" y="3888"/>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40" name="Rectangle 24"/>
              <p:cNvSpPr>
                <a:spLocks noChangeArrowheads="1"/>
              </p:cNvSpPr>
              <p:nvPr userDrawn="1"/>
            </p:nvSpPr>
            <p:spPr bwMode="ltGray">
              <a:xfrm rot="6238076">
                <a:off x="123" y="3886"/>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41" name="Rectangle 25"/>
              <p:cNvSpPr>
                <a:spLocks noChangeArrowheads="1"/>
              </p:cNvSpPr>
              <p:nvPr userDrawn="1"/>
            </p:nvSpPr>
            <p:spPr bwMode="ltGray">
              <a:xfrm rot="5380717">
                <a:off x="363" y="3868"/>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42" name="Rectangle 26"/>
              <p:cNvSpPr>
                <a:spLocks noChangeArrowheads="1"/>
              </p:cNvSpPr>
              <p:nvPr userDrawn="1"/>
            </p:nvSpPr>
            <p:spPr bwMode="ltGray">
              <a:xfrm rot="5380717">
                <a:off x="333" y="3872"/>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43" name="Rectangle 27"/>
              <p:cNvSpPr>
                <a:spLocks noChangeArrowheads="1"/>
              </p:cNvSpPr>
              <p:nvPr userDrawn="1"/>
            </p:nvSpPr>
            <p:spPr bwMode="ltGray">
              <a:xfrm rot="5583200">
                <a:off x="303" y="3876"/>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44" name="Rectangle 28"/>
              <p:cNvSpPr>
                <a:spLocks noChangeArrowheads="1"/>
              </p:cNvSpPr>
              <p:nvPr userDrawn="1"/>
            </p:nvSpPr>
            <p:spPr bwMode="ltGray">
              <a:xfrm rot="5737625">
                <a:off x="271" y="3882"/>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45" name="Rectangle 29"/>
              <p:cNvSpPr>
                <a:spLocks noChangeArrowheads="1"/>
              </p:cNvSpPr>
              <p:nvPr userDrawn="1"/>
            </p:nvSpPr>
            <p:spPr bwMode="ltGray">
              <a:xfrm rot="4715477">
                <a:off x="517" y="3828"/>
                <a:ext cx="63"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46" name="Rectangle 30"/>
              <p:cNvSpPr>
                <a:spLocks noChangeArrowheads="1"/>
              </p:cNvSpPr>
              <p:nvPr userDrawn="1"/>
            </p:nvSpPr>
            <p:spPr bwMode="ltGray">
              <a:xfrm rot="4924949">
                <a:off x="486" y="3834"/>
                <a:ext cx="63"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47" name="Rectangle 31"/>
              <p:cNvSpPr>
                <a:spLocks noChangeArrowheads="1"/>
              </p:cNvSpPr>
              <p:nvPr userDrawn="1"/>
            </p:nvSpPr>
            <p:spPr bwMode="ltGray">
              <a:xfrm rot="4924949">
                <a:off x="456" y="3848"/>
                <a:ext cx="63"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48" name="Rectangle 32"/>
              <p:cNvSpPr>
                <a:spLocks noChangeArrowheads="1"/>
              </p:cNvSpPr>
              <p:nvPr userDrawn="1"/>
            </p:nvSpPr>
            <p:spPr bwMode="ltGray">
              <a:xfrm rot="5041352">
                <a:off x="427" y="3850"/>
                <a:ext cx="63"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49" name="Rectangle 33"/>
              <p:cNvSpPr>
                <a:spLocks noChangeArrowheads="1"/>
              </p:cNvSpPr>
              <p:nvPr userDrawn="1"/>
            </p:nvSpPr>
            <p:spPr bwMode="ltGray">
              <a:xfrm rot="3816889">
                <a:off x="664" y="3762"/>
                <a:ext cx="63"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50" name="Rectangle 34"/>
              <p:cNvSpPr>
                <a:spLocks noChangeArrowheads="1"/>
              </p:cNvSpPr>
              <p:nvPr userDrawn="1"/>
            </p:nvSpPr>
            <p:spPr bwMode="ltGray">
              <a:xfrm rot="3816889">
                <a:off x="634" y="3780"/>
                <a:ext cx="63"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51" name="Rectangle 35"/>
              <p:cNvSpPr>
                <a:spLocks noChangeArrowheads="1"/>
              </p:cNvSpPr>
              <p:nvPr userDrawn="1"/>
            </p:nvSpPr>
            <p:spPr bwMode="ltGray">
              <a:xfrm rot="4104184">
                <a:off x="606" y="3790"/>
                <a:ext cx="63"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52" name="Rectangle 36"/>
              <p:cNvSpPr>
                <a:spLocks noChangeArrowheads="1"/>
              </p:cNvSpPr>
              <p:nvPr userDrawn="1"/>
            </p:nvSpPr>
            <p:spPr bwMode="ltGray">
              <a:xfrm rot="4325343">
                <a:off x="575" y="3804"/>
                <a:ext cx="63"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53" name="Rectangle 37"/>
              <p:cNvSpPr>
                <a:spLocks noChangeArrowheads="1"/>
              </p:cNvSpPr>
              <p:nvPr userDrawn="1"/>
            </p:nvSpPr>
            <p:spPr bwMode="ltGray">
              <a:xfrm rot="3368036">
                <a:off x="800" y="3682"/>
                <a:ext cx="63"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54" name="Rectangle 38"/>
              <p:cNvSpPr>
                <a:spLocks noChangeArrowheads="1"/>
              </p:cNvSpPr>
              <p:nvPr userDrawn="1"/>
            </p:nvSpPr>
            <p:spPr bwMode="ltGray">
              <a:xfrm rot="3368036">
                <a:off x="772" y="3698"/>
                <a:ext cx="63"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55" name="Rectangle 39"/>
              <p:cNvSpPr>
                <a:spLocks noChangeArrowheads="1"/>
              </p:cNvSpPr>
              <p:nvPr userDrawn="1"/>
            </p:nvSpPr>
            <p:spPr bwMode="ltGray">
              <a:xfrm rot="3368036">
                <a:off x="746" y="3716"/>
                <a:ext cx="63"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56" name="Rectangle 40"/>
              <p:cNvSpPr>
                <a:spLocks noChangeArrowheads="1"/>
              </p:cNvSpPr>
              <p:nvPr userDrawn="1"/>
            </p:nvSpPr>
            <p:spPr bwMode="ltGray">
              <a:xfrm rot="3816889">
                <a:off x="717" y="3734"/>
                <a:ext cx="63"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57" name="Rectangle 41"/>
              <p:cNvSpPr>
                <a:spLocks noChangeArrowheads="1"/>
              </p:cNvSpPr>
              <p:nvPr userDrawn="1"/>
            </p:nvSpPr>
            <p:spPr bwMode="ltGray">
              <a:xfrm rot="2302266">
                <a:off x="923" y="3587"/>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58" name="Rectangle 42"/>
              <p:cNvSpPr>
                <a:spLocks noChangeArrowheads="1"/>
              </p:cNvSpPr>
              <p:nvPr userDrawn="1"/>
            </p:nvSpPr>
            <p:spPr bwMode="ltGray">
              <a:xfrm rot="2302266">
                <a:off x="899" y="3606"/>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59" name="Rectangle 43"/>
              <p:cNvSpPr>
                <a:spLocks noChangeArrowheads="1"/>
              </p:cNvSpPr>
              <p:nvPr userDrawn="1"/>
            </p:nvSpPr>
            <p:spPr bwMode="ltGray">
              <a:xfrm rot="2707562">
                <a:off x="876" y="3626"/>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60" name="Rectangle 44"/>
              <p:cNvSpPr>
                <a:spLocks noChangeArrowheads="1"/>
              </p:cNvSpPr>
              <p:nvPr userDrawn="1"/>
            </p:nvSpPr>
            <p:spPr bwMode="ltGray">
              <a:xfrm rot="2707562">
                <a:off x="850" y="3644"/>
                <a:ext cx="63"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61" name="Rectangle 45"/>
              <p:cNvSpPr>
                <a:spLocks noChangeArrowheads="1"/>
              </p:cNvSpPr>
              <p:nvPr userDrawn="1"/>
            </p:nvSpPr>
            <p:spPr bwMode="ltGray">
              <a:xfrm rot="1525830">
                <a:off x="1027" y="3473"/>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62" name="Rectangle 46"/>
              <p:cNvSpPr>
                <a:spLocks noChangeArrowheads="1"/>
              </p:cNvSpPr>
              <p:nvPr userDrawn="1"/>
            </p:nvSpPr>
            <p:spPr bwMode="ltGray">
              <a:xfrm rot="1525830">
                <a:off x="1009" y="3497"/>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63" name="Rectangle 47"/>
              <p:cNvSpPr>
                <a:spLocks noChangeArrowheads="1"/>
              </p:cNvSpPr>
              <p:nvPr userDrawn="1"/>
            </p:nvSpPr>
            <p:spPr bwMode="ltGray">
              <a:xfrm rot="1788117">
                <a:off x="990" y="3519"/>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64" name="Rectangle 48"/>
              <p:cNvSpPr>
                <a:spLocks noChangeArrowheads="1"/>
              </p:cNvSpPr>
              <p:nvPr userDrawn="1"/>
            </p:nvSpPr>
            <p:spPr bwMode="ltGray">
              <a:xfrm rot="1788117">
                <a:off x="969" y="3544"/>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65" name="Rectangle 49"/>
              <p:cNvSpPr>
                <a:spLocks noChangeArrowheads="1"/>
              </p:cNvSpPr>
              <p:nvPr userDrawn="1"/>
            </p:nvSpPr>
            <p:spPr bwMode="ltGray">
              <a:xfrm rot="841630">
                <a:off x="1113" y="3355"/>
                <a:ext cx="75"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66" name="Rectangle 50"/>
              <p:cNvSpPr>
                <a:spLocks noChangeArrowheads="1"/>
              </p:cNvSpPr>
              <p:nvPr userDrawn="1"/>
            </p:nvSpPr>
            <p:spPr bwMode="ltGray">
              <a:xfrm rot="841630">
                <a:off x="1100" y="3378"/>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67" name="Rectangle 51"/>
              <p:cNvSpPr>
                <a:spLocks noChangeArrowheads="1"/>
              </p:cNvSpPr>
              <p:nvPr userDrawn="1"/>
            </p:nvSpPr>
            <p:spPr bwMode="ltGray">
              <a:xfrm rot="1308689">
                <a:off x="1086" y="3404"/>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68" name="Rectangle 52"/>
              <p:cNvSpPr>
                <a:spLocks noChangeArrowheads="1"/>
              </p:cNvSpPr>
              <p:nvPr userDrawn="1"/>
            </p:nvSpPr>
            <p:spPr bwMode="ltGray">
              <a:xfrm rot="1308689">
                <a:off x="1064" y="3425"/>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69" name="Rectangle 53"/>
              <p:cNvSpPr>
                <a:spLocks noChangeArrowheads="1"/>
              </p:cNvSpPr>
              <p:nvPr userDrawn="1"/>
            </p:nvSpPr>
            <p:spPr bwMode="ltGray">
              <a:xfrm rot="469913">
                <a:off x="1172" y="3225"/>
                <a:ext cx="81"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70" name="Rectangle 54"/>
              <p:cNvSpPr>
                <a:spLocks noChangeArrowheads="1"/>
              </p:cNvSpPr>
              <p:nvPr userDrawn="1"/>
            </p:nvSpPr>
            <p:spPr bwMode="ltGray">
              <a:xfrm rot="559869">
                <a:off x="1162" y="3250"/>
                <a:ext cx="81"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71" name="Rectangle 55"/>
              <p:cNvSpPr>
                <a:spLocks noChangeArrowheads="1"/>
              </p:cNvSpPr>
              <p:nvPr userDrawn="1"/>
            </p:nvSpPr>
            <p:spPr bwMode="ltGray">
              <a:xfrm rot="734079">
                <a:off x="1154" y="3276"/>
                <a:ext cx="81"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72" name="Rectangle 56"/>
              <p:cNvSpPr>
                <a:spLocks noChangeArrowheads="1"/>
              </p:cNvSpPr>
              <p:nvPr userDrawn="1"/>
            </p:nvSpPr>
            <p:spPr bwMode="ltGray">
              <a:xfrm rot="734079">
                <a:off x="1141" y="3304"/>
                <a:ext cx="75"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73" name="Rectangle 57"/>
              <p:cNvSpPr>
                <a:spLocks noChangeArrowheads="1"/>
              </p:cNvSpPr>
              <p:nvPr userDrawn="1"/>
            </p:nvSpPr>
            <p:spPr bwMode="ltGray">
              <a:xfrm rot="-293905">
                <a:off x="1211" y="3096"/>
                <a:ext cx="81"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74" name="Rectangle 58"/>
              <p:cNvSpPr>
                <a:spLocks noChangeArrowheads="1"/>
              </p:cNvSpPr>
              <p:nvPr userDrawn="1"/>
            </p:nvSpPr>
            <p:spPr bwMode="ltGray">
              <a:xfrm rot="-8">
                <a:off x="1201" y="3122"/>
                <a:ext cx="81"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75" name="Rectangle 59"/>
              <p:cNvSpPr>
                <a:spLocks noChangeArrowheads="1"/>
              </p:cNvSpPr>
              <p:nvPr userDrawn="1"/>
            </p:nvSpPr>
            <p:spPr bwMode="ltGray">
              <a:xfrm rot="-8">
                <a:off x="1200" y="3147"/>
                <a:ext cx="81"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76" name="Rectangle 60"/>
              <p:cNvSpPr>
                <a:spLocks noChangeArrowheads="1"/>
              </p:cNvSpPr>
              <p:nvPr userDrawn="1"/>
            </p:nvSpPr>
            <p:spPr bwMode="ltGray">
              <a:xfrm rot="214188">
                <a:off x="1189" y="3173"/>
                <a:ext cx="81"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77" name="Rectangle 61"/>
              <p:cNvSpPr>
                <a:spLocks noChangeArrowheads="1"/>
              </p:cNvSpPr>
              <p:nvPr userDrawn="1"/>
            </p:nvSpPr>
            <p:spPr bwMode="ltGray">
              <a:xfrm rot="-682388">
                <a:off x="1219" y="2965"/>
                <a:ext cx="86"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78" name="Rectangle 62"/>
              <p:cNvSpPr>
                <a:spLocks noChangeArrowheads="1"/>
              </p:cNvSpPr>
              <p:nvPr userDrawn="1"/>
            </p:nvSpPr>
            <p:spPr bwMode="ltGray">
              <a:xfrm rot="-480400">
                <a:off x="1220" y="2991"/>
                <a:ext cx="86"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79" name="Rectangle 63"/>
              <p:cNvSpPr>
                <a:spLocks noChangeArrowheads="1"/>
              </p:cNvSpPr>
              <p:nvPr userDrawn="1"/>
            </p:nvSpPr>
            <p:spPr bwMode="ltGray">
              <a:xfrm rot="-480400">
                <a:off x="1220" y="3015"/>
                <a:ext cx="86"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80" name="Rectangle 64"/>
              <p:cNvSpPr>
                <a:spLocks noChangeArrowheads="1"/>
              </p:cNvSpPr>
              <p:nvPr userDrawn="1"/>
            </p:nvSpPr>
            <p:spPr bwMode="ltGray">
              <a:xfrm rot="-270546">
                <a:off x="1219" y="3041"/>
                <a:ext cx="81"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81" name="Rectangle 65"/>
              <p:cNvSpPr>
                <a:spLocks noChangeArrowheads="1"/>
              </p:cNvSpPr>
              <p:nvPr userDrawn="1"/>
            </p:nvSpPr>
            <p:spPr bwMode="ltGray">
              <a:xfrm rot="-1132286">
                <a:off x="1207" y="2843"/>
                <a:ext cx="86"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82" name="Rectangle 66"/>
              <p:cNvSpPr>
                <a:spLocks noChangeArrowheads="1"/>
              </p:cNvSpPr>
              <p:nvPr userDrawn="1"/>
            </p:nvSpPr>
            <p:spPr bwMode="ltGray">
              <a:xfrm rot="-969272">
                <a:off x="1213" y="2864"/>
                <a:ext cx="86"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83" name="Rectangle 67"/>
              <p:cNvSpPr>
                <a:spLocks noChangeArrowheads="1"/>
              </p:cNvSpPr>
              <p:nvPr userDrawn="1"/>
            </p:nvSpPr>
            <p:spPr bwMode="ltGray">
              <a:xfrm rot="-969272">
                <a:off x="1216" y="2888"/>
                <a:ext cx="86"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84" name="Rectangle 68"/>
              <p:cNvSpPr>
                <a:spLocks noChangeArrowheads="1"/>
              </p:cNvSpPr>
              <p:nvPr userDrawn="1"/>
            </p:nvSpPr>
            <p:spPr bwMode="ltGray">
              <a:xfrm rot="-806259">
                <a:off x="1219" y="2915"/>
                <a:ext cx="86"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85" name="Rectangle 69"/>
              <p:cNvSpPr>
                <a:spLocks noChangeArrowheads="1"/>
              </p:cNvSpPr>
              <p:nvPr userDrawn="1"/>
            </p:nvSpPr>
            <p:spPr bwMode="ltGray">
              <a:xfrm rot="-1543941">
                <a:off x="1165" y="2727"/>
                <a:ext cx="86"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86" name="Rectangle 70"/>
              <p:cNvSpPr>
                <a:spLocks noChangeArrowheads="1"/>
              </p:cNvSpPr>
              <p:nvPr userDrawn="1"/>
            </p:nvSpPr>
            <p:spPr bwMode="ltGray">
              <a:xfrm rot="-1341953">
                <a:off x="1176" y="2752"/>
                <a:ext cx="86"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87" name="Rectangle 71"/>
              <p:cNvSpPr>
                <a:spLocks noChangeArrowheads="1"/>
              </p:cNvSpPr>
              <p:nvPr userDrawn="1"/>
            </p:nvSpPr>
            <p:spPr bwMode="ltGray">
              <a:xfrm rot="-1341953">
                <a:off x="1184" y="2775"/>
                <a:ext cx="86"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88" name="Rectangle 72"/>
              <p:cNvSpPr>
                <a:spLocks noChangeArrowheads="1"/>
              </p:cNvSpPr>
              <p:nvPr userDrawn="1"/>
            </p:nvSpPr>
            <p:spPr bwMode="ltGray">
              <a:xfrm rot="-1341953">
                <a:off x="1194" y="2795"/>
                <a:ext cx="86"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89" name="Rectangle 73"/>
              <p:cNvSpPr>
                <a:spLocks noChangeArrowheads="1"/>
              </p:cNvSpPr>
              <p:nvPr userDrawn="1"/>
            </p:nvSpPr>
            <p:spPr bwMode="ltGray">
              <a:xfrm rot="-1928746">
                <a:off x="1101" y="2628"/>
                <a:ext cx="86"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90" name="Rectangle 74"/>
              <p:cNvSpPr>
                <a:spLocks noChangeArrowheads="1"/>
              </p:cNvSpPr>
              <p:nvPr userDrawn="1"/>
            </p:nvSpPr>
            <p:spPr bwMode="ltGray">
              <a:xfrm rot="-1844175">
                <a:off x="1114" y="2645"/>
                <a:ext cx="86"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91" name="Rectangle 75"/>
              <p:cNvSpPr>
                <a:spLocks noChangeArrowheads="1"/>
              </p:cNvSpPr>
              <p:nvPr userDrawn="1"/>
            </p:nvSpPr>
            <p:spPr bwMode="ltGray">
              <a:xfrm rot="-1752383">
                <a:off x="1129" y="2667"/>
                <a:ext cx="86"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92" name="Rectangle 76"/>
              <p:cNvSpPr>
                <a:spLocks noChangeArrowheads="1"/>
              </p:cNvSpPr>
              <p:nvPr userDrawn="1"/>
            </p:nvSpPr>
            <p:spPr bwMode="ltGray">
              <a:xfrm rot="-1752383">
                <a:off x="1142" y="2684"/>
                <a:ext cx="86"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93" name="Rectangle 77"/>
              <p:cNvSpPr>
                <a:spLocks noChangeArrowheads="1"/>
              </p:cNvSpPr>
              <p:nvPr userDrawn="1"/>
            </p:nvSpPr>
            <p:spPr bwMode="ltGray">
              <a:xfrm rot="-2466736">
                <a:off x="1014" y="2538"/>
                <a:ext cx="86"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94" name="Rectangle 78"/>
              <p:cNvSpPr>
                <a:spLocks noChangeArrowheads="1"/>
              </p:cNvSpPr>
              <p:nvPr userDrawn="1"/>
            </p:nvSpPr>
            <p:spPr bwMode="ltGray">
              <a:xfrm rot="-2466736">
                <a:off x="1035" y="2557"/>
                <a:ext cx="86"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95" name="Rectangle 79"/>
              <p:cNvSpPr>
                <a:spLocks noChangeArrowheads="1"/>
              </p:cNvSpPr>
              <p:nvPr userDrawn="1"/>
            </p:nvSpPr>
            <p:spPr bwMode="ltGray">
              <a:xfrm rot="-2466736">
                <a:off x="1050" y="2574"/>
                <a:ext cx="86"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96" name="Rectangle 80"/>
              <p:cNvSpPr>
                <a:spLocks noChangeArrowheads="1"/>
              </p:cNvSpPr>
              <p:nvPr userDrawn="1"/>
            </p:nvSpPr>
            <p:spPr bwMode="ltGray">
              <a:xfrm rot="-2342866">
                <a:off x="1068" y="2590"/>
                <a:ext cx="86"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97"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098" name="Rectangle 82"/>
              <p:cNvSpPr>
                <a:spLocks noChangeArrowheads="1"/>
              </p:cNvSpPr>
              <p:nvPr userDrawn="1"/>
            </p:nvSpPr>
            <p:spPr bwMode="ltGray">
              <a:xfrm rot="6575641">
                <a:off x="-217" y="3138"/>
                <a:ext cx="1226"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99" name="Rectangle 83"/>
              <p:cNvSpPr>
                <a:spLocks noChangeArrowheads="1"/>
              </p:cNvSpPr>
              <p:nvPr userDrawn="1"/>
            </p:nvSpPr>
            <p:spPr bwMode="ltGray">
              <a:xfrm rot="238799">
                <a:off x="4" y="3146"/>
                <a:ext cx="1031"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00" name="Rectangle 84"/>
              <p:cNvSpPr>
                <a:spLocks noChangeArrowheads="1"/>
              </p:cNvSpPr>
              <p:nvPr userDrawn="1"/>
            </p:nvSpPr>
            <p:spPr bwMode="ltGray">
              <a:xfrm rot="-2957028">
                <a:off x="907" y="2472"/>
                <a:ext cx="81"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01" name="Rectangle 85"/>
              <p:cNvSpPr>
                <a:spLocks noChangeArrowheads="1"/>
              </p:cNvSpPr>
              <p:nvPr userDrawn="1"/>
            </p:nvSpPr>
            <p:spPr bwMode="ltGray">
              <a:xfrm rot="-2957028">
                <a:off x="930" y="2486"/>
                <a:ext cx="81"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02" name="Rectangle 86"/>
              <p:cNvSpPr>
                <a:spLocks noChangeArrowheads="1"/>
              </p:cNvSpPr>
              <p:nvPr userDrawn="1"/>
            </p:nvSpPr>
            <p:spPr bwMode="ltGray">
              <a:xfrm rot="-2957028">
                <a:off x="954" y="2497"/>
                <a:ext cx="86"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03" name="Rectangle 87"/>
              <p:cNvSpPr>
                <a:spLocks noChangeArrowheads="1"/>
              </p:cNvSpPr>
              <p:nvPr userDrawn="1"/>
            </p:nvSpPr>
            <p:spPr bwMode="ltGray">
              <a:xfrm rot="-2661033">
                <a:off x="974" y="2509"/>
                <a:ext cx="86"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04" name="Rectangle 88"/>
              <p:cNvSpPr>
                <a:spLocks noChangeArrowheads="1"/>
              </p:cNvSpPr>
              <p:nvPr userDrawn="1"/>
            </p:nvSpPr>
            <p:spPr bwMode="ltGray">
              <a:xfrm rot="-3638503">
                <a:off x="788" y="2426"/>
                <a:ext cx="75"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05" name="Rectangle 89"/>
              <p:cNvSpPr>
                <a:spLocks noChangeArrowheads="1"/>
              </p:cNvSpPr>
              <p:nvPr userDrawn="1"/>
            </p:nvSpPr>
            <p:spPr bwMode="ltGray">
              <a:xfrm rot="-3638503">
                <a:off x="815" y="2434"/>
                <a:ext cx="75"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06" name="Rectangle 90"/>
              <p:cNvSpPr>
                <a:spLocks noChangeArrowheads="1"/>
              </p:cNvSpPr>
              <p:nvPr userDrawn="1"/>
            </p:nvSpPr>
            <p:spPr bwMode="ltGray">
              <a:xfrm rot="-3514633">
                <a:off x="837" y="2440"/>
                <a:ext cx="81"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07" name="Rectangle 91"/>
              <p:cNvSpPr>
                <a:spLocks noChangeArrowheads="1"/>
              </p:cNvSpPr>
              <p:nvPr userDrawn="1"/>
            </p:nvSpPr>
            <p:spPr bwMode="ltGray">
              <a:xfrm rot="-3220799">
                <a:off x="862" y="2452"/>
                <a:ext cx="81"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08" name="Rectangle 92"/>
              <p:cNvSpPr>
                <a:spLocks noChangeArrowheads="1"/>
              </p:cNvSpPr>
              <p:nvPr userDrawn="1"/>
            </p:nvSpPr>
            <p:spPr bwMode="ltGray">
              <a:xfrm rot="-4338250">
                <a:off x="649" y="2396"/>
                <a:ext cx="75"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09" name="Rectangle 93"/>
              <p:cNvSpPr>
                <a:spLocks noChangeArrowheads="1"/>
              </p:cNvSpPr>
              <p:nvPr userDrawn="1"/>
            </p:nvSpPr>
            <p:spPr bwMode="ltGray">
              <a:xfrm rot="-4250359">
                <a:off x="677" y="2402"/>
                <a:ext cx="75"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10" name="Rectangle 94"/>
              <p:cNvSpPr>
                <a:spLocks noChangeArrowheads="1"/>
              </p:cNvSpPr>
              <p:nvPr userDrawn="1"/>
            </p:nvSpPr>
            <p:spPr bwMode="ltGray">
              <a:xfrm rot="-4250359">
                <a:off x="708" y="2406"/>
                <a:ext cx="75"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11" name="Rectangle 95"/>
              <p:cNvSpPr>
                <a:spLocks noChangeArrowheads="1"/>
              </p:cNvSpPr>
              <p:nvPr userDrawn="1"/>
            </p:nvSpPr>
            <p:spPr bwMode="ltGray">
              <a:xfrm rot="-3989246">
                <a:off x="738" y="2410"/>
                <a:ext cx="75"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12" name="Rectangle 96"/>
              <p:cNvSpPr>
                <a:spLocks noChangeArrowheads="1"/>
              </p:cNvSpPr>
              <p:nvPr userDrawn="1"/>
            </p:nvSpPr>
            <p:spPr bwMode="ltGray">
              <a:xfrm rot="-4862215">
                <a:off x="503" y="2394"/>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13" name="Rectangle 97"/>
              <p:cNvSpPr>
                <a:spLocks noChangeArrowheads="1"/>
              </p:cNvSpPr>
              <p:nvPr userDrawn="1"/>
            </p:nvSpPr>
            <p:spPr bwMode="ltGray">
              <a:xfrm rot="-4673370">
                <a:off x="534" y="2392"/>
                <a:ext cx="75"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14" name="Rectangle 98"/>
              <p:cNvSpPr>
                <a:spLocks noChangeArrowheads="1"/>
              </p:cNvSpPr>
              <p:nvPr userDrawn="1"/>
            </p:nvSpPr>
            <p:spPr bwMode="ltGray">
              <a:xfrm rot="-4646721">
                <a:off x="563" y="2390"/>
                <a:ext cx="75"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15" name="Rectangle 99"/>
              <p:cNvSpPr>
                <a:spLocks noChangeArrowheads="1"/>
              </p:cNvSpPr>
              <p:nvPr userDrawn="1"/>
            </p:nvSpPr>
            <p:spPr bwMode="ltGray">
              <a:xfrm rot="-4580623">
                <a:off x="595" y="2390"/>
                <a:ext cx="75"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16" name="Rectangle 100"/>
              <p:cNvSpPr>
                <a:spLocks noChangeArrowheads="1"/>
              </p:cNvSpPr>
              <p:nvPr userDrawn="1"/>
            </p:nvSpPr>
            <p:spPr bwMode="ltGray">
              <a:xfrm rot="-5195129">
                <a:off x="355" y="2414"/>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17" name="Rectangle 101"/>
              <p:cNvSpPr>
                <a:spLocks noChangeArrowheads="1"/>
              </p:cNvSpPr>
              <p:nvPr userDrawn="1"/>
            </p:nvSpPr>
            <p:spPr bwMode="ltGray">
              <a:xfrm rot="-5360484">
                <a:off x="385" y="2408"/>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18" name="Rectangle 102"/>
              <p:cNvSpPr>
                <a:spLocks noChangeArrowheads="1"/>
              </p:cNvSpPr>
              <p:nvPr userDrawn="1"/>
            </p:nvSpPr>
            <p:spPr bwMode="ltGray">
              <a:xfrm rot="-5288939">
                <a:off x="419" y="2404"/>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19" name="Rectangle 103"/>
              <p:cNvSpPr>
                <a:spLocks noChangeArrowheads="1"/>
              </p:cNvSpPr>
              <p:nvPr userDrawn="1"/>
            </p:nvSpPr>
            <p:spPr bwMode="ltGray">
              <a:xfrm rot="-5164854">
                <a:off x="449" y="2400"/>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20" name="Rectangle 104"/>
              <p:cNvSpPr>
                <a:spLocks noChangeArrowheads="1"/>
              </p:cNvSpPr>
              <p:nvPr userDrawn="1"/>
            </p:nvSpPr>
            <p:spPr bwMode="ltGray">
              <a:xfrm rot="-6132163">
                <a:off x="206" y="2458"/>
                <a:ext cx="63"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21" name="Rectangle 105"/>
              <p:cNvSpPr>
                <a:spLocks noChangeArrowheads="1"/>
              </p:cNvSpPr>
              <p:nvPr userDrawn="1"/>
            </p:nvSpPr>
            <p:spPr bwMode="ltGray">
              <a:xfrm rot="-6220433">
                <a:off x="237" y="2448"/>
                <a:ext cx="63"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22" name="Rectangle 106"/>
              <p:cNvSpPr>
                <a:spLocks noChangeArrowheads="1"/>
              </p:cNvSpPr>
              <p:nvPr userDrawn="1"/>
            </p:nvSpPr>
            <p:spPr bwMode="ltGray">
              <a:xfrm rot="-6110943">
                <a:off x="266" y="2438"/>
                <a:ext cx="63"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23" name="Rectangle 107"/>
              <p:cNvSpPr>
                <a:spLocks noChangeArrowheads="1"/>
              </p:cNvSpPr>
              <p:nvPr userDrawn="1"/>
            </p:nvSpPr>
            <p:spPr bwMode="ltGray">
              <a:xfrm rot="-5919570">
                <a:off x="293" y="2426"/>
                <a:ext cx="69"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24" name="Rectangle 108"/>
              <p:cNvSpPr>
                <a:spLocks noChangeArrowheads="1"/>
              </p:cNvSpPr>
              <p:nvPr userDrawn="1"/>
            </p:nvSpPr>
            <p:spPr bwMode="ltGray">
              <a:xfrm rot="-7376291">
                <a:off x="6" y="2548"/>
                <a:ext cx="63"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25" name="Rectangle 109"/>
              <p:cNvSpPr>
                <a:spLocks noChangeArrowheads="1"/>
              </p:cNvSpPr>
              <p:nvPr userDrawn="1"/>
            </p:nvSpPr>
            <p:spPr bwMode="ltGray">
              <a:xfrm rot="-7168347">
                <a:off x="65" y="2516"/>
                <a:ext cx="63"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26" name="Rectangle 110"/>
              <p:cNvSpPr>
                <a:spLocks noChangeArrowheads="1"/>
              </p:cNvSpPr>
              <p:nvPr userDrawn="1"/>
            </p:nvSpPr>
            <p:spPr bwMode="ltGray">
              <a:xfrm rot="-6802416">
                <a:off x="92" y="2502"/>
                <a:ext cx="63"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27" name="Rectangle 111"/>
              <p:cNvSpPr>
                <a:spLocks noChangeArrowheads="1"/>
              </p:cNvSpPr>
              <p:nvPr userDrawn="1"/>
            </p:nvSpPr>
            <p:spPr bwMode="ltGray">
              <a:xfrm rot="-6802416">
                <a:off x="119" y="2492"/>
                <a:ext cx="63"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28" name="Rectangle 112"/>
              <p:cNvSpPr>
                <a:spLocks noChangeArrowheads="1"/>
              </p:cNvSpPr>
              <p:nvPr userDrawn="1"/>
            </p:nvSpPr>
            <p:spPr bwMode="ltGray">
              <a:xfrm rot="-6457704">
                <a:off x="150" y="2478"/>
                <a:ext cx="63"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29" name="Rectangle 113"/>
              <p:cNvSpPr>
                <a:spLocks noChangeArrowheads="1"/>
              </p:cNvSpPr>
              <p:nvPr userDrawn="1"/>
            </p:nvSpPr>
            <p:spPr bwMode="ltGray">
              <a:xfrm rot="-1876771">
                <a:off x="0" y="3363"/>
                <a:ext cx="75"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30" name="Rectangle 114"/>
              <p:cNvSpPr>
                <a:spLocks noChangeArrowheads="1"/>
              </p:cNvSpPr>
              <p:nvPr userDrawn="1"/>
            </p:nvSpPr>
            <p:spPr bwMode="ltGray">
              <a:xfrm rot="3283992">
                <a:off x="511" y="3478"/>
                <a:ext cx="242"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31" name="Rectangle 115"/>
              <p:cNvSpPr>
                <a:spLocks noChangeArrowheads="1"/>
              </p:cNvSpPr>
              <p:nvPr userDrawn="1"/>
            </p:nvSpPr>
            <p:spPr bwMode="ltGray">
              <a:xfrm rot="3283992">
                <a:off x="35" y="2798"/>
                <a:ext cx="242"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32" name="Rectangle 116"/>
              <p:cNvSpPr>
                <a:spLocks noChangeArrowheads="1"/>
              </p:cNvSpPr>
              <p:nvPr userDrawn="1"/>
            </p:nvSpPr>
            <p:spPr bwMode="ltGray">
              <a:xfrm rot="-1876771">
                <a:off x="700" y="2851"/>
                <a:ext cx="317"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33" name="Rectangle 117"/>
              <p:cNvSpPr>
                <a:spLocks noChangeArrowheads="1"/>
              </p:cNvSpPr>
              <p:nvPr userDrawn="1"/>
            </p:nvSpPr>
            <p:spPr bwMode="ltGray">
              <a:xfrm rot="5908516">
                <a:off x="200" y="3915"/>
                <a:ext cx="138"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34" name="Rectangle 118"/>
              <p:cNvSpPr>
                <a:spLocks noChangeArrowheads="1"/>
              </p:cNvSpPr>
              <p:nvPr userDrawn="1"/>
            </p:nvSpPr>
            <p:spPr bwMode="ltGray">
              <a:xfrm rot="6683973">
                <a:off x="45" y="3915"/>
                <a:ext cx="144"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35" name="Rectangle 119"/>
              <p:cNvSpPr>
                <a:spLocks noChangeArrowheads="1"/>
              </p:cNvSpPr>
              <p:nvPr userDrawn="1"/>
            </p:nvSpPr>
            <p:spPr bwMode="ltGray">
              <a:xfrm rot="5245609">
                <a:off x="361" y="3893"/>
                <a:ext cx="132"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36" name="Rectangle 120"/>
              <p:cNvSpPr>
                <a:spLocks noChangeArrowheads="1"/>
              </p:cNvSpPr>
              <p:nvPr userDrawn="1"/>
            </p:nvSpPr>
            <p:spPr bwMode="ltGray">
              <a:xfrm rot="4500520">
                <a:off x="522" y="3847"/>
                <a:ext cx="132"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37" name="Rectangle 121"/>
              <p:cNvSpPr>
                <a:spLocks noChangeArrowheads="1"/>
              </p:cNvSpPr>
              <p:nvPr userDrawn="1"/>
            </p:nvSpPr>
            <p:spPr bwMode="ltGray">
              <a:xfrm rot="3805227">
                <a:off x="670" y="3778"/>
                <a:ext cx="132"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38" name="Rectangle 122"/>
              <p:cNvSpPr>
                <a:spLocks noChangeArrowheads="1"/>
              </p:cNvSpPr>
              <p:nvPr userDrawn="1"/>
            </p:nvSpPr>
            <p:spPr bwMode="ltGray">
              <a:xfrm rot="3060138">
                <a:off x="813" y="3688"/>
                <a:ext cx="132"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39" name="Rectangle 123"/>
              <p:cNvSpPr>
                <a:spLocks noChangeArrowheads="1"/>
              </p:cNvSpPr>
              <p:nvPr userDrawn="1"/>
            </p:nvSpPr>
            <p:spPr bwMode="ltGray">
              <a:xfrm rot="2090281">
                <a:off x="938" y="3582"/>
                <a:ext cx="132"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40" name="Rectangle 124"/>
              <p:cNvSpPr>
                <a:spLocks noChangeArrowheads="1"/>
              </p:cNvSpPr>
              <p:nvPr userDrawn="1"/>
            </p:nvSpPr>
            <p:spPr bwMode="ltGray">
              <a:xfrm rot="-7168347">
                <a:off x="-18" y="2506"/>
                <a:ext cx="132"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41" name="Rectangle 125"/>
              <p:cNvSpPr>
                <a:spLocks noChangeArrowheads="1"/>
              </p:cNvSpPr>
              <p:nvPr userDrawn="1"/>
            </p:nvSpPr>
            <p:spPr bwMode="ltGray">
              <a:xfrm rot="-6406501">
                <a:off x="136" y="2433"/>
                <a:ext cx="132"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42" name="Rectangle 126"/>
              <p:cNvSpPr>
                <a:spLocks noChangeArrowheads="1"/>
              </p:cNvSpPr>
              <p:nvPr userDrawn="1"/>
            </p:nvSpPr>
            <p:spPr bwMode="ltGray">
              <a:xfrm rot="-4970620">
                <a:off x="447" y="2364"/>
                <a:ext cx="138"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43" name="Rectangle 127"/>
              <p:cNvSpPr>
                <a:spLocks noChangeArrowheads="1"/>
              </p:cNvSpPr>
              <p:nvPr userDrawn="1"/>
            </p:nvSpPr>
            <p:spPr bwMode="ltGray">
              <a:xfrm rot="-4298502">
                <a:off x="597" y="2360"/>
                <a:ext cx="150"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44" name="Rectangle 128"/>
              <p:cNvSpPr>
                <a:spLocks noChangeArrowheads="1"/>
              </p:cNvSpPr>
              <p:nvPr userDrawn="1"/>
            </p:nvSpPr>
            <p:spPr bwMode="ltGray">
              <a:xfrm rot="-3676305">
                <a:off x="739" y="2386"/>
                <a:ext cx="155"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45" name="Rectangle 129"/>
              <p:cNvSpPr>
                <a:spLocks noChangeArrowheads="1"/>
              </p:cNvSpPr>
              <p:nvPr userDrawn="1"/>
            </p:nvSpPr>
            <p:spPr bwMode="ltGray">
              <a:xfrm rot="-3188616">
                <a:off x="869" y="2430"/>
                <a:ext cx="167"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46" name="Rectangle 130"/>
              <p:cNvSpPr>
                <a:spLocks noChangeArrowheads="1"/>
              </p:cNvSpPr>
              <p:nvPr userDrawn="1"/>
            </p:nvSpPr>
            <p:spPr bwMode="ltGray">
              <a:xfrm rot="-2610246">
                <a:off x="984" y="2497"/>
                <a:ext cx="167"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47" name="Rectangle 131"/>
              <p:cNvSpPr>
                <a:spLocks noChangeArrowheads="1"/>
              </p:cNvSpPr>
              <p:nvPr userDrawn="1"/>
            </p:nvSpPr>
            <p:spPr bwMode="ltGray">
              <a:xfrm rot="-2190008">
                <a:off x="1075" y="2585"/>
                <a:ext cx="173"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48" name="Rectangle 132"/>
              <p:cNvSpPr>
                <a:spLocks noChangeArrowheads="1"/>
              </p:cNvSpPr>
              <p:nvPr userDrawn="1"/>
            </p:nvSpPr>
            <p:spPr bwMode="ltGray">
              <a:xfrm rot="-1728558">
                <a:off x="1147" y="2688"/>
                <a:ext cx="167"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49" name="Rectangle 133"/>
              <p:cNvSpPr>
                <a:spLocks noChangeArrowheads="1"/>
              </p:cNvSpPr>
              <p:nvPr userDrawn="1"/>
            </p:nvSpPr>
            <p:spPr bwMode="ltGray">
              <a:xfrm rot="-1172118">
                <a:off x="1198" y="2805"/>
                <a:ext cx="167"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50" name="Rectangle 134"/>
              <p:cNvSpPr>
                <a:spLocks noChangeArrowheads="1"/>
              </p:cNvSpPr>
              <p:nvPr userDrawn="1"/>
            </p:nvSpPr>
            <p:spPr bwMode="ltGray">
              <a:xfrm rot="-753845">
                <a:off x="1218" y="2930"/>
                <a:ext cx="167"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51" name="Rectangle 135"/>
              <p:cNvSpPr>
                <a:spLocks noChangeArrowheads="1"/>
              </p:cNvSpPr>
              <p:nvPr userDrawn="1"/>
            </p:nvSpPr>
            <p:spPr bwMode="ltGray">
              <a:xfrm rot="-287823">
                <a:off x="1213" y="3066"/>
                <a:ext cx="167"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52" name="Rectangle 136"/>
              <p:cNvSpPr>
                <a:spLocks noChangeArrowheads="1"/>
              </p:cNvSpPr>
              <p:nvPr userDrawn="1"/>
            </p:nvSpPr>
            <p:spPr bwMode="ltGray">
              <a:xfrm rot="696741">
                <a:off x="1126" y="3337"/>
                <a:ext cx="150"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53" name="Rectangle 137"/>
              <p:cNvSpPr>
                <a:spLocks noChangeArrowheads="1"/>
              </p:cNvSpPr>
              <p:nvPr userDrawn="1"/>
            </p:nvSpPr>
            <p:spPr bwMode="ltGray">
              <a:xfrm rot="1529990">
                <a:off x="1041" y="3465"/>
                <a:ext cx="140"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54"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155"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156"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157"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158"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159"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160"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161"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162"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163" name="Rectangle 147"/>
              <p:cNvSpPr>
                <a:spLocks noChangeArrowheads="1"/>
              </p:cNvSpPr>
              <p:nvPr userDrawn="1"/>
            </p:nvSpPr>
            <p:spPr bwMode="ltGray">
              <a:xfrm rot="244926">
                <a:off x="1177" y="3201"/>
                <a:ext cx="161"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64" name="Rectangle 148"/>
              <p:cNvSpPr>
                <a:spLocks noChangeArrowheads="1"/>
              </p:cNvSpPr>
              <p:nvPr userDrawn="1"/>
            </p:nvSpPr>
            <p:spPr bwMode="ltGray">
              <a:xfrm rot="-5598588">
                <a:off x="290" y="2386"/>
                <a:ext cx="138" cy="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65"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166" name="Freeform 150"/>
              <p:cNvSpPr>
                <a:spLocks/>
              </p:cNvSpPr>
              <p:nvPr userDrawn="1"/>
            </p:nvSpPr>
            <p:spPr bwMode="ltGray">
              <a:xfrm rot="-2857037">
                <a:off x="619" y="3550"/>
                <a:ext cx="68" cy="69"/>
              </a:xfrm>
              <a:custGeom>
                <a:avLst/>
                <a:gdLst>
                  <a:gd name="T0" fmla="*/ 0 w 144"/>
                  <a:gd name="T1" fmla="*/ 1 h 154"/>
                  <a:gd name="T2" fmla="*/ 0 w 144"/>
                  <a:gd name="T3" fmla="*/ 1 h 154"/>
                  <a:gd name="T4" fmla="*/ 1 w 144"/>
                  <a:gd name="T5" fmla="*/ 1 h 154"/>
                  <a:gd name="T6" fmla="*/ 0 w 144"/>
                  <a:gd name="T7" fmla="*/ 0 h 154"/>
                  <a:gd name="T8" fmla="*/ 1 w 144"/>
                  <a:gd name="T9" fmla="*/ 0 h 154"/>
                  <a:gd name="T10" fmla="*/ 1 w 144"/>
                  <a:gd name="T11" fmla="*/ 0 h 154"/>
                  <a:gd name="T12" fmla="*/ 1 w 144"/>
                  <a:gd name="T13" fmla="*/ 0 h 154"/>
                  <a:gd name="T14" fmla="*/ 1 w 144"/>
                  <a:gd name="T15" fmla="*/ 0 h 154"/>
                  <a:gd name="T16" fmla="*/ 0 w 144"/>
                  <a:gd name="T17" fmla="*/ 0 h 154"/>
                  <a:gd name="T18" fmla="*/ 1 w 144"/>
                  <a:gd name="T19" fmla="*/ 1 h 154"/>
                  <a:gd name="T20" fmla="*/ 0 w 144"/>
                  <a:gd name="T21" fmla="*/ 1 h 154"/>
                  <a:gd name="T22" fmla="*/ 0 w 144"/>
                  <a:gd name="T23" fmla="*/ 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98455" name="Freeform 151"/>
              <p:cNvSpPr>
                <a:spLocks/>
              </p:cNvSpPr>
              <p:nvPr userDrawn="1"/>
            </p:nvSpPr>
            <p:spPr bwMode="ltGray">
              <a:xfrm>
                <a:off x="235" y="2503"/>
                <a:ext cx="348" cy="1272"/>
              </a:xfrm>
              <a:custGeom>
                <a:avLst/>
                <a:gdLst/>
                <a:ahLst/>
                <a:cxnLst>
                  <a:cxn ang="0">
                    <a:pos x="0" y="0"/>
                  </a:cxn>
                  <a:cxn ang="0">
                    <a:pos x="287" y="582"/>
                  </a:cxn>
                  <a:cxn ang="0">
                    <a:pos x="348" y="1272"/>
                  </a:cxn>
                  <a:cxn ang="0">
                    <a:pos x="54" y="676"/>
                  </a:cxn>
                  <a:cxn ang="0">
                    <a:pos x="0" y="0"/>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w="9525" cap="flat" cmpd="sng">
                <a:noFill/>
                <a:prstDash val="solid"/>
                <a:round/>
                <a:headEnd type="none" w="med" len="med"/>
                <a:tailEnd type="none" w="med" len="med"/>
              </a:ln>
              <a:effectLst/>
            </p:spPr>
            <p:txBody>
              <a:bodyPr/>
              <a:lstStyle/>
              <a:p>
                <a:pPr fontAlgn="base">
                  <a:spcBef>
                    <a:spcPct val="0"/>
                  </a:spcBef>
                  <a:spcAft>
                    <a:spcPct val="0"/>
                  </a:spcAft>
                  <a:defRPr/>
                </a:pPr>
                <a:endParaRPr lang="tr-TR" sz="1800">
                  <a:solidFill>
                    <a:srgbClr val="FFFFFF"/>
                  </a:solidFill>
                  <a:latin typeface="Tahoma" pitchFamily="34" charset="0"/>
                </a:endParaRPr>
              </a:p>
            </p:txBody>
          </p:sp>
          <p:sp>
            <p:nvSpPr>
              <p:cNvPr id="98456"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w="9525">
                <a:noFill/>
                <a:round/>
                <a:headEnd/>
                <a:tailEnd/>
              </a:ln>
              <a:effectLst/>
            </p:spPr>
            <p:txBody>
              <a:bodyPr/>
              <a:lstStyle/>
              <a:p>
                <a:pPr fontAlgn="base">
                  <a:spcBef>
                    <a:spcPct val="0"/>
                  </a:spcBef>
                  <a:spcAft>
                    <a:spcPct val="0"/>
                  </a:spcAft>
                  <a:defRPr/>
                </a:pPr>
                <a:endParaRPr lang="tr-TR" sz="1800">
                  <a:solidFill>
                    <a:srgbClr val="FFFFFF"/>
                  </a:solidFill>
                  <a:latin typeface="Tahoma" pitchFamily="34" charset="0"/>
                </a:endParaRPr>
              </a:p>
            </p:txBody>
          </p:sp>
        </p:grpSp>
      </p:grpSp>
      <p:sp>
        <p:nvSpPr>
          <p:cNvPr id="98457" name="Rectangle 153"/>
          <p:cNvSpPr>
            <a:spLocks noGrp="1" noRot="1" noChangeArrowheads="1"/>
          </p:cNvSpPr>
          <p:nvPr>
            <p:ph type="title"/>
          </p:nvPr>
        </p:nvSpPr>
        <p:spPr bwMode="auto">
          <a:xfrm>
            <a:off x="402167" y="228600"/>
            <a:ext cx="11387667"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tr-TR"/>
              <a:t>Click to edit Master title style</a:t>
            </a:r>
          </a:p>
        </p:txBody>
      </p:sp>
      <p:sp>
        <p:nvSpPr>
          <p:cNvPr id="98458" name="Rectangle 154"/>
          <p:cNvSpPr>
            <a:spLocks noGrp="1" noChangeArrowheads="1"/>
          </p:cNvSpPr>
          <p:nvPr>
            <p:ph type="dt" sz="half" idx="2"/>
          </p:nvPr>
        </p:nvSpPr>
        <p:spPr bwMode="auto">
          <a:xfrm>
            <a:off x="402167"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000">
                <a:solidFill>
                  <a:schemeClr val="tx1"/>
                </a:solidFill>
                <a:latin typeface="Arial" charset="0"/>
              </a:defRPr>
            </a:lvl1pPr>
          </a:lstStyle>
          <a:p>
            <a:pPr fontAlgn="base">
              <a:spcBef>
                <a:spcPct val="0"/>
              </a:spcBef>
              <a:spcAft>
                <a:spcPct val="0"/>
              </a:spcAft>
              <a:defRPr/>
            </a:pPr>
            <a:fld id="{16CAE498-DD1D-415A-8C1C-35469E870CAF}" type="datetime1">
              <a:rPr lang="tr-TR" smtClean="0">
                <a:solidFill>
                  <a:srgbClr val="FFFFFF"/>
                </a:solidFill>
              </a:rPr>
              <a:t>1.5.2016</a:t>
            </a:fld>
            <a:endParaRPr lang="tr-TR">
              <a:solidFill>
                <a:srgbClr val="FFFFFF"/>
              </a:solidFill>
            </a:endParaRPr>
          </a:p>
        </p:txBody>
      </p:sp>
      <p:sp>
        <p:nvSpPr>
          <p:cNvPr id="98459" name="Rectangle 15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solidFill>
                  <a:schemeClr val="tx1"/>
                </a:solidFill>
                <a:latin typeface="Arial" charset="0"/>
              </a:defRPr>
            </a:lvl1pPr>
          </a:lstStyle>
          <a:p>
            <a:pPr fontAlgn="base">
              <a:spcBef>
                <a:spcPct val="0"/>
              </a:spcBef>
              <a:spcAft>
                <a:spcPct val="0"/>
              </a:spcAft>
              <a:defRPr/>
            </a:pPr>
            <a:endParaRPr lang="tr-TR">
              <a:solidFill>
                <a:srgbClr val="FFFFFF"/>
              </a:solidFill>
            </a:endParaRPr>
          </a:p>
        </p:txBody>
      </p:sp>
      <p:sp>
        <p:nvSpPr>
          <p:cNvPr id="98460" name="Rectangle 156"/>
          <p:cNvSpPr>
            <a:spLocks noGrp="1" noChangeArrowheads="1"/>
          </p:cNvSpPr>
          <p:nvPr>
            <p:ph type="sldNum" sz="quarter" idx="4"/>
          </p:nvPr>
        </p:nvSpPr>
        <p:spPr bwMode="auto">
          <a:xfrm>
            <a:off x="8737601"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solidFill>
                  <a:schemeClr val="tx1"/>
                </a:solidFill>
              </a:defRPr>
            </a:lvl1pPr>
          </a:lstStyle>
          <a:p>
            <a:pPr fontAlgn="base">
              <a:spcBef>
                <a:spcPct val="0"/>
              </a:spcBef>
              <a:spcAft>
                <a:spcPct val="0"/>
              </a:spcAft>
              <a:defRPr/>
            </a:pPr>
            <a:fld id="{7CCE1FA2-129A-4228-AD95-E0E7FC92CB3B}" type="slidenum">
              <a:rPr lang="tr-TR">
                <a:solidFill>
                  <a:srgbClr val="FFFFFF"/>
                </a:solidFill>
                <a:latin typeface="Arial" panose="020B0604020202020204" pitchFamily="34" charset="0"/>
              </a:rPr>
              <a:pPr fontAlgn="base">
                <a:spcBef>
                  <a:spcPct val="0"/>
                </a:spcBef>
                <a:spcAft>
                  <a:spcPct val="0"/>
                </a:spcAft>
                <a:defRPr/>
              </a:pPr>
              <a:t>‹#›</a:t>
            </a:fld>
            <a:endParaRPr lang="tr-TR">
              <a:solidFill>
                <a:srgbClr val="FFFFFF"/>
              </a:solidFill>
              <a:latin typeface="Arial" panose="020B0604020202020204" pitchFamily="34" charset="0"/>
            </a:endParaRPr>
          </a:p>
        </p:txBody>
      </p:sp>
      <p:sp>
        <p:nvSpPr>
          <p:cNvPr id="98461" name="Rectangle 157"/>
          <p:cNvSpPr>
            <a:spLocks noGrp="1" noRot="1" noChangeArrowheads="1"/>
          </p:cNvSpPr>
          <p:nvPr>
            <p:ph type="body" idx="1"/>
          </p:nvPr>
        </p:nvSpPr>
        <p:spPr bwMode="auto">
          <a:xfrm>
            <a:off x="402167" y="1600200"/>
            <a:ext cx="11387667" cy="4498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p>
        </p:txBody>
      </p:sp>
    </p:spTree>
    <p:extLst>
      <p:ext uri="{BB962C8B-B14F-4D97-AF65-F5344CB8AC3E}">
        <p14:creationId xmlns:p14="http://schemas.microsoft.com/office/powerpoint/2010/main" val="1312484243"/>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med" advClick="0" advTm="1000">
    <p:split/>
  </p:transition>
  <p:hf hdr="0" ftr="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Calibri"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Calibri"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Calibri"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Calibri"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hlink"/>
        </a:buClr>
        <a:buSzPct val="80000"/>
        <a:buFont typeface="Arial" panose="020B0604020202020204" pitchFamily="34" charset="0"/>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anose="05000000000000000000" pitchFamily="2" charset="2"/>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80000"/>
        <a:buFont typeface="Arial" panose="020B0604020202020204" pitchFamily="34" charset="0"/>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644769" y="2159880"/>
            <a:ext cx="10902462" cy="3582519"/>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base">
              <a:lnSpc>
                <a:spcPct val="90000"/>
              </a:lnSpc>
              <a:spcBef>
                <a:spcPct val="0"/>
              </a:spcBef>
              <a:spcAft>
                <a:spcPct val="0"/>
              </a:spcAft>
              <a:defRPr/>
            </a:pPr>
            <a:r>
              <a:rPr lang="tr-TR" sz="2800" b="1" spc="50"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rPr>
              <a:t>Sakarya Üniversitesi</a:t>
            </a:r>
          </a:p>
          <a:p>
            <a:pPr algn="ctr" fontAlgn="base">
              <a:lnSpc>
                <a:spcPct val="90000"/>
              </a:lnSpc>
              <a:spcBef>
                <a:spcPct val="0"/>
              </a:spcBef>
              <a:spcAft>
                <a:spcPct val="0"/>
              </a:spcAft>
              <a:defRPr/>
            </a:pPr>
            <a:r>
              <a:rPr lang="tr-TR" sz="2800" b="1" spc="50"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rPr>
              <a:t>Bilgisayar ve Bilişim Bilimleri Fakültesi</a:t>
            </a:r>
          </a:p>
          <a:p>
            <a:pPr algn="ctr" fontAlgn="base">
              <a:lnSpc>
                <a:spcPct val="90000"/>
              </a:lnSpc>
              <a:spcBef>
                <a:spcPct val="0"/>
              </a:spcBef>
              <a:spcAft>
                <a:spcPct val="0"/>
              </a:spcAft>
              <a:defRPr/>
            </a:pPr>
            <a:r>
              <a:rPr lang="tr-TR" sz="2800" b="1" spc="50"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rPr>
              <a:t>Bilgisayar Mühendisliği</a:t>
            </a:r>
          </a:p>
          <a:p>
            <a:pPr algn="ctr" fontAlgn="base">
              <a:lnSpc>
                <a:spcPct val="90000"/>
              </a:lnSpc>
              <a:spcBef>
                <a:spcPct val="0"/>
              </a:spcBef>
              <a:spcAft>
                <a:spcPct val="0"/>
              </a:spcAft>
              <a:defRPr/>
            </a:pPr>
            <a:endParaRPr lang="tr-TR" sz="2800" b="1" spc="50"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endParaRPr>
          </a:p>
          <a:p>
            <a:pPr algn="ctr" fontAlgn="base">
              <a:lnSpc>
                <a:spcPct val="90000"/>
              </a:lnSpc>
              <a:spcBef>
                <a:spcPct val="0"/>
              </a:spcBef>
              <a:spcAft>
                <a:spcPct val="0"/>
              </a:spcAft>
              <a:defRPr/>
            </a:pPr>
            <a:r>
              <a:rPr lang="tr-TR" sz="2800" b="1" spc="50"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rPr>
              <a:t>Prof. Dr. Ümit Kocabıçak</a:t>
            </a:r>
          </a:p>
          <a:p>
            <a:pPr algn="ctr" fontAlgn="base">
              <a:lnSpc>
                <a:spcPct val="90000"/>
              </a:lnSpc>
              <a:spcBef>
                <a:spcPct val="0"/>
              </a:spcBef>
              <a:spcAft>
                <a:spcPct val="0"/>
              </a:spcAft>
              <a:defRPr/>
            </a:pPr>
            <a:r>
              <a:rPr lang="tr-TR" sz="2800" b="1" spc="50"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rPr>
              <a:t>Prof. Dr. Cemil Öz</a:t>
            </a:r>
          </a:p>
          <a:p>
            <a:pPr algn="ctr" fontAlgn="base">
              <a:lnSpc>
                <a:spcPct val="90000"/>
              </a:lnSpc>
              <a:spcBef>
                <a:spcPct val="0"/>
              </a:spcBef>
              <a:spcAft>
                <a:spcPct val="0"/>
              </a:spcAft>
              <a:defRPr/>
            </a:pPr>
            <a:r>
              <a:rPr lang="tr-TR" sz="2800" b="1" spc="50"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rPr>
              <a:t>Doç. Dr. Ahmet Turan Özcerit</a:t>
            </a:r>
          </a:p>
          <a:p>
            <a:pPr algn="ctr" fontAlgn="base">
              <a:lnSpc>
                <a:spcPct val="90000"/>
              </a:lnSpc>
              <a:spcBef>
                <a:spcPct val="0"/>
              </a:spcBef>
              <a:spcAft>
                <a:spcPct val="0"/>
              </a:spcAft>
              <a:defRPr/>
            </a:pPr>
            <a:endParaRPr lang="tr-TR" sz="2800" b="1" spc="50"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endParaRPr>
          </a:p>
          <a:p>
            <a:pPr algn="ctr" fontAlgn="base">
              <a:lnSpc>
                <a:spcPct val="90000"/>
              </a:lnSpc>
              <a:spcBef>
                <a:spcPct val="0"/>
              </a:spcBef>
              <a:spcAft>
                <a:spcPct val="0"/>
              </a:spcAft>
              <a:defRPr/>
            </a:pPr>
            <a:r>
              <a:rPr lang="tr-TR" sz="2800" b="1" spc="50"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rPr>
              <a:t>11. HAFTA</a:t>
            </a:r>
          </a:p>
        </p:txBody>
      </p:sp>
      <p:sp>
        <p:nvSpPr>
          <p:cNvPr id="10" name="9 Dikdörtgen"/>
          <p:cNvSpPr/>
          <p:nvPr/>
        </p:nvSpPr>
        <p:spPr>
          <a:xfrm>
            <a:off x="1809720" y="335839"/>
            <a:ext cx="8572560" cy="1588127"/>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base">
              <a:lnSpc>
                <a:spcPct val="90000"/>
              </a:lnSpc>
              <a:spcBef>
                <a:spcPct val="0"/>
              </a:spcBef>
              <a:spcAft>
                <a:spcPct val="0"/>
              </a:spcAft>
              <a:defRPr/>
            </a:pPr>
            <a:r>
              <a:rPr lang="tr-TR" sz="5400" b="1" spc="50"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rPr>
              <a:t>Nesneye Dayalı Programlama</a:t>
            </a:r>
          </a:p>
        </p:txBody>
      </p:sp>
    </p:spTree>
    <p:extLst>
      <p:ext uri="{BB962C8B-B14F-4D97-AF65-F5344CB8AC3E}">
        <p14:creationId xmlns:p14="http://schemas.microsoft.com/office/powerpoint/2010/main" val="1356132548"/>
      </p:ext>
    </p:extLst>
  </p:cSld>
  <p:clrMapOvr>
    <a:masterClrMapping/>
  </p:clrMapOvr>
  <p:transition spd="med" advClick="0" advTm="1000">
    <p:spli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50EFE7E0-4DD7-4BFD-B25A-EF8EA815FC08}" type="datetime1">
              <a:rPr lang="tr-TR" smtClean="0">
                <a:solidFill>
                  <a:srgbClr val="FFFFFF"/>
                </a:solidFill>
              </a:rPr>
              <a:t>1.5.2016</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10</a:t>
            </a:fld>
            <a:endParaRPr lang="tr-TR">
              <a:solidFill>
                <a:srgbClr val="FFFFFF"/>
              </a:solidFill>
            </a:endParaRPr>
          </a:p>
        </p:txBody>
      </p:sp>
      <p:sp>
        <p:nvSpPr>
          <p:cNvPr id="4" name="Dikdörtgen 3"/>
          <p:cNvSpPr/>
          <p:nvPr/>
        </p:nvSpPr>
        <p:spPr>
          <a:xfrm>
            <a:off x="164125" y="231843"/>
            <a:ext cx="11625709" cy="2031325"/>
          </a:xfrm>
          <a:prstGeom prst="rect">
            <a:avLst/>
          </a:prstGeom>
        </p:spPr>
        <p:txBody>
          <a:bodyPr wrap="square">
            <a:spAutoFit/>
          </a:bodyPr>
          <a:lstStyle/>
          <a:p>
            <a:r>
              <a:rPr lang="en-US" dirty="0"/>
              <a:t>It is important to understand that all code executed within a try block is monitored for exceptions. This includes exceptions that might be generated by a method called from within the try block. An exception thrown by a method called from within a try block can be caught by that try block, assuming, of course, that the method itself did not catch the exception. For example, consider the following program. Main( ) establishes a try block from which the method </a:t>
            </a:r>
            <a:r>
              <a:rPr lang="en-US" dirty="0" err="1"/>
              <a:t>GenException</a:t>
            </a:r>
            <a:r>
              <a:rPr lang="en-US" dirty="0"/>
              <a:t>( ) is called. Inside </a:t>
            </a:r>
            <a:r>
              <a:rPr lang="en-US" dirty="0" err="1"/>
              <a:t>GenException</a:t>
            </a:r>
            <a:r>
              <a:rPr lang="en-US" dirty="0"/>
              <a:t>( ), an </a:t>
            </a:r>
            <a:r>
              <a:rPr lang="en-US" dirty="0" err="1"/>
              <a:t>IndexOutOfRangeException</a:t>
            </a:r>
            <a:r>
              <a:rPr lang="en-US" dirty="0"/>
              <a:t> is generated. This exception is not caught by </a:t>
            </a:r>
            <a:r>
              <a:rPr lang="en-US" dirty="0" err="1"/>
              <a:t>GenException</a:t>
            </a:r>
            <a:r>
              <a:rPr lang="en-US" dirty="0"/>
              <a:t>( ). However, since </a:t>
            </a:r>
            <a:r>
              <a:rPr lang="en-US" dirty="0" err="1"/>
              <a:t>GenException</a:t>
            </a:r>
            <a:r>
              <a:rPr lang="en-US" dirty="0"/>
              <a:t>( ) was called from within a try block in Main( ), the exception is caught by the catch statement associated with that try. </a:t>
            </a:r>
          </a:p>
        </p:txBody>
      </p:sp>
      <p:sp>
        <p:nvSpPr>
          <p:cNvPr id="5" name="Dikdörtgen 4"/>
          <p:cNvSpPr/>
          <p:nvPr/>
        </p:nvSpPr>
        <p:spPr>
          <a:xfrm>
            <a:off x="1401071" y="2236033"/>
            <a:ext cx="8862646" cy="4247317"/>
          </a:xfrm>
          <a:prstGeom prst="rect">
            <a:avLst/>
          </a:prstGeom>
        </p:spPr>
        <p:txBody>
          <a:bodyPr wrap="square">
            <a:spAutoFit/>
          </a:bodyPr>
          <a:lstStyle/>
          <a:p>
            <a:r>
              <a:rPr lang="en-US" dirty="0"/>
              <a:t>/* An exception can be generated by one   method and caught by another. */</a:t>
            </a:r>
            <a:endParaRPr lang="tr-TR" dirty="0"/>
          </a:p>
          <a:p>
            <a:r>
              <a:rPr lang="en-US" dirty="0"/>
              <a:t> using System;</a:t>
            </a:r>
            <a:endParaRPr lang="tr-TR" dirty="0"/>
          </a:p>
          <a:p>
            <a:r>
              <a:rPr lang="en-US" dirty="0"/>
              <a:t> class </a:t>
            </a:r>
            <a:r>
              <a:rPr lang="en-US" dirty="0" err="1"/>
              <a:t>ExcTest</a:t>
            </a:r>
            <a:endParaRPr lang="tr-TR" dirty="0"/>
          </a:p>
          <a:p>
            <a:r>
              <a:rPr lang="en-US" dirty="0"/>
              <a:t> {</a:t>
            </a:r>
            <a:endParaRPr lang="tr-TR" dirty="0"/>
          </a:p>
          <a:p>
            <a:r>
              <a:rPr lang="en-US" dirty="0"/>
              <a:t>  // Generate an exception.</a:t>
            </a:r>
            <a:endParaRPr lang="tr-TR" dirty="0"/>
          </a:p>
          <a:p>
            <a:r>
              <a:rPr lang="en-US" dirty="0"/>
              <a:t>  public static void </a:t>
            </a:r>
            <a:r>
              <a:rPr lang="en-US" dirty="0" err="1"/>
              <a:t>GenException</a:t>
            </a:r>
            <a:r>
              <a:rPr lang="en-US" dirty="0"/>
              <a:t>()</a:t>
            </a:r>
            <a:endParaRPr lang="tr-TR" dirty="0"/>
          </a:p>
          <a:p>
            <a:r>
              <a:rPr lang="en-US" dirty="0"/>
              <a:t> </a:t>
            </a:r>
            <a:r>
              <a:rPr lang="tr-TR" dirty="0"/>
              <a:t>    </a:t>
            </a:r>
            <a:r>
              <a:rPr lang="en-US" dirty="0"/>
              <a:t>{</a:t>
            </a:r>
            <a:endParaRPr lang="tr-TR" dirty="0"/>
          </a:p>
          <a:p>
            <a:pPr lvl="1"/>
            <a:r>
              <a:rPr lang="en-US" dirty="0"/>
              <a:t>    </a:t>
            </a:r>
            <a:r>
              <a:rPr lang="en-US" dirty="0" err="1"/>
              <a:t>int</a:t>
            </a:r>
            <a:r>
              <a:rPr lang="en-US" dirty="0"/>
              <a:t>[] </a:t>
            </a:r>
            <a:r>
              <a:rPr lang="en-US" dirty="0" err="1"/>
              <a:t>nums</a:t>
            </a:r>
            <a:r>
              <a:rPr lang="en-US" dirty="0"/>
              <a:t> = new </a:t>
            </a:r>
            <a:r>
              <a:rPr lang="en-US" dirty="0" err="1"/>
              <a:t>int</a:t>
            </a:r>
            <a:r>
              <a:rPr lang="en-US" dirty="0"/>
              <a:t>[4];</a:t>
            </a:r>
            <a:endParaRPr lang="tr-TR" dirty="0"/>
          </a:p>
          <a:p>
            <a:pPr lvl="1"/>
            <a:r>
              <a:rPr lang="en-US" dirty="0"/>
              <a:t>    </a:t>
            </a:r>
            <a:r>
              <a:rPr lang="en-US" dirty="0" err="1"/>
              <a:t>Console.WriteLine</a:t>
            </a:r>
            <a:r>
              <a:rPr lang="en-US" dirty="0"/>
              <a:t>("Before exception is generated.");</a:t>
            </a:r>
            <a:endParaRPr lang="tr-TR" dirty="0"/>
          </a:p>
          <a:p>
            <a:pPr lvl="1"/>
            <a:r>
              <a:rPr lang="en-US" dirty="0"/>
              <a:t>    // Generate an index out-of-bounds exception.</a:t>
            </a:r>
            <a:endParaRPr lang="tr-TR" dirty="0"/>
          </a:p>
          <a:p>
            <a:pPr lvl="1"/>
            <a:r>
              <a:rPr lang="en-US" dirty="0"/>
              <a:t>    for(</a:t>
            </a:r>
            <a:r>
              <a:rPr lang="en-US" dirty="0" err="1"/>
              <a:t>int</a:t>
            </a:r>
            <a:r>
              <a:rPr lang="en-US" dirty="0"/>
              <a:t> </a:t>
            </a:r>
            <a:r>
              <a:rPr lang="en-US" dirty="0" err="1"/>
              <a:t>i</a:t>
            </a:r>
            <a:r>
              <a:rPr lang="en-US" dirty="0"/>
              <a:t>=0; </a:t>
            </a:r>
            <a:r>
              <a:rPr lang="en-US" dirty="0" err="1"/>
              <a:t>i</a:t>
            </a:r>
            <a:r>
              <a:rPr lang="en-US" dirty="0"/>
              <a:t> &lt; 10; </a:t>
            </a:r>
            <a:r>
              <a:rPr lang="en-US" dirty="0" err="1"/>
              <a:t>i</a:t>
            </a:r>
            <a:r>
              <a:rPr lang="en-US" dirty="0"/>
              <a:t>++)</a:t>
            </a:r>
            <a:endParaRPr lang="tr-TR" dirty="0"/>
          </a:p>
          <a:p>
            <a:pPr lvl="1"/>
            <a:r>
              <a:rPr lang="en-US" dirty="0"/>
              <a:t> </a:t>
            </a:r>
            <a:r>
              <a:rPr lang="tr-TR" dirty="0"/>
              <a:t>    </a:t>
            </a:r>
            <a:r>
              <a:rPr lang="en-US" dirty="0"/>
              <a:t>{</a:t>
            </a:r>
            <a:endParaRPr lang="tr-TR" dirty="0"/>
          </a:p>
          <a:p>
            <a:pPr lvl="2"/>
            <a:r>
              <a:rPr lang="en-US" dirty="0"/>
              <a:t>      </a:t>
            </a:r>
            <a:r>
              <a:rPr lang="en-US" dirty="0" err="1"/>
              <a:t>nums</a:t>
            </a:r>
            <a:r>
              <a:rPr lang="en-US" dirty="0"/>
              <a:t>[</a:t>
            </a:r>
            <a:r>
              <a:rPr lang="en-US" dirty="0" err="1"/>
              <a:t>i</a:t>
            </a:r>
            <a:r>
              <a:rPr lang="en-US" dirty="0"/>
              <a:t>] = </a:t>
            </a:r>
            <a:r>
              <a:rPr lang="en-US" dirty="0" err="1"/>
              <a:t>i</a:t>
            </a:r>
            <a:r>
              <a:rPr lang="en-US" dirty="0"/>
              <a:t>;</a:t>
            </a:r>
            <a:endParaRPr lang="tr-TR" dirty="0"/>
          </a:p>
          <a:p>
            <a:pPr lvl="2"/>
            <a:r>
              <a:rPr lang="en-US" dirty="0"/>
              <a:t>      </a:t>
            </a:r>
            <a:r>
              <a:rPr lang="en-US" dirty="0" err="1"/>
              <a:t>Console.WriteLine</a:t>
            </a:r>
            <a:r>
              <a:rPr lang="en-US" dirty="0"/>
              <a:t>("</a:t>
            </a:r>
            <a:r>
              <a:rPr lang="en-US" dirty="0" err="1"/>
              <a:t>nums</a:t>
            </a:r>
            <a:r>
              <a:rPr lang="en-US" dirty="0"/>
              <a:t>[{0}]: {1}", </a:t>
            </a:r>
            <a:r>
              <a:rPr lang="en-US" dirty="0" err="1"/>
              <a:t>i</a:t>
            </a:r>
            <a:r>
              <a:rPr lang="en-US" dirty="0"/>
              <a:t>, </a:t>
            </a:r>
            <a:r>
              <a:rPr lang="en-US" dirty="0" err="1"/>
              <a:t>nums</a:t>
            </a:r>
            <a:r>
              <a:rPr lang="en-US" dirty="0"/>
              <a:t>[</a:t>
            </a:r>
            <a:r>
              <a:rPr lang="en-US" dirty="0" err="1"/>
              <a:t>i</a:t>
            </a:r>
            <a:r>
              <a:rPr lang="en-US" dirty="0"/>
              <a:t>]);</a:t>
            </a:r>
            <a:endParaRPr lang="tr-TR" dirty="0"/>
          </a:p>
          <a:p>
            <a:pPr lvl="1"/>
            <a:r>
              <a:rPr lang="en-US" dirty="0"/>
              <a:t>    </a:t>
            </a:r>
            <a:r>
              <a:rPr lang="tr-TR" dirty="0"/>
              <a:t> </a:t>
            </a:r>
            <a:r>
              <a:rPr lang="en-US" dirty="0"/>
              <a:t>}</a:t>
            </a:r>
          </a:p>
        </p:txBody>
      </p:sp>
    </p:spTree>
    <p:extLst>
      <p:ext uri="{BB962C8B-B14F-4D97-AF65-F5344CB8AC3E}">
        <p14:creationId xmlns:p14="http://schemas.microsoft.com/office/powerpoint/2010/main" val="1565527690"/>
      </p:ext>
    </p:extLst>
  </p:cSld>
  <p:clrMapOvr>
    <a:masterClrMapping/>
  </p:clrMapOvr>
  <p:transition spd="med" advClick="0" advTm="1000">
    <p:spli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50EFE7E0-4DD7-4BFD-B25A-EF8EA815FC08}" type="datetime1">
              <a:rPr lang="tr-TR" smtClean="0">
                <a:solidFill>
                  <a:srgbClr val="FFFFFF"/>
                </a:solidFill>
              </a:rPr>
              <a:t>1.5.2016</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11</a:t>
            </a:fld>
            <a:endParaRPr lang="tr-TR">
              <a:solidFill>
                <a:srgbClr val="FFFFFF"/>
              </a:solidFill>
            </a:endParaRPr>
          </a:p>
        </p:txBody>
      </p:sp>
      <p:sp>
        <p:nvSpPr>
          <p:cNvPr id="4" name="Dikdörtgen 3"/>
          <p:cNvSpPr/>
          <p:nvPr/>
        </p:nvSpPr>
        <p:spPr>
          <a:xfrm>
            <a:off x="599115" y="497954"/>
            <a:ext cx="8741833" cy="5632311"/>
          </a:xfrm>
          <a:prstGeom prst="rect">
            <a:avLst/>
          </a:prstGeom>
        </p:spPr>
        <p:txBody>
          <a:bodyPr wrap="square">
            <a:spAutoFit/>
          </a:bodyPr>
          <a:lstStyle/>
          <a:p>
            <a:r>
              <a:rPr lang="en-US" dirty="0"/>
              <a:t> </a:t>
            </a:r>
            <a:r>
              <a:rPr lang="tr-TR" dirty="0"/>
              <a:t>       </a:t>
            </a:r>
            <a:r>
              <a:rPr lang="en-US" dirty="0" err="1"/>
              <a:t>Console.WriteLine</a:t>
            </a:r>
            <a:r>
              <a:rPr lang="en-US" dirty="0"/>
              <a:t>("this won't be displayed");</a:t>
            </a:r>
            <a:endParaRPr lang="tr-TR" dirty="0"/>
          </a:p>
          <a:p>
            <a:r>
              <a:rPr lang="en-US" dirty="0"/>
              <a:t> </a:t>
            </a:r>
            <a:r>
              <a:rPr lang="tr-TR" dirty="0"/>
              <a:t>   </a:t>
            </a:r>
            <a:r>
              <a:rPr lang="en-US" dirty="0"/>
              <a:t> }</a:t>
            </a:r>
            <a:endParaRPr lang="tr-TR" dirty="0"/>
          </a:p>
          <a:p>
            <a:r>
              <a:rPr lang="en-US" dirty="0"/>
              <a:t> }</a:t>
            </a:r>
            <a:endParaRPr lang="tr-TR" dirty="0"/>
          </a:p>
          <a:p>
            <a:r>
              <a:rPr lang="en-US" dirty="0"/>
              <a:t> </a:t>
            </a:r>
            <a:endParaRPr lang="tr-TR" dirty="0"/>
          </a:p>
          <a:p>
            <a:r>
              <a:rPr lang="en-US" dirty="0"/>
              <a:t>class ExcDemo2 </a:t>
            </a:r>
            <a:endParaRPr lang="tr-TR" dirty="0"/>
          </a:p>
          <a:p>
            <a:r>
              <a:rPr lang="en-US" dirty="0"/>
              <a:t>{</a:t>
            </a:r>
            <a:endParaRPr lang="tr-TR" dirty="0"/>
          </a:p>
          <a:p>
            <a:r>
              <a:rPr lang="en-US" dirty="0"/>
              <a:t>  </a:t>
            </a:r>
            <a:r>
              <a:rPr lang="tr-TR" dirty="0"/>
              <a:t>   </a:t>
            </a:r>
            <a:r>
              <a:rPr lang="en-US" dirty="0"/>
              <a:t>static void Main()</a:t>
            </a:r>
            <a:endParaRPr lang="tr-TR" dirty="0"/>
          </a:p>
          <a:p>
            <a:r>
              <a:rPr lang="en-US" dirty="0"/>
              <a:t> </a:t>
            </a:r>
            <a:r>
              <a:rPr lang="tr-TR" dirty="0"/>
              <a:t>      </a:t>
            </a:r>
            <a:r>
              <a:rPr lang="en-US" dirty="0"/>
              <a:t>{</a:t>
            </a:r>
            <a:endParaRPr lang="tr-TR" dirty="0"/>
          </a:p>
          <a:p>
            <a:r>
              <a:rPr lang="en-US" dirty="0"/>
              <a:t>   </a:t>
            </a:r>
            <a:r>
              <a:rPr lang="tr-TR" dirty="0"/>
              <a:t>       </a:t>
            </a:r>
            <a:r>
              <a:rPr lang="en-US" dirty="0"/>
              <a:t> </a:t>
            </a:r>
            <a:r>
              <a:rPr lang="tr-TR" dirty="0"/>
              <a:t>   </a:t>
            </a:r>
            <a:r>
              <a:rPr lang="en-US" dirty="0"/>
              <a:t>try</a:t>
            </a:r>
            <a:endParaRPr lang="tr-TR" dirty="0"/>
          </a:p>
          <a:p>
            <a:r>
              <a:rPr lang="en-US" dirty="0"/>
              <a:t> </a:t>
            </a:r>
            <a:r>
              <a:rPr lang="tr-TR" dirty="0"/>
              <a:t>              </a:t>
            </a:r>
            <a:r>
              <a:rPr lang="en-US" dirty="0"/>
              <a:t>{</a:t>
            </a:r>
            <a:endParaRPr lang="tr-TR" dirty="0"/>
          </a:p>
          <a:p>
            <a:r>
              <a:rPr lang="en-US" dirty="0"/>
              <a:t>    </a:t>
            </a:r>
            <a:r>
              <a:rPr lang="tr-TR" dirty="0"/>
              <a:t>              </a:t>
            </a:r>
            <a:r>
              <a:rPr lang="en-US" dirty="0"/>
              <a:t>  </a:t>
            </a:r>
            <a:r>
              <a:rPr lang="en-US" dirty="0" err="1"/>
              <a:t>ExcTest.GenException</a:t>
            </a:r>
            <a:r>
              <a:rPr lang="en-US" dirty="0"/>
              <a:t>();</a:t>
            </a:r>
            <a:endParaRPr lang="tr-TR" dirty="0"/>
          </a:p>
          <a:p>
            <a:r>
              <a:rPr lang="en-US" dirty="0"/>
              <a:t>    </a:t>
            </a:r>
            <a:r>
              <a:rPr lang="tr-TR" dirty="0"/>
              <a:t>           </a:t>
            </a:r>
            <a:r>
              <a:rPr lang="en-US" dirty="0"/>
              <a:t>}</a:t>
            </a:r>
            <a:endParaRPr lang="tr-TR" dirty="0"/>
          </a:p>
          <a:p>
            <a:r>
              <a:rPr lang="en-US" dirty="0"/>
              <a:t>   </a:t>
            </a:r>
            <a:r>
              <a:rPr lang="tr-TR" dirty="0"/>
              <a:t>      </a:t>
            </a:r>
            <a:r>
              <a:rPr lang="en-US" dirty="0"/>
              <a:t> </a:t>
            </a:r>
            <a:r>
              <a:rPr lang="tr-TR" dirty="0"/>
              <a:t>   </a:t>
            </a:r>
            <a:r>
              <a:rPr lang="en-US" dirty="0"/>
              <a:t>catch (</a:t>
            </a:r>
            <a:r>
              <a:rPr lang="en-US" dirty="0" err="1"/>
              <a:t>IndexOutOfRangeException</a:t>
            </a:r>
            <a:r>
              <a:rPr lang="en-US" dirty="0"/>
              <a:t>)</a:t>
            </a:r>
            <a:endParaRPr lang="tr-TR" dirty="0"/>
          </a:p>
          <a:p>
            <a:r>
              <a:rPr lang="en-US" dirty="0"/>
              <a:t> </a:t>
            </a:r>
            <a:r>
              <a:rPr lang="tr-TR" dirty="0"/>
              <a:t>             </a:t>
            </a:r>
            <a:r>
              <a:rPr lang="en-US" dirty="0"/>
              <a:t>{</a:t>
            </a:r>
            <a:endParaRPr lang="tr-TR" dirty="0"/>
          </a:p>
          <a:p>
            <a:r>
              <a:rPr lang="en-US" dirty="0"/>
              <a:t>     </a:t>
            </a:r>
            <a:r>
              <a:rPr lang="tr-TR" dirty="0"/>
              <a:t>              </a:t>
            </a:r>
            <a:r>
              <a:rPr lang="en-US" dirty="0"/>
              <a:t> // Catch the exception.</a:t>
            </a:r>
            <a:endParaRPr lang="tr-TR" dirty="0"/>
          </a:p>
          <a:p>
            <a:r>
              <a:rPr lang="en-US" dirty="0"/>
              <a:t>    </a:t>
            </a:r>
            <a:r>
              <a:rPr lang="tr-TR" dirty="0"/>
              <a:t>             </a:t>
            </a:r>
            <a:r>
              <a:rPr lang="en-US" dirty="0"/>
              <a:t>  </a:t>
            </a:r>
            <a:r>
              <a:rPr lang="en-US" dirty="0" err="1"/>
              <a:t>Console.WriteLine</a:t>
            </a:r>
            <a:r>
              <a:rPr lang="en-US" dirty="0"/>
              <a:t>("Index out-of-bounds!");</a:t>
            </a:r>
            <a:endParaRPr lang="tr-TR" dirty="0"/>
          </a:p>
          <a:p>
            <a:r>
              <a:rPr lang="en-US" dirty="0"/>
              <a:t>   </a:t>
            </a:r>
            <a:r>
              <a:rPr lang="tr-TR" dirty="0"/>
              <a:t>          </a:t>
            </a:r>
            <a:r>
              <a:rPr lang="en-US" dirty="0"/>
              <a:t> }</a:t>
            </a:r>
            <a:r>
              <a:rPr lang="tr-TR" dirty="0"/>
              <a:t>  </a:t>
            </a:r>
          </a:p>
          <a:p>
            <a:r>
              <a:rPr lang="en-US" dirty="0"/>
              <a:t>    </a:t>
            </a:r>
            <a:r>
              <a:rPr lang="tr-TR" dirty="0"/>
              <a:t>         </a:t>
            </a:r>
            <a:r>
              <a:rPr lang="en-US" dirty="0" err="1"/>
              <a:t>Console.WriteLine</a:t>
            </a:r>
            <a:r>
              <a:rPr lang="en-US" dirty="0"/>
              <a:t>("After catch block."); </a:t>
            </a:r>
            <a:endParaRPr lang="tr-TR" dirty="0"/>
          </a:p>
          <a:p>
            <a:r>
              <a:rPr lang="en-US" dirty="0"/>
              <a:t> </a:t>
            </a:r>
            <a:r>
              <a:rPr lang="tr-TR" dirty="0"/>
              <a:t>    </a:t>
            </a:r>
            <a:r>
              <a:rPr lang="en-US" dirty="0"/>
              <a:t>}</a:t>
            </a:r>
            <a:endParaRPr lang="tr-TR" dirty="0"/>
          </a:p>
          <a:p>
            <a:r>
              <a:rPr lang="en-US" dirty="0"/>
              <a:t> } </a:t>
            </a:r>
          </a:p>
        </p:txBody>
      </p:sp>
    </p:spTree>
    <p:extLst>
      <p:ext uri="{BB962C8B-B14F-4D97-AF65-F5344CB8AC3E}">
        <p14:creationId xmlns:p14="http://schemas.microsoft.com/office/powerpoint/2010/main" val="844254608"/>
      </p:ext>
    </p:extLst>
  </p:cSld>
  <p:clrMapOvr>
    <a:masterClrMapping/>
  </p:clrMapOvr>
  <p:transition spd="med" advClick="0" advTm="1000">
    <p:spli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50EFE7E0-4DD7-4BFD-B25A-EF8EA815FC08}" type="datetime1">
              <a:rPr lang="tr-TR" smtClean="0">
                <a:solidFill>
                  <a:srgbClr val="FFFFFF"/>
                </a:solidFill>
              </a:rPr>
              <a:t>1.5.2016</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12</a:t>
            </a:fld>
            <a:endParaRPr lang="tr-TR">
              <a:solidFill>
                <a:srgbClr val="FFFFFF"/>
              </a:solidFill>
            </a:endParaRPr>
          </a:p>
        </p:txBody>
      </p:sp>
      <p:sp>
        <p:nvSpPr>
          <p:cNvPr id="4" name="Dikdörtgen 3"/>
          <p:cNvSpPr/>
          <p:nvPr/>
        </p:nvSpPr>
        <p:spPr>
          <a:xfrm>
            <a:off x="402167" y="549870"/>
            <a:ext cx="11227126" cy="2308324"/>
          </a:xfrm>
          <a:prstGeom prst="rect">
            <a:avLst/>
          </a:prstGeom>
        </p:spPr>
        <p:txBody>
          <a:bodyPr wrap="square">
            <a:spAutoFit/>
          </a:bodyPr>
          <a:lstStyle/>
          <a:p>
            <a:r>
              <a:rPr lang="en-US" dirty="0"/>
              <a:t>This program produces the following output, which is the same as that produced by the first version of the program shown earlier: Before exception is generated.</a:t>
            </a:r>
            <a:endParaRPr lang="tr-TR" dirty="0"/>
          </a:p>
          <a:p>
            <a:r>
              <a:rPr lang="en-US" dirty="0"/>
              <a:t> </a:t>
            </a:r>
            <a:r>
              <a:rPr lang="en-US" dirty="0" err="1"/>
              <a:t>nums</a:t>
            </a:r>
            <a:r>
              <a:rPr lang="en-US" dirty="0"/>
              <a:t>[0]: 0</a:t>
            </a:r>
            <a:endParaRPr lang="tr-TR" dirty="0"/>
          </a:p>
          <a:p>
            <a:r>
              <a:rPr lang="en-US" dirty="0"/>
              <a:t> </a:t>
            </a:r>
            <a:r>
              <a:rPr lang="en-US" dirty="0" err="1"/>
              <a:t>nums</a:t>
            </a:r>
            <a:r>
              <a:rPr lang="en-US" dirty="0"/>
              <a:t>[1]: 1</a:t>
            </a:r>
            <a:endParaRPr lang="tr-TR" dirty="0"/>
          </a:p>
          <a:p>
            <a:r>
              <a:rPr lang="en-US" dirty="0"/>
              <a:t> </a:t>
            </a:r>
            <a:r>
              <a:rPr lang="en-US" dirty="0" err="1"/>
              <a:t>nums</a:t>
            </a:r>
            <a:r>
              <a:rPr lang="en-US" dirty="0"/>
              <a:t>[2]: 2</a:t>
            </a:r>
            <a:endParaRPr lang="tr-TR" dirty="0"/>
          </a:p>
          <a:p>
            <a:r>
              <a:rPr lang="en-US" dirty="0"/>
              <a:t> </a:t>
            </a:r>
            <a:r>
              <a:rPr lang="en-US" dirty="0" err="1"/>
              <a:t>nums</a:t>
            </a:r>
            <a:r>
              <a:rPr lang="en-US" dirty="0"/>
              <a:t>[3]: 3</a:t>
            </a:r>
            <a:endParaRPr lang="tr-TR" dirty="0"/>
          </a:p>
          <a:p>
            <a:r>
              <a:rPr lang="en-US" dirty="0"/>
              <a:t> Index out-of-bounds!</a:t>
            </a:r>
            <a:endParaRPr lang="tr-TR" dirty="0"/>
          </a:p>
          <a:p>
            <a:r>
              <a:rPr lang="en-US" dirty="0"/>
              <a:t> After catch block. </a:t>
            </a:r>
          </a:p>
        </p:txBody>
      </p:sp>
      <p:sp>
        <p:nvSpPr>
          <p:cNvPr id="5" name="Dikdörtgen 4"/>
          <p:cNvSpPr/>
          <p:nvPr/>
        </p:nvSpPr>
        <p:spPr>
          <a:xfrm>
            <a:off x="585047" y="3351380"/>
            <a:ext cx="8741833" cy="1200329"/>
          </a:xfrm>
          <a:prstGeom prst="rect">
            <a:avLst/>
          </a:prstGeom>
        </p:spPr>
        <p:txBody>
          <a:bodyPr wrap="square">
            <a:spAutoFit/>
          </a:bodyPr>
          <a:lstStyle/>
          <a:p>
            <a:r>
              <a:rPr lang="en-US" dirty="0"/>
              <a:t>As explained, because </a:t>
            </a:r>
            <a:r>
              <a:rPr lang="en-US" dirty="0" err="1"/>
              <a:t>GenException</a:t>
            </a:r>
            <a:r>
              <a:rPr lang="en-US" dirty="0"/>
              <a:t>( ) is called from within a try block, the exception that it generates (and does not catch) is caught by the catch in Main( ). Understand, however, that if </a:t>
            </a:r>
            <a:r>
              <a:rPr lang="en-US" dirty="0" err="1"/>
              <a:t>GenException</a:t>
            </a:r>
            <a:r>
              <a:rPr lang="en-US" dirty="0"/>
              <a:t>( ) had caught the exception, then it never would have been passed back to Main( ).</a:t>
            </a:r>
          </a:p>
        </p:txBody>
      </p:sp>
    </p:spTree>
    <p:extLst>
      <p:ext uri="{BB962C8B-B14F-4D97-AF65-F5344CB8AC3E}">
        <p14:creationId xmlns:p14="http://schemas.microsoft.com/office/powerpoint/2010/main" val="3835436350"/>
      </p:ext>
    </p:extLst>
  </p:cSld>
  <p:clrMapOvr>
    <a:masterClrMapping/>
  </p:clrMapOvr>
  <p:transition spd="med" advClick="0" advTm="1000">
    <p:spli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50EFE7E0-4DD7-4BFD-B25A-EF8EA815FC08}" type="datetime1">
              <a:rPr lang="tr-TR" smtClean="0">
                <a:solidFill>
                  <a:srgbClr val="FFFFFF"/>
                </a:solidFill>
              </a:rPr>
              <a:t>2.5.2016</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13</a:t>
            </a:fld>
            <a:endParaRPr lang="tr-TR">
              <a:solidFill>
                <a:srgbClr val="FFFFFF"/>
              </a:solidFill>
            </a:endParaRPr>
          </a:p>
        </p:txBody>
      </p:sp>
      <p:sp>
        <p:nvSpPr>
          <p:cNvPr id="4" name="Dikdörtgen 3"/>
          <p:cNvSpPr/>
          <p:nvPr/>
        </p:nvSpPr>
        <p:spPr>
          <a:xfrm>
            <a:off x="275771" y="147882"/>
            <a:ext cx="10682514" cy="2031325"/>
          </a:xfrm>
          <a:prstGeom prst="rect">
            <a:avLst/>
          </a:prstGeom>
        </p:spPr>
        <p:txBody>
          <a:bodyPr wrap="square">
            <a:spAutoFit/>
          </a:bodyPr>
          <a:lstStyle/>
          <a:p>
            <a:r>
              <a:rPr lang="en-US" dirty="0"/>
              <a:t>The Consequences of an Uncaught Exception</a:t>
            </a:r>
            <a:endParaRPr lang="tr-TR" dirty="0"/>
          </a:p>
          <a:p>
            <a:endParaRPr lang="tr-TR" dirty="0"/>
          </a:p>
          <a:p>
            <a:r>
              <a:rPr lang="en-US" dirty="0"/>
              <a:t> Catching one of the standard exceptions, as the preceding program does, has a side benefit: It prevents abnormal program termination. When an exception is thrown, it must be caught by some piece of code, somewhere. In general, if your program does not catch an exception, it will be caught by the runtime system. The trouble is that the runtime system will report an error and terminate the program. For instance, in this example, the index out-of-bounds exception is not caught by the program: </a:t>
            </a:r>
          </a:p>
        </p:txBody>
      </p:sp>
      <p:sp>
        <p:nvSpPr>
          <p:cNvPr id="5" name="Dikdörtgen 4"/>
          <p:cNvSpPr/>
          <p:nvPr/>
        </p:nvSpPr>
        <p:spPr>
          <a:xfrm>
            <a:off x="638628" y="2386764"/>
            <a:ext cx="8592457" cy="2031325"/>
          </a:xfrm>
          <a:prstGeom prst="rect">
            <a:avLst/>
          </a:prstGeom>
        </p:spPr>
        <p:txBody>
          <a:bodyPr wrap="square">
            <a:spAutoFit/>
          </a:bodyPr>
          <a:lstStyle/>
          <a:p>
            <a:r>
              <a:rPr lang="en-US" dirty="0"/>
              <a:t>// Let the C# runtime system handle the error. </a:t>
            </a:r>
            <a:endParaRPr lang="tr-TR" dirty="0"/>
          </a:p>
          <a:p>
            <a:r>
              <a:rPr lang="en-US" dirty="0"/>
              <a:t>using System;</a:t>
            </a:r>
            <a:endParaRPr lang="tr-TR" dirty="0"/>
          </a:p>
          <a:p>
            <a:r>
              <a:rPr lang="en-US" dirty="0"/>
              <a:t> class </a:t>
            </a:r>
            <a:r>
              <a:rPr lang="en-US" dirty="0" err="1"/>
              <a:t>NotHandled</a:t>
            </a:r>
            <a:r>
              <a:rPr lang="en-US" dirty="0"/>
              <a:t> </a:t>
            </a:r>
            <a:endParaRPr lang="tr-TR" dirty="0"/>
          </a:p>
          <a:p>
            <a:r>
              <a:rPr lang="en-US" dirty="0"/>
              <a:t>{ </a:t>
            </a:r>
            <a:endParaRPr lang="tr-TR" dirty="0"/>
          </a:p>
          <a:p>
            <a:r>
              <a:rPr lang="en-US" dirty="0"/>
              <a:t> static void Main()</a:t>
            </a:r>
            <a:endParaRPr lang="tr-TR" dirty="0"/>
          </a:p>
          <a:p>
            <a:r>
              <a:rPr lang="en-US" dirty="0"/>
              <a:t> {</a:t>
            </a:r>
            <a:endParaRPr lang="tr-TR" dirty="0"/>
          </a:p>
          <a:p>
            <a:r>
              <a:rPr lang="en-US" dirty="0"/>
              <a:t>    </a:t>
            </a:r>
            <a:r>
              <a:rPr lang="en-US" dirty="0" err="1"/>
              <a:t>int</a:t>
            </a:r>
            <a:r>
              <a:rPr lang="en-US" dirty="0"/>
              <a:t>[] </a:t>
            </a:r>
            <a:r>
              <a:rPr lang="en-US" dirty="0" err="1"/>
              <a:t>nums</a:t>
            </a:r>
            <a:r>
              <a:rPr lang="en-US" dirty="0"/>
              <a:t> = new </a:t>
            </a:r>
            <a:r>
              <a:rPr lang="en-US" dirty="0" err="1"/>
              <a:t>int</a:t>
            </a:r>
            <a:r>
              <a:rPr lang="en-US" dirty="0"/>
              <a:t>[4];</a:t>
            </a:r>
          </a:p>
        </p:txBody>
      </p:sp>
      <p:sp>
        <p:nvSpPr>
          <p:cNvPr id="6" name="Dikdörtgen 5"/>
          <p:cNvSpPr/>
          <p:nvPr/>
        </p:nvSpPr>
        <p:spPr>
          <a:xfrm>
            <a:off x="754743" y="4418089"/>
            <a:ext cx="6096000" cy="2585323"/>
          </a:xfrm>
          <a:prstGeom prst="rect">
            <a:avLst/>
          </a:prstGeom>
        </p:spPr>
        <p:txBody>
          <a:bodyPr>
            <a:spAutoFit/>
          </a:bodyPr>
          <a:lstStyle/>
          <a:p>
            <a:r>
              <a:rPr lang="en-US" dirty="0"/>
              <a:t> </a:t>
            </a:r>
            <a:r>
              <a:rPr lang="en-US" dirty="0" err="1"/>
              <a:t>Console.WriteLine</a:t>
            </a:r>
            <a:r>
              <a:rPr lang="en-US" dirty="0"/>
              <a:t>("Before exception is generated."); </a:t>
            </a:r>
            <a:endParaRPr lang="tr-TR" dirty="0"/>
          </a:p>
          <a:p>
            <a:r>
              <a:rPr lang="en-US" dirty="0"/>
              <a:t>   // Generate an index out-of-bounds exception. </a:t>
            </a:r>
            <a:endParaRPr lang="tr-TR" dirty="0"/>
          </a:p>
          <a:p>
            <a:r>
              <a:rPr lang="en-US" dirty="0"/>
              <a:t>   for(</a:t>
            </a:r>
            <a:r>
              <a:rPr lang="en-US" dirty="0" err="1"/>
              <a:t>int</a:t>
            </a:r>
            <a:r>
              <a:rPr lang="en-US" dirty="0"/>
              <a:t> </a:t>
            </a:r>
            <a:r>
              <a:rPr lang="en-US" dirty="0" err="1"/>
              <a:t>i</a:t>
            </a:r>
            <a:r>
              <a:rPr lang="en-US" dirty="0"/>
              <a:t>=0; </a:t>
            </a:r>
            <a:r>
              <a:rPr lang="en-US" dirty="0" err="1"/>
              <a:t>i</a:t>
            </a:r>
            <a:r>
              <a:rPr lang="en-US" dirty="0"/>
              <a:t> &lt; 10; </a:t>
            </a:r>
            <a:r>
              <a:rPr lang="en-US" dirty="0" err="1"/>
              <a:t>i</a:t>
            </a:r>
            <a:r>
              <a:rPr lang="en-US" dirty="0"/>
              <a:t>++)</a:t>
            </a:r>
            <a:endParaRPr lang="tr-TR" dirty="0"/>
          </a:p>
          <a:p>
            <a:r>
              <a:rPr lang="en-US" dirty="0"/>
              <a:t> { </a:t>
            </a:r>
            <a:endParaRPr lang="tr-TR" dirty="0"/>
          </a:p>
          <a:p>
            <a:r>
              <a:rPr lang="en-US" dirty="0"/>
              <a:t>     </a:t>
            </a:r>
            <a:r>
              <a:rPr lang="en-US" dirty="0" err="1"/>
              <a:t>nums</a:t>
            </a:r>
            <a:r>
              <a:rPr lang="en-US" dirty="0"/>
              <a:t>[</a:t>
            </a:r>
            <a:r>
              <a:rPr lang="en-US" dirty="0" err="1"/>
              <a:t>i</a:t>
            </a:r>
            <a:r>
              <a:rPr lang="en-US" dirty="0"/>
              <a:t>] = </a:t>
            </a:r>
            <a:r>
              <a:rPr lang="en-US" dirty="0" err="1"/>
              <a:t>i</a:t>
            </a:r>
            <a:r>
              <a:rPr lang="en-US" dirty="0"/>
              <a:t>;</a:t>
            </a:r>
            <a:endParaRPr lang="tr-TR" dirty="0"/>
          </a:p>
          <a:p>
            <a:r>
              <a:rPr lang="en-US" dirty="0"/>
              <a:t>      </a:t>
            </a:r>
            <a:r>
              <a:rPr lang="en-US" dirty="0" err="1"/>
              <a:t>Console.WriteLine</a:t>
            </a:r>
            <a:r>
              <a:rPr lang="en-US" dirty="0"/>
              <a:t>("</a:t>
            </a:r>
            <a:r>
              <a:rPr lang="en-US" dirty="0" err="1"/>
              <a:t>nums</a:t>
            </a:r>
            <a:r>
              <a:rPr lang="en-US" dirty="0"/>
              <a:t>[{0}]: {1}", </a:t>
            </a:r>
            <a:r>
              <a:rPr lang="en-US" dirty="0" err="1"/>
              <a:t>i</a:t>
            </a:r>
            <a:r>
              <a:rPr lang="en-US" dirty="0"/>
              <a:t>, </a:t>
            </a:r>
            <a:r>
              <a:rPr lang="en-US" dirty="0" err="1"/>
              <a:t>nums</a:t>
            </a:r>
            <a:r>
              <a:rPr lang="en-US" dirty="0"/>
              <a:t>[</a:t>
            </a:r>
            <a:r>
              <a:rPr lang="en-US" dirty="0" err="1"/>
              <a:t>i</a:t>
            </a:r>
            <a:r>
              <a:rPr lang="en-US" dirty="0"/>
              <a:t>]);</a:t>
            </a:r>
            <a:endParaRPr lang="tr-TR" dirty="0"/>
          </a:p>
          <a:p>
            <a:r>
              <a:rPr lang="en-US" dirty="0"/>
              <a:t>    } </a:t>
            </a:r>
            <a:endParaRPr lang="tr-TR" dirty="0"/>
          </a:p>
          <a:p>
            <a:r>
              <a:rPr lang="en-US" dirty="0"/>
              <a:t> }</a:t>
            </a:r>
            <a:endParaRPr lang="tr-TR" dirty="0"/>
          </a:p>
          <a:p>
            <a:r>
              <a:rPr lang="en-US" dirty="0"/>
              <a:t> } </a:t>
            </a:r>
          </a:p>
        </p:txBody>
      </p:sp>
    </p:spTree>
    <p:extLst>
      <p:ext uri="{BB962C8B-B14F-4D97-AF65-F5344CB8AC3E}">
        <p14:creationId xmlns:p14="http://schemas.microsoft.com/office/powerpoint/2010/main" val="1109831682"/>
      </p:ext>
    </p:extLst>
  </p:cSld>
  <p:clrMapOvr>
    <a:masterClrMapping/>
  </p:clrMapOvr>
  <p:transition spd="med" advClick="0" advTm="1000">
    <p:spli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50EFE7E0-4DD7-4BFD-B25A-EF8EA815FC08}" type="datetime1">
              <a:rPr lang="tr-TR" smtClean="0">
                <a:solidFill>
                  <a:srgbClr val="FFFFFF"/>
                </a:solidFill>
              </a:rPr>
              <a:t>2.5.2016</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14</a:t>
            </a:fld>
            <a:endParaRPr lang="tr-TR">
              <a:solidFill>
                <a:srgbClr val="FFFFFF"/>
              </a:solidFill>
            </a:endParaRPr>
          </a:p>
        </p:txBody>
      </p:sp>
      <p:sp>
        <p:nvSpPr>
          <p:cNvPr id="4" name="Dikdörtgen 3"/>
          <p:cNvSpPr/>
          <p:nvPr/>
        </p:nvSpPr>
        <p:spPr>
          <a:xfrm>
            <a:off x="503767" y="230779"/>
            <a:ext cx="11286067" cy="923330"/>
          </a:xfrm>
          <a:prstGeom prst="rect">
            <a:avLst/>
          </a:prstGeom>
        </p:spPr>
        <p:txBody>
          <a:bodyPr wrap="square">
            <a:spAutoFit/>
          </a:bodyPr>
          <a:lstStyle/>
          <a:p>
            <a:r>
              <a:rPr lang="en-US" dirty="0"/>
              <a:t>When the array index error occurs, execution is halted and the following error message is displayed: </a:t>
            </a:r>
            <a:endParaRPr lang="tr-TR" dirty="0"/>
          </a:p>
          <a:p>
            <a:r>
              <a:rPr lang="en-US" dirty="0"/>
              <a:t>Unhandled Exception: </a:t>
            </a:r>
            <a:r>
              <a:rPr lang="en-US" dirty="0" err="1"/>
              <a:t>System.IndexOutOfRangeException</a:t>
            </a:r>
            <a:r>
              <a:rPr lang="en-US" dirty="0"/>
              <a:t>:  </a:t>
            </a:r>
            <a:endParaRPr lang="tr-TR" dirty="0"/>
          </a:p>
          <a:p>
            <a:r>
              <a:rPr lang="en-US" dirty="0"/>
              <a:t>        Index was outside the bounds of the array.   at </a:t>
            </a:r>
            <a:r>
              <a:rPr lang="en-US" dirty="0" err="1"/>
              <a:t>NotHandled.Main</a:t>
            </a:r>
            <a:r>
              <a:rPr lang="en-US" dirty="0"/>
              <a:t>() </a:t>
            </a:r>
          </a:p>
        </p:txBody>
      </p:sp>
      <p:sp>
        <p:nvSpPr>
          <p:cNvPr id="5" name="Dikdörtgen 4"/>
          <p:cNvSpPr/>
          <p:nvPr/>
        </p:nvSpPr>
        <p:spPr>
          <a:xfrm>
            <a:off x="1362227" y="1027609"/>
            <a:ext cx="9467547" cy="5693866"/>
          </a:xfrm>
          <a:prstGeom prst="rect">
            <a:avLst/>
          </a:prstGeom>
        </p:spPr>
        <p:txBody>
          <a:bodyPr wrap="square">
            <a:spAutoFit/>
          </a:bodyPr>
          <a:lstStyle/>
          <a:p>
            <a:r>
              <a:rPr lang="en-US" sz="1400" dirty="0"/>
              <a:t>// This won't work! </a:t>
            </a:r>
            <a:endParaRPr lang="tr-TR" sz="1400" dirty="0"/>
          </a:p>
          <a:p>
            <a:r>
              <a:rPr lang="en-US" sz="1400" dirty="0"/>
              <a:t>using System;</a:t>
            </a:r>
            <a:endParaRPr lang="tr-TR" sz="1400" dirty="0"/>
          </a:p>
          <a:p>
            <a:r>
              <a:rPr lang="en-US" sz="1400" dirty="0"/>
              <a:t> class </a:t>
            </a:r>
            <a:r>
              <a:rPr lang="en-US" sz="1400" dirty="0" err="1"/>
              <a:t>ExcTypeMismatch</a:t>
            </a:r>
            <a:endParaRPr lang="tr-TR" sz="1400" dirty="0"/>
          </a:p>
          <a:p>
            <a:r>
              <a:rPr lang="en-US" sz="1400" dirty="0"/>
              <a:t> {</a:t>
            </a:r>
            <a:endParaRPr lang="tr-TR" sz="1400" dirty="0"/>
          </a:p>
          <a:p>
            <a:r>
              <a:rPr lang="en-US" sz="1400" dirty="0"/>
              <a:t>  static void Main()</a:t>
            </a:r>
            <a:endParaRPr lang="tr-TR" sz="1400" dirty="0"/>
          </a:p>
          <a:p>
            <a:r>
              <a:rPr lang="en-US" sz="1400" dirty="0"/>
              <a:t> {</a:t>
            </a:r>
            <a:endParaRPr lang="tr-TR" sz="1400" dirty="0"/>
          </a:p>
          <a:p>
            <a:r>
              <a:rPr lang="en-US" sz="1400" dirty="0"/>
              <a:t>    </a:t>
            </a:r>
            <a:r>
              <a:rPr lang="en-US" sz="1400" dirty="0" err="1"/>
              <a:t>int</a:t>
            </a:r>
            <a:r>
              <a:rPr lang="en-US" sz="1400" dirty="0"/>
              <a:t>[] </a:t>
            </a:r>
            <a:r>
              <a:rPr lang="en-US" sz="1400" dirty="0" err="1"/>
              <a:t>nums</a:t>
            </a:r>
            <a:r>
              <a:rPr lang="en-US" sz="1400" dirty="0"/>
              <a:t> = new </a:t>
            </a:r>
            <a:r>
              <a:rPr lang="en-US" sz="1400" dirty="0" err="1"/>
              <a:t>int</a:t>
            </a:r>
            <a:r>
              <a:rPr lang="en-US" sz="1400" dirty="0"/>
              <a:t>[4];</a:t>
            </a:r>
            <a:endParaRPr lang="tr-TR" sz="1400" dirty="0"/>
          </a:p>
          <a:p>
            <a:r>
              <a:rPr lang="en-US" sz="1400" dirty="0"/>
              <a:t>    try {      </a:t>
            </a:r>
            <a:r>
              <a:rPr lang="en-US" sz="1400" dirty="0" err="1"/>
              <a:t>Console.WriteLine</a:t>
            </a:r>
            <a:r>
              <a:rPr lang="en-US" sz="1400" dirty="0"/>
              <a:t>("Before exception is generated.");</a:t>
            </a:r>
            <a:endParaRPr lang="tr-TR" sz="1400" dirty="0"/>
          </a:p>
          <a:p>
            <a:r>
              <a:rPr lang="en-US" sz="1400" dirty="0"/>
              <a:t>      // Generate an index out-of-bounds exception.</a:t>
            </a:r>
            <a:endParaRPr lang="tr-TR" sz="1400" dirty="0"/>
          </a:p>
          <a:p>
            <a:r>
              <a:rPr lang="en-US" sz="1400" dirty="0"/>
              <a:t>      for(</a:t>
            </a:r>
            <a:r>
              <a:rPr lang="en-US" sz="1400" dirty="0" err="1"/>
              <a:t>int</a:t>
            </a:r>
            <a:r>
              <a:rPr lang="en-US" sz="1400" dirty="0"/>
              <a:t> </a:t>
            </a:r>
            <a:r>
              <a:rPr lang="en-US" sz="1400" dirty="0" err="1"/>
              <a:t>i</a:t>
            </a:r>
            <a:r>
              <a:rPr lang="en-US" sz="1400" dirty="0"/>
              <a:t>=0; </a:t>
            </a:r>
            <a:r>
              <a:rPr lang="en-US" sz="1400" dirty="0" err="1"/>
              <a:t>i</a:t>
            </a:r>
            <a:r>
              <a:rPr lang="en-US" sz="1400" dirty="0"/>
              <a:t> &lt; 10; </a:t>
            </a:r>
            <a:r>
              <a:rPr lang="en-US" sz="1400" dirty="0" err="1"/>
              <a:t>i</a:t>
            </a:r>
            <a:r>
              <a:rPr lang="en-US" sz="1400" dirty="0"/>
              <a:t>++)</a:t>
            </a:r>
            <a:endParaRPr lang="tr-TR" sz="1400" dirty="0"/>
          </a:p>
          <a:p>
            <a:r>
              <a:rPr lang="en-US" sz="1400" dirty="0"/>
              <a:t> {</a:t>
            </a:r>
            <a:endParaRPr lang="tr-TR" sz="1400" dirty="0"/>
          </a:p>
          <a:p>
            <a:r>
              <a:rPr lang="en-US" sz="1400" dirty="0"/>
              <a:t>        </a:t>
            </a:r>
            <a:r>
              <a:rPr lang="en-US" sz="1400" dirty="0" err="1"/>
              <a:t>nums</a:t>
            </a:r>
            <a:r>
              <a:rPr lang="en-US" sz="1400" dirty="0"/>
              <a:t>[</a:t>
            </a:r>
            <a:r>
              <a:rPr lang="en-US" sz="1400" dirty="0" err="1"/>
              <a:t>i</a:t>
            </a:r>
            <a:r>
              <a:rPr lang="en-US" sz="1400" dirty="0"/>
              <a:t>] = </a:t>
            </a:r>
            <a:r>
              <a:rPr lang="en-US" sz="1400" dirty="0" err="1"/>
              <a:t>i</a:t>
            </a:r>
            <a:r>
              <a:rPr lang="en-US" sz="1400" dirty="0"/>
              <a:t>;</a:t>
            </a:r>
            <a:endParaRPr lang="tr-TR" sz="1400" dirty="0"/>
          </a:p>
          <a:p>
            <a:r>
              <a:rPr lang="en-US" sz="1400" dirty="0"/>
              <a:t>        </a:t>
            </a:r>
            <a:r>
              <a:rPr lang="en-US" sz="1400" dirty="0" err="1"/>
              <a:t>Console.WriteLine</a:t>
            </a:r>
            <a:r>
              <a:rPr lang="en-US" sz="1400" dirty="0"/>
              <a:t>("</a:t>
            </a:r>
            <a:r>
              <a:rPr lang="en-US" sz="1400" dirty="0" err="1"/>
              <a:t>nums</a:t>
            </a:r>
            <a:r>
              <a:rPr lang="en-US" sz="1400" dirty="0"/>
              <a:t>[{0}]: {1}", </a:t>
            </a:r>
            <a:r>
              <a:rPr lang="en-US" sz="1400" dirty="0" err="1"/>
              <a:t>i</a:t>
            </a:r>
            <a:r>
              <a:rPr lang="en-US" sz="1400" dirty="0"/>
              <a:t>, </a:t>
            </a:r>
            <a:r>
              <a:rPr lang="en-US" sz="1400" dirty="0" err="1"/>
              <a:t>nums</a:t>
            </a:r>
            <a:r>
              <a:rPr lang="en-US" sz="1400" dirty="0"/>
              <a:t>[</a:t>
            </a:r>
            <a:r>
              <a:rPr lang="en-US" sz="1400" dirty="0" err="1"/>
              <a:t>i</a:t>
            </a:r>
            <a:r>
              <a:rPr lang="en-US" sz="1400" dirty="0"/>
              <a:t>]);</a:t>
            </a:r>
            <a:endParaRPr lang="tr-TR" sz="1400" dirty="0"/>
          </a:p>
          <a:p>
            <a:r>
              <a:rPr lang="en-US" sz="1400" dirty="0"/>
              <a:t>      } </a:t>
            </a:r>
            <a:endParaRPr lang="tr-TR" sz="1400" dirty="0"/>
          </a:p>
          <a:p>
            <a:r>
              <a:rPr lang="en-US" sz="1400" dirty="0"/>
              <a:t>     </a:t>
            </a:r>
            <a:r>
              <a:rPr lang="en-US" sz="1400" dirty="0" err="1"/>
              <a:t>Console.WriteLine</a:t>
            </a:r>
            <a:r>
              <a:rPr lang="en-US" sz="1400" dirty="0"/>
              <a:t>("this won't be displayed"); </a:t>
            </a:r>
            <a:endParaRPr lang="tr-TR" sz="1400" dirty="0"/>
          </a:p>
          <a:p>
            <a:r>
              <a:rPr lang="en-US" sz="1400" dirty="0"/>
              <a:t>   }</a:t>
            </a:r>
            <a:endParaRPr lang="tr-TR" sz="1400" dirty="0"/>
          </a:p>
          <a:p>
            <a:r>
              <a:rPr lang="en-US" sz="1400" dirty="0"/>
              <a:t>    /* Can't catch an array boundary error with a </a:t>
            </a:r>
            <a:endParaRPr lang="tr-TR" sz="1400" dirty="0"/>
          </a:p>
          <a:p>
            <a:r>
              <a:rPr lang="en-US" sz="1400" dirty="0"/>
              <a:t>      </a:t>
            </a:r>
            <a:r>
              <a:rPr lang="en-US" sz="1400" dirty="0" err="1"/>
              <a:t>DivideByZeroException</a:t>
            </a:r>
            <a:r>
              <a:rPr lang="en-US" sz="1400" dirty="0"/>
              <a:t>. */ </a:t>
            </a:r>
            <a:endParaRPr lang="tr-TR" sz="1400" dirty="0"/>
          </a:p>
          <a:p>
            <a:r>
              <a:rPr lang="en-US" sz="1400" dirty="0"/>
              <a:t>   catch (</a:t>
            </a:r>
            <a:r>
              <a:rPr lang="en-US" sz="1400" dirty="0" err="1"/>
              <a:t>DivideByZeroException</a:t>
            </a:r>
            <a:r>
              <a:rPr lang="en-US" sz="1400" dirty="0"/>
              <a:t>) </a:t>
            </a:r>
            <a:endParaRPr lang="tr-TR" sz="1400" dirty="0"/>
          </a:p>
          <a:p>
            <a:r>
              <a:rPr lang="en-US" sz="1400" dirty="0"/>
              <a:t>{ </a:t>
            </a:r>
            <a:endParaRPr lang="tr-TR" sz="1400" dirty="0"/>
          </a:p>
          <a:p>
            <a:r>
              <a:rPr lang="en-US" sz="1400" dirty="0"/>
              <a:t>     // Catch the exception.</a:t>
            </a:r>
            <a:endParaRPr lang="tr-TR" sz="1400" dirty="0"/>
          </a:p>
          <a:p>
            <a:r>
              <a:rPr lang="en-US" sz="1400" dirty="0"/>
              <a:t>      </a:t>
            </a:r>
            <a:r>
              <a:rPr lang="en-US" sz="1400" dirty="0" err="1"/>
              <a:t>Console.WriteLine</a:t>
            </a:r>
            <a:r>
              <a:rPr lang="en-US" sz="1400" dirty="0"/>
              <a:t>("Index out-of-bounds!");</a:t>
            </a:r>
            <a:endParaRPr lang="tr-TR" sz="1400" dirty="0"/>
          </a:p>
          <a:p>
            <a:r>
              <a:rPr lang="en-US" sz="1400" dirty="0"/>
              <a:t>    }</a:t>
            </a:r>
            <a:endParaRPr lang="tr-TR" sz="1400" dirty="0"/>
          </a:p>
          <a:p>
            <a:r>
              <a:rPr lang="en-US" sz="1400" dirty="0"/>
              <a:t> </a:t>
            </a:r>
            <a:r>
              <a:rPr lang="en-US" sz="1400" dirty="0" err="1"/>
              <a:t>Console.WriteLine</a:t>
            </a:r>
            <a:r>
              <a:rPr lang="en-US" sz="1400" dirty="0"/>
              <a:t>("After catch block."); </a:t>
            </a:r>
            <a:endParaRPr lang="tr-TR" sz="1400" dirty="0"/>
          </a:p>
          <a:p>
            <a:r>
              <a:rPr lang="en-US" sz="1400" dirty="0"/>
              <a:t> }</a:t>
            </a:r>
            <a:endParaRPr lang="tr-TR" sz="1400" dirty="0"/>
          </a:p>
          <a:p>
            <a:r>
              <a:rPr lang="tr-TR" sz="1400" dirty="0"/>
              <a:t>}</a:t>
            </a:r>
            <a:r>
              <a:rPr lang="en-US" sz="1400" dirty="0"/>
              <a:t> </a:t>
            </a:r>
          </a:p>
        </p:txBody>
      </p:sp>
      <p:sp>
        <p:nvSpPr>
          <p:cNvPr id="6" name="Dikdörtgen 5"/>
          <p:cNvSpPr/>
          <p:nvPr/>
        </p:nvSpPr>
        <p:spPr>
          <a:xfrm>
            <a:off x="6146800" y="1609057"/>
            <a:ext cx="5943600" cy="3970318"/>
          </a:xfrm>
          <a:prstGeom prst="rect">
            <a:avLst/>
          </a:prstGeom>
          <a:solidFill>
            <a:schemeClr val="accent2"/>
          </a:solidFill>
        </p:spPr>
        <p:txBody>
          <a:bodyPr wrap="square">
            <a:spAutoFit/>
          </a:bodyPr>
          <a:lstStyle/>
          <a:p>
            <a:r>
              <a:rPr lang="en-US" dirty="0"/>
              <a:t>The output is shown here: </a:t>
            </a:r>
            <a:endParaRPr lang="tr-TR" dirty="0"/>
          </a:p>
          <a:p>
            <a:r>
              <a:rPr lang="en-US" dirty="0"/>
              <a:t>Before exception is generated. </a:t>
            </a:r>
            <a:endParaRPr lang="tr-TR" dirty="0"/>
          </a:p>
          <a:p>
            <a:r>
              <a:rPr lang="en-US" dirty="0" err="1"/>
              <a:t>nums</a:t>
            </a:r>
            <a:r>
              <a:rPr lang="en-US" dirty="0"/>
              <a:t>[0]: 0</a:t>
            </a:r>
            <a:endParaRPr lang="tr-TR" dirty="0"/>
          </a:p>
          <a:p>
            <a:r>
              <a:rPr lang="en-US" dirty="0"/>
              <a:t> </a:t>
            </a:r>
            <a:r>
              <a:rPr lang="en-US" dirty="0" err="1"/>
              <a:t>nums</a:t>
            </a:r>
            <a:r>
              <a:rPr lang="en-US" dirty="0"/>
              <a:t>[1]: 1</a:t>
            </a:r>
            <a:endParaRPr lang="tr-TR" dirty="0"/>
          </a:p>
          <a:p>
            <a:r>
              <a:rPr lang="en-US" dirty="0"/>
              <a:t> </a:t>
            </a:r>
            <a:r>
              <a:rPr lang="en-US" dirty="0" err="1"/>
              <a:t>nums</a:t>
            </a:r>
            <a:r>
              <a:rPr lang="en-US" dirty="0"/>
              <a:t>[2]: 2</a:t>
            </a:r>
            <a:endParaRPr lang="tr-TR" dirty="0"/>
          </a:p>
          <a:p>
            <a:r>
              <a:rPr lang="en-US" dirty="0"/>
              <a:t> </a:t>
            </a:r>
            <a:r>
              <a:rPr lang="en-US" dirty="0" err="1"/>
              <a:t>nums</a:t>
            </a:r>
            <a:r>
              <a:rPr lang="en-US" dirty="0"/>
              <a:t>[3]: 3</a:t>
            </a:r>
            <a:endParaRPr lang="tr-TR" dirty="0"/>
          </a:p>
          <a:p>
            <a:r>
              <a:rPr lang="en-US" dirty="0"/>
              <a:t> </a:t>
            </a:r>
            <a:endParaRPr lang="tr-TR" dirty="0"/>
          </a:p>
          <a:p>
            <a:r>
              <a:rPr lang="en-US" dirty="0"/>
              <a:t>Unhandled Exception: </a:t>
            </a:r>
            <a:r>
              <a:rPr lang="en-US" dirty="0" err="1"/>
              <a:t>System.IndexOutOfRangeException</a:t>
            </a:r>
            <a:r>
              <a:rPr lang="en-US" dirty="0"/>
              <a:t>:          Index was outside the bounds of the array.   at </a:t>
            </a:r>
            <a:r>
              <a:rPr lang="en-US" dirty="0" err="1"/>
              <a:t>ExcTypeMismatch.Main</a:t>
            </a:r>
            <a:r>
              <a:rPr lang="en-US" dirty="0"/>
              <a:t>() </a:t>
            </a:r>
            <a:endParaRPr lang="tr-TR" dirty="0"/>
          </a:p>
          <a:p>
            <a:endParaRPr lang="tr-TR" dirty="0"/>
          </a:p>
          <a:p>
            <a:r>
              <a:rPr lang="en-US" dirty="0"/>
              <a:t>As the output demonstrates, a catch for</a:t>
            </a:r>
            <a:r>
              <a:rPr lang="tr-TR" dirty="0"/>
              <a:t> </a:t>
            </a:r>
            <a:r>
              <a:rPr lang="en-US" dirty="0" err="1"/>
              <a:t>DivideByZeroException</a:t>
            </a:r>
            <a:r>
              <a:rPr lang="en-US" dirty="0"/>
              <a:t> won’t catch an </a:t>
            </a:r>
            <a:r>
              <a:rPr lang="en-US" dirty="0" err="1"/>
              <a:t>IndexOutOfRangeException</a:t>
            </a:r>
            <a:r>
              <a:rPr lang="en-US" dirty="0"/>
              <a:t>.</a:t>
            </a:r>
          </a:p>
        </p:txBody>
      </p:sp>
    </p:spTree>
    <p:extLst>
      <p:ext uri="{BB962C8B-B14F-4D97-AF65-F5344CB8AC3E}">
        <p14:creationId xmlns:p14="http://schemas.microsoft.com/office/powerpoint/2010/main" val="997320131"/>
      </p:ext>
    </p:extLst>
  </p:cSld>
  <p:clrMapOvr>
    <a:masterClrMapping/>
  </p:clrMapOvr>
  <p:transition spd="med" advClick="0" advTm="1000">
    <p:spli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50EFE7E0-4DD7-4BFD-B25A-EF8EA815FC08}" type="datetime1">
              <a:rPr lang="tr-TR" smtClean="0">
                <a:solidFill>
                  <a:srgbClr val="FFFFFF"/>
                </a:solidFill>
              </a:rPr>
              <a:t>2.5.2016</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15</a:t>
            </a:fld>
            <a:endParaRPr lang="tr-TR">
              <a:solidFill>
                <a:srgbClr val="FFFFFF"/>
              </a:solidFill>
            </a:endParaRPr>
          </a:p>
        </p:txBody>
      </p:sp>
      <p:sp>
        <p:nvSpPr>
          <p:cNvPr id="4" name="Dikdörtgen 3"/>
          <p:cNvSpPr/>
          <p:nvPr/>
        </p:nvSpPr>
        <p:spPr>
          <a:xfrm>
            <a:off x="798286" y="297041"/>
            <a:ext cx="10363199" cy="5047536"/>
          </a:xfrm>
          <a:prstGeom prst="rect">
            <a:avLst/>
          </a:prstGeom>
        </p:spPr>
        <p:txBody>
          <a:bodyPr wrap="square">
            <a:spAutoFit/>
          </a:bodyPr>
          <a:lstStyle/>
          <a:p>
            <a:r>
              <a:rPr lang="en-US" sz="1400" dirty="0"/>
              <a:t>// Handle error gracefully and continue.</a:t>
            </a:r>
            <a:endParaRPr lang="tr-TR" sz="1400" dirty="0"/>
          </a:p>
          <a:p>
            <a:r>
              <a:rPr lang="en-US" sz="1400" dirty="0"/>
              <a:t> using System;</a:t>
            </a:r>
            <a:endParaRPr lang="tr-TR" sz="1400" dirty="0"/>
          </a:p>
          <a:p>
            <a:r>
              <a:rPr lang="en-US" sz="1400" dirty="0"/>
              <a:t> class ExcDemo3</a:t>
            </a:r>
            <a:endParaRPr lang="tr-TR" sz="1400" dirty="0"/>
          </a:p>
          <a:p>
            <a:r>
              <a:rPr lang="en-US" sz="1400" dirty="0"/>
              <a:t> { </a:t>
            </a:r>
            <a:endParaRPr lang="tr-TR" sz="1400" dirty="0"/>
          </a:p>
          <a:p>
            <a:r>
              <a:rPr lang="en-US" sz="1400" dirty="0"/>
              <a:t> static void Main()</a:t>
            </a:r>
            <a:endParaRPr lang="tr-TR" sz="1400" dirty="0"/>
          </a:p>
          <a:p>
            <a:r>
              <a:rPr lang="en-US" sz="1400" dirty="0"/>
              <a:t> {</a:t>
            </a:r>
            <a:endParaRPr lang="tr-TR" sz="1400" dirty="0"/>
          </a:p>
          <a:p>
            <a:r>
              <a:rPr lang="en-US" sz="1400" dirty="0"/>
              <a:t>    </a:t>
            </a:r>
            <a:r>
              <a:rPr lang="en-US" sz="1400" dirty="0" err="1"/>
              <a:t>int</a:t>
            </a:r>
            <a:r>
              <a:rPr lang="en-US" sz="1400" dirty="0"/>
              <a:t>[] </a:t>
            </a:r>
            <a:r>
              <a:rPr lang="en-US" sz="1400" dirty="0" err="1"/>
              <a:t>numer</a:t>
            </a:r>
            <a:r>
              <a:rPr lang="en-US" sz="1400" dirty="0"/>
              <a:t> = { 4, 8, 16, 32, 64, 128 };</a:t>
            </a:r>
            <a:endParaRPr lang="tr-TR" sz="1400" dirty="0"/>
          </a:p>
          <a:p>
            <a:r>
              <a:rPr lang="en-US" sz="1400" dirty="0"/>
              <a:t>    </a:t>
            </a:r>
            <a:r>
              <a:rPr lang="en-US" sz="1400" dirty="0" err="1"/>
              <a:t>int</a:t>
            </a:r>
            <a:r>
              <a:rPr lang="en-US" sz="1400" dirty="0"/>
              <a:t>[] </a:t>
            </a:r>
            <a:r>
              <a:rPr lang="en-US" sz="1400" dirty="0" err="1"/>
              <a:t>denom</a:t>
            </a:r>
            <a:r>
              <a:rPr lang="en-US" sz="1400" dirty="0"/>
              <a:t> = { 2, 0, 4, 4, 0, 8 }; </a:t>
            </a:r>
            <a:endParaRPr lang="tr-TR" sz="1400" dirty="0"/>
          </a:p>
          <a:p>
            <a:r>
              <a:rPr lang="en-US" sz="1400" dirty="0"/>
              <a:t>   for(</a:t>
            </a:r>
            <a:r>
              <a:rPr lang="en-US" sz="1400" dirty="0" err="1"/>
              <a:t>int</a:t>
            </a:r>
            <a:r>
              <a:rPr lang="en-US" sz="1400" dirty="0"/>
              <a:t> </a:t>
            </a:r>
            <a:r>
              <a:rPr lang="en-US" sz="1400" dirty="0" err="1"/>
              <a:t>i</a:t>
            </a:r>
            <a:r>
              <a:rPr lang="en-US" sz="1400" dirty="0"/>
              <a:t>=0; </a:t>
            </a:r>
            <a:r>
              <a:rPr lang="en-US" sz="1400" dirty="0" err="1"/>
              <a:t>i</a:t>
            </a:r>
            <a:r>
              <a:rPr lang="en-US" sz="1400" dirty="0"/>
              <a:t> &lt; </a:t>
            </a:r>
            <a:r>
              <a:rPr lang="en-US" sz="1400" dirty="0" err="1"/>
              <a:t>numer.Length</a:t>
            </a:r>
            <a:r>
              <a:rPr lang="en-US" sz="1400" dirty="0"/>
              <a:t>; </a:t>
            </a:r>
            <a:r>
              <a:rPr lang="en-US" sz="1400" dirty="0" err="1"/>
              <a:t>i</a:t>
            </a:r>
            <a:r>
              <a:rPr lang="en-US" sz="1400" dirty="0"/>
              <a:t>++)</a:t>
            </a:r>
            <a:endParaRPr lang="tr-TR" sz="1400" dirty="0"/>
          </a:p>
          <a:p>
            <a:r>
              <a:rPr lang="en-US" sz="1400" dirty="0"/>
              <a:t> { </a:t>
            </a:r>
            <a:endParaRPr lang="tr-TR" sz="1400" dirty="0"/>
          </a:p>
          <a:p>
            <a:r>
              <a:rPr lang="en-US" sz="1400" dirty="0"/>
              <a:t>     try</a:t>
            </a:r>
            <a:endParaRPr lang="tr-TR" sz="1400" dirty="0"/>
          </a:p>
          <a:p>
            <a:r>
              <a:rPr lang="en-US" sz="1400" dirty="0"/>
              <a:t> { </a:t>
            </a:r>
            <a:endParaRPr lang="tr-TR" sz="1400" dirty="0"/>
          </a:p>
          <a:p>
            <a:r>
              <a:rPr lang="en-US" sz="1400" dirty="0"/>
              <a:t>       </a:t>
            </a:r>
            <a:r>
              <a:rPr lang="en-US" sz="1400" dirty="0" err="1"/>
              <a:t>Console.WriteLine</a:t>
            </a:r>
            <a:r>
              <a:rPr lang="en-US" sz="1400" dirty="0"/>
              <a:t>(</a:t>
            </a:r>
            <a:r>
              <a:rPr lang="en-US" sz="1400" dirty="0" err="1"/>
              <a:t>numer</a:t>
            </a:r>
            <a:r>
              <a:rPr lang="en-US" sz="1400" dirty="0"/>
              <a:t>[</a:t>
            </a:r>
            <a:r>
              <a:rPr lang="en-US" sz="1400" dirty="0" err="1"/>
              <a:t>i</a:t>
            </a:r>
            <a:r>
              <a:rPr lang="en-US" sz="1400" dirty="0"/>
              <a:t>] + " / " +                          </a:t>
            </a:r>
            <a:r>
              <a:rPr lang="en-US" sz="1400" dirty="0" err="1"/>
              <a:t>denom</a:t>
            </a:r>
            <a:r>
              <a:rPr lang="en-US" sz="1400" dirty="0"/>
              <a:t>[</a:t>
            </a:r>
            <a:r>
              <a:rPr lang="en-US" sz="1400" dirty="0" err="1"/>
              <a:t>i</a:t>
            </a:r>
            <a:r>
              <a:rPr lang="en-US" sz="1400" dirty="0"/>
              <a:t>] + " is " +                          </a:t>
            </a:r>
            <a:r>
              <a:rPr lang="en-US" sz="1400" dirty="0" err="1"/>
              <a:t>numer</a:t>
            </a:r>
            <a:r>
              <a:rPr lang="en-US" sz="1400" dirty="0"/>
              <a:t>[</a:t>
            </a:r>
            <a:r>
              <a:rPr lang="en-US" sz="1400" dirty="0" err="1"/>
              <a:t>i</a:t>
            </a:r>
            <a:r>
              <a:rPr lang="en-US" sz="1400" dirty="0"/>
              <a:t>]/</a:t>
            </a:r>
            <a:r>
              <a:rPr lang="en-US" sz="1400" dirty="0" err="1"/>
              <a:t>denom</a:t>
            </a:r>
            <a:r>
              <a:rPr lang="en-US" sz="1400" dirty="0"/>
              <a:t>[</a:t>
            </a:r>
            <a:r>
              <a:rPr lang="en-US" sz="1400" dirty="0" err="1"/>
              <a:t>i</a:t>
            </a:r>
            <a:r>
              <a:rPr lang="en-US" sz="1400" dirty="0"/>
              <a:t>]);</a:t>
            </a:r>
            <a:endParaRPr lang="tr-TR" sz="1400" dirty="0"/>
          </a:p>
          <a:p>
            <a:r>
              <a:rPr lang="en-US" sz="1400" dirty="0"/>
              <a:t>      }</a:t>
            </a:r>
            <a:endParaRPr lang="tr-TR" sz="1400" dirty="0"/>
          </a:p>
          <a:p>
            <a:r>
              <a:rPr lang="en-US" sz="1400" dirty="0"/>
              <a:t>      catch (</a:t>
            </a:r>
            <a:r>
              <a:rPr lang="en-US" sz="1400" dirty="0" err="1"/>
              <a:t>DivideByZeroException</a:t>
            </a:r>
            <a:r>
              <a:rPr lang="en-US" sz="1400" dirty="0"/>
              <a:t>)</a:t>
            </a:r>
            <a:endParaRPr lang="tr-TR" sz="1400" dirty="0"/>
          </a:p>
          <a:p>
            <a:r>
              <a:rPr lang="en-US" sz="1400" dirty="0"/>
              <a:t> </a:t>
            </a:r>
            <a:r>
              <a:rPr lang="tr-TR" sz="1400" dirty="0"/>
              <a:t>      </a:t>
            </a:r>
            <a:r>
              <a:rPr lang="en-US" sz="1400" dirty="0"/>
              <a:t>{   </a:t>
            </a:r>
            <a:endParaRPr lang="tr-TR" sz="1400" dirty="0"/>
          </a:p>
          <a:p>
            <a:r>
              <a:rPr lang="en-US" sz="1400" dirty="0"/>
              <a:t>     // Catch the exception.   </a:t>
            </a:r>
            <a:endParaRPr lang="tr-TR" sz="1400" dirty="0"/>
          </a:p>
          <a:p>
            <a:r>
              <a:rPr lang="en-US" sz="1400" dirty="0"/>
              <a:t>     </a:t>
            </a:r>
            <a:r>
              <a:rPr lang="en-US" sz="1400" dirty="0" err="1"/>
              <a:t>Console.WriteLine</a:t>
            </a:r>
            <a:r>
              <a:rPr lang="en-US" sz="1400" dirty="0"/>
              <a:t>("Can't divide by Zero!"); </a:t>
            </a:r>
            <a:endParaRPr lang="tr-TR" sz="1400" dirty="0"/>
          </a:p>
          <a:p>
            <a:r>
              <a:rPr lang="en-US" sz="1400" dirty="0"/>
              <a:t>     } </a:t>
            </a:r>
            <a:endParaRPr lang="tr-TR" sz="1400" dirty="0"/>
          </a:p>
          <a:p>
            <a:r>
              <a:rPr lang="en-US" sz="1400" dirty="0"/>
              <a:t>   </a:t>
            </a:r>
            <a:r>
              <a:rPr lang="tr-TR" sz="1400" dirty="0"/>
              <a:t> </a:t>
            </a:r>
          </a:p>
          <a:p>
            <a:r>
              <a:rPr lang="en-US" sz="1400" dirty="0"/>
              <a:t>}</a:t>
            </a:r>
            <a:endParaRPr lang="tr-TR" sz="1400" dirty="0"/>
          </a:p>
          <a:p>
            <a:r>
              <a:rPr lang="en-US" sz="1400" dirty="0"/>
              <a:t>  }</a:t>
            </a:r>
            <a:endParaRPr lang="tr-TR" sz="1400" dirty="0"/>
          </a:p>
          <a:p>
            <a:r>
              <a:rPr lang="en-US" sz="1400" dirty="0"/>
              <a:t> }</a:t>
            </a:r>
          </a:p>
        </p:txBody>
      </p:sp>
    </p:spTree>
    <p:extLst>
      <p:ext uri="{BB962C8B-B14F-4D97-AF65-F5344CB8AC3E}">
        <p14:creationId xmlns:p14="http://schemas.microsoft.com/office/powerpoint/2010/main" val="1885109474"/>
      </p:ext>
    </p:extLst>
  </p:cSld>
  <p:clrMapOvr>
    <a:masterClrMapping/>
  </p:clrMapOvr>
  <p:transition spd="med" advClick="0" advTm="1000">
    <p:spli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50EFE7E0-4DD7-4BFD-B25A-EF8EA815FC08}" type="datetime1">
              <a:rPr lang="tr-TR" smtClean="0">
                <a:solidFill>
                  <a:srgbClr val="FFFFFF"/>
                </a:solidFill>
              </a:rPr>
              <a:t>3.5.2016</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16</a:t>
            </a:fld>
            <a:endParaRPr lang="tr-TR">
              <a:solidFill>
                <a:srgbClr val="FFFFFF"/>
              </a:solidFill>
            </a:endParaRPr>
          </a:p>
        </p:txBody>
      </p:sp>
      <p:sp>
        <p:nvSpPr>
          <p:cNvPr id="5" name="Dikdörtgen 4"/>
          <p:cNvSpPr/>
          <p:nvPr/>
        </p:nvSpPr>
        <p:spPr>
          <a:xfrm>
            <a:off x="561824" y="366824"/>
            <a:ext cx="11228010" cy="3139321"/>
          </a:xfrm>
          <a:prstGeom prst="rect">
            <a:avLst/>
          </a:prstGeom>
        </p:spPr>
        <p:txBody>
          <a:bodyPr wrap="square">
            <a:spAutoFit/>
          </a:bodyPr>
          <a:lstStyle/>
          <a:p>
            <a:r>
              <a:rPr lang="en-US" dirty="0"/>
              <a:t>The output from the program is shown here:</a:t>
            </a:r>
            <a:endParaRPr lang="tr-TR" dirty="0"/>
          </a:p>
          <a:p>
            <a:r>
              <a:rPr lang="en-US" dirty="0"/>
              <a:t> 4 / 2 is 2</a:t>
            </a:r>
            <a:endParaRPr lang="tr-TR" dirty="0"/>
          </a:p>
          <a:p>
            <a:r>
              <a:rPr lang="en-US" dirty="0"/>
              <a:t> Can't divide by Zero!</a:t>
            </a:r>
            <a:endParaRPr lang="tr-TR" dirty="0"/>
          </a:p>
          <a:p>
            <a:r>
              <a:rPr lang="en-US" dirty="0"/>
              <a:t> 16 / 4 is 4</a:t>
            </a:r>
            <a:endParaRPr lang="tr-TR" dirty="0"/>
          </a:p>
          <a:p>
            <a:r>
              <a:rPr lang="en-US" dirty="0"/>
              <a:t> 32 / 4 is 8</a:t>
            </a:r>
            <a:endParaRPr lang="tr-TR" dirty="0"/>
          </a:p>
          <a:p>
            <a:r>
              <a:rPr lang="en-US" dirty="0"/>
              <a:t> Can't divide by Zero!</a:t>
            </a:r>
            <a:endParaRPr lang="tr-TR" dirty="0"/>
          </a:p>
          <a:p>
            <a:r>
              <a:rPr lang="en-US" dirty="0"/>
              <a:t> 128 / 8 is 16</a:t>
            </a:r>
            <a:endParaRPr lang="tr-TR" dirty="0"/>
          </a:p>
          <a:p>
            <a:endParaRPr lang="tr-TR" dirty="0"/>
          </a:p>
          <a:p>
            <a:r>
              <a:rPr lang="en-US" dirty="0"/>
              <a:t> This example makes another important point: Once an exception has been handled, it is removed from the system. Therefore, in the program, each pass through the loop enters the try block anew—any prior exceptions have been handled. This enables your program to handle repeated errors.</a:t>
            </a:r>
          </a:p>
        </p:txBody>
      </p:sp>
    </p:spTree>
    <p:extLst>
      <p:ext uri="{BB962C8B-B14F-4D97-AF65-F5344CB8AC3E}">
        <p14:creationId xmlns:p14="http://schemas.microsoft.com/office/powerpoint/2010/main" val="2522168767"/>
      </p:ext>
    </p:extLst>
  </p:cSld>
  <p:clrMapOvr>
    <a:masterClrMapping/>
  </p:clrMapOvr>
  <p:transition spd="med" advClick="0" advTm="1000">
    <p:spli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50EFE7E0-4DD7-4BFD-B25A-EF8EA815FC08}" type="datetime1">
              <a:rPr lang="tr-TR" smtClean="0">
                <a:solidFill>
                  <a:srgbClr val="FFFFFF"/>
                </a:solidFill>
              </a:rPr>
              <a:t>3.5.2016</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17</a:t>
            </a:fld>
            <a:endParaRPr lang="tr-TR">
              <a:solidFill>
                <a:srgbClr val="FFFFFF"/>
              </a:solidFill>
            </a:endParaRPr>
          </a:p>
        </p:txBody>
      </p:sp>
      <p:sp>
        <p:nvSpPr>
          <p:cNvPr id="4" name="Dikdörtgen 3"/>
          <p:cNvSpPr/>
          <p:nvPr/>
        </p:nvSpPr>
        <p:spPr>
          <a:xfrm>
            <a:off x="0" y="0"/>
            <a:ext cx="11887200" cy="1200329"/>
          </a:xfrm>
          <a:prstGeom prst="rect">
            <a:avLst/>
          </a:prstGeom>
        </p:spPr>
        <p:txBody>
          <a:bodyPr wrap="square">
            <a:spAutoFit/>
          </a:bodyPr>
          <a:lstStyle/>
          <a:p>
            <a:r>
              <a:rPr lang="en-US" dirty="0"/>
              <a:t>Using Multiple catch Clauses </a:t>
            </a:r>
            <a:endParaRPr lang="tr-TR" dirty="0"/>
          </a:p>
          <a:p>
            <a:endParaRPr lang="tr-TR" dirty="0"/>
          </a:p>
          <a:p>
            <a:r>
              <a:rPr lang="en-US" dirty="0"/>
              <a:t>You can associate more than one catch clause with a try. In fact, it is common to do so. However, each catch must catch a different type of exception. For example, the program shown here catches both array boundary and divide-by-zero errors: </a:t>
            </a:r>
          </a:p>
        </p:txBody>
      </p:sp>
      <p:sp>
        <p:nvSpPr>
          <p:cNvPr id="5" name="Dikdörtgen 4"/>
          <p:cNvSpPr/>
          <p:nvPr/>
        </p:nvSpPr>
        <p:spPr>
          <a:xfrm>
            <a:off x="275772" y="1164134"/>
            <a:ext cx="8955314" cy="5693866"/>
          </a:xfrm>
          <a:prstGeom prst="rect">
            <a:avLst/>
          </a:prstGeom>
        </p:spPr>
        <p:txBody>
          <a:bodyPr wrap="square">
            <a:spAutoFit/>
          </a:bodyPr>
          <a:lstStyle/>
          <a:p>
            <a:r>
              <a:rPr lang="en-US" sz="1400" dirty="0"/>
              <a:t>// Use multiple catch clauses.</a:t>
            </a:r>
            <a:endParaRPr lang="tr-TR" sz="1400" dirty="0"/>
          </a:p>
          <a:p>
            <a:r>
              <a:rPr lang="en-US" sz="1400" dirty="0"/>
              <a:t> using System;</a:t>
            </a:r>
            <a:endParaRPr lang="tr-TR" sz="1400" dirty="0"/>
          </a:p>
          <a:p>
            <a:r>
              <a:rPr lang="en-US" sz="1400" dirty="0"/>
              <a:t> class ExcDemo4</a:t>
            </a:r>
            <a:endParaRPr lang="tr-TR" sz="1400" dirty="0"/>
          </a:p>
          <a:p>
            <a:r>
              <a:rPr lang="en-US" sz="1400" dirty="0"/>
              <a:t> {</a:t>
            </a:r>
            <a:endParaRPr lang="tr-TR" sz="1400" dirty="0"/>
          </a:p>
          <a:p>
            <a:r>
              <a:rPr lang="en-US" sz="1400" dirty="0"/>
              <a:t>  static void Main()</a:t>
            </a:r>
            <a:endParaRPr lang="tr-TR" sz="1400" dirty="0"/>
          </a:p>
          <a:p>
            <a:r>
              <a:rPr lang="en-US" sz="1400" dirty="0"/>
              <a:t> {</a:t>
            </a:r>
            <a:endParaRPr lang="tr-TR" sz="1400" dirty="0"/>
          </a:p>
          <a:p>
            <a:r>
              <a:rPr lang="en-US" sz="1400" dirty="0"/>
              <a:t>    // Here, </a:t>
            </a:r>
            <a:r>
              <a:rPr lang="en-US" sz="1400" dirty="0" err="1"/>
              <a:t>numer</a:t>
            </a:r>
            <a:r>
              <a:rPr lang="en-US" sz="1400" dirty="0"/>
              <a:t> is longer than denom.</a:t>
            </a:r>
            <a:endParaRPr lang="tr-TR" sz="1400" dirty="0"/>
          </a:p>
          <a:p>
            <a:r>
              <a:rPr lang="en-US" sz="1400" dirty="0"/>
              <a:t>    </a:t>
            </a:r>
            <a:r>
              <a:rPr lang="en-US" sz="1400" dirty="0" err="1"/>
              <a:t>int</a:t>
            </a:r>
            <a:r>
              <a:rPr lang="en-US" sz="1400" dirty="0"/>
              <a:t>[] </a:t>
            </a:r>
            <a:r>
              <a:rPr lang="en-US" sz="1400" dirty="0" err="1"/>
              <a:t>numer</a:t>
            </a:r>
            <a:r>
              <a:rPr lang="en-US" sz="1400" dirty="0"/>
              <a:t> = { 4, 8, 16, 32, 64, 128, 256, 512 };</a:t>
            </a:r>
            <a:endParaRPr lang="tr-TR" sz="1400" dirty="0"/>
          </a:p>
          <a:p>
            <a:r>
              <a:rPr lang="en-US" sz="1400" dirty="0"/>
              <a:t>    </a:t>
            </a:r>
            <a:r>
              <a:rPr lang="en-US" sz="1400" dirty="0" err="1"/>
              <a:t>int</a:t>
            </a:r>
            <a:r>
              <a:rPr lang="en-US" sz="1400" dirty="0"/>
              <a:t>[] </a:t>
            </a:r>
            <a:r>
              <a:rPr lang="en-US" sz="1400" dirty="0" err="1"/>
              <a:t>denom</a:t>
            </a:r>
            <a:r>
              <a:rPr lang="en-US" sz="1400" dirty="0"/>
              <a:t> = { 2, 0, 4, 4, 0, 8 };</a:t>
            </a:r>
            <a:endParaRPr lang="tr-TR" sz="1400" dirty="0"/>
          </a:p>
          <a:p>
            <a:r>
              <a:rPr lang="en-US" sz="1400" dirty="0"/>
              <a:t>    for(</a:t>
            </a:r>
            <a:r>
              <a:rPr lang="en-US" sz="1400" dirty="0" err="1"/>
              <a:t>int</a:t>
            </a:r>
            <a:r>
              <a:rPr lang="en-US" sz="1400" dirty="0"/>
              <a:t> </a:t>
            </a:r>
            <a:r>
              <a:rPr lang="en-US" sz="1400" dirty="0" err="1"/>
              <a:t>i</a:t>
            </a:r>
            <a:r>
              <a:rPr lang="en-US" sz="1400" dirty="0"/>
              <a:t>=0; </a:t>
            </a:r>
            <a:r>
              <a:rPr lang="en-US" sz="1400" dirty="0" err="1"/>
              <a:t>i</a:t>
            </a:r>
            <a:r>
              <a:rPr lang="en-US" sz="1400" dirty="0"/>
              <a:t> &lt; </a:t>
            </a:r>
            <a:r>
              <a:rPr lang="en-US" sz="1400" dirty="0" err="1"/>
              <a:t>numer.Length</a:t>
            </a:r>
            <a:r>
              <a:rPr lang="en-US" sz="1400" dirty="0"/>
              <a:t>; </a:t>
            </a:r>
            <a:r>
              <a:rPr lang="en-US" sz="1400" dirty="0" err="1"/>
              <a:t>i</a:t>
            </a:r>
            <a:r>
              <a:rPr lang="en-US" sz="1400" dirty="0"/>
              <a:t>++)</a:t>
            </a:r>
            <a:endParaRPr lang="tr-TR" sz="1400" dirty="0"/>
          </a:p>
          <a:p>
            <a:r>
              <a:rPr lang="en-US" sz="1400" dirty="0"/>
              <a:t> {</a:t>
            </a:r>
            <a:endParaRPr lang="tr-TR" sz="1400" dirty="0"/>
          </a:p>
          <a:p>
            <a:r>
              <a:rPr lang="en-US" sz="1400" dirty="0"/>
              <a:t>      try</a:t>
            </a:r>
            <a:endParaRPr lang="tr-TR" sz="1400" dirty="0"/>
          </a:p>
          <a:p>
            <a:r>
              <a:rPr lang="en-US" sz="1400" dirty="0"/>
              <a:t> {</a:t>
            </a:r>
            <a:endParaRPr lang="tr-TR" sz="1400" dirty="0"/>
          </a:p>
          <a:p>
            <a:r>
              <a:rPr lang="en-US" sz="1400" dirty="0"/>
              <a:t>        </a:t>
            </a:r>
            <a:r>
              <a:rPr lang="en-US" sz="1400" dirty="0" err="1"/>
              <a:t>Console.WriteLine</a:t>
            </a:r>
            <a:r>
              <a:rPr lang="en-US" sz="1400" dirty="0"/>
              <a:t>(</a:t>
            </a:r>
            <a:r>
              <a:rPr lang="en-US" sz="1400" dirty="0" err="1"/>
              <a:t>numer</a:t>
            </a:r>
            <a:r>
              <a:rPr lang="en-US" sz="1400" dirty="0"/>
              <a:t>[</a:t>
            </a:r>
            <a:r>
              <a:rPr lang="en-US" sz="1400" dirty="0" err="1"/>
              <a:t>i</a:t>
            </a:r>
            <a:r>
              <a:rPr lang="en-US" sz="1400" dirty="0"/>
              <a:t>] + " / " +                           </a:t>
            </a:r>
            <a:r>
              <a:rPr lang="en-US" sz="1400" dirty="0" err="1"/>
              <a:t>denom</a:t>
            </a:r>
            <a:r>
              <a:rPr lang="en-US" sz="1400" dirty="0"/>
              <a:t>[</a:t>
            </a:r>
            <a:r>
              <a:rPr lang="en-US" sz="1400" dirty="0" err="1"/>
              <a:t>i</a:t>
            </a:r>
            <a:r>
              <a:rPr lang="en-US" sz="1400" dirty="0"/>
              <a:t>] + " is " +                           </a:t>
            </a:r>
            <a:r>
              <a:rPr lang="en-US" sz="1400" dirty="0" err="1"/>
              <a:t>numer</a:t>
            </a:r>
            <a:r>
              <a:rPr lang="en-US" sz="1400" dirty="0"/>
              <a:t>[</a:t>
            </a:r>
            <a:r>
              <a:rPr lang="en-US" sz="1400" dirty="0" err="1"/>
              <a:t>i</a:t>
            </a:r>
            <a:r>
              <a:rPr lang="en-US" sz="1400" dirty="0"/>
              <a:t>]/</a:t>
            </a:r>
            <a:r>
              <a:rPr lang="en-US" sz="1400" dirty="0" err="1"/>
              <a:t>denom</a:t>
            </a:r>
            <a:r>
              <a:rPr lang="en-US" sz="1400" dirty="0"/>
              <a:t>[</a:t>
            </a:r>
            <a:r>
              <a:rPr lang="en-US" sz="1400" dirty="0" err="1"/>
              <a:t>i</a:t>
            </a:r>
            <a:r>
              <a:rPr lang="en-US" sz="1400" dirty="0"/>
              <a:t>]); </a:t>
            </a:r>
            <a:endParaRPr lang="tr-TR" sz="1400" dirty="0"/>
          </a:p>
          <a:p>
            <a:r>
              <a:rPr lang="en-US" sz="1400" dirty="0"/>
              <a:t>     }</a:t>
            </a:r>
            <a:endParaRPr lang="tr-TR" sz="1400" dirty="0"/>
          </a:p>
          <a:p>
            <a:r>
              <a:rPr lang="en-US" sz="1400" dirty="0"/>
              <a:t>      catch (</a:t>
            </a:r>
            <a:r>
              <a:rPr lang="en-US" sz="1400" dirty="0" err="1"/>
              <a:t>DivideByZeroException</a:t>
            </a:r>
            <a:r>
              <a:rPr lang="en-US" sz="1400" dirty="0"/>
              <a:t>)</a:t>
            </a:r>
            <a:endParaRPr lang="tr-TR" sz="1400" dirty="0"/>
          </a:p>
          <a:p>
            <a:r>
              <a:rPr lang="en-US" sz="1400" dirty="0"/>
              <a:t> {</a:t>
            </a:r>
            <a:endParaRPr lang="tr-TR" sz="1400" dirty="0"/>
          </a:p>
          <a:p>
            <a:r>
              <a:rPr lang="en-US" sz="1400" dirty="0"/>
              <a:t>        </a:t>
            </a:r>
            <a:r>
              <a:rPr lang="en-US" sz="1400" dirty="0" err="1"/>
              <a:t>Console.WriteLine</a:t>
            </a:r>
            <a:r>
              <a:rPr lang="en-US" sz="1400" dirty="0"/>
              <a:t>("Can't divide by Zero!");</a:t>
            </a:r>
            <a:endParaRPr lang="tr-TR" sz="1400" dirty="0"/>
          </a:p>
          <a:p>
            <a:r>
              <a:rPr lang="en-US" sz="1400" dirty="0"/>
              <a:t>      }</a:t>
            </a:r>
            <a:endParaRPr lang="tr-TR" sz="1400" dirty="0"/>
          </a:p>
          <a:p>
            <a:r>
              <a:rPr lang="en-US" sz="1400" dirty="0"/>
              <a:t>      catch (</a:t>
            </a:r>
            <a:r>
              <a:rPr lang="en-US" sz="1400" dirty="0" err="1"/>
              <a:t>IndexOutOfRangeException</a:t>
            </a:r>
            <a:r>
              <a:rPr lang="en-US" sz="1400" dirty="0"/>
              <a:t>)</a:t>
            </a:r>
            <a:endParaRPr lang="tr-TR" sz="1400" dirty="0"/>
          </a:p>
          <a:p>
            <a:r>
              <a:rPr lang="en-US" sz="1400" dirty="0"/>
              <a:t> {</a:t>
            </a:r>
            <a:endParaRPr lang="tr-TR" sz="1400" dirty="0"/>
          </a:p>
          <a:p>
            <a:r>
              <a:rPr lang="en-US" sz="1400" dirty="0"/>
              <a:t>        </a:t>
            </a:r>
            <a:r>
              <a:rPr lang="en-US" sz="1400" dirty="0" err="1"/>
              <a:t>Console.WriteLine</a:t>
            </a:r>
            <a:r>
              <a:rPr lang="en-US" sz="1400" dirty="0"/>
              <a:t>("No matching element found.");</a:t>
            </a:r>
            <a:endParaRPr lang="tr-TR" sz="1400" dirty="0"/>
          </a:p>
          <a:p>
            <a:r>
              <a:rPr lang="en-US" sz="1400" dirty="0"/>
              <a:t>      } </a:t>
            </a:r>
            <a:endParaRPr lang="tr-TR" sz="1400" dirty="0"/>
          </a:p>
          <a:p>
            <a:r>
              <a:rPr lang="en-US" sz="1400" dirty="0"/>
              <a:t>   }</a:t>
            </a:r>
            <a:endParaRPr lang="tr-TR" sz="1400" dirty="0"/>
          </a:p>
          <a:p>
            <a:r>
              <a:rPr lang="en-US" sz="1400" dirty="0"/>
              <a:t>  }</a:t>
            </a:r>
            <a:endParaRPr lang="tr-TR" sz="1400" dirty="0"/>
          </a:p>
          <a:p>
            <a:r>
              <a:rPr lang="en-US" sz="1400" dirty="0"/>
              <a:t> } </a:t>
            </a:r>
          </a:p>
        </p:txBody>
      </p:sp>
    </p:spTree>
    <p:extLst>
      <p:ext uri="{BB962C8B-B14F-4D97-AF65-F5344CB8AC3E}">
        <p14:creationId xmlns:p14="http://schemas.microsoft.com/office/powerpoint/2010/main" val="2385406511"/>
      </p:ext>
    </p:extLst>
  </p:cSld>
  <p:clrMapOvr>
    <a:masterClrMapping/>
  </p:clrMapOvr>
  <p:transition spd="med" advClick="0" advTm="1000">
    <p:spli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50EFE7E0-4DD7-4BFD-B25A-EF8EA815FC08}" type="datetime1">
              <a:rPr lang="tr-TR" smtClean="0">
                <a:solidFill>
                  <a:srgbClr val="FFFFFF"/>
                </a:solidFill>
              </a:rPr>
              <a:t>3.5.2016</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18</a:t>
            </a:fld>
            <a:endParaRPr lang="tr-TR">
              <a:solidFill>
                <a:srgbClr val="FFFFFF"/>
              </a:solidFill>
            </a:endParaRPr>
          </a:p>
        </p:txBody>
      </p:sp>
      <p:sp>
        <p:nvSpPr>
          <p:cNvPr id="4" name="Dikdörtgen 3"/>
          <p:cNvSpPr/>
          <p:nvPr/>
        </p:nvSpPr>
        <p:spPr>
          <a:xfrm>
            <a:off x="402167" y="383792"/>
            <a:ext cx="11209262" cy="2862322"/>
          </a:xfrm>
          <a:prstGeom prst="rect">
            <a:avLst/>
          </a:prstGeom>
        </p:spPr>
        <p:txBody>
          <a:bodyPr wrap="square">
            <a:spAutoFit/>
          </a:bodyPr>
          <a:lstStyle/>
          <a:p>
            <a:r>
              <a:rPr lang="en-US" dirty="0"/>
              <a:t>This program produces the following output:</a:t>
            </a:r>
            <a:endParaRPr lang="tr-TR" dirty="0"/>
          </a:p>
          <a:p>
            <a:r>
              <a:rPr lang="en-US" dirty="0"/>
              <a:t> 4 / 2 is 2</a:t>
            </a:r>
            <a:endParaRPr lang="tr-TR" dirty="0"/>
          </a:p>
          <a:p>
            <a:r>
              <a:rPr lang="en-US" dirty="0"/>
              <a:t> Can't divide by Zero!</a:t>
            </a:r>
            <a:endParaRPr lang="tr-TR" dirty="0"/>
          </a:p>
          <a:p>
            <a:r>
              <a:rPr lang="en-US" dirty="0"/>
              <a:t> 16 / 4 is 4</a:t>
            </a:r>
            <a:endParaRPr lang="tr-TR" dirty="0"/>
          </a:p>
          <a:p>
            <a:r>
              <a:rPr lang="en-US" dirty="0"/>
              <a:t> 32 / 4 is 8</a:t>
            </a:r>
            <a:endParaRPr lang="tr-TR" dirty="0"/>
          </a:p>
          <a:p>
            <a:r>
              <a:rPr lang="en-US" dirty="0"/>
              <a:t> Can't divide by Zero!</a:t>
            </a:r>
            <a:endParaRPr lang="tr-TR" dirty="0"/>
          </a:p>
          <a:p>
            <a:r>
              <a:rPr lang="en-US" dirty="0"/>
              <a:t> 128 / 8 is 16</a:t>
            </a:r>
            <a:endParaRPr lang="tr-TR" dirty="0"/>
          </a:p>
          <a:p>
            <a:endParaRPr lang="tr-TR" dirty="0"/>
          </a:p>
          <a:p>
            <a:r>
              <a:rPr lang="en-US" dirty="0"/>
              <a:t>No matching element found.</a:t>
            </a:r>
            <a:endParaRPr lang="tr-TR" dirty="0"/>
          </a:p>
          <a:p>
            <a:r>
              <a:rPr lang="en-US" dirty="0"/>
              <a:t>No matching element found. </a:t>
            </a:r>
          </a:p>
        </p:txBody>
      </p:sp>
      <p:sp>
        <p:nvSpPr>
          <p:cNvPr id="5" name="Dikdörtgen 4"/>
          <p:cNvSpPr/>
          <p:nvPr/>
        </p:nvSpPr>
        <p:spPr>
          <a:xfrm>
            <a:off x="402166" y="3480751"/>
            <a:ext cx="10454519" cy="923330"/>
          </a:xfrm>
          <a:prstGeom prst="rect">
            <a:avLst/>
          </a:prstGeom>
        </p:spPr>
        <p:txBody>
          <a:bodyPr wrap="square">
            <a:spAutoFit/>
          </a:bodyPr>
          <a:lstStyle/>
          <a:p>
            <a:r>
              <a:rPr lang="en-US" dirty="0"/>
              <a:t>As the output confirms, each catch clause responds only to its own type of exception. In general, catch clauses are checked in the order in which they occur in a program. Only the first matching clause is executed. All other catch blocks are ignored.</a:t>
            </a:r>
          </a:p>
        </p:txBody>
      </p:sp>
    </p:spTree>
    <p:extLst>
      <p:ext uri="{BB962C8B-B14F-4D97-AF65-F5344CB8AC3E}">
        <p14:creationId xmlns:p14="http://schemas.microsoft.com/office/powerpoint/2010/main" val="541806721"/>
      </p:ext>
    </p:extLst>
  </p:cSld>
  <p:clrMapOvr>
    <a:masterClrMapping/>
  </p:clrMapOvr>
  <p:transition spd="med" advClick="0" advTm="1000">
    <p:spli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a:xfrm>
            <a:off x="335905" y="294860"/>
            <a:ext cx="11387667" cy="1143000"/>
          </a:xfrm>
          <a:noFill/>
          <a:extLst>
            <a:ext uri="{909E8E84-426E-40dd-AFC4-6F175D3DCCD1}">
              <a14:hiddenFill xmlns:a14="http://schemas.microsoft.com/office/drawing/2010/main" xmlns="">
                <a:solidFill>
                  <a:srgbClr val="FFFFFF"/>
                </a:solidFill>
              </a14:hiddenFill>
            </a:ext>
          </a:extLst>
        </p:spPr>
        <p:txBody>
          <a:bodyPr/>
          <a:lstStyle/>
          <a:p>
            <a:r>
              <a:rPr lang="tr-TR" altLang="tr-TR" dirty="0">
                <a:effectLst/>
                <a:latin typeface="Arial" panose="020B0604020202020204" pitchFamily="34" charset="0"/>
              </a:rPr>
              <a:t>12. </a:t>
            </a:r>
            <a:r>
              <a:rPr lang="tr-TR" altLang="tr-TR" dirty="0" err="1">
                <a:effectLst/>
                <a:latin typeface="Arial" panose="020B0604020202020204" pitchFamily="34" charset="0"/>
              </a:rPr>
              <a:t>week</a:t>
            </a:r>
            <a:endParaRPr lang="tr-TR" altLang="tr-TR" dirty="0">
              <a:effectLst/>
              <a:latin typeface="Arial" panose="020B0604020202020204" pitchFamily="34" charset="0"/>
            </a:endParaRPr>
          </a:p>
        </p:txBody>
      </p:sp>
      <p:sp>
        <p:nvSpPr>
          <p:cNvPr id="34819" name="Rectangle 3"/>
          <p:cNvSpPr>
            <a:spLocks noGrp="1" noRot="1" noChangeArrowheads="1"/>
          </p:cNvSpPr>
          <p:nvPr>
            <p:ph idx="1"/>
          </p:nvPr>
        </p:nvSpPr>
        <p:spPr>
          <a:xfrm>
            <a:off x="556591" y="1616765"/>
            <a:ext cx="9433570" cy="4878164"/>
          </a:xfrm>
          <a:noFill/>
          <a:extLst>
            <a:ext uri="{909E8E84-426E-40dd-AFC4-6F175D3DCCD1}">
              <a14:hiddenFill xmlns:a14="http://schemas.microsoft.com/office/drawing/2010/main" xmlns="">
                <a:solidFill>
                  <a:srgbClr val="FFFFFF"/>
                </a:solidFill>
              </a14:hiddenFill>
            </a:ext>
          </a:extLst>
        </p:spPr>
        <p:txBody>
          <a:bodyPr/>
          <a:lstStyle/>
          <a:p>
            <a:r>
              <a:rPr lang="tr-TR" dirty="0">
                <a:effectLst/>
                <a:latin typeface="American Typewriter"/>
                <a:cs typeface="American Typewriter"/>
              </a:rPr>
              <a:t>Modelleme Nedir?</a:t>
            </a:r>
          </a:p>
          <a:p>
            <a:pPr lvl="1"/>
            <a:r>
              <a:rPr lang="tr-TR" dirty="0">
                <a:effectLst/>
                <a:latin typeface="American Typewriter"/>
                <a:cs typeface="American Typewriter"/>
              </a:rPr>
              <a:t>Avantajları</a:t>
            </a:r>
          </a:p>
          <a:p>
            <a:r>
              <a:rPr lang="tr-TR" dirty="0">
                <a:effectLst/>
                <a:latin typeface="American Typewriter"/>
                <a:cs typeface="American Typewriter"/>
              </a:rPr>
              <a:t>UML Nedir?</a:t>
            </a:r>
          </a:p>
          <a:p>
            <a:r>
              <a:rPr lang="tr-TR" dirty="0">
                <a:effectLst/>
                <a:latin typeface="American Typewriter"/>
                <a:cs typeface="American Typewriter"/>
              </a:rPr>
              <a:t> </a:t>
            </a:r>
            <a:r>
              <a:rPr lang="tr-TR" altLang="tr-TR" dirty="0">
                <a:effectLst/>
                <a:latin typeface="American Typewriter"/>
                <a:cs typeface="American Typewriter"/>
              </a:rPr>
              <a:t>Sınıf Diyagramları</a:t>
            </a:r>
          </a:p>
          <a:p>
            <a:pPr>
              <a:lnSpc>
                <a:spcPct val="90000"/>
              </a:lnSpc>
            </a:pPr>
            <a:r>
              <a:rPr lang="tr-TR" altLang="tr-TR" dirty="0">
                <a:effectLst/>
                <a:latin typeface="American Typewriter"/>
                <a:cs typeface="American Typewriter"/>
              </a:rPr>
              <a:t>Kullanım Senaryasu Diyagramları (Use Case)</a:t>
            </a:r>
          </a:p>
          <a:p>
            <a:pPr>
              <a:lnSpc>
                <a:spcPct val="90000"/>
              </a:lnSpc>
            </a:pPr>
            <a:endParaRPr lang="tr-TR" altLang="tr-TR" dirty="0">
              <a:effectLst/>
              <a:latin typeface="American Typewriter"/>
              <a:cs typeface="American Typewriter"/>
            </a:endParaRPr>
          </a:p>
        </p:txBody>
      </p:sp>
      <p:sp>
        <p:nvSpPr>
          <p:cNvPr id="2" name="Veri Yer Tutucusu 1"/>
          <p:cNvSpPr>
            <a:spLocks noGrp="1"/>
          </p:cNvSpPr>
          <p:nvPr>
            <p:ph type="dt" sz="half" idx="10"/>
          </p:nvPr>
        </p:nvSpPr>
        <p:spPr/>
        <p:txBody>
          <a:bodyPr/>
          <a:lstStyle/>
          <a:p>
            <a:pPr>
              <a:defRPr/>
            </a:pPr>
            <a:fld id="{5F57676C-642F-4623-98ED-A064C79F1E0D}" type="datetime1">
              <a:rPr lang="tr-TR" smtClean="0">
                <a:solidFill>
                  <a:srgbClr val="FFFFFF"/>
                </a:solidFill>
              </a:rPr>
              <a:t>1.5.2016</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B4D9CBB0-09FD-4FB3-A512-12DBE7913E78}" type="slidenum">
              <a:rPr lang="tr-TR" smtClean="0">
                <a:solidFill>
                  <a:srgbClr val="FFFFFF"/>
                </a:solidFill>
              </a:rPr>
              <a:pPr>
                <a:defRPr/>
              </a:pPr>
              <a:t>2</a:t>
            </a:fld>
            <a:endParaRPr lang="tr-TR">
              <a:solidFill>
                <a:srgbClr val="FFFFFF"/>
              </a:solidFill>
            </a:endParaRPr>
          </a:p>
        </p:txBody>
      </p:sp>
    </p:spTree>
    <p:extLst>
      <p:ext uri="{BB962C8B-B14F-4D97-AF65-F5344CB8AC3E}">
        <p14:creationId xmlns:p14="http://schemas.microsoft.com/office/powerpoint/2010/main" val="1283215830"/>
      </p:ext>
    </p:extLst>
  </p:cSld>
  <p:clrMapOvr>
    <a:masterClrMapping/>
  </p:clrMapOvr>
  <p:transition spd="med" advClick="0" advTm="1000">
    <p:spli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i Yer Tutucusu 3"/>
          <p:cNvSpPr>
            <a:spLocks noGrp="1"/>
          </p:cNvSpPr>
          <p:nvPr>
            <p:ph type="dt" sz="half" idx="10"/>
          </p:nvPr>
        </p:nvSpPr>
        <p:spPr/>
        <p:txBody>
          <a:bodyPr/>
          <a:lstStyle/>
          <a:p>
            <a:pPr>
              <a:defRPr/>
            </a:pPr>
            <a:fld id="{7413A151-EC64-4027-9AB7-70655E41D8F9}" type="datetime1">
              <a:rPr lang="tr-TR" smtClean="0">
                <a:solidFill>
                  <a:srgbClr val="FFFFFF"/>
                </a:solidFill>
              </a:rPr>
              <a:t>1.5.2016</a:t>
            </a:fld>
            <a:endParaRPr lang="tr-TR">
              <a:solidFill>
                <a:srgbClr val="FFFFFF"/>
              </a:solidFill>
            </a:endParaRPr>
          </a:p>
        </p:txBody>
      </p:sp>
      <p:sp>
        <p:nvSpPr>
          <p:cNvPr id="5" name="Slayt Numarası Yer Tutucusu 4"/>
          <p:cNvSpPr>
            <a:spLocks noGrp="1"/>
          </p:cNvSpPr>
          <p:nvPr>
            <p:ph type="sldNum" sz="quarter" idx="12"/>
          </p:nvPr>
        </p:nvSpPr>
        <p:spPr/>
        <p:txBody>
          <a:bodyPr/>
          <a:lstStyle/>
          <a:p>
            <a:pPr>
              <a:defRPr/>
            </a:pPr>
            <a:fld id="{B4D9CBB0-09FD-4FB3-A512-12DBE7913E78}" type="slidenum">
              <a:rPr lang="tr-TR" smtClean="0">
                <a:solidFill>
                  <a:srgbClr val="FFFFFF"/>
                </a:solidFill>
              </a:rPr>
              <a:pPr>
                <a:defRPr/>
              </a:pPr>
              <a:t>3</a:t>
            </a:fld>
            <a:endParaRPr lang="tr-TR">
              <a:solidFill>
                <a:srgbClr val="FFFFFF"/>
              </a:solidFill>
            </a:endParaRPr>
          </a:p>
        </p:txBody>
      </p:sp>
      <p:sp>
        <p:nvSpPr>
          <p:cNvPr id="6" name="Dikdörtgen 5"/>
          <p:cNvSpPr/>
          <p:nvPr/>
        </p:nvSpPr>
        <p:spPr>
          <a:xfrm>
            <a:off x="402167" y="177577"/>
            <a:ext cx="3389261" cy="584775"/>
          </a:xfrm>
          <a:prstGeom prst="rect">
            <a:avLst/>
          </a:prstGeom>
        </p:spPr>
        <p:txBody>
          <a:bodyPr wrap="none">
            <a:spAutoFit/>
          </a:bodyPr>
          <a:lstStyle/>
          <a:p>
            <a:r>
              <a:rPr lang="en-US" sz="3200" dirty="0"/>
              <a:t>Exception Handling</a:t>
            </a:r>
          </a:p>
        </p:txBody>
      </p:sp>
      <p:sp>
        <p:nvSpPr>
          <p:cNvPr id="7" name="Dikdörtgen 6"/>
          <p:cNvSpPr/>
          <p:nvPr/>
        </p:nvSpPr>
        <p:spPr>
          <a:xfrm>
            <a:off x="402167" y="884486"/>
            <a:ext cx="10837919" cy="3970318"/>
          </a:xfrm>
          <a:prstGeom prst="rect">
            <a:avLst/>
          </a:prstGeom>
        </p:spPr>
        <p:txBody>
          <a:bodyPr wrap="square">
            <a:spAutoFit/>
          </a:bodyPr>
          <a:lstStyle/>
          <a:p>
            <a:r>
              <a:rPr lang="en-US" dirty="0"/>
              <a:t>An exception is an error that occurs at runtime. Using C#’s exception-handling subsystem, you can, in a structured and controlled manner, handle runtime errors. </a:t>
            </a:r>
            <a:endParaRPr lang="tr-TR" dirty="0"/>
          </a:p>
          <a:p>
            <a:endParaRPr lang="tr-TR" dirty="0"/>
          </a:p>
          <a:p>
            <a:r>
              <a:rPr lang="en-US" dirty="0"/>
              <a:t>A principal advantage of exception handling is that it automates much of the </a:t>
            </a:r>
            <a:r>
              <a:rPr lang="en-US" dirty="0" err="1"/>
              <a:t>errorhandling</a:t>
            </a:r>
            <a:r>
              <a:rPr lang="en-US" dirty="0"/>
              <a:t> code that previously had to be entered “by hand” into any large program. </a:t>
            </a:r>
            <a:endParaRPr lang="tr-TR" dirty="0"/>
          </a:p>
          <a:p>
            <a:r>
              <a:rPr lang="en-US" dirty="0"/>
              <a:t>For example, in a computer language without exception handling, error codes must be returned when a method fails, and these values must be checked manually each time the method is called. This approach is both tedious and error-prone. Exception handling streamlines </a:t>
            </a:r>
            <a:r>
              <a:rPr lang="en-US" dirty="0" err="1"/>
              <a:t>errorhandling</a:t>
            </a:r>
            <a:r>
              <a:rPr lang="en-US" dirty="0"/>
              <a:t> by allowing your program to define a block of code, called an exception handler, that is executed automatically when an error occurs. It is not necessary to manually check the success or failure of each specific operation or method call. If an error occurs, it will be processed by the exception handler. Exception handling is also important because C# defines standard exceptions for common program errors, such as divide-by-zero or index-out-of-range. To respond to these errors, your program must watch for and handle these exceptions. In the final analysis, to be a successful C# programmer means that you are fully capable of navigating C#’s </a:t>
            </a:r>
            <a:r>
              <a:rPr lang="en-US" dirty="0" err="1"/>
              <a:t>exceptionhandling</a:t>
            </a:r>
            <a:r>
              <a:rPr lang="en-US" dirty="0"/>
              <a:t> subsystem.</a:t>
            </a:r>
          </a:p>
        </p:txBody>
      </p:sp>
    </p:spTree>
    <p:extLst>
      <p:ext uri="{BB962C8B-B14F-4D97-AF65-F5344CB8AC3E}">
        <p14:creationId xmlns:p14="http://schemas.microsoft.com/office/powerpoint/2010/main" val="235894635"/>
      </p:ext>
    </p:extLst>
  </p:cSld>
  <p:clrMapOvr>
    <a:masterClrMapping/>
  </p:clrMapOvr>
  <p:transition spd="med" advClick="0" advTm="1000">
    <p:spli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50EFE7E0-4DD7-4BFD-B25A-EF8EA815FC08}" type="datetime1">
              <a:rPr lang="tr-TR" smtClean="0">
                <a:solidFill>
                  <a:srgbClr val="FFFFFF"/>
                </a:solidFill>
              </a:rPr>
              <a:t>1.5.2016</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4</a:t>
            </a:fld>
            <a:endParaRPr lang="tr-TR">
              <a:solidFill>
                <a:srgbClr val="FFFFFF"/>
              </a:solidFill>
            </a:endParaRPr>
          </a:p>
        </p:txBody>
      </p:sp>
      <p:sp>
        <p:nvSpPr>
          <p:cNvPr id="4" name="Dikdörtgen 3"/>
          <p:cNvSpPr/>
          <p:nvPr/>
        </p:nvSpPr>
        <p:spPr>
          <a:xfrm>
            <a:off x="814632" y="219780"/>
            <a:ext cx="3663888" cy="461665"/>
          </a:xfrm>
          <a:prstGeom prst="rect">
            <a:avLst/>
          </a:prstGeom>
        </p:spPr>
        <p:txBody>
          <a:bodyPr wrap="none">
            <a:spAutoFit/>
          </a:bodyPr>
          <a:lstStyle/>
          <a:p>
            <a:r>
              <a:rPr lang="en-US" sz="2400" dirty="0"/>
              <a:t>The </a:t>
            </a:r>
            <a:r>
              <a:rPr lang="en-US" sz="2400" dirty="0" err="1"/>
              <a:t>System.Exception</a:t>
            </a:r>
            <a:r>
              <a:rPr lang="en-US" sz="2400" dirty="0"/>
              <a:t> Class </a:t>
            </a:r>
          </a:p>
        </p:txBody>
      </p:sp>
      <p:sp>
        <p:nvSpPr>
          <p:cNvPr id="5" name="Dikdörtgen 4"/>
          <p:cNvSpPr/>
          <p:nvPr/>
        </p:nvSpPr>
        <p:spPr>
          <a:xfrm>
            <a:off x="303693" y="867065"/>
            <a:ext cx="11387667" cy="2031325"/>
          </a:xfrm>
          <a:prstGeom prst="rect">
            <a:avLst/>
          </a:prstGeom>
        </p:spPr>
        <p:txBody>
          <a:bodyPr wrap="square">
            <a:spAutoFit/>
          </a:bodyPr>
          <a:lstStyle/>
          <a:p>
            <a:r>
              <a:rPr lang="en-US" dirty="0"/>
              <a:t>In C#, exceptions are represented by classes. All exception classes must be derived from the built-in exception class Exception, which is part of the System namespace. Thus, all exceptions are subclasses of Exception. One very important subclass of Exception is </a:t>
            </a:r>
            <a:r>
              <a:rPr lang="en-US" dirty="0" err="1"/>
              <a:t>SystemException</a:t>
            </a:r>
            <a:r>
              <a:rPr lang="en-US" dirty="0"/>
              <a:t>. This is the exception class from which all exceptions generated by the C# runtime system (that is, the CLR) are derived. </a:t>
            </a:r>
            <a:r>
              <a:rPr lang="en-US" dirty="0" err="1"/>
              <a:t>SystemException</a:t>
            </a:r>
            <a:r>
              <a:rPr lang="en-US" dirty="0"/>
              <a:t> does not add anything to Exception. It simply defines the top of the standard exceptions hierarchy. The .NET Framework defines several built-in exceptions that are derived from </a:t>
            </a:r>
            <a:r>
              <a:rPr lang="en-US" dirty="0" err="1"/>
              <a:t>SystemException</a:t>
            </a:r>
            <a:r>
              <a:rPr lang="en-US" dirty="0"/>
              <a:t>. For example, when a division-by-zero is attempted, a </a:t>
            </a:r>
            <a:r>
              <a:rPr lang="en-US" dirty="0" err="1"/>
              <a:t>DivideByZeroException</a:t>
            </a:r>
            <a:r>
              <a:rPr lang="en-US" dirty="0"/>
              <a:t> exception is generated. As you will see later in this chapter, you can create your own exception classes by deriving them from Exception.</a:t>
            </a:r>
          </a:p>
        </p:txBody>
      </p:sp>
    </p:spTree>
    <p:extLst>
      <p:ext uri="{BB962C8B-B14F-4D97-AF65-F5344CB8AC3E}">
        <p14:creationId xmlns:p14="http://schemas.microsoft.com/office/powerpoint/2010/main" val="3462792474"/>
      </p:ext>
    </p:extLst>
  </p:cSld>
  <p:clrMapOvr>
    <a:masterClrMapping/>
  </p:clrMapOvr>
  <p:transition spd="med" advClick="0" advTm="1000">
    <p:spli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50EFE7E0-4DD7-4BFD-B25A-EF8EA815FC08}" type="datetime1">
              <a:rPr lang="tr-TR" smtClean="0">
                <a:solidFill>
                  <a:srgbClr val="FFFFFF"/>
                </a:solidFill>
              </a:rPr>
              <a:t>1.5.2016</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5</a:t>
            </a:fld>
            <a:endParaRPr lang="tr-TR">
              <a:solidFill>
                <a:srgbClr val="FFFFFF"/>
              </a:solidFill>
            </a:endParaRPr>
          </a:p>
        </p:txBody>
      </p:sp>
      <p:sp>
        <p:nvSpPr>
          <p:cNvPr id="4" name="Dikdörtgen 3"/>
          <p:cNvSpPr/>
          <p:nvPr/>
        </p:nvSpPr>
        <p:spPr>
          <a:xfrm>
            <a:off x="402167" y="320603"/>
            <a:ext cx="11063002" cy="4001095"/>
          </a:xfrm>
          <a:prstGeom prst="rect">
            <a:avLst/>
          </a:prstGeom>
        </p:spPr>
        <p:txBody>
          <a:bodyPr wrap="square">
            <a:spAutoFit/>
          </a:bodyPr>
          <a:lstStyle/>
          <a:p>
            <a:r>
              <a:rPr lang="en-US" sz="2800" dirty="0"/>
              <a:t>Exception-Handling Fundamentals</a:t>
            </a:r>
            <a:endParaRPr lang="tr-TR" sz="2800" dirty="0"/>
          </a:p>
          <a:p>
            <a:endParaRPr lang="tr-TR" dirty="0"/>
          </a:p>
          <a:p>
            <a:r>
              <a:rPr lang="en-US" dirty="0"/>
              <a:t> C# exception handling is managed via four keywords: try, catch, throw, and finally. They form an interrelated subsystem in which the use of one implies the use of another. </a:t>
            </a:r>
            <a:endParaRPr lang="tr-TR" dirty="0"/>
          </a:p>
          <a:p>
            <a:endParaRPr lang="tr-TR" dirty="0"/>
          </a:p>
          <a:p>
            <a:r>
              <a:rPr lang="en-US" dirty="0"/>
              <a:t>Program statements that you want to monitor for exceptions are contained within a try block. </a:t>
            </a:r>
            <a:endParaRPr lang="tr-TR" dirty="0"/>
          </a:p>
          <a:p>
            <a:endParaRPr lang="tr-TR" dirty="0"/>
          </a:p>
          <a:p>
            <a:r>
              <a:rPr lang="en-US" dirty="0"/>
              <a:t>If an exception occurs within the try block, it is thrown. </a:t>
            </a:r>
            <a:endParaRPr lang="tr-TR" dirty="0"/>
          </a:p>
          <a:p>
            <a:endParaRPr lang="tr-TR" dirty="0"/>
          </a:p>
          <a:p>
            <a:r>
              <a:rPr lang="en-US" dirty="0"/>
              <a:t>Your code can catch this exception using catch and handle it in some rational manner. </a:t>
            </a:r>
            <a:endParaRPr lang="tr-TR" dirty="0"/>
          </a:p>
          <a:p>
            <a:endParaRPr lang="tr-TR" dirty="0"/>
          </a:p>
          <a:p>
            <a:r>
              <a:rPr lang="en-US" dirty="0"/>
              <a:t>System-generated exceptions are automatically thrown by the runtime system. To manually throw an exception, use the keyword throw. Any code that absolutely must be executed upon exiting from a try block is put </a:t>
            </a:r>
            <a:r>
              <a:rPr lang="en-US" sz="2800" dirty="0"/>
              <a:t>in</a:t>
            </a:r>
            <a:r>
              <a:rPr lang="en-US" dirty="0"/>
              <a:t> a finally block. </a:t>
            </a:r>
          </a:p>
        </p:txBody>
      </p:sp>
    </p:spTree>
    <p:extLst>
      <p:ext uri="{BB962C8B-B14F-4D97-AF65-F5344CB8AC3E}">
        <p14:creationId xmlns:p14="http://schemas.microsoft.com/office/powerpoint/2010/main" val="1819077993"/>
      </p:ext>
    </p:extLst>
  </p:cSld>
  <p:clrMapOvr>
    <a:masterClrMapping/>
  </p:clrMapOvr>
  <p:transition spd="med" advClick="0" advTm="1000">
    <p:spli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50EFE7E0-4DD7-4BFD-B25A-EF8EA815FC08}" type="datetime1">
              <a:rPr lang="tr-TR" smtClean="0">
                <a:solidFill>
                  <a:srgbClr val="FFFFFF"/>
                </a:solidFill>
              </a:rPr>
              <a:t>1.5.2016</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6</a:t>
            </a:fld>
            <a:endParaRPr lang="tr-TR">
              <a:solidFill>
                <a:srgbClr val="FFFFFF"/>
              </a:solidFill>
            </a:endParaRPr>
          </a:p>
        </p:txBody>
      </p:sp>
      <p:sp>
        <p:nvSpPr>
          <p:cNvPr id="4" name="Dikdörtgen 3"/>
          <p:cNvSpPr/>
          <p:nvPr/>
        </p:nvSpPr>
        <p:spPr>
          <a:xfrm>
            <a:off x="402167" y="205713"/>
            <a:ext cx="2974597" cy="523220"/>
          </a:xfrm>
          <a:prstGeom prst="rect">
            <a:avLst/>
          </a:prstGeom>
        </p:spPr>
        <p:txBody>
          <a:bodyPr wrap="none">
            <a:spAutoFit/>
          </a:bodyPr>
          <a:lstStyle/>
          <a:p>
            <a:r>
              <a:rPr lang="en-US" sz="2800" dirty="0"/>
              <a:t>Using try and catch</a:t>
            </a:r>
          </a:p>
        </p:txBody>
      </p:sp>
      <p:sp>
        <p:nvSpPr>
          <p:cNvPr id="5" name="Dikdörtgen 4"/>
          <p:cNvSpPr/>
          <p:nvPr/>
        </p:nvSpPr>
        <p:spPr>
          <a:xfrm>
            <a:off x="406400" y="859359"/>
            <a:ext cx="11383434" cy="1200329"/>
          </a:xfrm>
          <a:prstGeom prst="rect">
            <a:avLst/>
          </a:prstGeom>
        </p:spPr>
        <p:txBody>
          <a:bodyPr wrap="square">
            <a:spAutoFit/>
          </a:bodyPr>
          <a:lstStyle/>
          <a:p>
            <a:r>
              <a:rPr lang="en-US" sz="2400" dirty="0"/>
              <a:t>At the core of exception handling are try and catch. These keywords work together, and you can’t have a catch without a try. Here is the general form of the try/catch exception-handling blocks:</a:t>
            </a:r>
          </a:p>
        </p:txBody>
      </p:sp>
      <p:sp>
        <p:nvSpPr>
          <p:cNvPr id="6" name="Dikdörtgen 5"/>
          <p:cNvSpPr/>
          <p:nvPr/>
        </p:nvSpPr>
        <p:spPr>
          <a:xfrm>
            <a:off x="534573" y="2028798"/>
            <a:ext cx="8454683" cy="4893647"/>
          </a:xfrm>
          <a:prstGeom prst="rect">
            <a:avLst/>
          </a:prstGeom>
        </p:spPr>
        <p:txBody>
          <a:bodyPr wrap="square">
            <a:spAutoFit/>
          </a:bodyPr>
          <a:lstStyle/>
          <a:p>
            <a:r>
              <a:rPr lang="en-US" sz="2400" dirty="0"/>
              <a:t>Try</a:t>
            </a:r>
            <a:endParaRPr lang="tr-TR" sz="2400" dirty="0"/>
          </a:p>
          <a:p>
            <a:r>
              <a:rPr lang="en-US" sz="2400" dirty="0"/>
              <a:t> {</a:t>
            </a:r>
            <a:endParaRPr lang="tr-TR" sz="2400" dirty="0"/>
          </a:p>
          <a:p>
            <a:r>
              <a:rPr lang="en-US" sz="2400" dirty="0"/>
              <a:t>   // block of code to monitor for errors </a:t>
            </a:r>
            <a:endParaRPr lang="tr-TR" sz="2400" dirty="0"/>
          </a:p>
          <a:p>
            <a:r>
              <a:rPr lang="en-US" sz="2400" dirty="0"/>
              <a:t>} </a:t>
            </a:r>
            <a:endParaRPr lang="tr-TR" sz="2400" dirty="0"/>
          </a:p>
          <a:p>
            <a:r>
              <a:rPr lang="en-US" sz="2400" dirty="0"/>
              <a:t>catch (ExcepType1 </a:t>
            </a:r>
            <a:r>
              <a:rPr lang="en-US" sz="2400" dirty="0" err="1"/>
              <a:t>exOb</a:t>
            </a:r>
            <a:r>
              <a:rPr lang="en-US" sz="2400" dirty="0"/>
              <a:t>) </a:t>
            </a:r>
            <a:endParaRPr lang="tr-TR" sz="2400" dirty="0"/>
          </a:p>
          <a:p>
            <a:r>
              <a:rPr lang="en-US" sz="2400" dirty="0"/>
              <a:t>{ </a:t>
            </a:r>
            <a:endParaRPr lang="tr-TR" sz="2400" dirty="0"/>
          </a:p>
          <a:p>
            <a:r>
              <a:rPr lang="en-US" sz="2400" dirty="0"/>
              <a:t>  // handler for ExcepType1</a:t>
            </a:r>
            <a:endParaRPr lang="tr-TR" sz="2400" dirty="0"/>
          </a:p>
          <a:p>
            <a:r>
              <a:rPr lang="en-US" sz="2400" dirty="0"/>
              <a:t> }</a:t>
            </a:r>
            <a:endParaRPr lang="tr-TR" sz="2400" dirty="0"/>
          </a:p>
          <a:p>
            <a:r>
              <a:rPr lang="en-US" sz="2400" dirty="0"/>
              <a:t> catch (ExcepType2 </a:t>
            </a:r>
            <a:r>
              <a:rPr lang="en-US" sz="2400" dirty="0" err="1"/>
              <a:t>exOb</a:t>
            </a:r>
            <a:r>
              <a:rPr lang="en-US" sz="2400" dirty="0"/>
              <a:t>)</a:t>
            </a:r>
            <a:endParaRPr lang="tr-TR" sz="2400" dirty="0"/>
          </a:p>
          <a:p>
            <a:r>
              <a:rPr lang="en-US" sz="2400" dirty="0"/>
              <a:t> {</a:t>
            </a:r>
            <a:endParaRPr lang="tr-TR" sz="2400" dirty="0"/>
          </a:p>
          <a:p>
            <a:r>
              <a:rPr lang="en-US" sz="2400" dirty="0"/>
              <a:t>   // handler for ExcepType2 </a:t>
            </a:r>
            <a:endParaRPr lang="tr-TR" sz="2400" dirty="0"/>
          </a:p>
          <a:p>
            <a:r>
              <a:rPr lang="en-US" sz="2400" dirty="0"/>
              <a:t>}</a:t>
            </a:r>
            <a:endParaRPr lang="tr-TR" sz="2400" dirty="0"/>
          </a:p>
          <a:p>
            <a:r>
              <a:rPr lang="en-US" sz="2400" dirty="0"/>
              <a:t> . . . </a:t>
            </a:r>
          </a:p>
        </p:txBody>
      </p:sp>
    </p:spTree>
    <p:extLst>
      <p:ext uri="{BB962C8B-B14F-4D97-AF65-F5344CB8AC3E}">
        <p14:creationId xmlns:p14="http://schemas.microsoft.com/office/powerpoint/2010/main" val="3985967354"/>
      </p:ext>
    </p:extLst>
  </p:cSld>
  <p:clrMapOvr>
    <a:masterClrMapping/>
  </p:clrMapOvr>
  <p:transition spd="med" advClick="0" advTm="1000">
    <p:spli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50EFE7E0-4DD7-4BFD-B25A-EF8EA815FC08}" type="datetime1">
              <a:rPr lang="tr-TR" smtClean="0">
                <a:solidFill>
                  <a:srgbClr val="FFFFFF"/>
                </a:solidFill>
              </a:rPr>
              <a:t>1.5.2016</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7</a:t>
            </a:fld>
            <a:endParaRPr lang="tr-TR">
              <a:solidFill>
                <a:srgbClr val="FFFFFF"/>
              </a:solidFill>
            </a:endParaRPr>
          </a:p>
        </p:txBody>
      </p:sp>
      <p:sp>
        <p:nvSpPr>
          <p:cNvPr id="4" name="Dikdörtgen 3"/>
          <p:cNvSpPr/>
          <p:nvPr/>
        </p:nvSpPr>
        <p:spPr>
          <a:xfrm>
            <a:off x="402167" y="889844"/>
            <a:ext cx="11499101" cy="3693319"/>
          </a:xfrm>
          <a:prstGeom prst="rect">
            <a:avLst/>
          </a:prstGeom>
        </p:spPr>
        <p:txBody>
          <a:bodyPr wrap="square">
            <a:spAutoFit/>
          </a:bodyPr>
          <a:lstStyle/>
          <a:p>
            <a:r>
              <a:rPr lang="en-US" dirty="0"/>
              <a:t>Here, </a:t>
            </a:r>
            <a:r>
              <a:rPr lang="en-US" dirty="0" err="1"/>
              <a:t>ExcepType</a:t>
            </a:r>
            <a:r>
              <a:rPr lang="en-US" dirty="0"/>
              <a:t> is the type of exception that has occurred. When an exception is thrown, it is caught by its corresponding catch clause, which then processes the exception. As the general form shows, more than one catch clause can be associated with a try.</a:t>
            </a:r>
            <a:endParaRPr lang="tr-TR" dirty="0"/>
          </a:p>
          <a:p>
            <a:endParaRPr lang="tr-TR" dirty="0"/>
          </a:p>
          <a:p>
            <a:r>
              <a:rPr lang="en-US" dirty="0"/>
              <a:t> The type of the exception determines which catch is executed. That is, if the exception type specified by a catch matches that of the exception, then that catch is executed (and all others are bypassed). When an exception is caught, the exception variable </a:t>
            </a:r>
            <a:r>
              <a:rPr lang="en-US" dirty="0" err="1"/>
              <a:t>exOb</a:t>
            </a:r>
            <a:r>
              <a:rPr lang="en-US" dirty="0"/>
              <a:t> will receive its value. </a:t>
            </a:r>
            <a:endParaRPr lang="tr-TR" dirty="0"/>
          </a:p>
          <a:p>
            <a:endParaRPr lang="tr-TR" dirty="0"/>
          </a:p>
          <a:p>
            <a:r>
              <a:rPr lang="en-US" dirty="0"/>
              <a:t>Actually, specifying </a:t>
            </a:r>
            <a:r>
              <a:rPr lang="en-US" dirty="0" err="1"/>
              <a:t>exOb</a:t>
            </a:r>
            <a:r>
              <a:rPr lang="en-US" dirty="0"/>
              <a:t> is optional. If the exception handler does not need access to the exception object (as is often the case), there is no need to specify </a:t>
            </a:r>
            <a:r>
              <a:rPr lang="en-US" dirty="0" err="1"/>
              <a:t>exOb</a:t>
            </a:r>
            <a:r>
              <a:rPr lang="en-US" dirty="0"/>
              <a:t>. The exception type alone is sufficient. For this reason, many of the examples in this chapter will not specify </a:t>
            </a:r>
            <a:r>
              <a:rPr lang="en-US" dirty="0" err="1"/>
              <a:t>exOb</a:t>
            </a:r>
            <a:r>
              <a:rPr lang="en-US" dirty="0"/>
              <a:t>. Here is an important point: If no exception is thrown, then a try block ends normally, and all of its catch clauses are bypassed. Execution resumes with the first statement following the last catch. Thus, a catch is executed only if an exception is thrown. </a:t>
            </a:r>
          </a:p>
        </p:txBody>
      </p:sp>
    </p:spTree>
    <p:extLst>
      <p:ext uri="{BB962C8B-B14F-4D97-AF65-F5344CB8AC3E}">
        <p14:creationId xmlns:p14="http://schemas.microsoft.com/office/powerpoint/2010/main" val="2238927341"/>
      </p:ext>
    </p:extLst>
  </p:cSld>
  <p:clrMapOvr>
    <a:masterClrMapping/>
  </p:clrMapOvr>
  <p:transition spd="med" advClick="0" advTm="1000">
    <p:spli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50EFE7E0-4DD7-4BFD-B25A-EF8EA815FC08}" type="datetime1">
              <a:rPr lang="tr-TR" smtClean="0">
                <a:solidFill>
                  <a:srgbClr val="FFFFFF"/>
                </a:solidFill>
              </a:rPr>
              <a:t>1.5.2016</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8</a:t>
            </a:fld>
            <a:endParaRPr lang="tr-TR">
              <a:solidFill>
                <a:srgbClr val="FFFFFF"/>
              </a:solidFill>
            </a:endParaRPr>
          </a:p>
        </p:txBody>
      </p:sp>
      <p:sp>
        <p:nvSpPr>
          <p:cNvPr id="4" name="Dikdörtgen 3"/>
          <p:cNvSpPr/>
          <p:nvPr/>
        </p:nvSpPr>
        <p:spPr>
          <a:xfrm>
            <a:off x="1056186" y="0"/>
            <a:ext cx="10733648" cy="7294305"/>
          </a:xfrm>
          <a:prstGeom prst="rect">
            <a:avLst/>
          </a:prstGeom>
        </p:spPr>
        <p:txBody>
          <a:bodyPr wrap="square">
            <a:spAutoFit/>
          </a:bodyPr>
          <a:lstStyle/>
          <a:p>
            <a:r>
              <a:rPr lang="en-US" dirty="0"/>
              <a:t>defined by the .NET Framework. The following program purposely generates such an exception and then catches it: // Demonstrate exception handling. </a:t>
            </a:r>
            <a:endParaRPr lang="tr-TR" dirty="0"/>
          </a:p>
          <a:p>
            <a:r>
              <a:rPr lang="en-US" dirty="0"/>
              <a:t>using System;</a:t>
            </a:r>
            <a:endParaRPr lang="tr-TR" dirty="0"/>
          </a:p>
          <a:p>
            <a:r>
              <a:rPr lang="en-US" dirty="0"/>
              <a:t> class ExcDemo1</a:t>
            </a:r>
            <a:endParaRPr lang="tr-TR" dirty="0"/>
          </a:p>
          <a:p>
            <a:r>
              <a:rPr lang="en-US" dirty="0"/>
              <a:t> {</a:t>
            </a:r>
            <a:endParaRPr lang="tr-TR" dirty="0"/>
          </a:p>
          <a:p>
            <a:r>
              <a:rPr lang="en-US" dirty="0"/>
              <a:t>  static void Main() </a:t>
            </a:r>
            <a:endParaRPr lang="tr-TR" dirty="0"/>
          </a:p>
          <a:p>
            <a:r>
              <a:rPr lang="tr-TR" dirty="0"/>
              <a:t>  </a:t>
            </a:r>
            <a:r>
              <a:rPr lang="en-US" dirty="0"/>
              <a:t>{</a:t>
            </a:r>
            <a:endParaRPr lang="tr-TR" dirty="0"/>
          </a:p>
          <a:p>
            <a:r>
              <a:rPr lang="en-US" dirty="0"/>
              <a:t>    </a:t>
            </a:r>
            <a:r>
              <a:rPr lang="en-US" dirty="0" err="1"/>
              <a:t>int</a:t>
            </a:r>
            <a:r>
              <a:rPr lang="en-US" dirty="0"/>
              <a:t>[] </a:t>
            </a:r>
            <a:r>
              <a:rPr lang="en-US" dirty="0" err="1"/>
              <a:t>nums</a:t>
            </a:r>
            <a:r>
              <a:rPr lang="en-US" dirty="0"/>
              <a:t> = new </a:t>
            </a:r>
            <a:r>
              <a:rPr lang="en-US" dirty="0" err="1"/>
              <a:t>int</a:t>
            </a:r>
            <a:r>
              <a:rPr lang="en-US" dirty="0"/>
              <a:t>[4]; </a:t>
            </a:r>
            <a:endParaRPr lang="tr-TR" dirty="0"/>
          </a:p>
          <a:p>
            <a:r>
              <a:rPr lang="en-US" dirty="0"/>
              <a:t>   </a:t>
            </a:r>
            <a:r>
              <a:rPr lang="tr-TR" dirty="0"/>
              <a:t> </a:t>
            </a:r>
            <a:r>
              <a:rPr lang="en-US" dirty="0"/>
              <a:t>try</a:t>
            </a:r>
            <a:endParaRPr lang="tr-TR" dirty="0"/>
          </a:p>
          <a:p>
            <a:r>
              <a:rPr lang="en-US" dirty="0"/>
              <a:t> </a:t>
            </a:r>
            <a:r>
              <a:rPr lang="tr-TR" dirty="0"/>
              <a:t>      </a:t>
            </a:r>
            <a:r>
              <a:rPr lang="en-US" dirty="0"/>
              <a:t>{ </a:t>
            </a:r>
            <a:endParaRPr lang="tr-TR" dirty="0"/>
          </a:p>
          <a:p>
            <a:pPr lvl="1"/>
            <a:r>
              <a:rPr lang="en-US" dirty="0"/>
              <a:t>    </a:t>
            </a:r>
            <a:r>
              <a:rPr lang="tr-TR" dirty="0"/>
              <a:t>   </a:t>
            </a:r>
            <a:r>
              <a:rPr lang="en-US" dirty="0"/>
              <a:t> </a:t>
            </a:r>
            <a:r>
              <a:rPr lang="en-US" dirty="0" err="1"/>
              <a:t>Console.WriteLine</a:t>
            </a:r>
            <a:r>
              <a:rPr lang="en-US" dirty="0"/>
              <a:t>("Before exception is generated."); </a:t>
            </a:r>
            <a:endParaRPr lang="tr-TR" dirty="0"/>
          </a:p>
          <a:p>
            <a:pPr lvl="1"/>
            <a:r>
              <a:rPr lang="en-US" dirty="0"/>
              <a:t>    </a:t>
            </a:r>
            <a:r>
              <a:rPr lang="tr-TR" dirty="0"/>
              <a:t>  </a:t>
            </a:r>
            <a:r>
              <a:rPr lang="en-US" dirty="0"/>
              <a:t> // Generate an index out-of-bounds exception.</a:t>
            </a:r>
            <a:endParaRPr lang="tr-TR" dirty="0"/>
          </a:p>
          <a:p>
            <a:pPr lvl="1"/>
            <a:r>
              <a:rPr lang="en-US" dirty="0"/>
              <a:t>     </a:t>
            </a:r>
            <a:r>
              <a:rPr lang="tr-TR" dirty="0"/>
              <a:t> </a:t>
            </a:r>
            <a:r>
              <a:rPr lang="en-US" dirty="0"/>
              <a:t> for(</a:t>
            </a:r>
            <a:r>
              <a:rPr lang="en-US" dirty="0" err="1"/>
              <a:t>int</a:t>
            </a:r>
            <a:r>
              <a:rPr lang="en-US" dirty="0"/>
              <a:t> </a:t>
            </a:r>
            <a:r>
              <a:rPr lang="en-US" dirty="0" err="1"/>
              <a:t>i</a:t>
            </a:r>
            <a:r>
              <a:rPr lang="en-US" dirty="0"/>
              <a:t>=0; </a:t>
            </a:r>
            <a:r>
              <a:rPr lang="en-US" dirty="0" err="1"/>
              <a:t>i</a:t>
            </a:r>
            <a:r>
              <a:rPr lang="en-US" dirty="0"/>
              <a:t> &lt; 10; </a:t>
            </a:r>
            <a:r>
              <a:rPr lang="en-US" dirty="0" err="1"/>
              <a:t>i</a:t>
            </a:r>
            <a:r>
              <a:rPr lang="en-US" dirty="0"/>
              <a:t>++)</a:t>
            </a:r>
            <a:endParaRPr lang="tr-TR" dirty="0"/>
          </a:p>
          <a:p>
            <a:pPr lvl="1"/>
            <a:r>
              <a:rPr lang="tr-TR" dirty="0"/>
              <a:t>       </a:t>
            </a:r>
            <a:r>
              <a:rPr lang="en-US" dirty="0"/>
              <a:t> {      </a:t>
            </a:r>
            <a:endParaRPr lang="tr-TR" dirty="0"/>
          </a:p>
          <a:p>
            <a:pPr lvl="1"/>
            <a:r>
              <a:rPr lang="en-US" dirty="0"/>
              <a:t> </a:t>
            </a:r>
            <a:r>
              <a:rPr lang="tr-TR" dirty="0"/>
              <a:t>          </a:t>
            </a:r>
            <a:r>
              <a:rPr lang="en-US" dirty="0"/>
              <a:t> </a:t>
            </a:r>
            <a:r>
              <a:rPr lang="en-US" dirty="0" err="1"/>
              <a:t>nums</a:t>
            </a:r>
            <a:r>
              <a:rPr lang="en-US" dirty="0"/>
              <a:t>[</a:t>
            </a:r>
            <a:r>
              <a:rPr lang="en-US" dirty="0" err="1"/>
              <a:t>i</a:t>
            </a:r>
            <a:r>
              <a:rPr lang="en-US" dirty="0"/>
              <a:t>] = </a:t>
            </a:r>
            <a:r>
              <a:rPr lang="en-US" dirty="0" err="1"/>
              <a:t>i</a:t>
            </a:r>
            <a:r>
              <a:rPr lang="en-US" dirty="0"/>
              <a:t>;</a:t>
            </a:r>
            <a:endParaRPr lang="tr-TR" dirty="0"/>
          </a:p>
          <a:p>
            <a:pPr lvl="1"/>
            <a:r>
              <a:rPr lang="en-US" dirty="0"/>
              <a:t>       </a:t>
            </a:r>
            <a:r>
              <a:rPr lang="tr-TR" dirty="0"/>
              <a:t>  </a:t>
            </a:r>
            <a:r>
              <a:rPr lang="en-US" dirty="0"/>
              <a:t> </a:t>
            </a:r>
            <a:r>
              <a:rPr lang="tr-TR" dirty="0"/>
              <a:t> </a:t>
            </a:r>
            <a:r>
              <a:rPr lang="en-US" dirty="0" err="1"/>
              <a:t>Console.WriteLine</a:t>
            </a:r>
            <a:r>
              <a:rPr lang="en-US" dirty="0"/>
              <a:t>("</a:t>
            </a:r>
            <a:r>
              <a:rPr lang="en-US" dirty="0" err="1"/>
              <a:t>nums</a:t>
            </a:r>
            <a:r>
              <a:rPr lang="en-US" dirty="0"/>
              <a:t>[{0}]: {1}", </a:t>
            </a:r>
            <a:r>
              <a:rPr lang="en-US" dirty="0" err="1"/>
              <a:t>i</a:t>
            </a:r>
            <a:r>
              <a:rPr lang="en-US" dirty="0"/>
              <a:t>, </a:t>
            </a:r>
            <a:r>
              <a:rPr lang="en-US" dirty="0" err="1"/>
              <a:t>nums</a:t>
            </a:r>
            <a:r>
              <a:rPr lang="en-US" dirty="0"/>
              <a:t>[</a:t>
            </a:r>
            <a:r>
              <a:rPr lang="en-US" dirty="0" err="1"/>
              <a:t>i</a:t>
            </a:r>
            <a:r>
              <a:rPr lang="en-US" dirty="0"/>
              <a:t>]); </a:t>
            </a:r>
            <a:endParaRPr lang="tr-TR" dirty="0"/>
          </a:p>
          <a:p>
            <a:pPr lvl="1"/>
            <a:r>
              <a:rPr lang="en-US" dirty="0"/>
              <a:t>     </a:t>
            </a:r>
            <a:r>
              <a:rPr lang="tr-TR" dirty="0"/>
              <a:t>    </a:t>
            </a:r>
            <a:r>
              <a:rPr lang="en-US" dirty="0"/>
              <a:t>} </a:t>
            </a:r>
            <a:endParaRPr lang="tr-TR" dirty="0"/>
          </a:p>
          <a:p>
            <a:pPr lvl="1"/>
            <a:r>
              <a:rPr lang="en-US" dirty="0"/>
              <a:t>     </a:t>
            </a:r>
            <a:r>
              <a:rPr lang="tr-TR" dirty="0"/>
              <a:t>  </a:t>
            </a:r>
            <a:r>
              <a:rPr lang="en-US" dirty="0" err="1"/>
              <a:t>Console.WriteLine</a:t>
            </a:r>
            <a:r>
              <a:rPr lang="en-US" dirty="0"/>
              <a:t>("this won't be displayed");</a:t>
            </a:r>
            <a:endParaRPr lang="tr-TR" dirty="0"/>
          </a:p>
          <a:p>
            <a:r>
              <a:rPr lang="en-US" dirty="0"/>
              <a:t>    </a:t>
            </a:r>
            <a:r>
              <a:rPr lang="tr-TR" dirty="0"/>
              <a:t>  </a:t>
            </a:r>
            <a:r>
              <a:rPr lang="en-US" dirty="0"/>
              <a:t>} </a:t>
            </a:r>
            <a:endParaRPr lang="tr-TR" dirty="0"/>
          </a:p>
          <a:p>
            <a:r>
              <a:rPr lang="en-US" dirty="0"/>
              <a:t>   catch (</a:t>
            </a:r>
            <a:r>
              <a:rPr lang="en-US" dirty="0" err="1"/>
              <a:t>IndexOutOfRangeException</a:t>
            </a:r>
            <a:r>
              <a:rPr lang="en-US" dirty="0"/>
              <a:t>)</a:t>
            </a:r>
            <a:endParaRPr lang="tr-TR" dirty="0"/>
          </a:p>
          <a:p>
            <a:pPr lvl="1"/>
            <a:r>
              <a:rPr lang="en-US" dirty="0"/>
              <a:t> {      // Catch the exception.  </a:t>
            </a:r>
            <a:endParaRPr lang="tr-TR" dirty="0"/>
          </a:p>
          <a:p>
            <a:pPr lvl="1"/>
            <a:r>
              <a:rPr lang="en-US" dirty="0"/>
              <a:t>    </a:t>
            </a:r>
            <a:r>
              <a:rPr lang="en-US" dirty="0" err="1"/>
              <a:t>Console.WriteLine</a:t>
            </a:r>
            <a:r>
              <a:rPr lang="en-US" dirty="0"/>
              <a:t>("Index out-of-bounds!");  </a:t>
            </a:r>
            <a:endParaRPr lang="tr-TR" dirty="0"/>
          </a:p>
          <a:p>
            <a:pPr lvl="1"/>
            <a:r>
              <a:rPr lang="en-US" dirty="0"/>
              <a:t>  } </a:t>
            </a:r>
            <a:endParaRPr lang="tr-TR" dirty="0"/>
          </a:p>
          <a:p>
            <a:r>
              <a:rPr lang="en-US" dirty="0"/>
              <a:t>   </a:t>
            </a:r>
            <a:r>
              <a:rPr lang="en-US" dirty="0" err="1"/>
              <a:t>Console.WriteLine</a:t>
            </a:r>
            <a:r>
              <a:rPr lang="en-US" dirty="0"/>
              <a:t>("After catch block.");</a:t>
            </a:r>
            <a:endParaRPr lang="tr-TR" dirty="0"/>
          </a:p>
          <a:p>
            <a:r>
              <a:rPr lang="en-US" dirty="0"/>
              <a:t>  } </a:t>
            </a:r>
            <a:endParaRPr lang="tr-TR" dirty="0"/>
          </a:p>
          <a:p>
            <a:r>
              <a:rPr lang="en-US" dirty="0"/>
              <a:t>}</a:t>
            </a:r>
          </a:p>
        </p:txBody>
      </p:sp>
    </p:spTree>
    <p:extLst>
      <p:ext uri="{BB962C8B-B14F-4D97-AF65-F5344CB8AC3E}">
        <p14:creationId xmlns:p14="http://schemas.microsoft.com/office/powerpoint/2010/main" val="3176006971"/>
      </p:ext>
    </p:extLst>
  </p:cSld>
  <p:clrMapOvr>
    <a:masterClrMapping/>
  </p:clrMapOvr>
  <p:transition spd="med" advClick="0" advTm="1000">
    <p:spli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50EFE7E0-4DD7-4BFD-B25A-EF8EA815FC08}" type="datetime1">
              <a:rPr lang="tr-TR" smtClean="0">
                <a:solidFill>
                  <a:srgbClr val="FFFFFF"/>
                </a:solidFill>
              </a:rPr>
              <a:t>1.5.2016</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9</a:t>
            </a:fld>
            <a:endParaRPr lang="tr-TR">
              <a:solidFill>
                <a:srgbClr val="FFFFFF"/>
              </a:solidFill>
            </a:endParaRPr>
          </a:p>
        </p:txBody>
      </p:sp>
      <p:sp>
        <p:nvSpPr>
          <p:cNvPr id="4" name="Dikdörtgen 3"/>
          <p:cNvSpPr/>
          <p:nvPr/>
        </p:nvSpPr>
        <p:spPr>
          <a:xfrm>
            <a:off x="684627" y="167864"/>
            <a:ext cx="7713785" cy="3539430"/>
          </a:xfrm>
          <a:prstGeom prst="rect">
            <a:avLst/>
          </a:prstGeom>
        </p:spPr>
        <p:txBody>
          <a:bodyPr wrap="square">
            <a:spAutoFit/>
          </a:bodyPr>
          <a:lstStyle/>
          <a:p>
            <a:r>
              <a:rPr lang="en-US" sz="2800" dirty="0"/>
              <a:t>This program displays the following output: </a:t>
            </a:r>
            <a:endParaRPr lang="tr-TR" sz="2800" dirty="0"/>
          </a:p>
          <a:p>
            <a:r>
              <a:rPr lang="en-US" sz="2800" dirty="0"/>
              <a:t>Before exception is generated.</a:t>
            </a:r>
            <a:endParaRPr lang="tr-TR" sz="2800" dirty="0"/>
          </a:p>
          <a:p>
            <a:r>
              <a:rPr lang="en-US" sz="2800" dirty="0"/>
              <a:t> </a:t>
            </a:r>
            <a:r>
              <a:rPr lang="en-US" sz="2800" dirty="0" err="1"/>
              <a:t>nums</a:t>
            </a:r>
            <a:r>
              <a:rPr lang="en-US" sz="2800" dirty="0"/>
              <a:t>[0]: 0</a:t>
            </a:r>
            <a:endParaRPr lang="tr-TR" sz="2800" dirty="0"/>
          </a:p>
          <a:p>
            <a:r>
              <a:rPr lang="en-US" sz="2800" dirty="0"/>
              <a:t> </a:t>
            </a:r>
            <a:r>
              <a:rPr lang="en-US" sz="2800" dirty="0" err="1"/>
              <a:t>nums</a:t>
            </a:r>
            <a:r>
              <a:rPr lang="en-US" sz="2800" dirty="0"/>
              <a:t>[1]: 1</a:t>
            </a:r>
            <a:endParaRPr lang="tr-TR" sz="2800" dirty="0"/>
          </a:p>
          <a:p>
            <a:r>
              <a:rPr lang="en-US" sz="2800" dirty="0"/>
              <a:t> </a:t>
            </a:r>
            <a:r>
              <a:rPr lang="en-US" sz="2800" dirty="0" err="1"/>
              <a:t>nums</a:t>
            </a:r>
            <a:r>
              <a:rPr lang="en-US" sz="2800" dirty="0"/>
              <a:t>[2]: 2</a:t>
            </a:r>
            <a:endParaRPr lang="tr-TR" sz="2800" dirty="0"/>
          </a:p>
          <a:p>
            <a:r>
              <a:rPr lang="en-US" sz="2800" dirty="0"/>
              <a:t> </a:t>
            </a:r>
            <a:r>
              <a:rPr lang="en-US" sz="2800" dirty="0" err="1"/>
              <a:t>nums</a:t>
            </a:r>
            <a:r>
              <a:rPr lang="en-US" sz="2800" dirty="0"/>
              <a:t>[3]: 3</a:t>
            </a:r>
            <a:endParaRPr lang="tr-TR" sz="2800" dirty="0"/>
          </a:p>
          <a:p>
            <a:r>
              <a:rPr lang="en-US" sz="2800" dirty="0"/>
              <a:t> Index out-of-bounds!</a:t>
            </a:r>
            <a:endParaRPr lang="tr-TR" sz="2800" dirty="0"/>
          </a:p>
          <a:p>
            <a:r>
              <a:rPr lang="en-US" sz="2800" dirty="0"/>
              <a:t> After catch block. </a:t>
            </a:r>
          </a:p>
        </p:txBody>
      </p:sp>
      <p:sp>
        <p:nvSpPr>
          <p:cNvPr id="5" name="Dikdörtgen 4"/>
          <p:cNvSpPr/>
          <p:nvPr/>
        </p:nvSpPr>
        <p:spPr>
          <a:xfrm>
            <a:off x="684627" y="3996454"/>
            <a:ext cx="10992664" cy="1384995"/>
          </a:xfrm>
          <a:prstGeom prst="rect">
            <a:avLst/>
          </a:prstGeom>
        </p:spPr>
        <p:txBody>
          <a:bodyPr wrap="square">
            <a:spAutoFit/>
          </a:bodyPr>
          <a:lstStyle/>
          <a:p>
            <a:r>
              <a:rPr lang="en-US" sz="2800" dirty="0" err="1"/>
              <a:t>nums</a:t>
            </a:r>
            <a:r>
              <a:rPr lang="en-US" sz="2800" dirty="0"/>
              <a:t> is an </a:t>
            </a:r>
            <a:r>
              <a:rPr lang="en-US" sz="2800" dirty="0" err="1"/>
              <a:t>int</a:t>
            </a:r>
            <a:r>
              <a:rPr lang="en-US" sz="2800" dirty="0"/>
              <a:t> array of four elements.</a:t>
            </a:r>
            <a:endParaRPr lang="tr-TR" sz="2800" dirty="0"/>
          </a:p>
          <a:p>
            <a:r>
              <a:rPr lang="en-US" sz="2800" dirty="0"/>
              <a:t> However, the for loop tries to index </a:t>
            </a:r>
            <a:r>
              <a:rPr lang="en-US" sz="2800" dirty="0" err="1"/>
              <a:t>nums</a:t>
            </a:r>
            <a:r>
              <a:rPr lang="en-US" sz="2800" dirty="0"/>
              <a:t> from 0 to 9, which causes an </a:t>
            </a:r>
            <a:r>
              <a:rPr lang="en-US" sz="2800" dirty="0" err="1"/>
              <a:t>IndexOutOfRangeException</a:t>
            </a:r>
            <a:r>
              <a:rPr lang="en-US" sz="2800" dirty="0"/>
              <a:t> to occur when an index value of 4 is tried. </a:t>
            </a:r>
          </a:p>
        </p:txBody>
      </p:sp>
    </p:spTree>
    <p:extLst>
      <p:ext uri="{BB962C8B-B14F-4D97-AF65-F5344CB8AC3E}">
        <p14:creationId xmlns:p14="http://schemas.microsoft.com/office/powerpoint/2010/main" val="1686644809"/>
      </p:ext>
    </p:extLst>
  </p:cSld>
  <p:clrMapOvr>
    <a:masterClrMapping/>
  </p:clrMapOvr>
  <p:transition spd="med" advClick="0" advTm="1000">
    <p:split/>
  </p:transition>
</p:sld>
</file>

<file path=ppt/theme/theme1.xml><?xml version="1.0" encoding="utf-8"?>
<a:theme xmlns:a="http://schemas.openxmlformats.org/drawingml/2006/main" name="Compass">
  <a:themeElements>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7243</TotalTime>
  <Words>2477</Words>
  <Application>Microsoft Office PowerPoint</Application>
  <PresentationFormat>Geniş ekran</PresentationFormat>
  <Paragraphs>298</Paragraphs>
  <Slides>18</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18</vt:i4>
      </vt:variant>
    </vt:vector>
  </HeadingPairs>
  <TitlesOfParts>
    <vt:vector size="24" baseType="lpstr">
      <vt:lpstr>American Typewriter</vt:lpstr>
      <vt:lpstr>Arial</vt:lpstr>
      <vt:lpstr>Calibri</vt:lpstr>
      <vt:lpstr>Tahoma</vt:lpstr>
      <vt:lpstr>Wingdings</vt:lpstr>
      <vt:lpstr>Compass</vt:lpstr>
      <vt:lpstr>PowerPoint Sunusu</vt:lpstr>
      <vt:lpstr>12. week</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Sakarya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Ahmet</dc:creator>
  <cp:lastModifiedBy>cemiloz</cp:lastModifiedBy>
  <cp:revision>425</cp:revision>
  <dcterms:created xsi:type="dcterms:W3CDTF">2016-02-10T09:35:02Z</dcterms:created>
  <dcterms:modified xsi:type="dcterms:W3CDTF">2016-05-03T14:59:15Z</dcterms:modified>
</cp:coreProperties>
</file>