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55"/>
  </p:notesMasterIdLst>
  <p:sldIdLst>
    <p:sldId id="31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89" r:id="rId12"/>
    <p:sldId id="270" r:id="rId13"/>
    <p:sldId id="274" r:id="rId14"/>
    <p:sldId id="282" r:id="rId15"/>
    <p:sldId id="283" r:id="rId16"/>
    <p:sldId id="303" r:id="rId17"/>
    <p:sldId id="290" r:id="rId18"/>
    <p:sldId id="281" r:id="rId19"/>
    <p:sldId id="273" r:id="rId20"/>
    <p:sldId id="275" r:id="rId21"/>
    <p:sldId id="276" r:id="rId22"/>
    <p:sldId id="284" r:id="rId23"/>
    <p:sldId id="285" r:id="rId24"/>
    <p:sldId id="286" r:id="rId25"/>
    <p:sldId id="287" r:id="rId26"/>
    <p:sldId id="288" r:id="rId27"/>
    <p:sldId id="291" r:id="rId28"/>
    <p:sldId id="277" r:id="rId29"/>
    <p:sldId id="278" r:id="rId30"/>
    <p:sldId id="292" r:id="rId31"/>
    <p:sldId id="293" r:id="rId32"/>
    <p:sldId id="279" r:id="rId33"/>
    <p:sldId id="309" r:id="rId34"/>
    <p:sldId id="280" r:id="rId35"/>
    <p:sldId id="310" r:id="rId36"/>
    <p:sldId id="294" r:id="rId37"/>
    <p:sldId id="295" r:id="rId38"/>
    <p:sldId id="296" r:id="rId39"/>
    <p:sldId id="297" r:id="rId40"/>
    <p:sldId id="298" r:id="rId41"/>
    <p:sldId id="311" r:id="rId42"/>
    <p:sldId id="300" r:id="rId43"/>
    <p:sldId id="301" r:id="rId44"/>
    <p:sldId id="302" r:id="rId45"/>
    <p:sldId id="304" r:id="rId46"/>
    <p:sldId id="312" r:id="rId47"/>
    <p:sldId id="305" r:id="rId48"/>
    <p:sldId id="308" r:id="rId49"/>
    <p:sldId id="306" r:id="rId50"/>
    <p:sldId id="307" r:id="rId51"/>
    <p:sldId id="313" r:id="rId52"/>
    <p:sldId id="314" r:id="rId53"/>
    <p:sldId id="315" r:id="rId5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FB45C-A85C-4C7A-9D86-37D5BFE1D2F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B160-4745-406D-88E7-CD9F33CECEE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517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50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9DDFE-0EC3-43DB-A534-0622E9895FE9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51FD-55D1-4047-B181-5F35DC412E0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086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793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76080-877D-4E08-AB69-371CA975D04C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7849-D356-47DC-B53B-3DEA1B255C10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34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80AC7-B658-4810-99AF-A5D3BCE33EB6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1F090-CA47-4FA3-B099-78D64967F773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028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18D33-7A74-4705-9388-C93F79522E9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B206-C8F8-41F1-9F41-E74E253E648F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5091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2EB94-23DA-4A40-B0EC-FD0D1E9F8F74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AA5E-98A3-43EF-97FF-CAD613BD76C1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495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57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B4070-48B7-4BE4-BA90-445ED9EC439F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A2C9E-4E16-458E-A79B-F085F6517BFD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41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A88A2-A05D-4474-8267-4FE95814FDE5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C2AF-84FB-40D2-9400-4234F7687122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9203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 smtClean="0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split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016732"/>
            <a:ext cx="10902462" cy="435811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KOCABIÇAK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Nevzat TAŞBAŞI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Öğr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Gör. Sinan İLYAS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2018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3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644769" y="428605"/>
            <a:ext cx="10902462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6315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659692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 seçildiğinde, bunlardan bir tanesinin etrafındaki noktalar beyaz, diğerlerininki siyah olur. Beyaz olan kontrol, seçili olanların içinde öncelikli olandır. Bütün işlemler bu kontrol baz alınarak yapılır. Örneğin,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çubuğundan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» (genişliklerini eşitle) komutu verilirse, diğer bütün kontrollerin genişliği beyaz olanın genişliği ile aynı yapılır.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seçimde başka bir kontrolü öncelikli hale getirmek için o kontrolün üzerine tek tıklamak yeterlidir.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4885" y="1267326"/>
            <a:ext cx="3558915" cy="27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40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657872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belirli özellikleri vardır. Bu özellikler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penceresinden değiştirilebilir.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 açık değilse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menüsünden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tıklanarak açılabilir. Ya da herhangi bir kontrolün veya formun üzerine sağ tıklanıp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komutu verilerek de açılabilir.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33" y="1267326"/>
            <a:ext cx="3936874" cy="50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567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515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özellikleri kod yazarak değiştirilmek istenirse, kontrolün adının ardından nokta koyulduktan sonra özelliğin adı yazılır.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cikisButonu.Text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ÇIKIŞ";</a:t>
            </a:r>
          </a:p>
          <a:p>
            <a:endParaRPr lang="tr-TR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cikisButonu.BackColor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89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1" y="1267326"/>
            <a:ext cx="66568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 kontrolün başına gelebilecek belirli olaylar vardır. Kontrole ait olaylar listesine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penceresindeki şimşek simgeli butona basarak erişilebilir.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Herhangi bir olay gerçekleştiğinde çalışması istenen kodlar, o olayla ilişkilendirilen metodun içerisine yazılır.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Olay listesinde herhangi bir olayın üzerine çift tıklandığında, otomatik olarak bu işlem için uygun bir metot yazılır ve kontrolün o olayı ile ilişkilendirilir.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Programcı önceden kendi yazdığı bir metodu elle kendisi de bir kontrolün bir olayı ile ilişkilendirebilir. Ancak bir metodun bir olayla ilişkilendirilebilmesi için, o olaya uygun parametrelere sahip olması gerekir.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925" y="816226"/>
            <a:ext cx="3618876" cy="52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426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66568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isimli butona tıklandığında çalışması istenen kodlar otomatik olarak oluşturulmuş olan aşağıdaki metodun içerisine yazılır.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69" y="2510648"/>
            <a:ext cx="6767312" cy="144141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641" y="1267326"/>
            <a:ext cx="3696160" cy="40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5466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87024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Elle yazılmış aşağıdaki metot, istenen olayla elle ilişkilendirilebilir.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2021404"/>
            <a:ext cx="8110931" cy="164569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4005680"/>
            <a:ext cx="4228478" cy="18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860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8" y="1267326"/>
            <a:ext cx="10515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Elle yazılmış aşağıdaki metot, uygun parametrelerle yazılmadığı için olaylarla ilişkilendirilemez.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8" y="2182299"/>
            <a:ext cx="4460932" cy="145178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7" y="3936569"/>
            <a:ext cx="4381773" cy="11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36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METOTLAR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8" y="1267326"/>
            <a:ext cx="105156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Kontrollerin kendilerine özel hazır metotları vardır. Bu metotlar çağrıldığında kontrol belirtilen işi yapar.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Kontrollere ait metotlar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kontrolün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adının ardından nokta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koyulduktan sonra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metodun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adı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yazılarak çağrılır.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cikisButonu.PerformClick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metot çağrıldığında, kullanıcı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adlı kontrole tıklamış gibi işlem yapılır.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cikisButonu.Focus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Yukarıdaki metot çağrıldığında, imleç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cikisButonu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adlı kontrolün üzerine getirilerek o kontrol aktif kontrol haline getirilir.</a:t>
            </a:r>
          </a:p>
        </p:txBody>
      </p:sp>
    </p:spTree>
    <p:extLst>
      <p:ext uri="{BB962C8B-B14F-4D97-AF65-F5344CB8AC3E}">
        <p14:creationId xmlns:p14="http://schemas.microsoft.com/office/powerpoint/2010/main" val="20835147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(Name)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değişken adıdır. Kontrole koddan bu ad kullanılarak erişilir.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AutoSize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bu özellik True olursa, kontrolün üzerine yazılan yazıya göre kontrolün boyutları otomatik olarak ayarlanır.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BackColor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arka plan rengi.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BorderStyle</a:t>
            </a:r>
            <a:endParaRPr lang="tr-TR" altLang="tr-TR" sz="21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kenar çizgi stili.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Kenar çizgisi yok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Fixed3D: 3 boyutlu kenar çizgisi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FixedSingle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Düz çizgiden oluşan kenar çizgisi</a:t>
            </a:r>
          </a:p>
        </p:txBody>
      </p:sp>
    </p:spTree>
    <p:extLst>
      <p:ext uri="{BB962C8B-B14F-4D97-AF65-F5344CB8AC3E}">
        <p14:creationId xmlns:p14="http://schemas.microsoft.com/office/powerpoint/2010/main" val="424376695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olursa kontrol kullanılamaz (fare ile tıklanamaz ve değiştirilemez) hale gelir.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 tipi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ForeColor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üzerindeki yazının rengi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formun üzerindeki konumu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olursa tasarım sırasında kontrolün konum ve boyutunun değiştirilmesini engeller.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7" y="4221839"/>
            <a:ext cx="2837133" cy="934778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4759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800" dirty="0" err="1" smtClean="0">
                <a:latin typeface="Arial" panose="020B0604020202020204" pitchFamily="34" charset="0"/>
              </a:rPr>
              <a:t>string</a:t>
            </a:r>
            <a:r>
              <a:rPr lang="tr-TR" altLang="tr-TR" sz="2800" dirty="0" smtClean="0">
                <a:latin typeface="Arial" panose="020B0604020202020204" pitchFamily="34" charset="0"/>
              </a:rPr>
              <a:t> ile </a:t>
            </a:r>
            <a:r>
              <a:rPr lang="tr-TR" altLang="tr-TR" sz="2800" dirty="0" err="1" smtClean="0">
                <a:latin typeface="Arial" panose="020B0604020202020204" pitchFamily="34" charset="0"/>
              </a:rPr>
              <a:t>char</a:t>
            </a:r>
            <a:r>
              <a:rPr lang="tr-TR" altLang="tr-TR" sz="2800" dirty="0" smtClean="0">
                <a:latin typeface="Arial" panose="020B0604020202020204" pitchFamily="34" charset="0"/>
              </a:rPr>
              <a:t> [ ] birbirinden farklıdır</a:t>
            </a:r>
            <a:endParaRPr lang="en-US" altLang="tr-TR" sz="2800" dirty="0" smtClean="0">
              <a:latin typeface="Arial" panose="020B0604020202020204" pitchFamily="34" charset="0"/>
            </a:endParaRPr>
          </a:p>
          <a:p>
            <a:endParaRPr lang="en-US" altLang="tr-TR" sz="2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merhaba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DERLENMEZ</a:t>
            </a:r>
            <a:endParaRPr lang="en-US" altLang="tr-T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'1','2','3','4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chrArr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ToCharArray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 (c1=e)</a:t>
            </a:r>
            <a:endParaRPr lang="en-US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= 'a'; 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DERLENMEZ</a:t>
            </a:r>
            <a:r>
              <a:rPr lang="en-US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SALT OKUNUR</a:t>
            </a:r>
            <a:r>
              <a:rPr lang="en-US" altLang="tr-TR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tr-TR" altLang="tr-T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tr-TR" altLang="tr-TR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DERLENİR (c2=m)</a:t>
            </a:r>
            <a:endParaRPr lang="tr-TR" altLang="tr-TR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5156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veya kontrolün yeniden boyutlandırılırken alabileceği en büyük genişlik ve yükseklik değerleri.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veya kontrolün yeniden boyutlandırılırken alabileceği 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küçük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genişlik ve yükseklik değerleri.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boyutu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Yazının kontrol üzerindeki konumu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87" y="3494142"/>
            <a:ext cx="2669498" cy="82846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87" y="4403988"/>
            <a:ext cx="2669498" cy="1774610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535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692670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olarak ayarlanırsa kontrol görünmez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yeniden boyutlandırıldığında kontrolün formun hangi kenarlarına olan mesafesini koruyacağı bu özellikten ayarlanır.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; Right» şeklinde ayarlanmışsa form büyüdükçe kontrol aşağıda ve sağa doğru kayar. Küçüldükçe yukarı ve sola doğru kayar.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Eğer «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; Right» şeklinde ayarlanmışsa form genişledikçe kontrolün de genişliği büyür, küçüldükçe kontrolün de genişliği küçülür.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4869" y="2313168"/>
            <a:ext cx="4148969" cy="1719186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ÖZELLİKLER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86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BackColorChanged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arka plan rengi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üzerine fare ile tek tıklandığında veya buton seçiliyken klavyeden ENTER tuşuna basıldığında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DragDrop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Sürükle-bırak işlemi tamamlandığında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formdaki aktif kontrol olduğunda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491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 tipi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ForeColorChanged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rengi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KeyDown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üzerindeyken klavyeden herhangi bir tuşa basıldığında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KeyPress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üzerindeyken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klavyeden herhangi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 tuşa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basılıp çekildiğinde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KeyUp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</a:t>
            </a:r>
            <a:r>
              <a:rPr lang="tr-TR" altLang="tr-TR" sz="2100">
                <a:latin typeface="Arial" panose="020B0604020202020204" pitchFamily="34" charset="0"/>
                <a:cs typeface="Arial" panose="020B0604020202020204" pitchFamily="34" charset="0"/>
              </a:rPr>
              <a:t>üzerindeyken </a:t>
            </a:r>
            <a:r>
              <a:rPr lang="tr-TR" altLang="tr-TR" sz="2100" smtClean="0">
                <a:latin typeface="Arial" panose="020B0604020202020204" pitchFamily="34" charset="0"/>
                <a:cs typeface="Arial" panose="020B0604020202020204" pitchFamily="34" charset="0"/>
              </a:rPr>
              <a:t>klavyeden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basılı olan tuş serbest bırakıldığında çalışır.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1954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formun üzerindeki aktif kontrolken pasif duruma düştüğünde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konumu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ile tıklandığında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MouseDown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Kontrolün üzerindeyken farenin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tuşuna basıldığında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MouseEnter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Fare imleci dışarıdayken kontrolün üzerine giriş yaptığında çalışır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332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MouseHover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kontrolün üzerinde belirli bir süre hareketsiz kalınca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MouseLeave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Fare kontrolün üzerinden dışarı çıktığında çalışır.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MouseMove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Fare kontrolün üzerinde hareket ettiğinde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MouseUp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üzerindeyken farenin basılı olan tuşu serbest bırakıldığında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boyutları değiştirildiğinde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739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üzerindeki metin değiştirildiğinde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 değiştirildiğinde çalışır.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OLAYLAR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4027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200" y="1267326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İmleç kontrolün üzerine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getirilerek o kontrol aktif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haline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getirilir.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 gizlenir.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Gizlenmiş olan kontrol gösterilir.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ORTAK METOTLAR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8030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üzerindeyken ENTER tuşuna basıldığında, sanki burada belirtilen butona fare ile tıklanmış gibi işlem yapılır.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CancelButton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 üzerindeyken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ESC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tuşuna basıldığında, sanki burada belirtilen butona fare ile tıklanmış gibi işlem yapılır.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olarak ayarlanırsa formun başlığında en solda duran simge görünmez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FormBorderStyle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kenarlık stili. Formun yeniden boyutlandırılabilir olması gibi özellikler buradan ayarlanır.</a:t>
            </a:r>
          </a:p>
        </p:txBody>
      </p:sp>
    </p:spTree>
    <p:extLst>
      <p:ext uri="{BB962C8B-B14F-4D97-AF65-F5344CB8AC3E}">
        <p14:creationId xmlns:p14="http://schemas.microsoft.com/office/powerpoint/2010/main" val="251930423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başlığının en solundaki simge buradan seçilir.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olarak ayarlanırsa formu tam ekran yapma butonu görünmez.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MinimizeBox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olarak ayarlanırsa formu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simge durumuna küçültme butonu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görünmez.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şeffaflığı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StartPosition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başlangıç pozisyonu.</a:t>
            </a:r>
          </a:p>
        </p:txBody>
      </p:sp>
    </p:spTree>
    <p:extLst>
      <p:ext uri="{BB962C8B-B14F-4D97-AF65-F5344CB8AC3E}">
        <p14:creationId xmlns:p14="http://schemas.microsoft.com/office/powerpoint/2010/main" val="9334492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YAYGIN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string.Compare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karşılaştırır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biçimlendirir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string.ToCharArray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string.IndexOf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 arama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string.ToUpper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büyük harfe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string.ToLower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küçük harfe çevirir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string.Concat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birleştirir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verilen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dizisinin elemanlarını birleştirir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string.Remove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bir kısmını çıkarır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string.LastIndexOf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 arama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string.Replace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bul-değiştir işlemi yapar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string.Trim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baştaki ve sonraki </a:t>
            </a:r>
            <a:r>
              <a:rPr lang="tr-TR" altLang="tr-TR" sz="2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beyaz boşlukları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string.Equals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iki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aynı mı diye karşılaştırır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string.Substring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içinden bir kısmını alır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string.split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string’i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dizisine böler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string.StartsWith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 – başta belirli bir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var mı kontrol eder</a:t>
            </a:r>
          </a:p>
        </p:txBody>
      </p:sp>
    </p:spTree>
    <p:extLst>
      <p:ext uri="{BB962C8B-B14F-4D97-AF65-F5344CB8AC3E}">
        <p14:creationId xmlns:p14="http://schemas.microsoft.com/office/powerpoint/2010/main" val="421228233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aktif pencere olduğunda (üzerine tıklandığında, ön plana getirildiğinde)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FormClosing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kapatılırken (formun kapatılması için komut verildiğinde, kapatılmadan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hhemen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önce)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oluşturulup hafızaya yüklendiğinde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64552544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 kapatır.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ÖNEMLİ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metotları çağrılırken form adı yazılmaz, sadece metodun adı yazılır.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anaForm.Close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YANLIŞ</a:t>
            </a:r>
            <a:endParaRPr lang="tr-TR" altLang="tr-TR" sz="2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DOĞRU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 adı yerine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yazılabilir. Ancak gereksizdir, bu yüzden tavsiye edilmez.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this.Close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tr-TR" altLang="tr-TR" sz="2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DOĞRU AMA GEREKSİZ</a:t>
            </a:r>
          </a:p>
        </p:txBody>
      </p:sp>
    </p:spTree>
    <p:extLst>
      <p:ext uri="{BB962C8B-B14F-4D97-AF65-F5344CB8AC3E}">
        <p14:creationId xmlns:p14="http://schemas.microsoft.com/office/powerpoint/2010/main" val="295208337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üzerine kullanıcının değiştiremeyeceği bir yazı yerleştirmek için kullanılır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98779"/>
            <a:ext cx="1668518" cy="13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706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Kontrolün üzerinde görünen metin. Kullanıcı tarafından değiştirilemez.</a:t>
            </a:r>
          </a:p>
        </p:txBody>
      </p:sp>
    </p:spTree>
    <p:extLst>
      <p:ext uri="{BB962C8B-B14F-4D97-AF65-F5344CB8AC3E}">
        <p14:creationId xmlns:p14="http://schemas.microsoft.com/office/powerpoint/2010/main" val="424978417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Kullanıcının metin girişi yapabilmesi için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072385"/>
            <a:ext cx="2449273" cy="10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6299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kutusuna girilebilecek maksimum karakter sayısı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metin kutusuna birden çok satır girilebilir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PasswordChar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Boş bırakılırsa girilen metin aynen görünür. Bu özelliğe örneğin * gibi bir karakter atanırsa, metin girildiğinde girilen karakterlerin yerine hep atanan o karakter görünür. Genellikle şifre girişi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ayarlanırsa, girilen metin seçilebilir ve kopyalanabilir ancak değiştirilemez.</a:t>
            </a:r>
          </a:p>
        </p:txBody>
      </p:sp>
    </p:spTree>
    <p:extLst>
      <p:ext uri="{BB962C8B-B14F-4D97-AF65-F5344CB8AC3E}">
        <p14:creationId xmlns:p14="http://schemas.microsoft.com/office/powerpoint/2010/main" val="266110192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ScrollBars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MultiLine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özelliğinin True olması durumunda, yatay ve dikey kaydırma çubuklarının görünür olup olmayacağı bu özellikten ayarlanır.</a:t>
            </a:r>
          </a:p>
        </p:txBody>
      </p:sp>
    </p:spTree>
    <p:extLst>
      <p:ext uri="{BB962C8B-B14F-4D97-AF65-F5344CB8AC3E}">
        <p14:creationId xmlns:p14="http://schemas.microsoft.com/office/powerpoint/2010/main" val="301478133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 seçili halde geldiğinde (fare ile tıklandığında vs.) çalışır.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LostFocus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 seçili olmaktan çıktığında çalışır.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metin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9300340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AppendText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metnin sonuna başka bir metin eklemek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tüm metni siler.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 panoya kopyalar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Metin kutusundaki metni panoya kopyalar ve metin kutusundan siler.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Panodaki metni metin kutusuna yapıştırır.</a:t>
            </a:r>
          </a:p>
        </p:txBody>
      </p:sp>
    </p:spTree>
    <p:extLst>
      <p:ext uri="{BB962C8B-B14F-4D97-AF65-F5344CB8AC3E}">
        <p14:creationId xmlns:p14="http://schemas.microsoft.com/office/powerpoint/2010/main" val="304789759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Son yapılan işlemi geri alır. (Metni bir önceki hale döndürür)</a:t>
            </a:r>
          </a:p>
        </p:txBody>
      </p:sp>
    </p:spTree>
    <p:extLst>
      <p:ext uri="{BB962C8B-B14F-4D97-AF65-F5344CB8AC3E}">
        <p14:creationId xmlns:p14="http://schemas.microsoft.com/office/powerpoint/2010/main" val="387810948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NUMARALANDIRMA (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10719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Renk { Mavi,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Kirmizi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Yesil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tr-TR" alt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Renk r1 =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Renk.Mavi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tr-TR" altLang="tr-T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(r1 ==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Renk.Mavi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altLang="tr-T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altLang="tr-T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Mavi </a:t>
            </a:r>
            <a:r>
              <a:rPr lang="tr-TR" altLang="tr-T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renkli.");</a:t>
            </a:r>
          </a:p>
        </p:txBody>
      </p:sp>
    </p:spTree>
    <p:extLst>
      <p:ext uri="{BB962C8B-B14F-4D97-AF65-F5344CB8AC3E}">
        <p14:creationId xmlns:p14="http://schemas.microsoft.com/office/powerpoint/2010/main" val="2595424801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işlemi başlatmak için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40926"/>
            <a:ext cx="2062656" cy="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77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Butonun üzerine yerleştirilecek resim bu özellikten ayarlanır.</a:t>
            </a:r>
          </a:p>
        </p:txBody>
      </p:sp>
    </p:spTree>
    <p:extLst>
      <p:ext uri="{BB962C8B-B14F-4D97-AF65-F5344CB8AC3E}">
        <p14:creationId xmlns:p14="http://schemas.microsoft.com/office/powerpoint/2010/main" val="13893073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METOTLARI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PerformClick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Butonun üzerine tıklanmış gibi işlem yapar.</a:t>
            </a:r>
          </a:p>
        </p:txBody>
      </p:sp>
    </p:spTree>
    <p:extLst>
      <p:ext uri="{BB962C8B-B14F-4D97-AF65-F5344CB8AC3E}">
        <p14:creationId xmlns:p14="http://schemas.microsoft.com/office/powerpoint/2010/main" val="36925172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1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Yarıçapı girilen bir dairenin çevresinin ve alanını hesaplayan bir program yazınız.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1" y="1894616"/>
            <a:ext cx="4476757" cy="44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54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2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Girilen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vize ve final notlarından ortalamayı hesaplayan bir program yazınız.</a:t>
            </a: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Ortalama notu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quiz’in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%10’u, vizenin %30’u ve finalin %60’ı alınarak hesaplanacaktır.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15" y="2169527"/>
            <a:ext cx="4098369" cy="4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100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seçenek arasından birini ve birkaçını kullanıcıya seçtirmek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Aynı anda birden fazla seçenek seçilebilir.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718976"/>
            <a:ext cx="1999594" cy="21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139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seçili olur.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CheckedState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İşaretlenme durumu bu özellikten de ayarlanabilir.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İşaretli</a:t>
            </a: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Unchecked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İşaretsiz</a:t>
            </a:r>
          </a:p>
          <a:p>
            <a:pPr marL="2695575" indent="-1797050"/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Indeterminate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 Belirsiz. Bu durum genellikle birden fazla eleman seçildiğinde bazıları işaretli bazıları işaretsizse kullanılır.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4793514"/>
            <a:ext cx="5990862" cy="15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682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olma durumu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1083851547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Birden fazla seçenek arasından birini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kullanıcıya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seçtirmek için kullanılır.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Aynı grubun içindeki radyo düğmelerinde aynı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anda birden fazla seçenek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olamaz.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Farklı gruplardaki radyo düğmeleri birbirinden bağımsız çalışır.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3725934"/>
            <a:ext cx="1756310" cy="13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012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 ÖZELLİKLERİ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True olarak ayarlanırsa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seçili olur.</a:t>
            </a:r>
          </a:p>
        </p:txBody>
      </p:sp>
    </p:spTree>
    <p:extLst>
      <p:ext uri="{BB962C8B-B14F-4D97-AF65-F5344CB8AC3E}">
        <p14:creationId xmlns:p14="http://schemas.microsoft.com/office/powerpoint/2010/main" val="231211409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FORMS UYGULAMALARI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5562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Windows Forms uygulaması geliştirmek için Visual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Studio’da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New Project penceresinde Windows Forms Application seçilir.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pencerelerine programlamada Form adı verilir.</a:t>
            </a:r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Yeni proje oluşturulduğunda, boş bir form kendiliğinden oluşturulur. İhtiyaç halinde projeye başka formlar da eklenebilir.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1267326"/>
            <a:ext cx="4953000" cy="39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795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RADIOBUTTON OLAYLARI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CheckedChanged</a:t>
            </a:r>
            <a:endParaRPr lang="tr-TR" altLang="tr-TR" sz="2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Seçili olma durumu değiştirildiğinde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9935956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GROUPBOX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 gruplamak için kullanılır. Başlığı vardır. (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özelliğinden değiştirilir.)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13712"/>
            <a:ext cx="4246420" cy="19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7826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Kontrolleri gruplamak için kullanılır. Başlığı yoktur.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907626"/>
            <a:ext cx="4102133" cy="2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3658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 3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38199" y="1267326"/>
            <a:ext cx="102095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Ekrandan girilecek iki sayının üzerinde toplama, çıkarma, çarpma, bölme ve üs alma işlemlerini yapan basit bir hesap makinesi yapınız.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32" y="2155536"/>
            <a:ext cx="6158336" cy="42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749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7106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Formların üzerine yerleştirilebilen düğme, metin kutusu, vs. gibi her türlü nesneye kontrol adı verilir.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Kontroller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 yer alır. Bu pencere görünür değilse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menüsünden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tıklanarak açılabilir.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1267326"/>
            <a:ext cx="2743200" cy="46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49592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200" y="1267326"/>
            <a:ext cx="80959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Formun üzerine bir kontrol yerleştirmek için üzerine çift tıklanabilir veya sürükleyip formun üzerine bırakılabilir.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Bir kontrolün form üzerindeki yerini değiştirmek için fare ile sürükleyerek taşınabilir.</a:t>
            </a:r>
          </a:p>
          <a:p>
            <a:endParaRPr lang="tr-TR" altLang="tr-TR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kontrolü yeniden boyutlandırmak için fare ile tek tıklayıp seçtikten sonra kenar ve köşelerinde beliren yeniden boyutlandırma noktalarından tutup çekilerek boyutu değiştirilebilir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300" y="3355529"/>
            <a:ext cx="1933500" cy="1013909"/>
          </a:xfrm>
          <a:prstGeom prst="rect">
            <a:avLst/>
          </a:prstGeom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3573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7571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kontrolü seçmek için form üzerinde fare ile seçilmek istenen kontrolleri içine alan bir dikdörtgen çizilir.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İkinci bir yöntem ise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tuşu ile birlikte seçilmek istenen kontrollere tek tek tıklamaktır.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Formun boş bir yerine tek tıklayarak seçim iptal edilebilir.</a:t>
            </a:r>
          </a:p>
          <a:p>
            <a:endParaRPr lang="tr-TR" altLang="tr-T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 seçildiğinde,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penceresinde bu kontrollerin ortak özellikleri görüntülenir. Bu özelliklerden birinde güncelleme yapıldığında, her iki kontrolün özelliği birden güncellenmiş olur.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28" y="1267326"/>
            <a:ext cx="2404672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884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  <a:noFill/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TASARIMI</a:t>
            </a:r>
            <a:endParaRPr lang="tr-T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19.02.2019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8199" y="1267326"/>
            <a:ext cx="10515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Birden fazla kontrolün boyutlarını eşitlemek ve birbirine göre hizalamak için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 kullanılır.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araç çubuğu görünür değilse</a:t>
            </a:r>
            <a:r>
              <a:rPr lang="tr-TR" altLang="tr-TR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herhangi bir araç çubuğunun üzerine sağ tıklanıp, açılan menüden </a:t>
            </a:r>
            <a:r>
              <a:rPr lang="tr-TR" altLang="tr-TR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tr-TR" altLang="tr-T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seçilerek görünür hale getirilebilir.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537842"/>
            <a:ext cx="10515601" cy="69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6400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1973</Words>
  <Application>Microsoft Office PowerPoint</Application>
  <PresentationFormat>Geniş ekran</PresentationFormat>
  <Paragraphs>488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Tahoma</vt:lpstr>
      <vt:lpstr>Office Teması</vt:lpstr>
      <vt:lpstr>PowerPoint Sunusu</vt:lpstr>
      <vt:lpstr>string ve char[ ]</vt:lpstr>
      <vt:lpstr>YAYGIN string METOTLARI</vt:lpstr>
      <vt:lpstr>NUMARALANDIRMA (enum)</vt:lpstr>
      <vt:lpstr>WINDOWS FORMS UYGULAMALARI</vt:lpstr>
      <vt:lpstr>KONTROL</vt:lpstr>
      <vt:lpstr>FORM TASARIMI</vt:lpstr>
      <vt:lpstr>FORM TASARIMI</vt:lpstr>
      <vt:lpstr>FORM TASARIMI</vt:lpstr>
      <vt:lpstr>FORM TASARIMI</vt:lpstr>
      <vt:lpstr>ÖZELLİKLER</vt:lpstr>
      <vt:lpstr>ÖZELLİKLER</vt:lpstr>
      <vt:lpstr>OLAYLAR</vt:lpstr>
      <vt:lpstr>OLAYLAR</vt:lpstr>
      <vt:lpstr>OLAYLAR</vt:lpstr>
      <vt:lpstr>OLAYLAR</vt:lpstr>
      <vt:lpstr>METOTLAR</vt:lpstr>
      <vt:lpstr>ORTAK ÖZELLİKLER</vt:lpstr>
      <vt:lpstr>ORTAK ÖZELLİKLER</vt:lpstr>
      <vt:lpstr>ORTAK ÖZELLİKLER</vt:lpstr>
      <vt:lpstr>ORTAK ÖZELLİKLER</vt:lpstr>
      <vt:lpstr>ORTAK OLAYLAR</vt:lpstr>
      <vt:lpstr>ORTAK OLAYLAR</vt:lpstr>
      <vt:lpstr>ORTAK OLAYLAR</vt:lpstr>
      <vt:lpstr>ORTAK OLAYLAR</vt:lpstr>
      <vt:lpstr>ORTAK OLAYLAR</vt:lpstr>
      <vt:lpstr>ORTAK METOTLAR</vt:lpstr>
      <vt:lpstr>FORM ÖZELLİKLERİ</vt:lpstr>
      <vt:lpstr>FORM ÖZELLİKLERİ</vt:lpstr>
      <vt:lpstr>FORM OLAYLARI</vt:lpstr>
      <vt:lpstr>FORM METOTLARI</vt:lpstr>
      <vt:lpstr>LABEL</vt:lpstr>
      <vt:lpstr>LABEL ÖZELLİKLERİ</vt:lpstr>
      <vt:lpstr>TEXTBOX</vt:lpstr>
      <vt:lpstr>TEXTBOX ÖZELLİKLERİ</vt:lpstr>
      <vt:lpstr>TEXTBOX ÖZELLİKLERİ</vt:lpstr>
      <vt:lpstr>TEXTBOX OLAYLARI</vt:lpstr>
      <vt:lpstr>TEXTBOX METOTLARI</vt:lpstr>
      <vt:lpstr>TEXTBOX METOTLARI</vt:lpstr>
      <vt:lpstr>BUTTON</vt:lpstr>
      <vt:lpstr>BUTTON ÖZELLİKLERİ</vt:lpstr>
      <vt:lpstr>BUTTON METOTLARI</vt:lpstr>
      <vt:lpstr>UYGULAMA 1</vt:lpstr>
      <vt:lpstr>UYGULAMA 2</vt:lpstr>
      <vt:lpstr>CHECKBOX</vt:lpstr>
      <vt:lpstr>CHECKBOX ÖZELLİKLERİ</vt:lpstr>
      <vt:lpstr>CHECKBOX OLAYLARI</vt:lpstr>
      <vt:lpstr>RADIOBUTTON</vt:lpstr>
      <vt:lpstr>RADIOBUTTON ÖZELLİKLERİ</vt:lpstr>
      <vt:lpstr>RADIOBUTTON OLAYLARI</vt:lpstr>
      <vt:lpstr>GROUPBOX</vt:lpstr>
      <vt:lpstr>PANEL</vt:lpstr>
      <vt:lpstr>UYGULAMA 3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Sinan İLYAS</dc:creator>
  <cp:lastModifiedBy>umit</cp:lastModifiedBy>
  <cp:revision>270</cp:revision>
  <dcterms:created xsi:type="dcterms:W3CDTF">2016-02-10T09:35:02Z</dcterms:created>
  <dcterms:modified xsi:type="dcterms:W3CDTF">2019-02-19T06:53:51Z</dcterms:modified>
</cp:coreProperties>
</file>