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70"/>
  </p:notesMasterIdLst>
  <p:sldIdLst>
    <p:sldId id="384" r:id="rId2"/>
    <p:sldId id="304" r:id="rId3"/>
    <p:sldId id="320" r:id="rId4"/>
    <p:sldId id="323" r:id="rId5"/>
    <p:sldId id="305" r:id="rId6"/>
    <p:sldId id="316" r:id="rId7"/>
    <p:sldId id="317" r:id="rId8"/>
    <p:sldId id="324" r:id="rId9"/>
    <p:sldId id="325" r:id="rId10"/>
    <p:sldId id="321" r:id="rId11"/>
    <p:sldId id="322" r:id="rId12"/>
    <p:sldId id="318" r:id="rId13"/>
    <p:sldId id="326" r:id="rId14"/>
    <p:sldId id="319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8" r:id="rId25"/>
    <p:sldId id="336" r:id="rId26"/>
    <p:sldId id="337" r:id="rId27"/>
    <p:sldId id="339" r:id="rId28"/>
    <p:sldId id="340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60" r:id="rId47"/>
    <p:sldId id="361" r:id="rId48"/>
    <p:sldId id="359" r:id="rId49"/>
    <p:sldId id="362" r:id="rId50"/>
    <p:sldId id="363" r:id="rId51"/>
    <p:sldId id="364" r:id="rId52"/>
    <p:sldId id="365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Gör. Nevzat TAŞBAŞI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4.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CHECKEDLISTBOX 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Eleman seçimi değiştiğinde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164571683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CHECKEDLISTBOX 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Elemanların tümünü liste kutusundan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siler.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FindString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ile başlayan ilk elemanı bulur.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175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COMBOBOX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Listeden bir eleman seçtirmek için kullanılır. Liste her zaman görünmez, kullanıcı tıkladığında açılır. Bazı durumlarda, kullanıcı elemanlardan birini seçmek yerine tıpkı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TextBox’a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yazar gibi kendisi bir metin girişi yapabilir.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766273"/>
            <a:ext cx="3069523" cy="20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93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COMBOBOX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DropDownStyle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ComboBox’ın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çalışma davranışı.</a:t>
            </a: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 doğru açılan listeden eleman seçilebilir ya da kullanıcı metin girişi yapabilir.</a:t>
            </a: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DropDownList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 doğru açılan listeden eleman seçilebilir ancak kullanıcı metin girişi yapamaz.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Listedeki elemanlar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MaxDropDownItems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Açılan listede gösterilebilecek maksimum eleman sayısı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399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COMBOBOX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elemanın sıra numarası (0’dan başlar)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Listenin otomatik olarak sıralanıp sıralanmaması</a:t>
            </a:r>
          </a:p>
        </p:txBody>
      </p:sp>
    </p:spTree>
    <p:extLst>
      <p:ext uri="{BB962C8B-B14F-4D97-AF65-F5344CB8AC3E}">
        <p14:creationId xmlns:p14="http://schemas.microsoft.com/office/powerpoint/2010/main" val="210420760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COMBOBOX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tuşa basıldığında çalışır.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Eleman seçimi değiştiğinde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5984586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47788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İdeal kilo hesabı yapan bir program yazınız.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İdeal Kilo = (Boy – 100 + Yaş / 10 ) * K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 katsayısı kadınlar için 0.8, erkekler için ise 0.9’dur.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Kişinin gerçek kilosuna göre ekranda «Bravo! İdeal kilodasınız», «Zayıfsınız, kilo almalısınız» veya «Şişmansınız, kilo vermelisiniz» yazmalıdır.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91" y="1078140"/>
            <a:ext cx="4656909" cy="47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17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47788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Soldaki kitap listesinde işaretlenerek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seçien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kitapları sağdaki listede gösteren bir uygulama yazınız.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3" y="1267326"/>
            <a:ext cx="5527315" cy="45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22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NUMERICUPDOWN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Kullanıcıya hatasız bir şekilde sayı girişi yaptırmak amacıyla kullanılır. Ok tuşları ile girilen sayı arttırılıp azaltılabilir. Sayı girişi için minimum ve maksimum değer verilebilir.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554012"/>
            <a:ext cx="1612723" cy="6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591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NUMERICUPDOWN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Ok tuşlarına basıldıkça artma ve azalma miktarı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Kabul edilecek en büyük sayı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Kabul edilecek en küçük sayı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değer</a:t>
            </a:r>
          </a:p>
        </p:txBody>
      </p:sp>
    </p:spTree>
    <p:extLst>
      <p:ext uri="{BB962C8B-B14F-4D97-AF65-F5344CB8AC3E}">
        <p14:creationId xmlns:p14="http://schemas.microsoft.com/office/powerpoint/2010/main" val="414808475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veya daha fazla elemanı listeden seçtirmek için kullanılır. Liste elemanları liste kutusuna sığmazsa otomatik olarak dikey kaydırma çubuğu (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bar) görünür.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Aynı anda birden fazla seçenek seçilebilir.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880319"/>
            <a:ext cx="1830914" cy="17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13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NUMERICUPDOWN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değer değiştiğinde çalışır</a:t>
            </a:r>
          </a:p>
        </p:txBody>
      </p:sp>
    </p:spTree>
    <p:extLst>
      <p:ext uri="{BB962C8B-B14F-4D97-AF65-F5344CB8AC3E}">
        <p14:creationId xmlns:p14="http://schemas.microsoft.com/office/powerpoint/2010/main" val="33525966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NUMERICUPDOWN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butonuna basılmış gibi işlem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yaptırır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Yukarı butonuna basılmış gibi işlem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yaptırır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6059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DOMAINUPDOWN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NumericUpDown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kontrolüne benzer, ancak bu kontrolde yukarı-aşağı düğmelerine basıldıkça sayılar azaltılıp arttırılmaz, listedeki elemanlar arasında dolaşılır.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286000"/>
            <a:ext cx="2506707" cy="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957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DOMAINUPDOWN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Liste elemanları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Seçili elemanın sıra numarası (0’dan başlar)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SelectedItem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Seçili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Listenin otomatik olarak sıralanıp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sıralanmaması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758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DOMAINUPDOWN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Kontrolde görüntülenen metin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Metnin nasıl hizalanacağı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Listenin son elemanı seçiliyken yukarı düğmesine basıldığında ilk elemana, ilk eleman seçiliyken aşağı düğmesine basıldığında son elemana geçiş yapılıp yapılmayacağı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230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DOMAINUPDOWN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 tuşa basıldığında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SelectedItemChanged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Eleman seçimi değiştiğinde 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 yazan metin değiştiğinde çalışır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519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DOMAINUPDOWN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butonuna basılmış gibi işlem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yaptırır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Yukarı butonuna basılmış gibi işlem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yaptırır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402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HSCROLLBAR VE VSCROLLBAR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Yatay ve dikey kaydırma için kullanılır. Sadece pencere kaydırmada değil, özellikle büyük değerlerin seçiminde de yaygın bir şekilde kullanılır.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307388"/>
            <a:ext cx="5237591" cy="26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06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HSCROLLBAR VE VSCROLLBAR</a:t>
            </a:r>
            <a:r>
              <a:rPr lang="tr-TR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LargeChange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çubuğu üzerindeki alana tıklandığında ne kadar kaydırma yapılacağı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Ayarlanabilecek en büyük değer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Ayarlanabilecek en küçük değer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SmallChange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çubuğunun oklarına tıklandığında ne kadar kaydırma yapılacağı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çubuğunun mevcut değeri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43" y="2169527"/>
            <a:ext cx="7106398" cy="21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566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göstergesi kaydırıldığında çalışır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HSCROLLBAR VE VSCROLLBAR</a:t>
            </a:r>
            <a:r>
              <a:rPr lang="tr-TR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OLAYLARI</a:t>
            </a:r>
            <a:endParaRPr lang="tr-TR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7083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 elemanları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elemanın sıra numarası (0’dan başlar)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SelectedItem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</a:t>
            </a:r>
          </a:p>
        </p:txBody>
      </p:sp>
    </p:spTree>
    <p:extLst>
      <p:ext uri="{BB962C8B-B14F-4D97-AF65-F5344CB8AC3E}">
        <p14:creationId xmlns:p14="http://schemas.microsoft.com/office/powerpoint/2010/main" val="39124242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36392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Ekrandaki yazının arka plan ve metin rengini kullanıcının ayarlayabildiği ve anlık görebildiği bir program yazınız.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32" y="1267326"/>
            <a:ext cx="6452368" cy="49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31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ScrollBar’la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aynı amaç için kullanılır. Görüntü dışında aralarında ciddi bir fark yoktur.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033751"/>
            <a:ext cx="4515448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697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LargeChange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çubuğu üzerindeki alana tıklandığında ne kadar kaydırma yapılacağı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Ayarlanabilecek en büyük değer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Ayarlanabilecek en küçük değer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TrackBar’ın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yönü (yatay/dikey)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SmallChange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Kaydırma çubuğunun oklarına tıklandığında ne kadar kaydırma yapılacağı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TRACKBAR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772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TickFrequency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TrackBar’ın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üzerindeki iz sayısı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TickStyle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İz işaretlerinin nerede ve nasıl gösterileceği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TrackBar’ın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mevcut değeri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TRACKBAR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038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Gösterge kaydırıldığında çalışır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TRACKBAR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86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45851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Ekrandaki yazının arka plan ve metin rengini kullanıcının ayarlayabildiği ve anlık görebildiği bir program yazınız.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76" y="1267327"/>
            <a:ext cx="5332724" cy="50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94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üzerine sekmeler eklemek için kullanılır.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TABCONTROL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22284"/>
            <a:ext cx="4983041" cy="280196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08" y="2022284"/>
            <a:ext cx="4983042" cy="28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4417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Sekmelerin görüntü şekli (Normal,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FlatButtons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Sekmelerin boyutları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sekmenin sıra numarası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TabPages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 bir sekme sayfasının tanımlandığı diyalog kutusu. Sekmeler bu diyalog kutusundan eklenir, düzenlenir ve çıkarılır.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TABCONTROL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485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Sekme seçimi değiştiğinde çalışır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TABCONTROL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87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45851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Uzunluk, güç ve basınç birimleri arasında dönüşüm yapan bir program yazınız.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48" y="750646"/>
            <a:ext cx="4703093" cy="473575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15078"/>
            <a:ext cx="5897064" cy="26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602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SelectionMode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Seçim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Tek eleman seçilebilir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MultiSimple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Birden fazla eleman seçilebilir</a:t>
            </a: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MultiExtended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eleman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ve ok tuşları yardımıyla seçilebilir, </a:t>
            </a:r>
          </a:p>
          <a:p>
            <a:pPr marL="361950"/>
            <a:r>
              <a:rPr lang="tr-TR" altLang="tr-TR" sz="21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tr-TR" altLang="tr-TR" sz="21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Hiçbir eleman seçilemez)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Listenin otomatik olarak sıralanıp sıralanmaması</a:t>
            </a:r>
          </a:p>
        </p:txBody>
      </p:sp>
    </p:spTree>
    <p:extLst>
      <p:ext uri="{BB962C8B-B14F-4D97-AF65-F5344CB8AC3E}">
        <p14:creationId xmlns:p14="http://schemas.microsoft.com/office/powerpoint/2010/main" val="337083271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Kullanıcıya tarih ve saat seçimi yaptırmak için kullanılır. Takvim kontrolün sağındaki ok tuşuna basıldığında görünür.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DATETIMEPICKER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169527"/>
            <a:ext cx="3561412" cy="7386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2772" y="2137862"/>
            <a:ext cx="4356538" cy="34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437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Tarihin görüntülenme biçimi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Kabul edilebilecek en büyük tarih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Kabul edilebilecek 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küçük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tarih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değer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DATETIMEPICKER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472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değer değiştirildiğinde çalışır.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DATETIMEPICKER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2151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485315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Hangi sınavın hangi tarihte yapılacağı kullanıcı tarafından seçildiğinde bunu listeye ekleyen bir program yazınız.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61" y="1267326"/>
            <a:ext cx="4226478" cy="50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1498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Kullanıcıya tarih veya bir tarih aralığı seçtirmek için kullanılır. Takvim her zaman görünür durumdadır.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446962"/>
            <a:ext cx="4727029" cy="34208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2974" y="2446962"/>
            <a:ext cx="5104776" cy="33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562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CalendarDimensions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Takvimde satır ve sütunlarda kaçar ayın gösterileceği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FirstOfWeek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Hangi günün haftanın ilk günü kabul edileceği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Kabul edilebilecek en büyük tarih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MaxSelectionCount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ay içinde seçilebilecek maksimum gün sayısı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Kabul edilebilecek en küçük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tarih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73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SelectionRange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Seçilmiş tarih aralığı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SelectionStart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Seçilen tarih aralığının ilk günü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SelectionEnd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Seçilen tarih aralığının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son günü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ShowToday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Bugünü seçme butonu takvimin altında gösterilsin mi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ShowTodayCircle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Bugün takvimin üzerinde daire içerisinde gösterilsin mi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884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Bugünün tarihi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17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Girilen tarih değiştirildiğinde 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DateSelected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tarih seçildiğinde çalışır.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7196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Takvimin üzerinde seçili olan tarihi değiştirir.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MONTHCALENDAR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4820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Eleman seçimi değiştiğinde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10838515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Resmi tatil günlerinin seçilip listeye eklenebildiği bir program yazınız.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8810"/>
            <a:ext cx="8889125" cy="43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031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Belirli aralıklarla programda bir işlem yaptırmak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üzerinde görünmez. Forma eklemek için formun üzerine bırakıldığında, tasarımın al tarafında kalan alanda görünür.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907014"/>
            <a:ext cx="1592485" cy="9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143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Timer’ın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aktif olup olmadığı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Kaç milisaniyede bir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Tick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olayının tetikleneceği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1058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özelliğinde belirtilen süre geçtiğinde tetiklenir.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değilse bu olay tetiklenmez.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30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İşlemlerin ilerleme durumunu göstermek için kullanılır.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PROGRESSBAR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8" y="1956692"/>
            <a:ext cx="6080299" cy="7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6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Verilebilecek en büyük değer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Verilebilecek en küçük değer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Verilen değer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PROGRESSBAR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3429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elemanları doldurulurken hata yapılmışsa kullanıcıya bu hataları göstermek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errorProvider1.SetError(</a:t>
            </a:r>
            <a:r>
              <a:rPr lang="tr-TR" alt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vizeTextBox</a:t>
            </a: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"Not 100'den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büyük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olamaz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endParaRPr lang="tr-TR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ERRORPROVIDER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08191"/>
            <a:ext cx="5105401" cy="28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0365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BlinkRate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İkonun yanıp sönme hızı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Görüntülenecek ikon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ERRORPROVIDER</a:t>
            </a:r>
          </a:p>
        </p:txBody>
      </p:sp>
    </p:spTree>
    <p:extLst>
      <p:ext uri="{BB962C8B-B14F-4D97-AF65-F5344CB8AC3E}">
        <p14:creationId xmlns:p14="http://schemas.microsoft.com/office/powerpoint/2010/main" val="27690336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üzerine resim yerleştirmek için kullanılır.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5462"/>
            <a:ext cx="3938754" cy="42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550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Görüntülenecek resim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SizeMode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Resmin yeniden boyutlandırılma şekli</a:t>
            </a:r>
          </a:p>
          <a:p>
            <a:pPr marL="361950"/>
            <a:r>
              <a:rPr lang="tr-TR" altLang="tr-TR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Resim kutusunu ve resmi yeniden boyutlandırmaz. Resmi sol üst köşeye yerleştirir.</a:t>
            </a:r>
          </a:p>
          <a:p>
            <a:pPr marL="361950"/>
            <a:r>
              <a:rPr lang="tr-TR" altLang="tr-TR" sz="2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Resim kutusunu ve resmi yeniden boyutlandırmaz. Resmi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ortaya yerleştirir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tr-TR" altLang="tr-TR" sz="2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AutoSize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Resim kutusunun boyutlarını resme göre değiştirir.</a:t>
            </a:r>
          </a:p>
          <a:p>
            <a:pPr marL="361950"/>
            <a:r>
              <a:rPr lang="tr-TR" altLang="tr-TR" sz="2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StretchImage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Resmi resim kutusuna göre yeniden boyutlandırır. En/boy oranını korumaz.</a:t>
            </a:r>
          </a:p>
          <a:p>
            <a:pPr marL="361950"/>
            <a:r>
              <a:rPr lang="tr-TR" altLang="tr-TR" sz="2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Resmi resim kutusuna göre yeniden boyutlandırır. En/boy oranını korur.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1639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LISTBOX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Elemanların tümünü liste kutusundan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siler.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FindString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Verilen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ile başlayan ilk elemanı bulur.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4289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üzerine web sayfalarındaki gibi bağlantılar yerleştirmek için kullanılır.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LINKLABEL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072645"/>
            <a:ext cx="2960414" cy="10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08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ActiveLinkColor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Bağlantıya tıklandığı andaki rengi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LinkColor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Bağlantı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rengi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LinkVisited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Bağlantı ziyaret edildiğinde rengi değişsin mi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VisitedLinkColor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Ziyaret edilmiş bağlantıların rengi (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LinkVisited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olduğunda bu rengi alır)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LINKLABEL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415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LinkClicked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Bağlantıya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tıklandığında çalışır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Bağlantıya tıklandığında bir web sitesini görüntülemek için aşağıdaki kodlar kullanılır: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System.Diagnotics.Process.Start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webSitesiLinkLabel.Text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LINKLABEL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7436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üzerine ağaç yapısında elemanlar eklemek için kullanılır.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TREEVIEW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34" y="2033752"/>
            <a:ext cx="5511628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5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çalışırken kodlar yeni kontroller oluşturup formun üzerine veya formun üzerindeki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Panel gibi kontrollerin üzerine eklenebilir.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 işlem 3 adımda yapılır.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Kontrolün oluşturulması</a:t>
            </a:r>
          </a:p>
          <a:p>
            <a:pPr marL="457200" indent="-457200">
              <a:buAutoNum type="arabicPeriod"/>
            </a:pP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Kontrolün özelliklerinin </a:t>
            </a:r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ayarlanması</a:t>
            </a:r>
          </a:p>
          <a:p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yeniButon.Left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yeniButon.Top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120;</a:t>
            </a: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yeniButon.Text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"ÇIKIŞ";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ÇALIŞMA ZAMANINDA YENİ KONTROLLER EKLEMEK</a:t>
            </a:r>
            <a:endParaRPr lang="tr-T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89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özellikleri oluşturulurken de ayarlanabilir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</a:t>
            </a:r>
          </a:p>
          <a:p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Left = 100,</a:t>
            </a:r>
          </a:p>
          <a:p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Top = 120,</a:t>
            </a:r>
          </a:p>
          <a:p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Text = "ÇIKIŞ"</a:t>
            </a:r>
          </a:p>
          <a:p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tr-TR" alt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Kontrolün </a:t>
            </a:r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eklenmesi</a:t>
            </a:r>
          </a:p>
          <a:p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Controls.Add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tr-TR" altLang="tr-TR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Forma ekler</a:t>
            </a:r>
          </a:p>
          <a:p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his.Controls.Add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Forma ekler (</a:t>
            </a:r>
            <a:r>
              <a:rPr lang="tr-TR" altLang="tr-TR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gereksiz)</a:t>
            </a:r>
          </a:p>
          <a:p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ayarlarGroupBox.Controls.Add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tr-TR" altLang="tr-TR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GroupBox’a</a:t>
            </a:r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ekler</a:t>
            </a: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ÇALIŞMA ZAMANINDA YENİ KONTROLLER EKLEMEK</a:t>
            </a:r>
            <a:endParaRPr lang="tr-T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113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765222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Çalışma zamanında oluşturulan kontrolün herhangi bir olayı ile bir metot ilişkilendirilebilir. </a:t>
            </a:r>
          </a:p>
          <a:p>
            <a:endParaRPr lang="tr-TR" altLang="tr-TR" sz="21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kontrolEkleButton_Click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tr-TR" alt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100, Top = 120,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"ÇIKIŞ"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endParaRPr lang="tr-TR" alt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tr-TR" sz="17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Butona tıklandığında </a:t>
            </a:r>
            <a:r>
              <a:rPr lang="tr-TR" altLang="tr-TR" sz="17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YeniButonaBasildi</a:t>
            </a:r>
            <a:r>
              <a:rPr lang="tr-TR" altLang="tr-TR" sz="17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metodu çalışsın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yeniButon.Click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YeniButonaBasildi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tr-TR" alt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Controls.Add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tr-TR" alt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YeniButonaBasildi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tr-TR" alt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Close();</a:t>
            </a:r>
          </a:p>
          <a:p>
            <a:r>
              <a:rPr lang="tr-TR" altLang="tr-T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alt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ÇALIŞMA ZAMANINDA YENİ KONTROLLER EKLEMEK</a:t>
            </a:r>
            <a:endParaRPr lang="tr-T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6808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76522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AnaForm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haricindeki hiçbir form program çalıştırıldığında otomatik olarak açılmaz.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Projeye yeni bir form ekleyip tasarımı yapıldıktan sonra bu formu görüntülemek için, o formdan bir «kopya» oluşturmak gerekir.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formun birden fazla «kopyası» veya «örneği» oluşturulup gösterilebilir.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 işlem üç adımda yapılır.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Projeye yeni bir form eklenip tasarımının yapılması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Explorer’da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proje adının üzerine sağ tıklanır,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-&gt;Windows Form… seçeneğine tıklanır. Açılan pencerede forma bir isim verilir ve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butonuna basılır.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BİRDEN FAZLA FORM İLE ÇALIŞMAK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612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76522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Formun bir «örneğinin» oluşturulması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r-TR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gosterilecekForm</a:t>
            </a: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AyarlarFormu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Formun </a:t>
            </a:r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gösterilmesi</a:t>
            </a:r>
          </a:p>
          <a:p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Formlar arasında geçiş yapılabilir</a:t>
            </a:r>
          </a:p>
          <a:p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gosterilecekForm.Show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endParaRPr lang="tr-TR" altLang="tr-T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Yeni açılan form kapatılmadan alttaki form </a:t>
            </a:r>
            <a:r>
              <a:rPr lang="tr-TR" altLang="tr-TR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kullanılamaz</a:t>
            </a:r>
            <a:endParaRPr lang="tr-TR" altLang="tr-TR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gosterilecekForm.ShowDialog</a:t>
            </a:r>
            <a:r>
              <a:rPr lang="tr-TR" alt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tr-TR" alt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BİRDEN FAZLA FORM İLE ÇALIŞMAK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3422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CHECKEDLISTBOX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ListBox’ın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farklı bir türüdür. Bu kontrolde her bir elemanın başında onu seçmeye yarayan bir </a:t>
            </a:r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bulunur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315149"/>
            <a:ext cx="2551387" cy="20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14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CHECKEDLISTBOX 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 elemanları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SelectedIndex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elemanın sıra numarası (0’dan başlar)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SelectedItem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eleman</a:t>
            </a:r>
          </a:p>
        </p:txBody>
      </p:sp>
    </p:spTree>
    <p:extLst>
      <p:ext uri="{BB962C8B-B14F-4D97-AF65-F5344CB8AC3E}">
        <p14:creationId xmlns:p14="http://schemas.microsoft.com/office/powerpoint/2010/main" val="9233878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CHECKEDLISTBOX 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SelectionMode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Seçim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tr-TR" altLang="tr-TR" sz="21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tr-TR" altLang="tr-TR" sz="2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Tek eleman seçilebilir</a:t>
            </a:r>
          </a:p>
          <a:p>
            <a:pPr marL="361950"/>
            <a:r>
              <a:rPr lang="tr-TR" altLang="tr-TR" sz="21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MultiSimple</a:t>
            </a:r>
            <a:r>
              <a:rPr lang="tr-TR" altLang="tr-TR" sz="2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Birden fazla eleman seçilebilir</a:t>
            </a:r>
          </a:p>
          <a:p>
            <a:pPr marL="361950"/>
            <a:r>
              <a:rPr lang="tr-TR" altLang="tr-TR" sz="21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MultiExtended</a:t>
            </a:r>
            <a:r>
              <a:rPr lang="tr-TR" altLang="tr-TR" sz="2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Birden fazla eleman </a:t>
            </a:r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ve ok tuşları yardımıyla seçilebilir, </a:t>
            </a:r>
          </a:p>
          <a:p>
            <a:pPr marL="361950"/>
            <a:r>
              <a:rPr lang="tr-TR" altLang="tr-TR" sz="21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tr-TR" altLang="tr-TR" sz="2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Hiçbir eleman seçilemez)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Listenin otomatik olarak sıralanıp sıralanmaması</a:t>
            </a:r>
          </a:p>
        </p:txBody>
      </p:sp>
    </p:spTree>
    <p:extLst>
      <p:ext uri="{BB962C8B-B14F-4D97-AF65-F5344CB8AC3E}">
        <p14:creationId xmlns:p14="http://schemas.microsoft.com/office/powerpoint/2010/main" val="246348777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1712</Words>
  <Application>Microsoft Office PowerPoint</Application>
  <PresentationFormat>Geniş ekran</PresentationFormat>
  <Paragraphs>587</Paragraphs>
  <Slides>68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Tahoma</vt:lpstr>
      <vt:lpstr>Office Teması</vt:lpstr>
      <vt:lpstr>PowerPoint Sunusu</vt:lpstr>
      <vt:lpstr>LISTBOX</vt:lpstr>
      <vt:lpstr>LISTBOX ÖZELLİKLERİ</vt:lpstr>
      <vt:lpstr>LISTBOX ÖZELLİKLERİ</vt:lpstr>
      <vt:lpstr>LISTBOX OLAYLARI</vt:lpstr>
      <vt:lpstr>LISTBOX METOTLARI</vt:lpstr>
      <vt:lpstr>CHECKEDLISTBOX</vt:lpstr>
      <vt:lpstr>CHECKEDLISTBOX ÖZELLİKLERİ</vt:lpstr>
      <vt:lpstr>CHECKEDLISTBOX ÖZELLİKLERİ</vt:lpstr>
      <vt:lpstr>CHECKEDLISTBOX OLAYLARI</vt:lpstr>
      <vt:lpstr>CHECKEDLISTBOX METOTLARI</vt:lpstr>
      <vt:lpstr>COMBOBOX</vt:lpstr>
      <vt:lpstr>COMBOBOX ÖZELLİKLERİ</vt:lpstr>
      <vt:lpstr>COMBOBOX ÖZELLİKLERİ</vt:lpstr>
      <vt:lpstr>COMBOBOX OLAYLARI</vt:lpstr>
      <vt:lpstr>UYGULAMA</vt:lpstr>
      <vt:lpstr>UYGULAMA</vt:lpstr>
      <vt:lpstr>NUMERICUPDOWN</vt:lpstr>
      <vt:lpstr>NUMERICUPDOWN ÖZELLİKLERİ</vt:lpstr>
      <vt:lpstr>NUMERICUPDOWN OLAYLARI</vt:lpstr>
      <vt:lpstr>NUMERICUPDOWN METOTLARI</vt:lpstr>
      <vt:lpstr>DOMAINUPDOWN</vt:lpstr>
      <vt:lpstr>DOMAINUPDOWN ÖZELLİKLERİ</vt:lpstr>
      <vt:lpstr>DOMAINUPDOWN ÖZELLİKLERİ</vt:lpstr>
      <vt:lpstr>DOMAINUPDOWN OLAYLARI</vt:lpstr>
      <vt:lpstr>DOMAINUPDOWN METOTLARI</vt:lpstr>
      <vt:lpstr>HSCROLLBAR VE VSCROLLBAR</vt:lpstr>
      <vt:lpstr>HSCROLLBAR VE VSCROLLBAR ÖZELLİKLERİ</vt:lpstr>
      <vt:lpstr>HSCROLLBAR VE VSCROLLBAR OLAYLARI</vt:lpstr>
      <vt:lpstr>UYGULAMA</vt:lpstr>
      <vt:lpstr>TRACKBAR</vt:lpstr>
      <vt:lpstr>TRACKBAR ÖZELLİKLERİ</vt:lpstr>
      <vt:lpstr>TRACKBAR ÖZELLİKLERİ</vt:lpstr>
      <vt:lpstr>TRACKBAR OLAYLARI</vt:lpstr>
      <vt:lpstr>UYGULAMA</vt:lpstr>
      <vt:lpstr>TABCONTROL</vt:lpstr>
      <vt:lpstr>TABCONTROL ÖZELLİKLERİ</vt:lpstr>
      <vt:lpstr>TABCONTROL OLAYLARI</vt:lpstr>
      <vt:lpstr>UYGULAMA</vt:lpstr>
      <vt:lpstr>DATETIMEPICKER</vt:lpstr>
      <vt:lpstr>DATETIMEPICKER ÖZELLİKLERİ</vt:lpstr>
      <vt:lpstr>DATETIMEPICKER OLAYLARI</vt:lpstr>
      <vt:lpstr>UYGULAMA</vt:lpstr>
      <vt:lpstr>MONTHCALENDAR</vt:lpstr>
      <vt:lpstr>MONTHCALENDAR ÖZELLİKLERİ</vt:lpstr>
      <vt:lpstr>MONTHCALENDAR ÖZELLİKLERİ</vt:lpstr>
      <vt:lpstr>MONTHCALENDAR ÖZELLİKLERİ</vt:lpstr>
      <vt:lpstr>MONTHCALENDAR OLAYLARI</vt:lpstr>
      <vt:lpstr>MONTHCALENDAR METOTLARI</vt:lpstr>
      <vt:lpstr>UYGULAMA</vt:lpstr>
      <vt:lpstr>TIMER</vt:lpstr>
      <vt:lpstr>TIMER ÖZELLİKLERİ</vt:lpstr>
      <vt:lpstr>TIMER OLAYLARI</vt:lpstr>
      <vt:lpstr>PROGRESSBAR</vt:lpstr>
      <vt:lpstr>PROGRESSBAR ÖZELLİKLERİ</vt:lpstr>
      <vt:lpstr>ERRORPROVIDER</vt:lpstr>
      <vt:lpstr>ERRORPROVIDER</vt:lpstr>
      <vt:lpstr>PICTUREBOX</vt:lpstr>
      <vt:lpstr>PICTUREBOX ÖZELLİKLERİ</vt:lpstr>
      <vt:lpstr>LINKLABEL</vt:lpstr>
      <vt:lpstr>LINKLABEL ÖZELLİKLERİ</vt:lpstr>
      <vt:lpstr>LINKLABEL OLAYLARI</vt:lpstr>
      <vt:lpstr>TREEVIEW</vt:lpstr>
      <vt:lpstr>ÇALIŞMA ZAMANINDA YENİ KONTROLLER EKLEMEK</vt:lpstr>
      <vt:lpstr>ÇALIŞMA ZAMANINDA YENİ KONTROLLER EKLEMEK</vt:lpstr>
      <vt:lpstr>ÇALIŞMA ZAMANINDA YENİ KONTROLLER EKLEMEK</vt:lpstr>
      <vt:lpstr>BİRDEN FAZLA FORM İLE ÇALIŞMAK</vt:lpstr>
      <vt:lpstr>BİRDEN FAZLA FORM İLE ÇALIŞMAK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363</cp:revision>
  <dcterms:created xsi:type="dcterms:W3CDTF">2016-02-10T09:35:02Z</dcterms:created>
  <dcterms:modified xsi:type="dcterms:W3CDTF">2017-02-27T11:40:48Z</dcterms:modified>
</cp:coreProperties>
</file>