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6"/>
  </p:notesMasterIdLst>
  <p:sldIdLst>
    <p:sldId id="291" r:id="rId2"/>
    <p:sldId id="292" r:id="rId3"/>
    <p:sldId id="293" r:id="rId4"/>
    <p:sldId id="295" r:id="rId5"/>
    <p:sldId id="294" r:id="rId6"/>
    <p:sldId id="296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6160C-4172-4CF6-B219-9A474A693A0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EE3C-D850-48A7-88E0-5727FD8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2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FB45C-A85C-4C7A-9D86-37D5BFE1D2F6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2B160-4745-406D-88E7-CD9F33CECEE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8517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850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19DDFE-0EC3-43DB-A534-0622E9895FE9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D51FD-55D1-4047-B181-5F35DC412E0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086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7939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E76080-877D-4E08-AB69-371CA975D04C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7849-D356-47DC-B53B-3DEA1B255C1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8034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B80AC7-B658-4810-99AF-A5D3BCE33EB6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1F090-CA47-4FA3-B099-78D64967F773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3028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018D33-7A74-4705-9388-C93F79522E95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BB206-C8F8-41F1-9F41-E74E253E648F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5091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2EB94-23DA-4A40-B0EC-FD0D1E9F8F74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EAA5E-98A3-43EF-97FF-CAD613BD76C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495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83577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B4070-48B7-4BE4-BA90-445ED9EC439F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A2C9E-4E16-458E-A79B-F085F6517BFD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3413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BA88A2-A05D-4474-8267-4FE95814FDE5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0C2AF-84FB-40D2-9400-4234F7687122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9203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96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 spd="med">
    <p:split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644769" y="2016732"/>
            <a:ext cx="10902462" cy="474591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Sakarya Üniversitesi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ve Bilişim Bilimleri Fakültesi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Mühendisliği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Ümit KOCABIÇAK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Cemil Öz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err="1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Öğr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Gör. Nevzat TAŞBAŞI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err="1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Öğr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Gör. Sinan İLYAS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2017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800" b="1" spc="50" dirty="0" smtClean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13. HAFTA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644769" y="428605"/>
            <a:ext cx="10902462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54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Nesneye Dayalı Programlama</a:t>
            </a:r>
            <a:endParaRPr lang="tr-TR" sz="54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51812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ÖRNEK-5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448108"/>
            <a:ext cx="10515600" cy="508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delegate void Temsilci(string mesaj);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Temsilci _temsilci;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MesajGoster(string mesaj)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MessageBox.Show(mesaj);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void SelamVer()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_temsilci = MesajGoster;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_temsilci("Merhaba");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7861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ÖRNEK-6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448108"/>
            <a:ext cx="10515600" cy="4532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private delegate void Komut</a:t>
            </a: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0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void KomutCalistir(Komut komut)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komut();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0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private void SelamVer()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    MessageBox.Show("Merhaba.");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0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void selamVerButton_Click(object sender, EventArgs e)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KomutCalistir(SelamVer);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0698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OLAY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91915"/>
            <a:ext cx="10515600" cy="248099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Olay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bir nesneyi ilgilendiren herhangi bir durum olduğunda diğer nesneleri bilgilendirmek için kullanılır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Olaylar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çok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grafiksel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kullanıcı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arayüzlerinde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karşımıza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çıksa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kullanımı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bununla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sınırlı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değildir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98000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ÖRNEK-1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448108"/>
            <a:ext cx="10515600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Dugme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event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TiklanmaOlayi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Tiklandi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TiklanmaOlayi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return;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TiklanmaOlayi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(this,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dugme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Dugme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dugme.TiklanmaOlayi</a:t>
            </a:r>
            <a:r>
              <a:rPr lang="tr-T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DugmeyeTiklandi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dugme.Tiklandi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5590640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ÖRNEK-2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448108"/>
            <a:ext cx="10515600" cy="176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tekKullanimlikButton_Click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object sender,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("Bu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daha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asla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çalışmayacak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tekKullanimlikButton.Click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tekKullanimlikButton_Click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r-T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8704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TEMSİLCİ (DELEGATE)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131434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Program yazarken bazen metotları değişkenlerde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saklama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tr-TR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ya da başka bir metoda parametre olarak göndermek gerekebilir. Bu durumlarda temsilciler kullanılır.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3008885"/>
            <a:ext cx="105156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Islem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Topla 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sayi1,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sayi2);</a:t>
            </a: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Oku();</a:t>
            </a: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15184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TEMSİLCİ (DELEGATE)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2071091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Temsilciler, metotları saklayacak değişkenlerin şablonlarıdır.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Tanımlanan temsilciler, metotları saklayacak değişkenlerin veri tipi olarak kullanılır.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3954825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Islem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Islem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islemMetodu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Oku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Oku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okuma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Metodu;</a:t>
            </a: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9365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TEMSİLCİ (DELEGATE)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63642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Temsilci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tipli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değişkenlerde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metotlar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saklanır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2352935"/>
            <a:ext cx="105156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Komut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Komut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komut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SelamVer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Merhaba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SelamVer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Metot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değişkende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saklanıyor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Değişkende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saklanan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metot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çalıştırılıyor</a:t>
            </a: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9576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ÖRNEK-1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448108"/>
            <a:ext cx="10515600" cy="4366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Temsilci();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tr-T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Temsilci _temsilci</a:t>
            </a:r>
            <a:r>
              <a:rPr lang="tr-T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SelamVer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tr-T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("Merhaba.");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selamVerButton_Click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tr-T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temsilci = </a:t>
            </a:r>
            <a:r>
              <a:rPr lang="tr-T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SelamVer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tr-T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_temsilci();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r-T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976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ÖRNEK-2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448108"/>
            <a:ext cx="105156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yeniButton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yeniButton.Text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"Selam Ver";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yeniButton.Left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yeniButton.Top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yeniButton.Click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SelamVer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Controls.Add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yeniButton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028164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ÖRNEK-3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448108"/>
            <a:ext cx="10515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SelamVer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("Merhaba.");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KendiniTanit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("Ben Sinan.");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Butona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basılınca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iki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metot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çalışır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tanisButton.Click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SelamVer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tanisButton.Click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KendiniTanit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38104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ÖRNEK-4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448108"/>
            <a:ext cx="105156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Komut();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Dictionary&lt;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Komut&gt; 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komutlar;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SelamVer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("Merhaba.");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KendiniTanit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("Ben Sinan.");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ağ Ok 2"/>
          <p:cNvSpPr/>
          <p:nvPr/>
        </p:nvSpPr>
        <p:spPr>
          <a:xfrm>
            <a:off x="10436772" y="5833241"/>
            <a:ext cx="1182414" cy="693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641181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ÖRNEK-4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09.05.2017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448108"/>
            <a:ext cx="1051560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komutlar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Dictionary&lt;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Komut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tr-T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komutlar.Add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("Selam Ver",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SelamVer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komutlar.Add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("Kendini Tanıt",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KendiniTanit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komutlar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"Selam Ver"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]();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komutlar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Kendini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Tanıt</a:t>
            </a:r>
            <a:r>
              <a:rPr 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8430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</TotalTime>
  <Words>581</Words>
  <Application>Microsoft Office PowerPoint</Application>
  <PresentationFormat>Geniş ekran</PresentationFormat>
  <Paragraphs>192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Tahoma</vt:lpstr>
      <vt:lpstr>Office Teması</vt:lpstr>
      <vt:lpstr>PowerPoint Sunusu</vt:lpstr>
      <vt:lpstr>TEMSİLCİ (DELEGATE)</vt:lpstr>
      <vt:lpstr>TEMSİLCİ (DELEGATE)</vt:lpstr>
      <vt:lpstr>TEMSİLCİ (DELEGATE)</vt:lpstr>
      <vt:lpstr>ÖRNEK-1</vt:lpstr>
      <vt:lpstr>ÖRNEK-2</vt:lpstr>
      <vt:lpstr>ÖRNEK-3</vt:lpstr>
      <vt:lpstr>ÖRNEK-4</vt:lpstr>
      <vt:lpstr>ÖRNEK-4</vt:lpstr>
      <vt:lpstr>ÖRNEK-5</vt:lpstr>
      <vt:lpstr>ÖRNEK-6</vt:lpstr>
      <vt:lpstr>OLAY (EVENT)</vt:lpstr>
      <vt:lpstr>ÖRNEK-1</vt:lpstr>
      <vt:lpstr>ÖRNEK-2</vt:lpstr>
    </vt:vector>
  </TitlesOfParts>
  <Company>Sakarya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Sinan İLYAS</dc:creator>
  <cp:lastModifiedBy>Windows User</cp:lastModifiedBy>
  <cp:revision>149</cp:revision>
  <dcterms:created xsi:type="dcterms:W3CDTF">2016-02-10T09:35:02Z</dcterms:created>
  <dcterms:modified xsi:type="dcterms:W3CDTF">2017-05-09T09:08:40Z</dcterms:modified>
</cp:coreProperties>
</file>